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CC9900"/>
    <a:srgbClr val="663300"/>
    <a:srgbClr val="666633"/>
    <a:srgbClr val="FFFF99"/>
    <a:srgbClr val="FFCCFF"/>
    <a:srgbClr val="CCCCFF"/>
    <a:srgbClr val="99CCFF"/>
    <a:srgbClr val="FFCC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596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97505" y="988947"/>
            <a:ext cx="1437301" cy="1350148"/>
            <a:chOff x="497505" y="988947"/>
            <a:chExt cx="1437301" cy="1350148"/>
          </a:xfrm>
        </p:grpSpPr>
        <p:sp>
          <p:nvSpPr>
            <p:cNvPr id="4" name="正方形/長方形 3"/>
            <p:cNvSpPr/>
            <p:nvPr/>
          </p:nvSpPr>
          <p:spPr bwMode="auto">
            <a:xfrm>
              <a:off x="497505" y="1574011"/>
              <a:ext cx="1437301" cy="7650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 bwMode="auto">
            <a:xfrm>
              <a:off x="497505" y="988947"/>
              <a:ext cx="1437301" cy="58506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/>
            <p:cNvSpPr/>
            <p:nvPr/>
          </p:nvSpPr>
          <p:spPr bwMode="auto">
            <a:xfrm>
              <a:off x="497505" y="988947"/>
              <a:ext cx="1437301" cy="80226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 bwMode="auto">
            <a:xfrm>
              <a:off x="497505" y="1069173"/>
              <a:ext cx="1437301" cy="144798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/>
            <p:cNvSpPr/>
            <p:nvPr/>
          </p:nvSpPr>
          <p:spPr bwMode="auto">
            <a:xfrm>
              <a:off x="497505" y="1204187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 bwMode="auto">
            <a:xfrm>
              <a:off x="497505" y="1384208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41"/>
            <p:cNvSpPr/>
            <p:nvPr/>
          </p:nvSpPr>
          <p:spPr bwMode="auto">
            <a:xfrm>
              <a:off x="497506" y="988947"/>
              <a:ext cx="132156" cy="585064"/>
            </a:xfrm>
            <a:prstGeom prst="rect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42"/>
            <p:cNvSpPr/>
            <p:nvPr/>
          </p:nvSpPr>
          <p:spPr bwMode="auto">
            <a:xfrm>
              <a:off x="1802650" y="988947"/>
              <a:ext cx="132156" cy="585064"/>
            </a:xfrm>
            <a:prstGeom prst="rect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正方形/長方形 43"/>
            <p:cNvSpPr/>
            <p:nvPr/>
          </p:nvSpPr>
          <p:spPr bwMode="auto">
            <a:xfrm>
              <a:off x="497505" y="1574011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 bwMode="auto">
            <a:xfrm>
              <a:off x="497505" y="1766750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正方形/長方形 45"/>
            <p:cNvSpPr/>
            <p:nvPr/>
          </p:nvSpPr>
          <p:spPr bwMode="auto">
            <a:xfrm>
              <a:off x="497505" y="1956553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正方形/長方形 46"/>
            <p:cNvSpPr/>
            <p:nvPr/>
          </p:nvSpPr>
          <p:spPr bwMode="auto">
            <a:xfrm>
              <a:off x="497505" y="2149292"/>
              <a:ext cx="1437301" cy="189803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/>
            <p:cNvSpPr/>
            <p:nvPr/>
          </p:nvSpPr>
          <p:spPr bwMode="auto">
            <a:xfrm>
              <a:off x="497506" y="1574011"/>
              <a:ext cx="132156" cy="765084"/>
            </a:xfrm>
            <a:prstGeom prst="rect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/>
            <p:cNvSpPr/>
            <p:nvPr/>
          </p:nvSpPr>
          <p:spPr bwMode="auto">
            <a:xfrm>
              <a:off x="1802650" y="1574011"/>
              <a:ext cx="132156" cy="765084"/>
            </a:xfrm>
            <a:prstGeom prst="rect">
              <a:avLst/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ホームベース 5"/>
            <p:cNvSpPr/>
            <p:nvPr/>
          </p:nvSpPr>
          <p:spPr bwMode="auto">
            <a:xfrm rot="5400000">
              <a:off x="991129" y="1562760"/>
              <a:ext cx="450050" cy="472553"/>
            </a:xfrm>
            <a:prstGeom prst="homePlate">
              <a:avLst>
                <a:gd name="adj" fmla="val 2968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二等辺三角形 6"/>
            <p:cNvSpPr/>
            <p:nvPr/>
          </p:nvSpPr>
          <p:spPr bwMode="auto">
            <a:xfrm>
              <a:off x="1168743" y="1709250"/>
              <a:ext cx="90010" cy="210989"/>
            </a:xfrm>
            <a:prstGeom prst="triangl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 bwMode="auto">
            <a:xfrm>
              <a:off x="1148686" y="1644828"/>
              <a:ext cx="130124" cy="13012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372025" y="988947"/>
            <a:ext cx="1437301" cy="1350148"/>
            <a:chOff x="2372025" y="988947"/>
            <a:chExt cx="1437301" cy="1350148"/>
          </a:xfrm>
        </p:grpSpPr>
        <p:sp>
          <p:nvSpPr>
            <p:cNvPr id="50" name="正方形/長方形 49"/>
            <p:cNvSpPr/>
            <p:nvPr/>
          </p:nvSpPr>
          <p:spPr bwMode="auto">
            <a:xfrm>
              <a:off x="2372025" y="1574011"/>
              <a:ext cx="1437301" cy="7650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/>
            <p:cNvSpPr/>
            <p:nvPr/>
          </p:nvSpPr>
          <p:spPr bwMode="auto">
            <a:xfrm>
              <a:off x="2372025" y="988947"/>
              <a:ext cx="1437301" cy="58506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正方形/長方形 51"/>
            <p:cNvSpPr/>
            <p:nvPr/>
          </p:nvSpPr>
          <p:spPr bwMode="auto">
            <a:xfrm>
              <a:off x="2372025" y="988947"/>
              <a:ext cx="1437301" cy="80226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52"/>
            <p:cNvSpPr/>
            <p:nvPr/>
          </p:nvSpPr>
          <p:spPr bwMode="auto">
            <a:xfrm>
              <a:off x="2372025" y="1069173"/>
              <a:ext cx="1437301" cy="14479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 bwMode="auto">
            <a:xfrm>
              <a:off x="2372025" y="1204187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54"/>
            <p:cNvSpPr/>
            <p:nvPr/>
          </p:nvSpPr>
          <p:spPr bwMode="auto">
            <a:xfrm>
              <a:off x="2372025" y="1384208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5"/>
            <p:cNvSpPr/>
            <p:nvPr/>
          </p:nvSpPr>
          <p:spPr bwMode="auto">
            <a:xfrm>
              <a:off x="2372026" y="988947"/>
              <a:ext cx="132156" cy="585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6"/>
            <p:cNvSpPr/>
            <p:nvPr/>
          </p:nvSpPr>
          <p:spPr bwMode="auto">
            <a:xfrm>
              <a:off x="3677170" y="988947"/>
              <a:ext cx="132156" cy="58506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/>
            <p:cNvSpPr/>
            <p:nvPr/>
          </p:nvSpPr>
          <p:spPr bwMode="auto">
            <a:xfrm>
              <a:off x="2372025" y="1574011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 bwMode="auto">
            <a:xfrm>
              <a:off x="2372025" y="1766750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/>
            <p:cNvSpPr/>
            <p:nvPr/>
          </p:nvSpPr>
          <p:spPr bwMode="auto">
            <a:xfrm>
              <a:off x="2372025" y="1956553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/>
            <p:cNvSpPr/>
            <p:nvPr/>
          </p:nvSpPr>
          <p:spPr bwMode="auto">
            <a:xfrm>
              <a:off x="2372025" y="2149292"/>
              <a:ext cx="1437301" cy="189803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/>
            <p:cNvSpPr/>
            <p:nvPr/>
          </p:nvSpPr>
          <p:spPr bwMode="auto">
            <a:xfrm>
              <a:off x="2372026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正方形/長方形 62"/>
            <p:cNvSpPr/>
            <p:nvPr/>
          </p:nvSpPr>
          <p:spPr bwMode="auto">
            <a:xfrm>
              <a:off x="3677170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ホームベース 63"/>
            <p:cNvSpPr/>
            <p:nvPr/>
          </p:nvSpPr>
          <p:spPr bwMode="auto">
            <a:xfrm rot="5400000">
              <a:off x="2865649" y="1562760"/>
              <a:ext cx="450050" cy="472553"/>
            </a:xfrm>
            <a:prstGeom prst="homePlate">
              <a:avLst>
                <a:gd name="adj" fmla="val 2968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" name="二等辺三角形 64"/>
            <p:cNvSpPr/>
            <p:nvPr/>
          </p:nvSpPr>
          <p:spPr bwMode="auto">
            <a:xfrm>
              <a:off x="3043263" y="1709250"/>
              <a:ext cx="90010" cy="210989"/>
            </a:xfrm>
            <a:prstGeom prst="triangl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 bwMode="auto">
            <a:xfrm>
              <a:off x="3023206" y="1644828"/>
              <a:ext cx="130124" cy="13012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237677" y="988947"/>
            <a:ext cx="1437301" cy="1350148"/>
            <a:chOff x="4237677" y="988947"/>
            <a:chExt cx="1437301" cy="1350148"/>
          </a:xfrm>
        </p:grpSpPr>
        <p:sp>
          <p:nvSpPr>
            <p:cNvPr id="67" name="正方形/長方形 66"/>
            <p:cNvSpPr/>
            <p:nvPr/>
          </p:nvSpPr>
          <p:spPr bwMode="auto">
            <a:xfrm>
              <a:off x="4237677" y="1574011"/>
              <a:ext cx="1437301" cy="765084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/>
            <p:cNvSpPr/>
            <p:nvPr/>
          </p:nvSpPr>
          <p:spPr bwMode="auto">
            <a:xfrm>
              <a:off x="4237677" y="988947"/>
              <a:ext cx="1437301" cy="585064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正方形/長方形 84"/>
            <p:cNvSpPr/>
            <p:nvPr/>
          </p:nvSpPr>
          <p:spPr bwMode="auto">
            <a:xfrm>
              <a:off x="4237678" y="1574011"/>
              <a:ext cx="1437300" cy="12523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4760239" y="1573634"/>
              <a:ext cx="392174" cy="373498"/>
              <a:chOff x="4759397" y="1574012"/>
              <a:chExt cx="472553" cy="450050"/>
            </a:xfrm>
          </p:grpSpPr>
          <p:sp>
            <p:nvSpPr>
              <p:cNvPr id="87" name="ホームベース 86"/>
              <p:cNvSpPr/>
              <p:nvPr/>
            </p:nvSpPr>
            <p:spPr bwMode="auto">
              <a:xfrm rot="5400000">
                <a:off x="4770649" y="1562760"/>
                <a:ext cx="450050" cy="472553"/>
              </a:xfrm>
              <a:prstGeom prst="homePlate">
                <a:avLst>
                  <a:gd name="adj" fmla="val 0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二等辺三角形 87"/>
              <p:cNvSpPr/>
              <p:nvPr/>
            </p:nvSpPr>
            <p:spPr bwMode="auto">
              <a:xfrm>
                <a:off x="4948263" y="1709250"/>
                <a:ext cx="90010" cy="210989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4928206" y="1644828"/>
                <a:ext cx="130124" cy="13012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" name="正方形/長方形 93"/>
            <p:cNvSpPr/>
            <p:nvPr/>
          </p:nvSpPr>
          <p:spPr bwMode="auto">
            <a:xfrm>
              <a:off x="4237678" y="2210780"/>
              <a:ext cx="1437300" cy="12523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/>
            <p:cNvSpPr/>
            <p:nvPr/>
          </p:nvSpPr>
          <p:spPr bwMode="auto">
            <a:xfrm>
              <a:off x="4237678" y="1448780"/>
              <a:ext cx="1437300" cy="12523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/>
            <p:cNvSpPr/>
            <p:nvPr/>
          </p:nvSpPr>
          <p:spPr bwMode="auto">
            <a:xfrm>
              <a:off x="4237678" y="996660"/>
              <a:ext cx="1437300" cy="12523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/>
            <p:cNvSpPr/>
            <p:nvPr/>
          </p:nvSpPr>
          <p:spPr bwMode="auto">
            <a:xfrm>
              <a:off x="4237678" y="1574011"/>
              <a:ext cx="132156" cy="76508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正方形/長方形 95"/>
            <p:cNvSpPr/>
            <p:nvPr/>
          </p:nvSpPr>
          <p:spPr bwMode="auto">
            <a:xfrm>
              <a:off x="5542822" y="1574011"/>
              <a:ext cx="132156" cy="76508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正方形/長方形 96"/>
            <p:cNvSpPr/>
            <p:nvPr/>
          </p:nvSpPr>
          <p:spPr bwMode="auto">
            <a:xfrm>
              <a:off x="4237678" y="989811"/>
              <a:ext cx="132156" cy="5842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正方形/長方形 97"/>
            <p:cNvSpPr/>
            <p:nvPr/>
          </p:nvSpPr>
          <p:spPr bwMode="auto">
            <a:xfrm>
              <a:off x="5542822" y="989811"/>
              <a:ext cx="132156" cy="584200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6109149" y="988947"/>
            <a:ext cx="1437301" cy="1350148"/>
            <a:chOff x="6109149" y="988947"/>
            <a:chExt cx="1437301" cy="1350148"/>
          </a:xfrm>
        </p:grpSpPr>
        <p:sp>
          <p:nvSpPr>
            <p:cNvPr id="113" name="正方形/長方形 112"/>
            <p:cNvSpPr/>
            <p:nvPr/>
          </p:nvSpPr>
          <p:spPr bwMode="auto">
            <a:xfrm>
              <a:off x="6109149" y="1574011"/>
              <a:ext cx="1437301" cy="765084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正方形/長方形 113"/>
            <p:cNvSpPr/>
            <p:nvPr/>
          </p:nvSpPr>
          <p:spPr bwMode="auto">
            <a:xfrm>
              <a:off x="6109149" y="988947"/>
              <a:ext cx="1437301" cy="585064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正方形/長方形 114"/>
            <p:cNvSpPr/>
            <p:nvPr/>
          </p:nvSpPr>
          <p:spPr bwMode="auto">
            <a:xfrm>
              <a:off x="6109150" y="1574011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6" name="グループ化 115"/>
            <p:cNvGrpSpPr/>
            <p:nvPr/>
          </p:nvGrpSpPr>
          <p:grpSpPr>
            <a:xfrm>
              <a:off x="6631711" y="1573634"/>
              <a:ext cx="392174" cy="373498"/>
              <a:chOff x="4759397" y="1574012"/>
              <a:chExt cx="472553" cy="450050"/>
            </a:xfrm>
          </p:grpSpPr>
          <p:sp>
            <p:nvSpPr>
              <p:cNvPr id="117" name="ホームベース 116"/>
              <p:cNvSpPr/>
              <p:nvPr/>
            </p:nvSpPr>
            <p:spPr bwMode="auto">
              <a:xfrm rot="5400000">
                <a:off x="4770649" y="1562760"/>
                <a:ext cx="450050" cy="472553"/>
              </a:xfrm>
              <a:prstGeom prst="homePlate">
                <a:avLst>
                  <a:gd name="adj" fmla="val 0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" name="二等辺三角形 117"/>
              <p:cNvSpPr/>
              <p:nvPr/>
            </p:nvSpPr>
            <p:spPr bwMode="auto">
              <a:xfrm>
                <a:off x="4948263" y="1709250"/>
                <a:ext cx="90010" cy="210989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円/楕円 118"/>
              <p:cNvSpPr/>
              <p:nvPr/>
            </p:nvSpPr>
            <p:spPr bwMode="auto">
              <a:xfrm>
                <a:off x="4928206" y="1644828"/>
                <a:ext cx="130124" cy="13012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正方形/長方形 119"/>
            <p:cNvSpPr/>
            <p:nvPr/>
          </p:nvSpPr>
          <p:spPr bwMode="auto">
            <a:xfrm>
              <a:off x="6109150" y="221078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正方形/長方形 120"/>
            <p:cNvSpPr/>
            <p:nvPr/>
          </p:nvSpPr>
          <p:spPr bwMode="auto">
            <a:xfrm>
              <a:off x="6109150" y="144878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正方形/長方形 121"/>
            <p:cNvSpPr/>
            <p:nvPr/>
          </p:nvSpPr>
          <p:spPr bwMode="auto">
            <a:xfrm>
              <a:off x="6109150" y="99666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正方形/長方形 122"/>
            <p:cNvSpPr/>
            <p:nvPr/>
          </p:nvSpPr>
          <p:spPr bwMode="auto">
            <a:xfrm>
              <a:off x="6109150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正方形/長方形 123"/>
            <p:cNvSpPr/>
            <p:nvPr/>
          </p:nvSpPr>
          <p:spPr bwMode="auto">
            <a:xfrm>
              <a:off x="7414294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/>
            <p:cNvSpPr/>
            <p:nvPr/>
          </p:nvSpPr>
          <p:spPr bwMode="auto">
            <a:xfrm>
              <a:off x="6109150" y="989811"/>
              <a:ext cx="132156" cy="584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/>
            <p:cNvSpPr/>
            <p:nvPr/>
          </p:nvSpPr>
          <p:spPr bwMode="auto">
            <a:xfrm>
              <a:off x="7414294" y="989811"/>
              <a:ext cx="132156" cy="584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/>
          <p:cNvGrpSpPr/>
          <p:nvPr/>
        </p:nvGrpSpPr>
        <p:grpSpPr>
          <a:xfrm>
            <a:off x="428625" y="2832735"/>
            <a:ext cx="1506855" cy="1501370"/>
            <a:chOff x="428625" y="2832735"/>
            <a:chExt cx="1506855" cy="1501370"/>
          </a:xfrm>
        </p:grpSpPr>
        <p:sp>
          <p:nvSpPr>
            <p:cNvPr id="19" name="フリーフォーム 18"/>
            <p:cNvSpPr/>
            <p:nvPr/>
          </p:nvSpPr>
          <p:spPr bwMode="auto">
            <a:xfrm>
              <a:off x="453390" y="3284220"/>
              <a:ext cx="575310" cy="1028700"/>
            </a:xfrm>
            <a:custGeom>
              <a:avLst/>
              <a:gdLst>
                <a:gd name="connsiteX0" fmla="*/ 571500 w 575310"/>
                <a:gd name="connsiteY0" fmla="*/ 1028700 h 1028700"/>
                <a:gd name="connsiteX1" fmla="*/ 0 w 575310"/>
                <a:gd name="connsiteY1" fmla="*/ 541020 h 1028700"/>
                <a:gd name="connsiteX2" fmla="*/ 0 w 575310"/>
                <a:gd name="connsiteY2" fmla="*/ 0 h 1028700"/>
                <a:gd name="connsiteX3" fmla="*/ 575310 w 575310"/>
                <a:gd name="connsiteY3" fmla="*/ 445770 h 1028700"/>
                <a:gd name="connsiteX4" fmla="*/ 571500 w 575310"/>
                <a:gd name="connsiteY4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10" h="1028700">
                  <a:moveTo>
                    <a:pt x="571500" y="1028700"/>
                  </a:moveTo>
                  <a:lnTo>
                    <a:pt x="0" y="541020"/>
                  </a:lnTo>
                  <a:lnTo>
                    <a:pt x="0" y="0"/>
                  </a:lnTo>
                  <a:lnTo>
                    <a:pt x="575310" y="445770"/>
                  </a:lnTo>
                  <a:lnTo>
                    <a:pt x="571500" y="10287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" name="フリーフォーム 138"/>
            <p:cNvSpPr/>
            <p:nvPr/>
          </p:nvSpPr>
          <p:spPr bwMode="auto">
            <a:xfrm>
              <a:off x="457200" y="3139440"/>
              <a:ext cx="621030" cy="590550"/>
            </a:xfrm>
            <a:custGeom>
              <a:avLst/>
              <a:gdLst>
                <a:gd name="connsiteX0" fmla="*/ 575310 w 621030"/>
                <a:gd name="connsiteY0" fmla="*/ 590550 h 590550"/>
                <a:gd name="connsiteX1" fmla="*/ 0 w 621030"/>
                <a:gd name="connsiteY1" fmla="*/ 148590 h 590550"/>
                <a:gd name="connsiteX2" fmla="*/ 22860 w 621030"/>
                <a:gd name="connsiteY2" fmla="*/ 0 h 590550"/>
                <a:gd name="connsiteX3" fmla="*/ 621030 w 621030"/>
                <a:gd name="connsiteY3" fmla="*/ 441960 h 590550"/>
                <a:gd name="connsiteX4" fmla="*/ 575310 w 62103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030" h="590550">
                  <a:moveTo>
                    <a:pt x="575310" y="590550"/>
                  </a:moveTo>
                  <a:lnTo>
                    <a:pt x="0" y="148590"/>
                  </a:lnTo>
                  <a:lnTo>
                    <a:pt x="22860" y="0"/>
                  </a:lnTo>
                  <a:lnTo>
                    <a:pt x="621030" y="441960"/>
                  </a:lnTo>
                  <a:lnTo>
                    <a:pt x="575310" y="590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" name="フリーフォーム 139"/>
            <p:cNvSpPr/>
            <p:nvPr/>
          </p:nvSpPr>
          <p:spPr bwMode="auto">
            <a:xfrm>
              <a:off x="476250" y="3006090"/>
              <a:ext cx="704850" cy="567690"/>
            </a:xfrm>
            <a:custGeom>
              <a:avLst/>
              <a:gdLst>
                <a:gd name="connsiteX0" fmla="*/ 0 w 704850"/>
                <a:gd name="connsiteY0" fmla="*/ 140970 h 567690"/>
                <a:gd name="connsiteX1" fmla="*/ 68580 w 704850"/>
                <a:gd name="connsiteY1" fmla="*/ 0 h 567690"/>
                <a:gd name="connsiteX2" fmla="*/ 704850 w 704850"/>
                <a:gd name="connsiteY2" fmla="*/ 438150 h 567690"/>
                <a:gd name="connsiteX3" fmla="*/ 605790 w 704850"/>
                <a:gd name="connsiteY3" fmla="*/ 567690 h 567690"/>
                <a:gd name="connsiteX4" fmla="*/ 0 w 704850"/>
                <a:gd name="connsiteY4" fmla="*/ 140970 h 56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567690">
                  <a:moveTo>
                    <a:pt x="0" y="140970"/>
                  </a:moveTo>
                  <a:lnTo>
                    <a:pt x="68580" y="0"/>
                  </a:lnTo>
                  <a:lnTo>
                    <a:pt x="704850" y="438150"/>
                  </a:lnTo>
                  <a:lnTo>
                    <a:pt x="605790" y="567690"/>
                  </a:lnTo>
                  <a:lnTo>
                    <a:pt x="0" y="1409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" name="フリーフォーム 140"/>
            <p:cNvSpPr/>
            <p:nvPr/>
          </p:nvSpPr>
          <p:spPr bwMode="auto">
            <a:xfrm>
              <a:off x="548640" y="2914650"/>
              <a:ext cx="758190" cy="529590"/>
            </a:xfrm>
            <a:custGeom>
              <a:avLst/>
              <a:gdLst>
                <a:gd name="connsiteX0" fmla="*/ 628650 w 758190"/>
                <a:gd name="connsiteY0" fmla="*/ 529590 h 529590"/>
                <a:gd name="connsiteX1" fmla="*/ 758190 w 758190"/>
                <a:gd name="connsiteY1" fmla="*/ 453390 h 529590"/>
                <a:gd name="connsiteX2" fmla="*/ 102870 w 758190"/>
                <a:gd name="connsiteY2" fmla="*/ 0 h 529590"/>
                <a:gd name="connsiteX3" fmla="*/ 0 w 758190"/>
                <a:gd name="connsiteY3" fmla="*/ 91440 h 529590"/>
                <a:gd name="connsiteX4" fmla="*/ 628650 w 758190"/>
                <a:gd name="connsiteY4" fmla="*/ 52959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190" h="529590">
                  <a:moveTo>
                    <a:pt x="628650" y="529590"/>
                  </a:moveTo>
                  <a:lnTo>
                    <a:pt x="758190" y="453390"/>
                  </a:lnTo>
                  <a:lnTo>
                    <a:pt x="102870" y="0"/>
                  </a:lnTo>
                  <a:lnTo>
                    <a:pt x="0" y="91440"/>
                  </a:lnTo>
                  <a:lnTo>
                    <a:pt x="628650" y="5295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2" name="フリーフォーム 141"/>
            <p:cNvSpPr/>
            <p:nvPr/>
          </p:nvSpPr>
          <p:spPr bwMode="auto">
            <a:xfrm>
              <a:off x="659130" y="2853690"/>
              <a:ext cx="830580" cy="529590"/>
            </a:xfrm>
            <a:custGeom>
              <a:avLst/>
              <a:gdLst>
                <a:gd name="connsiteX0" fmla="*/ 0 w 834390"/>
                <a:gd name="connsiteY0" fmla="*/ 53340 h 506730"/>
                <a:gd name="connsiteX1" fmla="*/ 121920 w 834390"/>
                <a:gd name="connsiteY1" fmla="*/ 0 h 506730"/>
                <a:gd name="connsiteX2" fmla="*/ 834390 w 834390"/>
                <a:gd name="connsiteY2" fmla="*/ 476250 h 506730"/>
                <a:gd name="connsiteX3" fmla="*/ 659130 w 834390"/>
                <a:gd name="connsiteY3" fmla="*/ 506730 h 506730"/>
                <a:gd name="connsiteX4" fmla="*/ 0 w 834390"/>
                <a:gd name="connsiteY4" fmla="*/ 53340 h 506730"/>
                <a:gd name="connsiteX0" fmla="*/ 0 w 830580"/>
                <a:gd name="connsiteY0" fmla="*/ 64770 h 506730"/>
                <a:gd name="connsiteX1" fmla="*/ 118110 w 830580"/>
                <a:gd name="connsiteY1" fmla="*/ 0 h 506730"/>
                <a:gd name="connsiteX2" fmla="*/ 830580 w 830580"/>
                <a:gd name="connsiteY2" fmla="*/ 476250 h 506730"/>
                <a:gd name="connsiteX3" fmla="*/ 655320 w 830580"/>
                <a:gd name="connsiteY3" fmla="*/ 506730 h 506730"/>
                <a:gd name="connsiteX4" fmla="*/ 0 w 830580"/>
                <a:gd name="connsiteY4" fmla="*/ 64770 h 506730"/>
                <a:gd name="connsiteX0" fmla="*/ 0 w 830580"/>
                <a:gd name="connsiteY0" fmla="*/ 64770 h 529590"/>
                <a:gd name="connsiteX1" fmla="*/ 118110 w 830580"/>
                <a:gd name="connsiteY1" fmla="*/ 0 h 529590"/>
                <a:gd name="connsiteX2" fmla="*/ 830580 w 830580"/>
                <a:gd name="connsiteY2" fmla="*/ 476250 h 529590"/>
                <a:gd name="connsiteX3" fmla="*/ 659130 w 830580"/>
                <a:gd name="connsiteY3" fmla="*/ 529590 h 529590"/>
                <a:gd name="connsiteX4" fmla="*/ 0 w 830580"/>
                <a:gd name="connsiteY4" fmla="*/ 6477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580" h="529590">
                  <a:moveTo>
                    <a:pt x="0" y="64770"/>
                  </a:moveTo>
                  <a:lnTo>
                    <a:pt x="118110" y="0"/>
                  </a:lnTo>
                  <a:lnTo>
                    <a:pt x="830580" y="476250"/>
                  </a:lnTo>
                  <a:lnTo>
                    <a:pt x="659130" y="529590"/>
                  </a:lnTo>
                  <a:lnTo>
                    <a:pt x="0" y="647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 142"/>
            <p:cNvSpPr/>
            <p:nvPr/>
          </p:nvSpPr>
          <p:spPr bwMode="auto">
            <a:xfrm>
              <a:off x="788670" y="2842260"/>
              <a:ext cx="872490" cy="518160"/>
            </a:xfrm>
            <a:custGeom>
              <a:avLst/>
              <a:gdLst>
                <a:gd name="connsiteX0" fmla="*/ 689610 w 872490"/>
                <a:gd name="connsiteY0" fmla="*/ 487680 h 518160"/>
                <a:gd name="connsiteX1" fmla="*/ 872490 w 872490"/>
                <a:gd name="connsiteY1" fmla="*/ 518160 h 518160"/>
                <a:gd name="connsiteX2" fmla="*/ 144780 w 872490"/>
                <a:gd name="connsiteY2" fmla="*/ 0 h 518160"/>
                <a:gd name="connsiteX3" fmla="*/ 0 w 872490"/>
                <a:gd name="connsiteY3" fmla="*/ 11430 h 518160"/>
                <a:gd name="connsiteX4" fmla="*/ 689610 w 872490"/>
                <a:gd name="connsiteY4" fmla="*/ 48768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490" h="518160">
                  <a:moveTo>
                    <a:pt x="689610" y="487680"/>
                  </a:moveTo>
                  <a:lnTo>
                    <a:pt x="872490" y="518160"/>
                  </a:lnTo>
                  <a:lnTo>
                    <a:pt x="144780" y="0"/>
                  </a:lnTo>
                  <a:lnTo>
                    <a:pt x="0" y="11430"/>
                  </a:lnTo>
                  <a:lnTo>
                    <a:pt x="689610" y="4876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 144"/>
            <p:cNvSpPr/>
            <p:nvPr/>
          </p:nvSpPr>
          <p:spPr bwMode="auto">
            <a:xfrm>
              <a:off x="944880" y="2842260"/>
              <a:ext cx="849630" cy="605790"/>
            </a:xfrm>
            <a:custGeom>
              <a:avLst/>
              <a:gdLst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79070 w 849630"/>
                <a:gd name="connsiteY3" fmla="*/ 49530 h 605790"/>
                <a:gd name="connsiteX4" fmla="*/ 0 w 849630"/>
                <a:gd name="connsiteY4" fmla="*/ 0 h 605790"/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56210 w 849630"/>
                <a:gd name="connsiteY3" fmla="*/ 49530 h 605790"/>
                <a:gd name="connsiteX4" fmla="*/ 0 w 849630"/>
                <a:gd name="connsiteY4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630" h="605790">
                  <a:moveTo>
                    <a:pt x="0" y="0"/>
                  </a:moveTo>
                  <a:lnTo>
                    <a:pt x="712470" y="521970"/>
                  </a:lnTo>
                  <a:lnTo>
                    <a:pt x="849630" y="605790"/>
                  </a:lnTo>
                  <a:lnTo>
                    <a:pt x="156210" y="4953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>
              <a:off x="952500" y="3265170"/>
              <a:ext cx="845820" cy="1062990"/>
            </a:xfrm>
            <a:custGeom>
              <a:avLst/>
              <a:gdLst>
                <a:gd name="connsiteX0" fmla="*/ 68580 w 845820"/>
                <a:gd name="connsiteY0" fmla="*/ 1062990 h 1062990"/>
                <a:gd name="connsiteX1" fmla="*/ 80010 w 845820"/>
                <a:gd name="connsiteY1" fmla="*/ 461010 h 1062990"/>
                <a:gd name="connsiteX2" fmla="*/ 133350 w 845820"/>
                <a:gd name="connsiteY2" fmla="*/ 316230 h 1062990"/>
                <a:gd name="connsiteX3" fmla="*/ 224790 w 845820"/>
                <a:gd name="connsiteY3" fmla="*/ 194310 h 1062990"/>
                <a:gd name="connsiteX4" fmla="*/ 350520 w 845820"/>
                <a:gd name="connsiteY4" fmla="*/ 118110 h 1062990"/>
                <a:gd name="connsiteX5" fmla="*/ 533400 w 845820"/>
                <a:gd name="connsiteY5" fmla="*/ 64770 h 1062990"/>
                <a:gd name="connsiteX6" fmla="*/ 689610 w 845820"/>
                <a:gd name="connsiteY6" fmla="*/ 91440 h 1062990"/>
                <a:gd name="connsiteX7" fmla="*/ 845820 w 845820"/>
                <a:gd name="connsiteY7" fmla="*/ 190500 h 1062990"/>
                <a:gd name="connsiteX8" fmla="*/ 742950 w 845820"/>
                <a:gd name="connsiteY8" fmla="*/ 91440 h 1062990"/>
                <a:gd name="connsiteX9" fmla="*/ 613410 w 845820"/>
                <a:gd name="connsiteY9" fmla="*/ 26670 h 1062990"/>
                <a:gd name="connsiteX10" fmla="*/ 461010 w 845820"/>
                <a:gd name="connsiteY10" fmla="*/ 0 h 1062990"/>
                <a:gd name="connsiteX11" fmla="*/ 278130 w 845820"/>
                <a:gd name="connsiteY11" fmla="*/ 49530 h 1062990"/>
                <a:gd name="connsiteX12" fmla="*/ 148590 w 845820"/>
                <a:gd name="connsiteY12" fmla="*/ 125730 h 1062990"/>
                <a:gd name="connsiteX13" fmla="*/ 45720 w 845820"/>
                <a:gd name="connsiteY13" fmla="*/ 255270 h 1062990"/>
                <a:gd name="connsiteX14" fmla="*/ 0 w 845820"/>
                <a:gd name="connsiteY14" fmla="*/ 403860 h 1062990"/>
                <a:gd name="connsiteX15" fmla="*/ 0 w 845820"/>
                <a:gd name="connsiteY15" fmla="*/ 994410 h 1062990"/>
                <a:gd name="connsiteX16" fmla="*/ 68580 w 845820"/>
                <a:gd name="connsiteY16" fmla="*/ 1062990 h 106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5820" h="1062990">
                  <a:moveTo>
                    <a:pt x="68580" y="1062990"/>
                  </a:moveTo>
                  <a:lnTo>
                    <a:pt x="80010" y="461010"/>
                  </a:lnTo>
                  <a:lnTo>
                    <a:pt x="133350" y="316230"/>
                  </a:lnTo>
                  <a:lnTo>
                    <a:pt x="224790" y="194310"/>
                  </a:lnTo>
                  <a:lnTo>
                    <a:pt x="350520" y="118110"/>
                  </a:lnTo>
                  <a:lnTo>
                    <a:pt x="533400" y="64770"/>
                  </a:lnTo>
                  <a:lnTo>
                    <a:pt x="689610" y="91440"/>
                  </a:lnTo>
                  <a:lnTo>
                    <a:pt x="845820" y="190500"/>
                  </a:lnTo>
                  <a:lnTo>
                    <a:pt x="742950" y="91440"/>
                  </a:lnTo>
                  <a:lnTo>
                    <a:pt x="613410" y="26670"/>
                  </a:lnTo>
                  <a:lnTo>
                    <a:pt x="461010" y="0"/>
                  </a:lnTo>
                  <a:lnTo>
                    <a:pt x="278130" y="49530"/>
                  </a:lnTo>
                  <a:lnTo>
                    <a:pt x="148590" y="125730"/>
                  </a:lnTo>
                  <a:lnTo>
                    <a:pt x="45720" y="255270"/>
                  </a:lnTo>
                  <a:lnTo>
                    <a:pt x="0" y="403860"/>
                  </a:lnTo>
                  <a:lnTo>
                    <a:pt x="0" y="994410"/>
                  </a:lnTo>
                  <a:lnTo>
                    <a:pt x="68580" y="10629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フリーフォーム 146"/>
            <p:cNvSpPr/>
            <p:nvPr/>
          </p:nvSpPr>
          <p:spPr bwMode="auto">
            <a:xfrm>
              <a:off x="428625" y="2832735"/>
              <a:ext cx="720090" cy="1055370"/>
            </a:xfrm>
            <a:custGeom>
              <a:avLst/>
              <a:gdLst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7620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6294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090" h="1055370">
                  <a:moveTo>
                    <a:pt x="0" y="982980"/>
                  </a:moveTo>
                  <a:lnTo>
                    <a:pt x="7620" y="449580"/>
                  </a:lnTo>
                  <a:lnTo>
                    <a:pt x="22860" y="327660"/>
                  </a:lnTo>
                  <a:lnTo>
                    <a:pt x="99060" y="171450"/>
                  </a:lnTo>
                  <a:lnTo>
                    <a:pt x="201930" y="68580"/>
                  </a:lnTo>
                  <a:lnTo>
                    <a:pt x="323850" y="11430"/>
                  </a:lnTo>
                  <a:lnTo>
                    <a:pt x="514350" y="0"/>
                  </a:lnTo>
                  <a:lnTo>
                    <a:pt x="662940" y="49530"/>
                  </a:lnTo>
                  <a:lnTo>
                    <a:pt x="720090" y="91440"/>
                  </a:lnTo>
                  <a:lnTo>
                    <a:pt x="556260" y="45720"/>
                  </a:lnTo>
                  <a:lnTo>
                    <a:pt x="396240" y="57150"/>
                  </a:lnTo>
                  <a:lnTo>
                    <a:pt x="266700" y="125730"/>
                  </a:lnTo>
                  <a:lnTo>
                    <a:pt x="167640" y="217170"/>
                  </a:lnTo>
                  <a:lnTo>
                    <a:pt x="106680" y="354330"/>
                  </a:lnTo>
                  <a:lnTo>
                    <a:pt x="95250" y="502920"/>
                  </a:lnTo>
                  <a:lnTo>
                    <a:pt x="91440" y="1055370"/>
                  </a:lnTo>
                  <a:lnTo>
                    <a:pt x="0" y="9829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片側の 2 つの角を丸めた四角形 147"/>
            <p:cNvSpPr/>
            <p:nvPr/>
          </p:nvSpPr>
          <p:spPr bwMode="auto">
            <a:xfrm>
              <a:off x="1023906" y="3331665"/>
              <a:ext cx="910900" cy="99649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片側の 2 つの角を丸めた四角形 148"/>
            <p:cNvSpPr/>
            <p:nvPr/>
          </p:nvSpPr>
          <p:spPr bwMode="auto">
            <a:xfrm>
              <a:off x="1127575" y="3434715"/>
              <a:ext cx="741153" cy="89939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7" name="フリーフォーム 156"/>
            <p:cNvSpPr/>
            <p:nvPr/>
          </p:nvSpPr>
          <p:spPr bwMode="auto">
            <a:xfrm>
              <a:off x="944880" y="3683000"/>
              <a:ext cx="990600" cy="50800"/>
            </a:xfrm>
            <a:custGeom>
              <a:avLst/>
              <a:gdLst>
                <a:gd name="connsiteX0" fmla="*/ 0 w 990600"/>
                <a:gd name="connsiteY0" fmla="*/ 0 h 50800"/>
                <a:gd name="connsiteX1" fmla="*/ 71120 w 990600"/>
                <a:gd name="connsiteY1" fmla="*/ 50800 h 50800"/>
                <a:gd name="connsiteX2" fmla="*/ 990600 w 990600"/>
                <a:gd name="connsiteY2" fmla="*/ 3556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50800">
                  <a:moveTo>
                    <a:pt x="0" y="0"/>
                  </a:moveTo>
                  <a:lnTo>
                    <a:pt x="71120" y="50800"/>
                  </a:lnTo>
                  <a:lnTo>
                    <a:pt x="990600" y="3556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159" name="直線コネクタ 158"/>
            <p:cNvCxnSpPr>
              <a:stCxn id="147" idx="14"/>
              <a:endCxn id="147" idx="1"/>
            </p:cNvCxnSpPr>
            <p:nvPr/>
          </p:nvCxnSpPr>
          <p:spPr bwMode="auto">
            <a:xfrm flipH="1" flipV="1">
              <a:off x="436245" y="3282315"/>
              <a:ext cx="87630" cy="53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61" name="直線コネクタ 160"/>
            <p:cNvCxnSpPr>
              <a:stCxn id="149" idx="2"/>
              <a:endCxn id="149" idx="0"/>
            </p:cNvCxnSpPr>
            <p:nvPr/>
          </p:nvCxnSpPr>
          <p:spPr bwMode="auto">
            <a:xfrm>
              <a:off x="1127575" y="388441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62" name="直線コネクタ 161"/>
            <p:cNvCxnSpPr/>
            <p:nvPr/>
          </p:nvCxnSpPr>
          <p:spPr bwMode="auto">
            <a:xfrm>
              <a:off x="1127575" y="40012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63" name="直線コネクタ 162"/>
            <p:cNvCxnSpPr/>
            <p:nvPr/>
          </p:nvCxnSpPr>
          <p:spPr bwMode="auto">
            <a:xfrm>
              <a:off x="1127575" y="411809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64" name="直線コネクタ 163"/>
            <p:cNvCxnSpPr/>
            <p:nvPr/>
          </p:nvCxnSpPr>
          <p:spPr bwMode="auto">
            <a:xfrm>
              <a:off x="1127575" y="42298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65" name="直線コネクタ 164"/>
            <p:cNvCxnSpPr/>
            <p:nvPr/>
          </p:nvCxnSpPr>
          <p:spPr bwMode="auto">
            <a:xfrm flipH="1" flipV="1">
              <a:off x="523876" y="380128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70" name="直線コネクタ 169"/>
            <p:cNvCxnSpPr/>
            <p:nvPr/>
          </p:nvCxnSpPr>
          <p:spPr bwMode="auto">
            <a:xfrm flipH="1" flipV="1">
              <a:off x="523876" y="36844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71" name="直線コネクタ 170"/>
            <p:cNvCxnSpPr/>
            <p:nvPr/>
          </p:nvCxnSpPr>
          <p:spPr bwMode="auto">
            <a:xfrm flipH="1" flipV="1">
              <a:off x="523876" y="35828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72" name="直線コネクタ 171"/>
            <p:cNvCxnSpPr/>
            <p:nvPr/>
          </p:nvCxnSpPr>
          <p:spPr bwMode="auto">
            <a:xfrm flipH="1" flipV="1">
              <a:off x="523876" y="346600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grpSp>
          <p:nvGrpSpPr>
            <p:cNvPr id="173" name="グループ化 172"/>
            <p:cNvGrpSpPr/>
            <p:nvPr/>
          </p:nvGrpSpPr>
          <p:grpSpPr>
            <a:xfrm>
              <a:off x="629662" y="3414630"/>
              <a:ext cx="192405" cy="320040"/>
              <a:chOff x="607694" y="3419476"/>
              <a:chExt cx="192405" cy="320040"/>
            </a:xfrm>
          </p:grpSpPr>
          <p:sp>
            <p:nvSpPr>
              <p:cNvPr id="174" name="フリーフォーム 173"/>
              <p:cNvSpPr/>
              <p:nvPr/>
            </p:nvSpPr>
            <p:spPr bwMode="auto">
              <a:xfrm>
                <a:off x="630554" y="343471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 174"/>
              <p:cNvSpPr/>
              <p:nvPr/>
            </p:nvSpPr>
            <p:spPr bwMode="auto">
              <a:xfrm>
                <a:off x="607694" y="341947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6" name="グループ化 175"/>
              <p:cNvGrpSpPr/>
              <p:nvPr/>
            </p:nvGrpSpPr>
            <p:grpSpPr>
              <a:xfrm rot="826325">
                <a:off x="660149" y="3543719"/>
                <a:ext cx="50146" cy="105495"/>
                <a:chOff x="3023206" y="3073578"/>
                <a:chExt cx="130124" cy="275411"/>
              </a:xfrm>
            </p:grpSpPr>
            <p:sp>
              <p:nvSpPr>
                <p:cNvPr id="177" name="二等辺三角形 176"/>
                <p:cNvSpPr/>
                <p:nvPr/>
              </p:nvSpPr>
              <p:spPr bwMode="auto">
                <a:xfrm>
                  <a:off x="3043263" y="3138000"/>
                  <a:ext cx="90010" cy="210989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円/楕円 177"/>
                <p:cNvSpPr/>
                <p:nvPr/>
              </p:nvSpPr>
              <p:spPr bwMode="auto">
                <a:xfrm>
                  <a:off x="3023206" y="3073578"/>
                  <a:ext cx="130124" cy="13012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80" name="グループ化 179"/>
          <p:cNvGrpSpPr/>
          <p:nvPr/>
        </p:nvGrpSpPr>
        <p:grpSpPr>
          <a:xfrm>
            <a:off x="2310691" y="2823095"/>
            <a:ext cx="1506855" cy="1501370"/>
            <a:chOff x="428625" y="2832735"/>
            <a:chExt cx="1506855" cy="1501370"/>
          </a:xfrm>
        </p:grpSpPr>
        <p:sp>
          <p:nvSpPr>
            <p:cNvPr id="181" name="フリーフォーム 180"/>
            <p:cNvSpPr/>
            <p:nvPr/>
          </p:nvSpPr>
          <p:spPr bwMode="auto">
            <a:xfrm>
              <a:off x="453390" y="3284220"/>
              <a:ext cx="575310" cy="1028700"/>
            </a:xfrm>
            <a:custGeom>
              <a:avLst/>
              <a:gdLst>
                <a:gd name="connsiteX0" fmla="*/ 571500 w 575310"/>
                <a:gd name="connsiteY0" fmla="*/ 1028700 h 1028700"/>
                <a:gd name="connsiteX1" fmla="*/ 0 w 575310"/>
                <a:gd name="connsiteY1" fmla="*/ 541020 h 1028700"/>
                <a:gd name="connsiteX2" fmla="*/ 0 w 575310"/>
                <a:gd name="connsiteY2" fmla="*/ 0 h 1028700"/>
                <a:gd name="connsiteX3" fmla="*/ 575310 w 575310"/>
                <a:gd name="connsiteY3" fmla="*/ 445770 h 1028700"/>
                <a:gd name="connsiteX4" fmla="*/ 571500 w 575310"/>
                <a:gd name="connsiteY4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10" h="1028700">
                  <a:moveTo>
                    <a:pt x="571500" y="1028700"/>
                  </a:moveTo>
                  <a:lnTo>
                    <a:pt x="0" y="541020"/>
                  </a:lnTo>
                  <a:lnTo>
                    <a:pt x="0" y="0"/>
                  </a:lnTo>
                  <a:lnTo>
                    <a:pt x="575310" y="445770"/>
                  </a:lnTo>
                  <a:lnTo>
                    <a:pt x="571500" y="102870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" name="フリーフォーム 181"/>
            <p:cNvSpPr/>
            <p:nvPr/>
          </p:nvSpPr>
          <p:spPr bwMode="auto">
            <a:xfrm>
              <a:off x="457200" y="3139440"/>
              <a:ext cx="621030" cy="590550"/>
            </a:xfrm>
            <a:custGeom>
              <a:avLst/>
              <a:gdLst>
                <a:gd name="connsiteX0" fmla="*/ 575310 w 621030"/>
                <a:gd name="connsiteY0" fmla="*/ 590550 h 590550"/>
                <a:gd name="connsiteX1" fmla="*/ 0 w 621030"/>
                <a:gd name="connsiteY1" fmla="*/ 148590 h 590550"/>
                <a:gd name="connsiteX2" fmla="*/ 22860 w 621030"/>
                <a:gd name="connsiteY2" fmla="*/ 0 h 590550"/>
                <a:gd name="connsiteX3" fmla="*/ 621030 w 621030"/>
                <a:gd name="connsiteY3" fmla="*/ 441960 h 590550"/>
                <a:gd name="connsiteX4" fmla="*/ 575310 w 62103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030" h="590550">
                  <a:moveTo>
                    <a:pt x="575310" y="590550"/>
                  </a:moveTo>
                  <a:lnTo>
                    <a:pt x="0" y="148590"/>
                  </a:lnTo>
                  <a:lnTo>
                    <a:pt x="22860" y="0"/>
                  </a:lnTo>
                  <a:lnTo>
                    <a:pt x="621030" y="441960"/>
                  </a:lnTo>
                  <a:lnTo>
                    <a:pt x="575310" y="59055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" name="フリーフォーム 182"/>
            <p:cNvSpPr/>
            <p:nvPr/>
          </p:nvSpPr>
          <p:spPr bwMode="auto">
            <a:xfrm>
              <a:off x="476250" y="3006090"/>
              <a:ext cx="704850" cy="567690"/>
            </a:xfrm>
            <a:custGeom>
              <a:avLst/>
              <a:gdLst>
                <a:gd name="connsiteX0" fmla="*/ 0 w 704850"/>
                <a:gd name="connsiteY0" fmla="*/ 140970 h 567690"/>
                <a:gd name="connsiteX1" fmla="*/ 68580 w 704850"/>
                <a:gd name="connsiteY1" fmla="*/ 0 h 567690"/>
                <a:gd name="connsiteX2" fmla="*/ 704850 w 704850"/>
                <a:gd name="connsiteY2" fmla="*/ 438150 h 567690"/>
                <a:gd name="connsiteX3" fmla="*/ 605790 w 704850"/>
                <a:gd name="connsiteY3" fmla="*/ 567690 h 567690"/>
                <a:gd name="connsiteX4" fmla="*/ 0 w 704850"/>
                <a:gd name="connsiteY4" fmla="*/ 140970 h 56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567690">
                  <a:moveTo>
                    <a:pt x="0" y="140970"/>
                  </a:moveTo>
                  <a:lnTo>
                    <a:pt x="68580" y="0"/>
                  </a:lnTo>
                  <a:lnTo>
                    <a:pt x="704850" y="438150"/>
                  </a:lnTo>
                  <a:lnTo>
                    <a:pt x="605790" y="567690"/>
                  </a:lnTo>
                  <a:lnTo>
                    <a:pt x="0" y="14097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フリーフォーム 183"/>
            <p:cNvSpPr/>
            <p:nvPr/>
          </p:nvSpPr>
          <p:spPr bwMode="auto">
            <a:xfrm>
              <a:off x="548640" y="2914650"/>
              <a:ext cx="758190" cy="529590"/>
            </a:xfrm>
            <a:custGeom>
              <a:avLst/>
              <a:gdLst>
                <a:gd name="connsiteX0" fmla="*/ 628650 w 758190"/>
                <a:gd name="connsiteY0" fmla="*/ 529590 h 529590"/>
                <a:gd name="connsiteX1" fmla="*/ 758190 w 758190"/>
                <a:gd name="connsiteY1" fmla="*/ 453390 h 529590"/>
                <a:gd name="connsiteX2" fmla="*/ 102870 w 758190"/>
                <a:gd name="connsiteY2" fmla="*/ 0 h 529590"/>
                <a:gd name="connsiteX3" fmla="*/ 0 w 758190"/>
                <a:gd name="connsiteY3" fmla="*/ 91440 h 529590"/>
                <a:gd name="connsiteX4" fmla="*/ 628650 w 758190"/>
                <a:gd name="connsiteY4" fmla="*/ 52959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190" h="529590">
                  <a:moveTo>
                    <a:pt x="628650" y="529590"/>
                  </a:moveTo>
                  <a:lnTo>
                    <a:pt x="758190" y="453390"/>
                  </a:lnTo>
                  <a:lnTo>
                    <a:pt x="102870" y="0"/>
                  </a:lnTo>
                  <a:lnTo>
                    <a:pt x="0" y="91440"/>
                  </a:lnTo>
                  <a:lnTo>
                    <a:pt x="628650" y="52959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フリーフォーム 184"/>
            <p:cNvSpPr/>
            <p:nvPr/>
          </p:nvSpPr>
          <p:spPr bwMode="auto">
            <a:xfrm>
              <a:off x="659130" y="2853690"/>
              <a:ext cx="830580" cy="529590"/>
            </a:xfrm>
            <a:custGeom>
              <a:avLst/>
              <a:gdLst>
                <a:gd name="connsiteX0" fmla="*/ 0 w 834390"/>
                <a:gd name="connsiteY0" fmla="*/ 53340 h 506730"/>
                <a:gd name="connsiteX1" fmla="*/ 121920 w 834390"/>
                <a:gd name="connsiteY1" fmla="*/ 0 h 506730"/>
                <a:gd name="connsiteX2" fmla="*/ 834390 w 834390"/>
                <a:gd name="connsiteY2" fmla="*/ 476250 h 506730"/>
                <a:gd name="connsiteX3" fmla="*/ 659130 w 834390"/>
                <a:gd name="connsiteY3" fmla="*/ 506730 h 506730"/>
                <a:gd name="connsiteX4" fmla="*/ 0 w 834390"/>
                <a:gd name="connsiteY4" fmla="*/ 53340 h 506730"/>
                <a:gd name="connsiteX0" fmla="*/ 0 w 830580"/>
                <a:gd name="connsiteY0" fmla="*/ 64770 h 506730"/>
                <a:gd name="connsiteX1" fmla="*/ 118110 w 830580"/>
                <a:gd name="connsiteY1" fmla="*/ 0 h 506730"/>
                <a:gd name="connsiteX2" fmla="*/ 830580 w 830580"/>
                <a:gd name="connsiteY2" fmla="*/ 476250 h 506730"/>
                <a:gd name="connsiteX3" fmla="*/ 655320 w 830580"/>
                <a:gd name="connsiteY3" fmla="*/ 506730 h 506730"/>
                <a:gd name="connsiteX4" fmla="*/ 0 w 830580"/>
                <a:gd name="connsiteY4" fmla="*/ 64770 h 506730"/>
                <a:gd name="connsiteX0" fmla="*/ 0 w 830580"/>
                <a:gd name="connsiteY0" fmla="*/ 64770 h 529590"/>
                <a:gd name="connsiteX1" fmla="*/ 118110 w 830580"/>
                <a:gd name="connsiteY1" fmla="*/ 0 h 529590"/>
                <a:gd name="connsiteX2" fmla="*/ 830580 w 830580"/>
                <a:gd name="connsiteY2" fmla="*/ 476250 h 529590"/>
                <a:gd name="connsiteX3" fmla="*/ 659130 w 830580"/>
                <a:gd name="connsiteY3" fmla="*/ 529590 h 529590"/>
                <a:gd name="connsiteX4" fmla="*/ 0 w 830580"/>
                <a:gd name="connsiteY4" fmla="*/ 6477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580" h="529590">
                  <a:moveTo>
                    <a:pt x="0" y="64770"/>
                  </a:moveTo>
                  <a:lnTo>
                    <a:pt x="118110" y="0"/>
                  </a:lnTo>
                  <a:lnTo>
                    <a:pt x="830580" y="476250"/>
                  </a:lnTo>
                  <a:lnTo>
                    <a:pt x="659130" y="529590"/>
                  </a:lnTo>
                  <a:lnTo>
                    <a:pt x="0" y="6477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フリーフォーム 185"/>
            <p:cNvSpPr/>
            <p:nvPr/>
          </p:nvSpPr>
          <p:spPr bwMode="auto">
            <a:xfrm>
              <a:off x="788670" y="2842260"/>
              <a:ext cx="872490" cy="518160"/>
            </a:xfrm>
            <a:custGeom>
              <a:avLst/>
              <a:gdLst>
                <a:gd name="connsiteX0" fmla="*/ 689610 w 872490"/>
                <a:gd name="connsiteY0" fmla="*/ 487680 h 518160"/>
                <a:gd name="connsiteX1" fmla="*/ 872490 w 872490"/>
                <a:gd name="connsiteY1" fmla="*/ 518160 h 518160"/>
                <a:gd name="connsiteX2" fmla="*/ 144780 w 872490"/>
                <a:gd name="connsiteY2" fmla="*/ 0 h 518160"/>
                <a:gd name="connsiteX3" fmla="*/ 0 w 872490"/>
                <a:gd name="connsiteY3" fmla="*/ 11430 h 518160"/>
                <a:gd name="connsiteX4" fmla="*/ 689610 w 872490"/>
                <a:gd name="connsiteY4" fmla="*/ 48768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490" h="518160">
                  <a:moveTo>
                    <a:pt x="689610" y="487680"/>
                  </a:moveTo>
                  <a:lnTo>
                    <a:pt x="872490" y="518160"/>
                  </a:lnTo>
                  <a:lnTo>
                    <a:pt x="144780" y="0"/>
                  </a:lnTo>
                  <a:lnTo>
                    <a:pt x="0" y="11430"/>
                  </a:lnTo>
                  <a:lnTo>
                    <a:pt x="689610" y="48768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フリーフォーム 186"/>
            <p:cNvSpPr/>
            <p:nvPr/>
          </p:nvSpPr>
          <p:spPr bwMode="auto">
            <a:xfrm>
              <a:off x="944880" y="2842260"/>
              <a:ext cx="849630" cy="605790"/>
            </a:xfrm>
            <a:custGeom>
              <a:avLst/>
              <a:gdLst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79070 w 849630"/>
                <a:gd name="connsiteY3" fmla="*/ 49530 h 605790"/>
                <a:gd name="connsiteX4" fmla="*/ 0 w 849630"/>
                <a:gd name="connsiteY4" fmla="*/ 0 h 605790"/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56210 w 849630"/>
                <a:gd name="connsiteY3" fmla="*/ 49530 h 605790"/>
                <a:gd name="connsiteX4" fmla="*/ 0 w 849630"/>
                <a:gd name="connsiteY4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630" h="605790">
                  <a:moveTo>
                    <a:pt x="0" y="0"/>
                  </a:moveTo>
                  <a:lnTo>
                    <a:pt x="712470" y="521970"/>
                  </a:lnTo>
                  <a:lnTo>
                    <a:pt x="849630" y="605790"/>
                  </a:lnTo>
                  <a:lnTo>
                    <a:pt x="156210" y="49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フリーフォーム 187"/>
            <p:cNvSpPr/>
            <p:nvPr/>
          </p:nvSpPr>
          <p:spPr bwMode="auto">
            <a:xfrm>
              <a:off x="952500" y="3265170"/>
              <a:ext cx="845820" cy="1062990"/>
            </a:xfrm>
            <a:custGeom>
              <a:avLst/>
              <a:gdLst>
                <a:gd name="connsiteX0" fmla="*/ 68580 w 845820"/>
                <a:gd name="connsiteY0" fmla="*/ 1062990 h 1062990"/>
                <a:gd name="connsiteX1" fmla="*/ 80010 w 845820"/>
                <a:gd name="connsiteY1" fmla="*/ 461010 h 1062990"/>
                <a:gd name="connsiteX2" fmla="*/ 133350 w 845820"/>
                <a:gd name="connsiteY2" fmla="*/ 316230 h 1062990"/>
                <a:gd name="connsiteX3" fmla="*/ 224790 w 845820"/>
                <a:gd name="connsiteY3" fmla="*/ 194310 h 1062990"/>
                <a:gd name="connsiteX4" fmla="*/ 350520 w 845820"/>
                <a:gd name="connsiteY4" fmla="*/ 118110 h 1062990"/>
                <a:gd name="connsiteX5" fmla="*/ 533400 w 845820"/>
                <a:gd name="connsiteY5" fmla="*/ 64770 h 1062990"/>
                <a:gd name="connsiteX6" fmla="*/ 689610 w 845820"/>
                <a:gd name="connsiteY6" fmla="*/ 91440 h 1062990"/>
                <a:gd name="connsiteX7" fmla="*/ 845820 w 845820"/>
                <a:gd name="connsiteY7" fmla="*/ 190500 h 1062990"/>
                <a:gd name="connsiteX8" fmla="*/ 742950 w 845820"/>
                <a:gd name="connsiteY8" fmla="*/ 91440 h 1062990"/>
                <a:gd name="connsiteX9" fmla="*/ 613410 w 845820"/>
                <a:gd name="connsiteY9" fmla="*/ 26670 h 1062990"/>
                <a:gd name="connsiteX10" fmla="*/ 461010 w 845820"/>
                <a:gd name="connsiteY10" fmla="*/ 0 h 1062990"/>
                <a:gd name="connsiteX11" fmla="*/ 278130 w 845820"/>
                <a:gd name="connsiteY11" fmla="*/ 49530 h 1062990"/>
                <a:gd name="connsiteX12" fmla="*/ 148590 w 845820"/>
                <a:gd name="connsiteY12" fmla="*/ 125730 h 1062990"/>
                <a:gd name="connsiteX13" fmla="*/ 45720 w 845820"/>
                <a:gd name="connsiteY13" fmla="*/ 255270 h 1062990"/>
                <a:gd name="connsiteX14" fmla="*/ 0 w 845820"/>
                <a:gd name="connsiteY14" fmla="*/ 403860 h 1062990"/>
                <a:gd name="connsiteX15" fmla="*/ 0 w 845820"/>
                <a:gd name="connsiteY15" fmla="*/ 994410 h 1062990"/>
                <a:gd name="connsiteX16" fmla="*/ 68580 w 845820"/>
                <a:gd name="connsiteY16" fmla="*/ 1062990 h 106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5820" h="1062990">
                  <a:moveTo>
                    <a:pt x="68580" y="1062990"/>
                  </a:moveTo>
                  <a:lnTo>
                    <a:pt x="80010" y="461010"/>
                  </a:lnTo>
                  <a:lnTo>
                    <a:pt x="133350" y="316230"/>
                  </a:lnTo>
                  <a:lnTo>
                    <a:pt x="224790" y="194310"/>
                  </a:lnTo>
                  <a:lnTo>
                    <a:pt x="350520" y="118110"/>
                  </a:lnTo>
                  <a:lnTo>
                    <a:pt x="533400" y="64770"/>
                  </a:lnTo>
                  <a:lnTo>
                    <a:pt x="689610" y="91440"/>
                  </a:lnTo>
                  <a:lnTo>
                    <a:pt x="845820" y="190500"/>
                  </a:lnTo>
                  <a:lnTo>
                    <a:pt x="742950" y="91440"/>
                  </a:lnTo>
                  <a:lnTo>
                    <a:pt x="613410" y="26670"/>
                  </a:lnTo>
                  <a:lnTo>
                    <a:pt x="461010" y="0"/>
                  </a:lnTo>
                  <a:lnTo>
                    <a:pt x="278130" y="49530"/>
                  </a:lnTo>
                  <a:lnTo>
                    <a:pt x="148590" y="125730"/>
                  </a:lnTo>
                  <a:lnTo>
                    <a:pt x="45720" y="255270"/>
                  </a:lnTo>
                  <a:lnTo>
                    <a:pt x="0" y="403860"/>
                  </a:lnTo>
                  <a:lnTo>
                    <a:pt x="0" y="994410"/>
                  </a:lnTo>
                  <a:lnTo>
                    <a:pt x="68580" y="10629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9" name="フリーフォーム 188"/>
            <p:cNvSpPr/>
            <p:nvPr/>
          </p:nvSpPr>
          <p:spPr bwMode="auto">
            <a:xfrm>
              <a:off x="428625" y="2832735"/>
              <a:ext cx="720090" cy="1055370"/>
            </a:xfrm>
            <a:custGeom>
              <a:avLst/>
              <a:gdLst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7620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6294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090" h="1055370">
                  <a:moveTo>
                    <a:pt x="0" y="982980"/>
                  </a:moveTo>
                  <a:lnTo>
                    <a:pt x="7620" y="449580"/>
                  </a:lnTo>
                  <a:lnTo>
                    <a:pt x="22860" y="327660"/>
                  </a:lnTo>
                  <a:lnTo>
                    <a:pt x="99060" y="171450"/>
                  </a:lnTo>
                  <a:lnTo>
                    <a:pt x="201930" y="68580"/>
                  </a:lnTo>
                  <a:lnTo>
                    <a:pt x="323850" y="11430"/>
                  </a:lnTo>
                  <a:lnTo>
                    <a:pt x="514350" y="0"/>
                  </a:lnTo>
                  <a:lnTo>
                    <a:pt x="662940" y="49530"/>
                  </a:lnTo>
                  <a:lnTo>
                    <a:pt x="720090" y="91440"/>
                  </a:lnTo>
                  <a:lnTo>
                    <a:pt x="556260" y="45720"/>
                  </a:lnTo>
                  <a:lnTo>
                    <a:pt x="396240" y="57150"/>
                  </a:lnTo>
                  <a:lnTo>
                    <a:pt x="266700" y="125730"/>
                  </a:lnTo>
                  <a:lnTo>
                    <a:pt x="167640" y="217170"/>
                  </a:lnTo>
                  <a:lnTo>
                    <a:pt x="106680" y="354330"/>
                  </a:lnTo>
                  <a:lnTo>
                    <a:pt x="95250" y="502920"/>
                  </a:lnTo>
                  <a:lnTo>
                    <a:pt x="91440" y="1055370"/>
                  </a:lnTo>
                  <a:lnTo>
                    <a:pt x="0" y="9829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0" name="片側の 2 つの角を丸めた四角形 189"/>
            <p:cNvSpPr/>
            <p:nvPr/>
          </p:nvSpPr>
          <p:spPr bwMode="auto">
            <a:xfrm>
              <a:off x="1023906" y="3331665"/>
              <a:ext cx="910900" cy="9964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1" name="片側の 2 つの角を丸めた四角形 190"/>
            <p:cNvSpPr/>
            <p:nvPr/>
          </p:nvSpPr>
          <p:spPr bwMode="auto">
            <a:xfrm>
              <a:off x="1127575" y="3434715"/>
              <a:ext cx="741153" cy="8993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" name="フリーフォーム 191"/>
            <p:cNvSpPr/>
            <p:nvPr/>
          </p:nvSpPr>
          <p:spPr bwMode="auto">
            <a:xfrm>
              <a:off x="944880" y="3683000"/>
              <a:ext cx="990600" cy="50800"/>
            </a:xfrm>
            <a:custGeom>
              <a:avLst/>
              <a:gdLst>
                <a:gd name="connsiteX0" fmla="*/ 0 w 990600"/>
                <a:gd name="connsiteY0" fmla="*/ 0 h 50800"/>
                <a:gd name="connsiteX1" fmla="*/ 71120 w 990600"/>
                <a:gd name="connsiteY1" fmla="*/ 50800 h 50800"/>
                <a:gd name="connsiteX2" fmla="*/ 990600 w 990600"/>
                <a:gd name="connsiteY2" fmla="*/ 3556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50800">
                  <a:moveTo>
                    <a:pt x="0" y="0"/>
                  </a:moveTo>
                  <a:lnTo>
                    <a:pt x="71120" y="50800"/>
                  </a:lnTo>
                  <a:lnTo>
                    <a:pt x="990600" y="3556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193" name="直線コネクタ 192"/>
            <p:cNvCxnSpPr>
              <a:stCxn id="189" idx="14"/>
              <a:endCxn id="189" idx="1"/>
            </p:cNvCxnSpPr>
            <p:nvPr/>
          </p:nvCxnSpPr>
          <p:spPr bwMode="auto">
            <a:xfrm flipH="1" flipV="1">
              <a:off x="436245" y="3282315"/>
              <a:ext cx="87630" cy="53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4" name="直線コネクタ 193"/>
            <p:cNvCxnSpPr>
              <a:stCxn id="191" idx="2"/>
              <a:endCxn id="191" idx="0"/>
            </p:cNvCxnSpPr>
            <p:nvPr/>
          </p:nvCxnSpPr>
          <p:spPr bwMode="auto">
            <a:xfrm>
              <a:off x="1127575" y="388441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5" name="直線コネクタ 194"/>
            <p:cNvCxnSpPr/>
            <p:nvPr/>
          </p:nvCxnSpPr>
          <p:spPr bwMode="auto">
            <a:xfrm>
              <a:off x="1127575" y="40012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6" name="直線コネクタ 195"/>
            <p:cNvCxnSpPr/>
            <p:nvPr/>
          </p:nvCxnSpPr>
          <p:spPr bwMode="auto">
            <a:xfrm>
              <a:off x="1127575" y="411809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7" name="直線コネクタ 196"/>
            <p:cNvCxnSpPr/>
            <p:nvPr/>
          </p:nvCxnSpPr>
          <p:spPr bwMode="auto">
            <a:xfrm>
              <a:off x="1127575" y="42298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8" name="直線コネクタ 197"/>
            <p:cNvCxnSpPr/>
            <p:nvPr/>
          </p:nvCxnSpPr>
          <p:spPr bwMode="auto">
            <a:xfrm flipH="1" flipV="1">
              <a:off x="523876" y="380128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199" name="直線コネクタ 198"/>
            <p:cNvCxnSpPr/>
            <p:nvPr/>
          </p:nvCxnSpPr>
          <p:spPr bwMode="auto">
            <a:xfrm flipH="1" flipV="1">
              <a:off x="523876" y="36844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200" name="直線コネクタ 199"/>
            <p:cNvCxnSpPr/>
            <p:nvPr/>
          </p:nvCxnSpPr>
          <p:spPr bwMode="auto">
            <a:xfrm flipH="1" flipV="1">
              <a:off x="523876" y="35828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201" name="直線コネクタ 200"/>
            <p:cNvCxnSpPr/>
            <p:nvPr/>
          </p:nvCxnSpPr>
          <p:spPr bwMode="auto">
            <a:xfrm flipH="1" flipV="1">
              <a:off x="523876" y="346600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grpSp>
          <p:nvGrpSpPr>
            <p:cNvPr id="202" name="グループ化 201"/>
            <p:cNvGrpSpPr/>
            <p:nvPr/>
          </p:nvGrpSpPr>
          <p:grpSpPr>
            <a:xfrm>
              <a:off x="629662" y="3414630"/>
              <a:ext cx="192405" cy="320040"/>
              <a:chOff x="607694" y="3419476"/>
              <a:chExt cx="192405" cy="320040"/>
            </a:xfrm>
          </p:grpSpPr>
          <p:sp>
            <p:nvSpPr>
              <p:cNvPr id="203" name="フリーフォーム 202"/>
              <p:cNvSpPr/>
              <p:nvPr/>
            </p:nvSpPr>
            <p:spPr bwMode="auto">
              <a:xfrm>
                <a:off x="630554" y="343471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4" name="フリーフォーム 203"/>
              <p:cNvSpPr/>
              <p:nvPr/>
            </p:nvSpPr>
            <p:spPr bwMode="auto">
              <a:xfrm>
                <a:off x="607694" y="341947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05" name="グループ化 204"/>
              <p:cNvGrpSpPr/>
              <p:nvPr/>
            </p:nvGrpSpPr>
            <p:grpSpPr>
              <a:xfrm rot="826325">
                <a:off x="660149" y="3543719"/>
                <a:ext cx="50146" cy="105495"/>
                <a:chOff x="3023206" y="3073578"/>
                <a:chExt cx="130124" cy="275411"/>
              </a:xfrm>
            </p:grpSpPr>
            <p:sp>
              <p:nvSpPr>
                <p:cNvPr id="206" name="二等辺三角形 205"/>
                <p:cNvSpPr/>
                <p:nvPr/>
              </p:nvSpPr>
              <p:spPr bwMode="auto">
                <a:xfrm>
                  <a:off x="3043263" y="3138000"/>
                  <a:ext cx="90010" cy="210989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円/楕円 206"/>
                <p:cNvSpPr/>
                <p:nvPr/>
              </p:nvSpPr>
              <p:spPr bwMode="auto">
                <a:xfrm>
                  <a:off x="3023206" y="3073578"/>
                  <a:ext cx="130124" cy="13012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3" name="グループ化 22"/>
          <p:cNvGrpSpPr/>
          <p:nvPr/>
        </p:nvGrpSpPr>
        <p:grpSpPr>
          <a:xfrm>
            <a:off x="4303758" y="2823095"/>
            <a:ext cx="1459333" cy="1548819"/>
            <a:chOff x="4303758" y="2823095"/>
            <a:chExt cx="1459333" cy="1548819"/>
          </a:xfrm>
        </p:grpSpPr>
        <p:sp>
          <p:nvSpPr>
            <p:cNvPr id="18" name="正方形/長方形 17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正方形/長方形 217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平行四辺形 19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平行四辺形 218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平行四辺形 219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1" name="正方形/長方形 220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正方形/長方形 221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3" name="平行四辺形 222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4" name="平行四辺形 223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5" name="平行四辺形 224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円/楕円 20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/>
          <p:cNvGrpSpPr/>
          <p:nvPr/>
        </p:nvGrpSpPr>
        <p:grpSpPr>
          <a:xfrm>
            <a:off x="6113508" y="2823095"/>
            <a:ext cx="1459333" cy="1548819"/>
            <a:chOff x="4303758" y="2823095"/>
            <a:chExt cx="1459333" cy="1548819"/>
          </a:xfrm>
        </p:grpSpPr>
        <p:sp>
          <p:nvSpPr>
            <p:cNvPr id="227" name="正方形/長方形 226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正方形/長方形 227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平行四辺形 228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0" name="平行四辺形 229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平行四辺形 230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正方形/長方形 231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正方形/長方形 232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平行四辺形 233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平行四辺形 234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平行四辺形 235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円/楕円 236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9" name="グループ化 238"/>
          <p:cNvGrpSpPr/>
          <p:nvPr/>
        </p:nvGrpSpPr>
        <p:grpSpPr>
          <a:xfrm>
            <a:off x="8004624" y="988947"/>
            <a:ext cx="1437301" cy="1350148"/>
            <a:chOff x="6109149" y="988947"/>
            <a:chExt cx="1437301" cy="1350148"/>
          </a:xfrm>
        </p:grpSpPr>
        <p:sp>
          <p:nvSpPr>
            <p:cNvPr id="240" name="正方形/長方形 239"/>
            <p:cNvSpPr/>
            <p:nvPr/>
          </p:nvSpPr>
          <p:spPr bwMode="auto">
            <a:xfrm>
              <a:off x="6109149" y="1574011"/>
              <a:ext cx="1437301" cy="7650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正方形/長方形 240"/>
            <p:cNvSpPr/>
            <p:nvPr/>
          </p:nvSpPr>
          <p:spPr bwMode="auto">
            <a:xfrm>
              <a:off x="6109149" y="988947"/>
              <a:ext cx="1437301" cy="58506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正方形/長方形 241"/>
            <p:cNvSpPr/>
            <p:nvPr/>
          </p:nvSpPr>
          <p:spPr bwMode="auto">
            <a:xfrm>
              <a:off x="6109150" y="1574011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3" name="グループ化 242"/>
            <p:cNvGrpSpPr/>
            <p:nvPr/>
          </p:nvGrpSpPr>
          <p:grpSpPr>
            <a:xfrm>
              <a:off x="6631711" y="1573634"/>
              <a:ext cx="392174" cy="373498"/>
              <a:chOff x="4759397" y="1574012"/>
              <a:chExt cx="472553" cy="450050"/>
            </a:xfrm>
          </p:grpSpPr>
          <p:sp>
            <p:nvSpPr>
              <p:cNvPr id="251" name="ホームベース 250"/>
              <p:cNvSpPr/>
              <p:nvPr/>
            </p:nvSpPr>
            <p:spPr bwMode="auto">
              <a:xfrm rot="5400000">
                <a:off x="4770649" y="1562760"/>
                <a:ext cx="450050" cy="472553"/>
              </a:xfrm>
              <a:prstGeom prst="homePlate">
                <a:avLst>
                  <a:gd name="adj" fmla="val 0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二等辺三角形 251"/>
              <p:cNvSpPr/>
              <p:nvPr/>
            </p:nvSpPr>
            <p:spPr bwMode="auto">
              <a:xfrm>
                <a:off x="4948263" y="1709250"/>
                <a:ext cx="90010" cy="210989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円/楕円 252"/>
              <p:cNvSpPr/>
              <p:nvPr/>
            </p:nvSpPr>
            <p:spPr bwMode="auto">
              <a:xfrm>
                <a:off x="4928206" y="1644828"/>
                <a:ext cx="130124" cy="13012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4" name="正方形/長方形 243"/>
            <p:cNvSpPr/>
            <p:nvPr/>
          </p:nvSpPr>
          <p:spPr bwMode="auto">
            <a:xfrm>
              <a:off x="6109150" y="221078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正方形/長方形 244"/>
            <p:cNvSpPr/>
            <p:nvPr/>
          </p:nvSpPr>
          <p:spPr bwMode="auto">
            <a:xfrm>
              <a:off x="6109150" y="144878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正方形/長方形 245"/>
            <p:cNvSpPr/>
            <p:nvPr/>
          </p:nvSpPr>
          <p:spPr bwMode="auto">
            <a:xfrm>
              <a:off x="6109150" y="996660"/>
              <a:ext cx="1437300" cy="1252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正方形/長方形 246"/>
            <p:cNvSpPr/>
            <p:nvPr/>
          </p:nvSpPr>
          <p:spPr bwMode="auto">
            <a:xfrm>
              <a:off x="6109150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正方形/長方形 247"/>
            <p:cNvSpPr/>
            <p:nvPr/>
          </p:nvSpPr>
          <p:spPr bwMode="auto">
            <a:xfrm>
              <a:off x="7414294" y="1574011"/>
              <a:ext cx="132156" cy="7650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正方形/長方形 248"/>
            <p:cNvSpPr/>
            <p:nvPr/>
          </p:nvSpPr>
          <p:spPr bwMode="auto">
            <a:xfrm>
              <a:off x="6109150" y="989811"/>
              <a:ext cx="132156" cy="584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正方形/長方形 249"/>
            <p:cNvSpPr/>
            <p:nvPr/>
          </p:nvSpPr>
          <p:spPr bwMode="auto">
            <a:xfrm>
              <a:off x="7414294" y="989811"/>
              <a:ext cx="132156" cy="5842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4" name="グループ化 253"/>
          <p:cNvGrpSpPr/>
          <p:nvPr/>
        </p:nvGrpSpPr>
        <p:grpSpPr>
          <a:xfrm>
            <a:off x="7942308" y="2823095"/>
            <a:ext cx="1459333" cy="1548819"/>
            <a:chOff x="4303758" y="2823095"/>
            <a:chExt cx="1459333" cy="1548819"/>
          </a:xfrm>
        </p:grpSpPr>
        <p:sp>
          <p:nvSpPr>
            <p:cNvPr id="255" name="正方形/長方形 254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正方形/長方形 255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" name="平行四辺形 256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8" name="平行四辺形 257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9" name="平行四辺形 258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0" name="正方形/長方形 259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1" name="正方形/長方形 260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2" name="平行四辺形 261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3" name="平行四辺形 262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4" name="平行四辺形 263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5" name="円/楕円 264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9" name="グループ化 358"/>
          <p:cNvGrpSpPr/>
          <p:nvPr/>
        </p:nvGrpSpPr>
        <p:grpSpPr>
          <a:xfrm flipH="1">
            <a:off x="428625" y="4747260"/>
            <a:ext cx="1506855" cy="1501370"/>
            <a:chOff x="428625" y="2832735"/>
            <a:chExt cx="1506855" cy="1501370"/>
          </a:xfrm>
        </p:grpSpPr>
        <p:sp>
          <p:nvSpPr>
            <p:cNvPr id="360" name="フリーフォーム 359"/>
            <p:cNvSpPr/>
            <p:nvPr/>
          </p:nvSpPr>
          <p:spPr bwMode="auto">
            <a:xfrm>
              <a:off x="453390" y="3284220"/>
              <a:ext cx="575310" cy="1028700"/>
            </a:xfrm>
            <a:custGeom>
              <a:avLst/>
              <a:gdLst>
                <a:gd name="connsiteX0" fmla="*/ 571500 w 575310"/>
                <a:gd name="connsiteY0" fmla="*/ 1028700 h 1028700"/>
                <a:gd name="connsiteX1" fmla="*/ 0 w 575310"/>
                <a:gd name="connsiteY1" fmla="*/ 541020 h 1028700"/>
                <a:gd name="connsiteX2" fmla="*/ 0 w 575310"/>
                <a:gd name="connsiteY2" fmla="*/ 0 h 1028700"/>
                <a:gd name="connsiteX3" fmla="*/ 575310 w 575310"/>
                <a:gd name="connsiteY3" fmla="*/ 445770 h 1028700"/>
                <a:gd name="connsiteX4" fmla="*/ 571500 w 575310"/>
                <a:gd name="connsiteY4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10" h="1028700">
                  <a:moveTo>
                    <a:pt x="571500" y="1028700"/>
                  </a:moveTo>
                  <a:lnTo>
                    <a:pt x="0" y="541020"/>
                  </a:lnTo>
                  <a:lnTo>
                    <a:pt x="0" y="0"/>
                  </a:lnTo>
                  <a:lnTo>
                    <a:pt x="575310" y="445770"/>
                  </a:lnTo>
                  <a:lnTo>
                    <a:pt x="571500" y="10287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1" name="フリーフォーム 360"/>
            <p:cNvSpPr/>
            <p:nvPr/>
          </p:nvSpPr>
          <p:spPr bwMode="auto">
            <a:xfrm>
              <a:off x="457200" y="3139440"/>
              <a:ext cx="621030" cy="590550"/>
            </a:xfrm>
            <a:custGeom>
              <a:avLst/>
              <a:gdLst>
                <a:gd name="connsiteX0" fmla="*/ 575310 w 621030"/>
                <a:gd name="connsiteY0" fmla="*/ 590550 h 590550"/>
                <a:gd name="connsiteX1" fmla="*/ 0 w 621030"/>
                <a:gd name="connsiteY1" fmla="*/ 148590 h 590550"/>
                <a:gd name="connsiteX2" fmla="*/ 22860 w 621030"/>
                <a:gd name="connsiteY2" fmla="*/ 0 h 590550"/>
                <a:gd name="connsiteX3" fmla="*/ 621030 w 621030"/>
                <a:gd name="connsiteY3" fmla="*/ 441960 h 590550"/>
                <a:gd name="connsiteX4" fmla="*/ 575310 w 62103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030" h="590550">
                  <a:moveTo>
                    <a:pt x="575310" y="590550"/>
                  </a:moveTo>
                  <a:lnTo>
                    <a:pt x="0" y="148590"/>
                  </a:lnTo>
                  <a:lnTo>
                    <a:pt x="22860" y="0"/>
                  </a:lnTo>
                  <a:lnTo>
                    <a:pt x="621030" y="441960"/>
                  </a:lnTo>
                  <a:lnTo>
                    <a:pt x="575310" y="590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フリーフォーム 361"/>
            <p:cNvSpPr/>
            <p:nvPr/>
          </p:nvSpPr>
          <p:spPr bwMode="auto">
            <a:xfrm>
              <a:off x="476250" y="3006090"/>
              <a:ext cx="704850" cy="567690"/>
            </a:xfrm>
            <a:custGeom>
              <a:avLst/>
              <a:gdLst>
                <a:gd name="connsiteX0" fmla="*/ 0 w 704850"/>
                <a:gd name="connsiteY0" fmla="*/ 140970 h 567690"/>
                <a:gd name="connsiteX1" fmla="*/ 68580 w 704850"/>
                <a:gd name="connsiteY1" fmla="*/ 0 h 567690"/>
                <a:gd name="connsiteX2" fmla="*/ 704850 w 704850"/>
                <a:gd name="connsiteY2" fmla="*/ 438150 h 567690"/>
                <a:gd name="connsiteX3" fmla="*/ 605790 w 704850"/>
                <a:gd name="connsiteY3" fmla="*/ 567690 h 567690"/>
                <a:gd name="connsiteX4" fmla="*/ 0 w 704850"/>
                <a:gd name="connsiteY4" fmla="*/ 140970 h 56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567690">
                  <a:moveTo>
                    <a:pt x="0" y="140970"/>
                  </a:moveTo>
                  <a:lnTo>
                    <a:pt x="68580" y="0"/>
                  </a:lnTo>
                  <a:lnTo>
                    <a:pt x="704850" y="438150"/>
                  </a:lnTo>
                  <a:lnTo>
                    <a:pt x="605790" y="567690"/>
                  </a:lnTo>
                  <a:lnTo>
                    <a:pt x="0" y="1409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3" name="フリーフォーム 362"/>
            <p:cNvSpPr/>
            <p:nvPr/>
          </p:nvSpPr>
          <p:spPr bwMode="auto">
            <a:xfrm>
              <a:off x="548640" y="2914650"/>
              <a:ext cx="758190" cy="529590"/>
            </a:xfrm>
            <a:custGeom>
              <a:avLst/>
              <a:gdLst>
                <a:gd name="connsiteX0" fmla="*/ 628650 w 758190"/>
                <a:gd name="connsiteY0" fmla="*/ 529590 h 529590"/>
                <a:gd name="connsiteX1" fmla="*/ 758190 w 758190"/>
                <a:gd name="connsiteY1" fmla="*/ 453390 h 529590"/>
                <a:gd name="connsiteX2" fmla="*/ 102870 w 758190"/>
                <a:gd name="connsiteY2" fmla="*/ 0 h 529590"/>
                <a:gd name="connsiteX3" fmla="*/ 0 w 758190"/>
                <a:gd name="connsiteY3" fmla="*/ 91440 h 529590"/>
                <a:gd name="connsiteX4" fmla="*/ 628650 w 758190"/>
                <a:gd name="connsiteY4" fmla="*/ 52959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190" h="529590">
                  <a:moveTo>
                    <a:pt x="628650" y="529590"/>
                  </a:moveTo>
                  <a:lnTo>
                    <a:pt x="758190" y="453390"/>
                  </a:lnTo>
                  <a:lnTo>
                    <a:pt x="102870" y="0"/>
                  </a:lnTo>
                  <a:lnTo>
                    <a:pt x="0" y="91440"/>
                  </a:lnTo>
                  <a:lnTo>
                    <a:pt x="628650" y="5295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フリーフォーム 363"/>
            <p:cNvSpPr/>
            <p:nvPr/>
          </p:nvSpPr>
          <p:spPr bwMode="auto">
            <a:xfrm>
              <a:off x="659130" y="2853690"/>
              <a:ext cx="830580" cy="529590"/>
            </a:xfrm>
            <a:custGeom>
              <a:avLst/>
              <a:gdLst>
                <a:gd name="connsiteX0" fmla="*/ 0 w 834390"/>
                <a:gd name="connsiteY0" fmla="*/ 53340 h 506730"/>
                <a:gd name="connsiteX1" fmla="*/ 121920 w 834390"/>
                <a:gd name="connsiteY1" fmla="*/ 0 h 506730"/>
                <a:gd name="connsiteX2" fmla="*/ 834390 w 834390"/>
                <a:gd name="connsiteY2" fmla="*/ 476250 h 506730"/>
                <a:gd name="connsiteX3" fmla="*/ 659130 w 834390"/>
                <a:gd name="connsiteY3" fmla="*/ 506730 h 506730"/>
                <a:gd name="connsiteX4" fmla="*/ 0 w 834390"/>
                <a:gd name="connsiteY4" fmla="*/ 53340 h 506730"/>
                <a:gd name="connsiteX0" fmla="*/ 0 w 830580"/>
                <a:gd name="connsiteY0" fmla="*/ 64770 h 506730"/>
                <a:gd name="connsiteX1" fmla="*/ 118110 w 830580"/>
                <a:gd name="connsiteY1" fmla="*/ 0 h 506730"/>
                <a:gd name="connsiteX2" fmla="*/ 830580 w 830580"/>
                <a:gd name="connsiteY2" fmla="*/ 476250 h 506730"/>
                <a:gd name="connsiteX3" fmla="*/ 655320 w 830580"/>
                <a:gd name="connsiteY3" fmla="*/ 506730 h 506730"/>
                <a:gd name="connsiteX4" fmla="*/ 0 w 830580"/>
                <a:gd name="connsiteY4" fmla="*/ 64770 h 506730"/>
                <a:gd name="connsiteX0" fmla="*/ 0 w 830580"/>
                <a:gd name="connsiteY0" fmla="*/ 64770 h 529590"/>
                <a:gd name="connsiteX1" fmla="*/ 118110 w 830580"/>
                <a:gd name="connsiteY1" fmla="*/ 0 h 529590"/>
                <a:gd name="connsiteX2" fmla="*/ 830580 w 830580"/>
                <a:gd name="connsiteY2" fmla="*/ 476250 h 529590"/>
                <a:gd name="connsiteX3" fmla="*/ 659130 w 830580"/>
                <a:gd name="connsiteY3" fmla="*/ 529590 h 529590"/>
                <a:gd name="connsiteX4" fmla="*/ 0 w 830580"/>
                <a:gd name="connsiteY4" fmla="*/ 6477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580" h="529590">
                  <a:moveTo>
                    <a:pt x="0" y="64770"/>
                  </a:moveTo>
                  <a:lnTo>
                    <a:pt x="118110" y="0"/>
                  </a:lnTo>
                  <a:lnTo>
                    <a:pt x="830580" y="476250"/>
                  </a:lnTo>
                  <a:lnTo>
                    <a:pt x="659130" y="529590"/>
                  </a:lnTo>
                  <a:lnTo>
                    <a:pt x="0" y="6477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5" name="フリーフォーム 364"/>
            <p:cNvSpPr/>
            <p:nvPr/>
          </p:nvSpPr>
          <p:spPr bwMode="auto">
            <a:xfrm>
              <a:off x="788670" y="2842260"/>
              <a:ext cx="872490" cy="518160"/>
            </a:xfrm>
            <a:custGeom>
              <a:avLst/>
              <a:gdLst>
                <a:gd name="connsiteX0" fmla="*/ 689610 w 872490"/>
                <a:gd name="connsiteY0" fmla="*/ 487680 h 518160"/>
                <a:gd name="connsiteX1" fmla="*/ 872490 w 872490"/>
                <a:gd name="connsiteY1" fmla="*/ 518160 h 518160"/>
                <a:gd name="connsiteX2" fmla="*/ 144780 w 872490"/>
                <a:gd name="connsiteY2" fmla="*/ 0 h 518160"/>
                <a:gd name="connsiteX3" fmla="*/ 0 w 872490"/>
                <a:gd name="connsiteY3" fmla="*/ 11430 h 518160"/>
                <a:gd name="connsiteX4" fmla="*/ 689610 w 872490"/>
                <a:gd name="connsiteY4" fmla="*/ 48768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490" h="518160">
                  <a:moveTo>
                    <a:pt x="689610" y="487680"/>
                  </a:moveTo>
                  <a:lnTo>
                    <a:pt x="872490" y="518160"/>
                  </a:lnTo>
                  <a:lnTo>
                    <a:pt x="144780" y="0"/>
                  </a:lnTo>
                  <a:lnTo>
                    <a:pt x="0" y="11430"/>
                  </a:lnTo>
                  <a:lnTo>
                    <a:pt x="689610" y="4876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6" name="フリーフォーム 365"/>
            <p:cNvSpPr/>
            <p:nvPr/>
          </p:nvSpPr>
          <p:spPr bwMode="auto">
            <a:xfrm>
              <a:off x="944880" y="2842260"/>
              <a:ext cx="849630" cy="605790"/>
            </a:xfrm>
            <a:custGeom>
              <a:avLst/>
              <a:gdLst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79070 w 849630"/>
                <a:gd name="connsiteY3" fmla="*/ 49530 h 605790"/>
                <a:gd name="connsiteX4" fmla="*/ 0 w 849630"/>
                <a:gd name="connsiteY4" fmla="*/ 0 h 605790"/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56210 w 849630"/>
                <a:gd name="connsiteY3" fmla="*/ 49530 h 605790"/>
                <a:gd name="connsiteX4" fmla="*/ 0 w 849630"/>
                <a:gd name="connsiteY4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630" h="605790">
                  <a:moveTo>
                    <a:pt x="0" y="0"/>
                  </a:moveTo>
                  <a:lnTo>
                    <a:pt x="712470" y="521970"/>
                  </a:lnTo>
                  <a:lnTo>
                    <a:pt x="849630" y="605790"/>
                  </a:lnTo>
                  <a:lnTo>
                    <a:pt x="156210" y="4953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7" name="フリーフォーム 366"/>
            <p:cNvSpPr/>
            <p:nvPr/>
          </p:nvSpPr>
          <p:spPr bwMode="auto">
            <a:xfrm>
              <a:off x="952500" y="3265170"/>
              <a:ext cx="845820" cy="1062990"/>
            </a:xfrm>
            <a:custGeom>
              <a:avLst/>
              <a:gdLst>
                <a:gd name="connsiteX0" fmla="*/ 68580 w 845820"/>
                <a:gd name="connsiteY0" fmla="*/ 1062990 h 1062990"/>
                <a:gd name="connsiteX1" fmla="*/ 80010 w 845820"/>
                <a:gd name="connsiteY1" fmla="*/ 461010 h 1062990"/>
                <a:gd name="connsiteX2" fmla="*/ 133350 w 845820"/>
                <a:gd name="connsiteY2" fmla="*/ 316230 h 1062990"/>
                <a:gd name="connsiteX3" fmla="*/ 224790 w 845820"/>
                <a:gd name="connsiteY3" fmla="*/ 194310 h 1062990"/>
                <a:gd name="connsiteX4" fmla="*/ 350520 w 845820"/>
                <a:gd name="connsiteY4" fmla="*/ 118110 h 1062990"/>
                <a:gd name="connsiteX5" fmla="*/ 533400 w 845820"/>
                <a:gd name="connsiteY5" fmla="*/ 64770 h 1062990"/>
                <a:gd name="connsiteX6" fmla="*/ 689610 w 845820"/>
                <a:gd name="connsiteY6" fmla="*/ 91440 h 1062990"/>
                <a:gd name="connsiteX7" fmla="*/ 845820 w 845820"/>
                <a:gd name="connsiteY7" fmla="*/ 190500 h 1062990"/>
                <a:gd name="connsiteX8" fmla="*/ 742950 w 845820"/>
                <a:gd name="connsiteY8" fmla="*/ 91440 h 1062990"/>
                <a:gd name="connsiteX9" fmla="*/ 613410 w 845820"/>
                <a:gd name="connsiteY9" fmla="*/ 26670 h 1062990"/>
                <a:gd name="connsiteX10" fmla="*/ 461010 w 845820"/>
                <a:gd name="connsiteY10" fmla="*/ 0 h 1062990"/>
                <a:gd name="connsiteX11" fmla="*/ 278130 w 845820"/>
                <a:gd name="connsiteY11" fmla="*/ 49530 h 1062990"/>
                <a:gd name="connsiteX12" fmla="*/ 148590 w 845820"/>
                <a:gd name="connsiteY12" fmla="*/ 125730 h 1062990"/>
                <a:gd name="connsiteX13" fmla="*/ 45720 w 845820"/>
                <a:gd name="connsiteY13" fmla="*/ 255270 h 1062990"/>
                <a:gd name="connsiteX14" fmla="*/ 0 w 845820"/>
                <a:gd name="connsiteY14" fmla="*/ 403860 h 1062990"/>
                <a:gd name="connsiteX15" fmla="*/ 0 w 845820"/>
                <a:gd name="connsiteY15" fmla="*/ 994410 h 1062990"/>
                <a:gd name="connsiteX16" fmla="*/ 68580 w 845820"/>
                <a:gd name="connsiteY16" fmla="*/ 1062990 h 106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5820" h="1062990">
                  <a:moveTo>
                    <a:pt x="68580" y="1062990"/>
                  </a:moveTo>
                  <a:lnTo>
                    <a:pt x="80010" y="461010"/>
                  </a:lnTo>
                  <a:lnTo>
                    <a:pt x="133350" y="316230"/>
                  </a:lnTo>
                  <a:lnTo>
                    <a:pt x="224790" y="194310"/>
                  </a:lnTo>
                  <a:lnTo>
                    <a:pt x="350520" y="118110"/>
                  </a:lnTo>
                  <a:lnTo>
                    <a:pt x="533400" y="64770"/>
                  </a:lnTo>
                  <a:lnTo>
                    <a:pt x="689610" y="91440"/>
                  </a:lnTo>
                  <a:lnTo>
                    <a:pt x="845820" y="190500"/>
                  </a:lnTo>
                  <a:lnTo>
                    <a:pt x="742950" y="91440"/>
                  </a:lnTo>
                  <a:lnTo>
                    <a:pt x="613410" y="26670"/>
                  </a:lnTo>
                  <a:lnTo>
                    <a:pt x="461010" y="0"/>
                  </a:lnTo>
                  <a:lnTo>
                    <a:pt x="278130" y="49530"/>
                  </a:lnTo>
                  <a:lnTo>
                    <a:pt x="148590" y="125730"/>
                  </a:lnTo>
                  <a:lnTo>
                    <a:pt x="45720" y="255270"/>
                  </a:lnTo>
                  <a:lnTo>
                    <a:pt x="0" y="403860"/>
                  </a:lnTo>
                  <a:lnTo>
                    <a:pt x="0" y="994410"/>
                  </a:lnTo>
                  <a:lnTo>
                    <a:pt x="68580" y="106299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フリーフォーム 367"/>
            <p:cNvSpPr/>
            <p:nvPr/>
          </p:nvSpPr>
          <p:spPr bwMode="auto">
            <a:xfrm>
              <a:off x="428625" y="2832735"/>
              <a:ext cx="720090" cy="1055370"/>
            </a:xfrm>
            <a:custGeom>
              <a:avLst/>
              <a:gdLst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7620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6294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090" h="1055370">
                  <a:moveTo>
                    <a:pt x="0" y="982980"/>
                  </a:moveTo>
                  <a:lnTo>
                    <a:pt x="7620" y="449580"/>
                  </a:lnTo>
                  <a:lnTo>
                    <a:pt x="22860" y="327660"/>
                  </a:lnTo>
                  <a:lnTo>
                    <a:pt x="99060" y="171450"/>
                  </a:lnTo>
                  <a:lnTo>
                    <a:pt x="201930" y="68580"/>
                  </a:lnTo>
                  <a:lnTo>
                    <a:pt x="323850" y="11430"/>
                  </a:lnTo>
                  <a:lnTo>
                    <a:pt x="514350" y="0"/>
                  </a:lnTo>
                  <a:lnTo>
                    <a:pt x="662940" y="49530"/>
                  </a:lnTo>
                  <a:lnTo>
                    <a:pt x="720090" y="91440"/>
                  </a:lnTo>
                  <a:lnTo>
                    <a:pt x="556260" y="45720"/>
                  </a:lnTo>
                  <a:lnTo>
                    <a:pt x="396240" y="57150"/>
                  </a:lnTo>
                  <a:lnTo>
                    <a:pt x="266700" y="125730"/>
                  </a:lnTo>
                  <a:lnTo>
                    <a:pt x="167640" y="217170"/>
                  </a:lnTo>
                  <a:lnTo>
                    <a:pt x="106680" y="354330"/>
                  </a:lnTo>
                  <a:lnTo>
                    <a:pt x="95250" y="502920"/>
                  </a:lnTo>
                  <a:lnTo>
                    <a:pt x="91440" y="1055370"/>
                  </a:lnTo>
                  <a:lnTo>
                    <a:pt x="0" y="98298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片側の 2 つの角を丸めた四角形 368"/>
            <p:cNvSpPr/>
            <p:nvPr/>
          </p:nvSpPr>
          <p:spPr bwMode="auto">
            <a:xfrm>
              <a:off x="1023906" y="3331665"/>
              <a:ext cx="910900" cy="996495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片側の 2 つの角を丸めた四角形 369"/>
            <p:cNvSpPr/>
            <p:nvPr/>
          </p:nvSpPr>
          <p:spPr bwMode="auto">
            <a:xfrm>
              <a:off x="1127575" y="3434715"/>
              <a:ext cx="741153" cy="89939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1" name="フリーフォーム 370"/>
            <p:cNvSpPr/>
            <p:nvPr/>
          </p:nvSpPr>
          <p:spPr bwMode="auto">
            <a:xfrm>
              <a:off x="944880" y="3683000"/>
              <a:ext cx="990600" cy="50800"/>
            </a:xfrm>
            <a:custGeom>
              <a:avLst/>
              <a:gdLst>
                <a:gd name="connsiteX0" fmla="*/ 0 w 990600"/>
                <a:gd name="connsiteY0" fmla="*/ 0 h 50800"/>
                <a:gd name="connsiteX1" fmla="*/ 71120 w 990600"/>
                <a:gd name="connsiteY1" fmla="*/ 50800 h 50800"/>
                <a:gd name="connsiteX2" fmla="*/ 990600 w 990600"/>
                <a:gd name="connsiteY2" fmla="*/ 3556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50800">
                  <a:moveTo>
                    <a:pt x="0" y="0"/>
                  </a:moveTo>
                  <a:lnTo>
                    <a:pt x="71120" y="50800"/>
                  </a:lnTo>
                  <a:lnTo>
                    <a:pt x="990600" y="3556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372" name="直線コネクタ 371"/>
            <p:cNvCxnSpPr>
              <a:stCxn id="368" idx="14"/>
              <a:endCxn id="368" idx="1"/>
            </p:cNvCxnSpPr>
            <p:nvPr/>
          </p:nvCxnSpPr>
          <p:spPr bwMode="auto">
            <a:xfrm flipH="1" flipV="1">
              <a:off x="436245" y="3282315"/>
              <a:ext cx="87630" cy="53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3" name="直線コネクタ 372"/>
            <p:cNvCxnSpPr>
              <a:stCxn id="370" idx="2"/>
              <a:endCxn id="370" idx="0"/>
            </p:cNvCxnSpPr>
            <p:nvPr/>
          </p:nvCxnSpPr>
          <p:spPr bwMode="auto">
            <a:xfrm>
              <a:off x="1127575" y="388441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4" name="直線コネクタ 373"/>
            <p:cNvCxnSpPr/>
            <p:nvPr/>
          </p:nvCxnSpPr>
          <p:spPr bwMode="auto">
            <a:xfrm>
              <a:off x="1127575" y="40012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5" name="直線コネクタ 374"/>
            <p:cNvCxnSpPr/>
            <p:nvPr/>
          </p:nvCxnSpPr>
          <p:spPr bwMode="auto">
            <a:xfrm>
              <a:off x="1127575" y="411809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6" name="直線コネクタ 375"/>
            <p:cNvCxnSpPr/>
            <p:nvPr/>
          </p:nvCxnSpPr>
          <p:spPr bwMode="auto">
            <a:xfrm>
              <a:off x="1127575" y="42298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7" name="直線コネクタ 376"/>
            <p:cNvCxnSpPr/>
            <p:nvPr/>
          </p:nvCxnSpPr>
          <p:spPr bwMode="auto">
            <a:xfrm flipH="1" flipV="1">
              <a:off x="523876" y="380128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8" name="直線コネクタ 377"/>
            <p:cNvCxnSpPr/>
            <p:nvPr/>
          </p:nvCxnSpPr>
          <p:spPr bwMode="auto">
            <a:xfrm flipH="1" flipV="1">
              <a:off x="523876" y="36844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79" name="直線コネクタ 378"/>
            <p:cNvCxnSpPr/>
            <p:nvPr/>
          </p:nvCxnSpPr>
          <p:spPr bwMode="auto">
            <a:xfrm flipH="1" flipV="1">
              <a:off x="523876" y="35828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380" name="直線コネクタ 379"/>
            <p:cNvCxnSpPr/>
            <p:nvPr/>
          </p:nvCxnSpPr>
          <p:spPr bwMode="auto">
            <a:xfrm flipH="1" flipV="1">
              <a:off x="523876" y="346600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grpSp>
          <p:nvGrpSpPr>
            <p:cNvPr id="381" name="グループ化 380"/>
            <p:cNvGrpSpPr/>
            <p:nvPr/>
          </p:nvGrpSpPr>
          <p:grpSpPr>
            <a:xfrm>
              <a:off x="629662" y="3414630"/>
              <a:ext cx="192405" cy="320040"/>
              <a:chOff x="607694" y="3419476"/>
              <a:chExt cx="192405" cy="320040"/>
            </a:xfrm>
          </p:grpSpPr>
          <p:sp>
            <p:nvSpPr>
              <p:cNvPr id="382" name="フリーフォーム 381"/>
              <p:cNvSpPr/>
              <p:nvPr/>
            </p:nvSpPr>
            <p:spPr bwMode="auto">
              <a:xfrm>
                <a:off x="630554" y="343471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3" name="フリーフォーム 382"/>
              <p:cNvSpPr/>
              <p:nvPr/>
            </p:nvSpPr>
            <p:spPr bwMode="auto">
              <a:xfrm>
                <a:off x="607694" y="341947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4" name="グループ化 383"/>
              <p:cNvGrpSpPr/>
              <p:nvPr/>
            </p:nvGrpSpPr>
            <p:grpSpPr>
              <a:xfrm rot="826325">
                <a:off x="660149" y="3543719"/>
                <a:ext cx="50146" cy="105495"/>
                <a:chOff x="3023206" y="3073578"/>
                <a:chExt cx="130124" cy="275411"/>
              </a:xfrm>
            </p:grpSpPr>
            <p:sp>
              <p:nvSpPr>
                <p:cNvPr id="385" name="二等辺三角形 384"/>
                <p:cNvSpPr/>
                <p:nvPr/>
              </p:nvSpPr>
              <p:spPr bwMode="auto">
                <a:xfrm>
                  <a:off x="3043263" y="3138000"/>
                  <a:ext cx="90010" cy="210989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6" name="円/楕円 385"/>
                <p:cNvSpPr/>
                <p:nvPr/>
              </p:nvSpPr>
              <p:spPr bwMode="auto">
                <a:xfrm>
                  <a:off x="3023206" y="3073578"/>
                  <a:ext cx="130124" cy="13012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87" name="グループ化 386"/>
          <p:cNvGrpSpPr/>
          <p:nvPr/>
        </p:nvGrpSpPr>
        <p:grpSpPr>
          <a:xfrm flipH="1">
            <a:off x="2310691" y="4737620"/>
            <a:ext cx="1506855" cy="1501370"/>
            <a:chOff x="428625" y="2832735"/>
            <a:chExt cx="1506855" cy="1501370"/>
          </a:xfrm>
        </p:grpSpPr>
        <p:sp>
          <p:nvSpPr>
            <p:cNvPr id="388" name="フリーフォーム 387"/>
            <p:cNvSpPr/>
            <p:nvPr/>
          </p:nvSpPr>
          <p:spPr bwMode="auto">
            <a:xfrm>
              <a:off x="453390" y="3284220"/>
              <a:ext cx="575310" cy="1028700"/>
            </a:xfrm>
            <a:custGeom>
              <a:avLst/>
              <a:gdLst>
                <a:gd name="connsiteX0" fmla="*/ 571500 w 575310"/>
                <a:gd name="connsiteY0" fmla="*/ 1028700 h 1028700"/>
                <a:gd name="connsiteX1" fmla="*/ 0 w 575310"/>
                <a:gd name="connsiteY1" fmla="*/ 541020 h 1028700"/>
                <a:gd name="connsiteX2" fmla="*/ 0 w 575310"/>
                <a:gd name="connsiteY2" fmla="*/ 0 h 1028700"/>
                <a:gd name="connsiteX3" fmla="*/ 575310 w 575310"/>
                <a:gd name="connsiteY3" fmla="*/ 445770 h 1028700"/>
                <a:gd name="connsiteX4" fmla="*/ 571500 w 575310"/>
                <a:gd name="connsiteY4" fmla="*/ 1028700 h 1028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5310" h="1028700">
                  <a:moveTo>
                    <a:pt x="571500" y="1028700"/>
                  </a:moveTo>
                  <a:lnTo>
                    <a:pt x="0" y="541020"/>
                  </a:lnTo>
                  <a:lnTo>
                    <a:pt x="0" y="0"/>
                  </a:lnTo>
                  <a:lnTo>
                    <a:pt x="575310" y="445770"/>
                  </a:lnTo>
                  <a:lnTo>
                    <a:pt x="571500" y="102870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フリーフォーム 388"/>
            <p:cNvSpPr/>
            <p:nvPr/>
          </p:nvSpPr>
          <p:spPr bwMode="auto">
            <a:xfrm>
              <a:off x="457200" y="3139440"/>
              <a:ext cx="621030" cy="590550"/>
            </a:xfrm>
            <a:custGeom>
              <a:avLst/>
              <a:gdLst>
                <a:gd name="connsiteX0" fmla="*/ 575310 w 621030"/>
                <a:gd name="connsiteY0" fmla="*/ 590550 h 590550"/>
                <a:gd name="connsiteX1" fmla="*/ 0 w 621030"/>
                <a:gd name="connsiteY1" fmla="*/ 148590 h 590550"/>
                <a:gd name="connsiteX2" fmla="*/ 22860 w 621030"/>
                <a:gd name="connsiteY2" fmla="*/ 0 h 590550"/>
                <a:gd name="connsiteX3" fmla="*/ 621030 w 621030"/>
                <a:gd name="connsiteY3" fmla="*/ 441960 h 590550"/>
                <a:gd name="connsiteX4" fmla="*/ 575310 w 621030"/>
                <a:gd name="connsiteY4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1030" h="590550">
                  <a:moveTo>
                    <a:pt x="575310" y="590550"/>
                  </a:moveTo>
                  <a:lnTo>
                    <a:pt x="0" y="148590"/>
                  </a:lnTo>
                  <a:lnTo>
                    <a:pt x="22860" y="0"/>
                  </a:lnTo>
                  <a:lnTo>
                    <a:pt x="621030" y="441960"/>
                  </a:lnTo>
                  <a:lnTo>
                    <a:pt x="575310" y="59055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0" name="フリーフォーム 389"/>
            <p:cNvSpPr/>
            <p:nvPr/>
          </p:nvSpPr>
          <p:spPr bwMode="auto">
            <a:xfrm>
              <a:off x="476250" y="3006090"/>
              <a:ext cx="704850" cy="567690"/>
            </a:xfrm>
            <a:custGeom>
              <a:avLst/>
              <a:gdLst>
                <a:gd name="connsiteX0" fmla="*/ 0 w 704850"/>
                <a:gd name="connsiteY0" fmla="*/ 140970 h 567690"/>
                <a:gd name="connsiteX1" fmla="*/ 68580 w 704850"/>
                <a:gd name="connsiteY1" fmla="*/ 0 h 567690"/>
                <a:gd name="connsiteX2" fmla="*/ 704850 w 704850"/>
                <a:gd name="connsiteY2" fmla="*/ 438150 h 567690"/>
                <a:gd name="connsiteX3" fmla="*/ 605790 w 704850"/>
                <a:gd name="connsiteY3" fmla="*/ 567690 h 567690"/>
                <a:gd name="connsiteX4" fmla="*/ 0 w 704850"/>
                <a:gd name="connsiteY4" fmla="*/ 140970 h 5676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4850" h="567690">
                  <a:moveTo>
                    <a:pt x="0" y="140970"/>
                  </a:moveTo>
                  <a:lnTo>
                    <a:pt x="68580" y="0"/>
                  </a:lnTo>
                  <a:lnTo>
                    <a:pt x="704850" y="438150"/>
                  </a:lnTo>
                  <a:lnTo>
                    <a:pt x="605790" y="567690"/>
                  </a:lnTo>
                  <a:lnTo>
                    <a:pt x="0" y="14097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1" name="フリーフォーム 390"/>
            <p:cNvSpPr/>
            <p:nvPr/>
          </p:nvSpPr>
          <p:spPr bwMode="auto">
            <a:xfrm>
              <a:off x="548640" y="2914650"/>
              <a:ext cx="758190" cy="529590"/>
            </a:xfrm>
            <a:custGeom>
              <a:avLst/>
              <a:gdLst>
                <a:gd name="connsiteX0" fmla="*/ 628650 w 758190"/>
                <a:gd name="connsiteY0" fmla="*/ 529590 h 529590"/>
                <a:gd name="connsiteX1" fmla="*/ 758190 w 758190"/>
                <a:gd name="connsiteY1" fmla="*/ 453390 h 529590"/>
                <a:gd name="connsiteX2" fmla="*/ 102870 w 758190"/>
                <a:gd name="connsiteY2" fmla="*/ 0 h 529590"/>
                <a:gd name="connsiteX3" fmla="*/ 0 w 758190"/>
                <a:gd name="connsiteY3" fmla="*/ 91440 h 529590"/>
                <a:gd name="connsiteX4" fmla="*/ 628650 w 758190"/>
                <a:gd name="connsiteY4" fmla="*/ 52959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8190" h="529590">
                  <a:moveTo>
                    <a:pt x="628650" y="529590"/>
                  </a:moveTo>
                  <a:lnTo>
                    <a:pt x="758190" y="453390"/>
                  </a:lnTo>
                  <a:lnTo>
                    <a:pt x="102870" y="0"/>
                  </a:lnTo>
                  <a:lnTo>
                    <a:pt x="0" y="91440"/>
                  </a:lnTo>
                  <a:lnTo>
                    <a:pt x="628650" y="52959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2" name="フリーフォーム 391"/>
            <p:cNvSpPr/>
            <p:nvPr/>
          </p:nvSpPr>
          <p:spPr bwMode="auto">
            <a:xfrm>
              <a:off x="659130" y="2853690"/>
              <a:ext cx="830580" cy="529590"/>
            </a:xfrm>
            <a:custGeom>
              <a:avLst/>
              <a:gdLst>
                <a:gd name="connsiteX0" fmla="*/ 0 w 834390"/>
                <a:gd name="connsiteY0" fmla="*/ 53340 h 506730"/>
                <a:gd name="connsiteX1" fmla="*/ 121920 w 834390"/>
                <a:gd name="connsiteY1" fmla="*/ 0 h 506730"/>
                <a:gd name="connsiteX2" fmla="*/ 834390 w 834390"/>
                <a:gd name="connsiteY2" fmla="*/ 476250 h 506730"/>
                <a:gd name="connsiteX3" fmla="*/ 659130 w 834390"/>
                <a:gd name="connsiteY3" fmla="*/ 506730 h 506730"/>
                <a:gd name="connsiteX4" fmla="*/ 0 w 834390"/>
                <a:gd name="connsiteY4" fmla="*/ 53340 h 506730"/>
                <a:gd name="connsiteX0" fmla="*/ 0 w 830580"/>
                <a:gd name="connsiteY0" fmla="*/ 64770 h 506730"/>
                <a:gd name="connsiteX1" fmla="*/ 118110 w 830580"/>
                <a:gd name="connsiteY1" fmla="*/ 0 h 506730"/>
                <a:gd name="connsiteX2" fmla="*/ 830580 w 830580"/>
                <a:gd name="connsiteY2" fmla="*/ 476250 h 506730"/>
                <a:gd name="connsiteX3" fmla="*/ 655320 w 830580"/>
                <a:gd name="connsiteY3" fmla="*/ 506730 h 506730"/>
                <a:gd name="connsiteX4" fmla="*/ 0 w 830580"/>
                <a:gd name="connsiteY4" fmla="*/ 64770 h 506730"/>
                <a:gd name="connsiteX0" fmla="*/ 0 w 830580"/>
                <a:gd name="connsiteY0" fmla="*/ 64770 h 529590"/>
                <a:gd name="connsiteX1" fmla="*/ 118110 w 830580"/>
                <a:gd name="connsiteY1" fmla="*/ 0 h 529590"/>
                <a:gd name="connsiteX2" fmla="*/ 830580 w 830580"/>
                <a:gd name="connsiteY2" fmla="*/ 476250 h 529590"/>
                <a:gd name="connsiteX3" fmla="*/ 659130 w 830580"/>
                <a:gd name="connsiteY3" fmla="*/ 529590 h 529590"/>
                <a:gd name="connsiteX4" fmla="*/ 0 w 830580"/>
                <a:gd name="connsiteY4" fmla="*/ 64770 h 529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0580" h="529590">
                  <a:moveTo>
                    <a:pt x="0" y="64770"/>
                  </a:moveTo>
                  <a:lnTo>
                    <a:pt x="118110" y="0"/>
                  </a:lnTo>
                  <a:lnTo>
                    <a:pt x="830580" y="476250"/>
                  </a:lnTo>
                  <a:lnTo>
                    <a:pt x="659130" y="529590"/>
                  </a:lnTo>
                  <a:lnTo>
                    <a:pt x="0" y="6477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3" name="フリーフォーム 392"/>
            <p:cNvSpPr/>
            <p:nvPr/>
          </p:nvSpPr>
          <p:spPr bwMode="auto">
            <a:xfrm>
              <a:off x="788670" y="2842260"/>
              <a:ext cx="872490" cy="518160"/>
            </a:xfrm>
            <a:custGeom>
              <a:avLst/>
              <a:gdLst>
                <a:gd name="connsiteX0" fmla="*/ 689610 w 872490"/>
                <a:gd name="connsiteY0" fmla="*/ 487680 h 518160"/>
                <a:gd name="connsiteX1" fmla="*/ 872490 w 872490"/>
                <a:gd name="connsiteY1" fmla="*/ 518160 h 518160"/>
                <a:gd name="connsiteX2" fmla="*/ 144780 w 872490"/>
                <a:gd name="connsiteY2" fmla="*/ 0 h 518160"/>
                <a:gd name="connsiteX3" fmla="*/ 0 w 872490"/>
                <a:gd name="connsiteY3" fmla="*/ 11430 h 518160"/>
                <a:gd name="connsiteX4" fmla="*/ 689610 w 872490"/>
                <a:gd name="connsiteY4" fmla="*/ 48768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2490" h="518160">
                  <a:moveTo>
                    <a:pt x="689610" y="487680"/>
                  </a:moveTo>
                  <a:lnTo>
                    <a:pt x="872490" y="518160"/>
                  </a:lnTo>
                  <a:lnTo>
                    <a:pt x="144780" y="0"/>
                  </a:lnTo>
                  <a:lnTo>
                    <a:pt x="0" y="11430"/>
                  </a:lnTo>
                  <a:lnTo>
                    <a:pt x="689610" y="48768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4" name="フリーフォーム 393"/>
            <p:cNvSpPr/>
            <p:nvPr/>
          </p:nvSpPr>
          <p:spPr bwMode="auto">
            <a:xfrm>
              <a:off x="944880" y="2842260"/>
              <a:ext cx="849630" cy="605790"/>
            </a:xfrm>
            <a:custGeom>
              <a:avLst/>
              <a:gdLst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79070 w 849630"/>
                <a:gd name="connsiteY3" fmla="*/ 49530 h 605790"/>
                <a:gd name="connsiteX4" fmla="*/ 0 w 849630"/>
                <a:gd name="connsiteY4" fmla="*/ 0 h 605790"/>
                <a:gd name="connsiteX0" fmla="*/ 0 w 849630"/>
                <a:gd name="connsiteY0" fmla="*/ 0 h 605790"/>
                <a:gd name="connsiteX1" fmla="*/ 712470 w 849630"/>
                <a:gd name="connsiteY1" fmla="*/ 521970 h 605790"/>
                <a:gd name="connsiteX2" fmla="*/ 849630 w 849630"/>
                <a:gd name="connsiteY2" fmla="*/ 605790 h 605790"/>
                <a:gd name="connsiteX3" fmla="*/ 156210 w 849630"/>
                <a:gd name="connsiteY3" fmla="*/ 49530 h 605790"/>
                <a:gd name="connsiteX4" fmla="*/ 0 w 849630"/>
                <a:gd name="connsiteY4" fmla="*/ 0 h 605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9630" h="605790">
                  <a:moveTo>
                    <a:pt x="0" y="0"/>
                  </a:moveTo>
                  <a:lnTo>
                    <a:pt x="712470" y="521970"/>
                  </a:lnTo>
                  <a:lnTo>
                    <a:pt x="849630" y="605790"/>
                  </a:lnTo>
                  <a:lnTo>
                    <a:pt x="156210" y="49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5" name="フリーフォーム 394"/>
            <p:cNvSpPr/>
            <p:nvPr/>
          </p:nvSpPr>
          <p:spPr bwMode="auto">
            <a:xfrm>
              <a:off x="952500" y="3265170"/>
              <a:ext cx="845820" cy="1062990"/>
            </a:xfrm>
            <a:custGeom>
              <a:avLst/>
              <a:gdLst>
                <a:gd name="connsiteX0" fmla="*/ 68580 w 845820"/>
                <a:gd name="connsiteY0" fmla="*/ 1062990 h 1062990"/>
                <a:gd name="connsiteX1" fmla="*/ 80010 w 845820"/>
                <a:gd name="connsiteY1" fmla="*/ 461010 h 1062990"/>
                <a:gd name="connsiteX2" fmla="*/ 133350 w 845820"/>
                <a:gd name="connsiteY2" fmla="*/ 316230 h 1062990"/>
                <a:gd name="connsiteX3" fmla="*/ 224790 w 845820"/>
                <a:gd name="connsiteY3" fmla="*/ 194310 h 1062990"/>
                <a:gd name="connsiteX4" fmla="*/ 350520 w 845820"/>
                <a:gd name="connsiteY4" fmla="*/ 118110 h 1062990"/>
                <a:gd name="connsiteX5" fmla="*/ 533400 w 845820"/>
                <a:gd name="connsiteY5" fmla="*/ 64770 h 1062990"/>
                <a:gd name="connsiteX6" fmla="*/ 689610 w 845820"/>
                <a:gd name="connsiteY6" fmla="*/ 91440 h 1062990"/>
                <a:gd name="connsiteX7" fmla="*/ 845820 w 845820"/>
                <a:gd name="connsiteY7" fmla="*/ 190500 h 1062990"/>
                <a:gd name="connsiteX8" fmla="*/ 742950 w 845820"/>
                <a:gd name="connsiteY8" fmla="*/ 91440 h 1062990"/>
                <a:gd name="connsiteX9" fmla="*/ 613410 w 845820"/>
                <a:gd name="connsiteY9" fmla="*/ 26670 h 1062990"/>
                <a:gd name="connsiteX10" fmla="*/ 461010 w 845820"/>
                <a:gd name="connsiteY10" fmla="*/ 0 h 1062990"/>
                <a:gd name="connsiteX11" fmla="*/ 278130 w 845820"/>
                <a:gd name="connsiteY11" fmla="*/ 49530 h 1062990"/>
                <a:gd name="connsiteX12" fmla="*/ 148590 w 845820"/>
                <a:gd name="connsiteY12" fmla="*/ 125730 h 1062990"/>
                <a:gd name="connsiteX13" fmla="*/ 45720 w 845820"/>
                <a:gd name="connsiteY13" fmla="*/ 255270 h 1062990"/>
                <a:gd name="connsiteX14" fmla="*/ 0 w 845820"/>
                <a:gd name="connsiteY14" fmla="*/ 403860 h 1062990"/>
                <a:gd name="connsiteX15" fmla="*/ 0 w 845820"/>
                <a:gd name="connsiteY15" fmla="*/ 994410 h 1062990"/>
                <a:gd name="connsiteX16" fmla="*/ 68580 w 845820"/>
                <a:gd name="connsiteY16" fmla="*/ 1062990 h 106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45820" h="1062990">
                  <a:moveTo>
                    <a:pt x="68580" y="1062990"/>
                  </a:moveTo>
                  <a:lnTo>
                    <a:pt x="80010" y="461010"/>
                  </a:lnTo>
                  <a:lnTo>
                    <a:pt x="133350" y="316230"/>
                  </a:lnTo>
                  <a:lnTo>
                    <a:pt x="224790" y="194310"/>
                  </a:lnTo>
                  <a:lnTo>
                    <a:pt x="350520" y="118110"/>
                  </a:lnTo>
                  <a:lnTo>
                    <a:pt x="533400" y="64770"/>
                  </a:lnTo>
                  <a:lnTo>
                    <a:pt x="689610" y="91440"/>
                  </a:lnTo>
                  <a:lnTo>
                    <a:pt x="845820" y="190500"/>
                  </a:lnTo>
                  <a:lnTo>
                    <a:pt x="742950" y="91440"/>
                  </a:lnTo>
                  <a:lnTo>
                    <a:pt x="613410" y="26670"/>
                  </a:lnTo>
                  <a:lnTo>
                    <a:pt x="461010" y="0"/>
                  </a:lnTo>
                  <a:lnTo>
                    <a:pt x="278130" y="49530"/>
                  </a:lnTo>
                  <a:lnTo>
                    <a:pt x="148590" y="125730"/>
                  </a:lnTo>
                  <a:lnTo>
                    <a:pt x="45720" y="255270"/>
                  </a:lnTo>
                  <a:lnTo>
                    <a:pt x="0" y="403860"/>
                  </a:lnTo>
                  <a:lnTo>
                    <a:pt x="0" y="994410"/>
                  </a:lnTo>
                  <a:lnTo>
                    <a:pt x="68580" y="106299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フリーフォーム 395"/>
            <p:cNvSpPr/>
            <p:nvPr/>
          </p:nvSpPr>
          <p:spPr bwMode="auto">
            <a:xfrm>
              <a:off x="428625" y="2832735"/>
              <a:ext cx="720090" cy="1055370"/>
            </a:xfrm>
            <a:custGeom>
              <a:avLst/>
              <a:gdLst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7620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8961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  <a:gd name="connsiteX0" fmla="*/ 0 w 720090"/>
                <a:gd name="connsiteY0" fmla="*/ 982980 h 1055370"/>
                <a:gd name="connsiteX1" fmla="*/ 7620 w 720090"/>
                <a:gd name="connsiteY1" fmla="*/ 449580 h 1055370"/>
                <a:gd name="connsiteX2" fmla="*/ 22860 w 720090"/>
                <a:gd name="connsiteY2" fmla="*/ 327660 h 1055370"/>
                <a:gd name="connsiteX3" fmla="*/ 99060 w 720090"/>
                <a:gd name="connsiteY3" fmla="*/ 171450 h 1055370"/>
                <a:gd name="connsiteX4" fmla="*/ 201930 w 720090"/>
                <a:gd name="connsiteY4" fmla="*/ 68580 h 1055370"/>
                <a:gd name="connsiteX5" fmla="*/ 323850 w 720090"/>
                <a:gd name="connsiteY5" fmla="*/ 11430 h 1055370"/>
                <a:gd name="connsiteX6" fmla="*/ 514350 w 720090"/>
                <a:gd name="connsiteY6" fmla="*/ 0 h 1055370"/>
                <a:gd name="connsiteX7" fmla="*/ 662940 w 720090"/>
                <a:gd name="connsiteY7" fmla="*/ 49530 h 1055370"/>
                <a:gd name="connsiteX8" fmla="*/ 720090 w 720090"/>
                <a:gd name="connsiteY8" fmla="*/ 91440 h 1055370"/>
                <a:gd name="connsiteX9" fmla="*/ 556260 w 720090"/>
                <a:gd name="connsiteY9" fmla="*/ 45720 h 1055370"/>
                <a:gd name="connsiteX10" fmla="*/ 396240 w 720090"/>
                <a:gd name="connsiteY10" fmla="*/ 57150 h 1055370"/>
                <a:gd name="connsiteX11" fmla="*/ 266700 w 720090"/>
                <a:gd name="connsiteY11" fmla="*/ 125730 h 1055370"/>
                <a:gd name="connsiteX12" fmla="*/ 167640 w 720090"/>
                <a:gd name="connsiteY12" fmla="*/ 217170 h 1055370"/>
                <a:gd name="connsiteX13" fmla="*/ 106680 w 720090"/>
                <a:gd name="connsiteY13" fmla="*/ 354330 h 1055370"/>
                <a:gd name="connsiteX14" fmla="*/ 95250 w 720090"/>
                <a:gd name="connsiteY14" fmla="*/ 502920 h 1055370"/>
                <a:gd name="connsiteX15" fmla="*/ 91440 w 720090"/>
                <a:gd name="connsiteY15" fmla="*/ 1055370 h 1055370"/>
                <a:gd name="connsiteX16" fmla="*/ 0 w 720090"/>
                <a:gd name="connsiteY16" fmla="*/ 982980 h 1055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0090" h="1055370">
                  <a:moveTo>
                    <a:pt x="0" y="982980"/>
                  </a:moveTo>
                  <a:lnTo>
                    <a:pt x="7620" y="449580"/>
                  </a:lnTo>
                  <a:lnTo>
                    <a:pt x="22860" y="327660"/>
                  </a:lnTo>
                  <a:lnTo>
                    <a:pt x="99060" y="171450"/>
                  </a:lnTo>
                  <a:lnTo>
                    <a:pt x="201930" y="68580"/>
                  </a:lnTo>
                  <a:lnTo>
                    <a:pt x="323850" y="11430"/>
                  </a:lnTo>
                  <a:lnTo>
                    <a:pt x="514350" y="0"/>
                  </a:lnTo>
                  <a:lnTo>
                    <a:pt x="662940" y="49530"/>
                  </a:lnTo>
                  <a:lnTo>
                    <a:pt x="720090" y="91440"/>
                  </a:lnTo>
                  <a:lnTo>
                    <a:pt x="556260" y="45720"/>
                  </a:lnTo>
                  <a:lnTo>
                    <a:pt x="396240" y="57150"/>
                  </a:lnTo>
                  <a:lnTo>
                    <a:pt x="266700" y="125730"/>
                  </a:lnTo>
                  <a:lnTo>
                    <a:pt x="167640" y="217170"/>
                  </a:lnTo>
                  <a:lnTo>
                    <a:pt x="106680" y="354330"/>
                  </a:lnTo>
                  <a:lnTo>
                    <a:pt x="95250" y="502920"/>
                  </a:lnTo>
                  <a:lnTo>
                    <a:pt x="91440" y="1055370"/>
                  </a:lnTo>
                  <a:lnTo>
                    <a:pt x="0" y="98298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7" name="片側の 2 つの角を丸めた四角形 396"/>
            <p:cNvSpPr/>
            <p:nvPr/>
          </p:nvSpPr>
          <p:spPr bwMode="auto">
            <a:xfrm>
              <a:off x="1023906" y="3331665"/>
              <a:ext cx="910900" cy="99649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片側の 2 つの角を丸めた四角形 397"/>
            <p:cNvSpPr/>
            <p:nvPr/>
          </p:nvSpPr>
          <p:spPr bwMode="auto">
            <a:xfrm>
              <a:off x="1127575" y="3434715"/>
              <a:ext cx="741153" cy="8993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9" name="フリーフォーム 398"/>
            <p:cNvSpPr/>
            <p:nvPr/>
          </p:nvSpPr>
          <p:spPr bwMode="auto">
            <a:xfrm>
              <a:off x="944880" y="3683000"/>
              <a:ext cx="990600" cy="50800"/>
            </a:xfrm>
            <a:custGeom>
              <a:avLst/>
              <a:gdLst>
                <a:gd name="connsiteX0" fmla="*/ 0 w 990600"/>
                <a:gd name="connsiteY0" fmla="*/ 0 h 50800"/>
                <a:gd name="connsiteX1" fmla="*/ 71120 w 990600"/>
                <a:gd name="connsiteY1" fmla="*/ 50800 h 50800"/>
                <a:gd name="connsiteX2" fmla="*/ 990600 w 990600"/>
                <a:gd name="connsiteY2" fmla="*/ 35560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90600" h="50800">
                  <a:moveTo>
                    <a:pt x="0" y="0"/>
                  </a:moveTo>
                  <a:lnTo>
                    <a:pt x="71120" y="50800"/>
                  </a:lnTo>
                  <a:lnTo>
                    <a:pt x="990600" y="3556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cxnSp>
          <p:nvCxnSpPr>
            <p:cNvPr id="400" name="直線コネクタ 399"/>
            <p:cNvCxnSpPr>
              <a:stCxn id="396" idx="14"/>
              <a:endCxn id="396" idx="1"/>
            </p:cNvCxnSpPr>
            <p:nvPr/>
          </p:nvCxnSpPr>
          <p:spPr bwMode="auto">
            <a:xfrm flipH="1" flipV="1">
              <a:off x="436245" y="3282315"/>
              <a:ext cx="87630" cy="533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1" name="直線コネクタ 400"/>
            <p:cNvCxnSpPr>
              <a:stCxn id="398" idx="2"/>
              <a:endCxn id="398" idx="0"/>
            </p:cNvCxnSpPr>
            <p:nvPr/>
          </p:nvCxnSpPr>
          <p:spPr bwMode="auto">
            <a:xfrm>
              <a:off x="1127575" y="388441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2" name="直線コネクタ 401"/>
            <p:cNvCxnSpPr/>
            <p:nvPr/>
          </p:nvCxnSpPr>
          <p:spPr bwMode="auto">
            <a:xfrm>
              <a:off x="1127575" y="40012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3" name="直線コネクタ 402"/>
            <p:cNvCxnSpPr/>
            <p:nvPr/>
          </p:nvCxnSpPr>
          <p:spPr bwMode="auto">
            <a:xfrm>
              <a:off x="1127575" y="411809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4" name="直線コネクタ 403"/>
            <p:cNvCxnSpPr/>
            <p:nvPr/>
          </p:nvCxnSpPr>
          <p:spPr bwMode="auto">
            <a:xfrm>
              <a:off x="1127575" y="4229850"/>
              <a:ext cx="74115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5" name="直線コネクタ 404"/>
            <p:cNvCxnSpPr/>
            <p:nvPr/>
          </p:nvCxnSpPr>
          <p:spPr bwMode="auto">
            <a:xfrm flipH="1" flipV="1">
              <a:off x="523876" y="380128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6" name="直線コネクタ 405"/>
            <p:cNvCxnSpPr/>
            <p:nvPr/>
          </p:nvCxnSpPr>
          <p:spPr bwMode="auto">
            <a:xfrm flipH="1" flipV="1">
              <a:off x="523876" y="36844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7" name="直線コネクタ 406"/>
            <p:cNvCxnSpPr/>
            <p:nvPr/>
          </p:nvCxnSpPr>
          <p:spPr bwMode="auto">
            <a:xfrm flipH="1" flipV="1">
              <a:off x="523876" y="358284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408" name="直線コネクタ 407"/>
            <p:cNvCxnSpPr/>
            <p:nvPr/>
          </p:nvCxnSpPr>
          <p:spPr bwMode="auto">
            <a:xfrm flipH="1" flipV="1">
              <a:off x="523876" y="3466001"/>
              <a:ext cx="431164" cy="364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grpSp>
          <p:nvGrpSpPr>
            <p:cNvPr id="409" name="グループ化 408"/>
            <p:cNvGrpSpPr/>
            <p:nvPr/>
          </p:nvGrpSpPr>
          <p:grpSpPr>
            <a:xfrm>
              <a:off x="629662" y="3414630"/>
              <a:ext cx="192405" cy="320040"/>
              <a:chOff x="607694" y="3419476"/>
              <a:chExt cx="192405" cy="320040"/>
            </a:xfrm>
          </p:grpSpPr>
          <p:sp>
            <p:nvSpPr>
              <p:cNvPr id="410" name="フリーフォーム 409"/>
              <p:cNvSpPr/>
              <p:nvPr/>
            </p:nvSpPr>
            <p:spPr bwMode="auto">
              <a:xfrm>
                <a:off x="630554" y="343471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フリーフォーム 410"/>
              <p:cNvSpPr/>
              <p:nvPr/>
            </p:nvSpPr>
            <p:spPr bwMode="auto">
              <a:xfrm>
                <a:off x="607694" y="3419476"/>
                <a:ext cx="169545" cy="304800"/>
              </a:xfrm>
              <a:custGeom>
                <a:avLst/>
                <a:gdLst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35255 w 163830"/>
                  <a:gd name="connsiteY3" fmla="*/ 262890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5715 w 163830"/>
                  <a:gd name="connsiteY0" fmla="*/ 0 h 302895"/>
                  <a:gd name="connsiteX1" fmla="*/ 0 w 163830"/>
                  <a:gd name="connsiteY1" fmla="*/ 192405 h 302895"/>
                  <a:gd name="connsiteX2" fmla="*/ 41910 w 163830"/>
                  <a:gd name="connsiteY2" fmla="*/ 302895 h 302895"/>
                  <a:gd name="connsiteX3" fmla="*/ 150495 w 163830"/>
                  <a:gd name="connsiteY3" fmla="*/ 257175 h 302895"/>
                  <a:gd name="connsiteX4" fmla="*/ 163830 w 163830"/>
                  <a:gd name="connsiteY4" fmla="*/ 112395 h 302895"/>
                  <a:gd name="connsiteX5" fmla="*/ 5715 w 163830"/>
                  <a:gd name="connsiteY5" fmla="*/ 0 h 302895"/>
                  <a:gd name="connsiteX0" fmla="*/ 11430 w 169545"/>
                  <a:gd name="connsiteY0" fmla="*/ 0 h 302895"/>
                  <a:gd name="connsiteX1" fmla="*/ 0 w 169545"/>
                  <a:gd name="connsiteY1" fmla="*/ 186690 h 302895"/>
                  <a:gd name="connsiteX2" fmla="*/ 47625 w 169545"/>
                  <a:gd name="connsiteY2" fmla="*/ 302895 h 302895"/>
                  <a:gd name="connsiteX3" fmla="*/ 156210 w 169545"/>
                  <a:gd name="connsiteY3" fmla="*/ 257175 h 302895"/>
                  <a:gd name="connsiteX4" fmla="*/ 169545 w 169545"/>
                  <a:gd name="connsiteY4" fmla="*/ 112395 h 302895"/>
                  <a:gd name="connsiteX5" fmla="*/ 11430 w 169545"/>
                  <a:gd name="connsiteY5" fmla="*/ 0 h 302895"/>
                  <a:gd name="connsiteX0" fmla="*/ 11430 w 169545"/>
                  <a:gd name="connsiteY0" fmla="*/ 0 h 304800"/>
                  <a:gd name="connsiteX1" fmla="*/ 0 w 169545"/>
                  <a:gd name="connsiteY1" fmla="*/ 186690 h 304800"/>
                  <a:gd name="connsiteX2" fmla="*/ 57150 w 169545"/>
                  <a:gd name="connsiteY2" fmla="*/ 304800 h 304800"/>
                  <a:gd name="connsiteX3" fmla="*/ 156210 w 169545"/>
                  <a:gd name="connsiteY3" fmla="*/ 257175 h 304800"/>
                  <a:gd name="connsiteX4" fmla="*/ 169545 w 169545"/>
                  <a:gd name="connsiteY4" fmla="*/ 112395 h 304800"/>
                  <a:gd name="connsiteX5" fmla="*/ 11430 w 169545"/>
                  <a:gd name="connsiteY5" fmla="*/ 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9545" h="304800">
                    <a:moveTo>
                      <a:pt x="11430" y="0"/>
                    </a:moveTo>
                    <a:lnTo>
                      <a:pt x="0" y="186690"/>
                    </a:lnTo>
                    <a:lnTo>
                      <a:pt x="57150" y="304800"/>
                    </a:lnTo>
                    <a:lnTo>
                      <a:pt x="156210" y="257175"/>
                    </a:lnTo>
                    <a:lnTo>
                      <a:pt x="169545" y="112395"/>
                    </a:lnTo>
                    <a:lnTo>
                      <a:pt x="11430" y="0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12" name="グループ化 411"/>
              <p:cNvGrpSpPr/>
              <p:nvPr/>
            </p:nvGrpSpPr>
            <p:grpSpPr>
              <a:xfrm rot="826325">
                <a:off x="660149" y="3543719"/>
                <a:ext cx="50146" cy="105495"/>
                <a:chOff x="3023206" y="3073578"/>
                <a:chExt cx="130124" cy="275411"/>
              </a:xfrm>
            </p:grpSpPr>
            <p:sp>
              <p:nvSpPr>
                <p:cNvPr id="413" name="二等辺三角形 412"/>
                <p:cNvSpPr/>
                <p:nvPr/>
              </p:nvSpPr>
              <p:spPr bwMode="auto">
                <a:xfrm>
                  <a:off x="3043263" y="3138000"/>
                  <a:ext cx="90010" cy="210989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円/楕円 413"/>
                <p:cNvSpPr/>
                <p:nvPr/>
              </p:nvSpPr>
              <p:spPr bwMode="auto">
                <a:xfrm>
                  <a:off x="3023206" y="3073578"/>
                  <a:ext cx="130124" cy="13012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15" name="グループ化 414"/>
          <p:cNvGrpSpPr/>
          <p:nvPr/>
        </p:nvGrpSpPr>
        <p:grpSpPr>
          <a:xfrm flipH="1">
            <a:off x="4303758" y="4737620"/>
            <a:ext cx="1459333" cy="1548819"/>
            <a:chOff x="4303758" y="2823095"/>
            <a:chExt cx="1459333" cy="1548819"/>
          </a:xfrm>
        </p:grpSpPr>
        <p:sp>
          <p:nvSpPr>
            <p:cNvPr id="416" name="正方形/長方形 415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7" name="正方形/長方形 416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8" name="平行四辺形 417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9" name="平行四辺形 418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0" name="平行四辺形 419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1" name="正方形/長方形 420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2" name="正方形/長方形 421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3" name="平行四辺形 422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4" name="平行四辺形 423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5" name="平行四辺形 424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6" name="円/楕円 425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8" name="グループ化 427"/>
          <p:cNvGrpSpPr/>
          <p:nvPr/>
        </p:nvGrpSpPr>
        <p:grpSpPr>
          <a:xfrm flipH="1">
            <a:off x="6113508" y="4737620"/>
            <a:ext cx="1459333" cy="1548819"/>
            <a:chOff x="4303758" y="2823095"/>
            <a:chExt cx="1459333" cy="1548819"/>
          </a:xfrm>
        </p:grpSpPr>
        <p:sp>
          <p:nvSpPr>
            <p:cNvPr id="429" name="正方形/長方形 428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0" name="正方形/長方形 429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1" name="平行四辺形 430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2" name="平行四辺形 431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3" name="平行四辺形 432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4" name="正方形/長方形 433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5" name="正方形/長方形 434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6" name="平行四辺形 435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7" name="平行四辺形 436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8" name="平行四辺形 437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39" name="円/楕円 438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41" name="グループ化 440"/>
          <p:cNvGrpSpPr/>
          <p:nvPr/>
        </p:nvGrpSpPr>
        <p:grpSpPr>
          <a:xfrm flipH="1">
            <a:off x="7942308" y="4737620"/>
            <a:ext cx="1459333" cy="1548819"/>
            <a:chOff x="4303758" y="2823095"/>
            <a:chExt cx="1459333" cy="1548819"/>
          </a:xfrm>
        </p:grpSpPr>
        <p:sp>
          <p:nvSpPr>
            <p:cNvPr id="442" name="正方形/長方形 441"/>
            <p:cNvSpPr/>
            <p:nvPr/>
          </p:nvSpPr>
          <p:spPr bwMode="auto">
            <a:xfrm>
              <a:off x="4954329" y="3680521"/>
              <a:ext cx="808761" cy="687124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3" name="正方形/長方形 442"/>
            <p:cNvSpPr/>
            <p:nvPr/>
          </p:nvSpPr>
          <p:spPr bwMode="auto">
            <a:xfrm>
              <a:off x="4954329" y="3149600"/>
              <a:ext cx="808761" cy="530919"/>
            </a:xfrm>
            <a:prstGeom prst="rect">
              <a:avLst/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4" name="平行四辺形 443"/>
            <p:cNvSpPr/>
            <p:nvPr/>
          </p:nvSpPr>
          <p:spPr bwMode="auto">
            <a:xfrm rot="16200000">
              <a:off x="4118478" y="3536060"/>
              <a:ext cx="1021134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5" name="平行四辺形 444"/>
            <p:cNvSpPr/>
            <p:nvPr/>
          </p:nvSpPr>
          <p:spPr bwMode="auto">
            <a:xfrm rot="16200000">
              <a:off x="4203196" y="2923661"/>
              <a:ext cx="851706" cy="650573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6" name="平行四辺形 445"/>
            <p:cNvSpPr/>
            <p:nvPr/>
          </p:nvSpPr>
          <p:spPr bwMode="auto">
            <a:xfrm rot="10800000" flipH="1">
              <a:off x="4303763" y="2825520"/>
              <a:ext cx="1459328" cy="325286"/>
            </a:xfrm>
            <a:prstGeom prst="parallelogram">
              <a:avLst>
                <a:gd name="adj" fmla="val 198379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7" name="正方形/長方形 446"/>
            <p:cNvSpPr/>
            <p:nvPr/>
          </p:nvSpPr>
          <p:spPr bwMode="auto">
            <a:xfrm>
              <a:off x="5033427" y="3219362"/>
              <a:ext cx="668873" cy="39378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8" name="正方形/長方形 447"/>
            <p:cNvSpPr/>
            <p:nvPr/>
          </p:nvSpPr>
          <p:spPr bwMode="auto">
            <a:xfrm>
              <a:off x="5033427" y="3759112"/>
              <a:ext cx="668873" cy="544168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9" name="平行四辺形 448"/>
            <p:cNvSpPr/>
            <p:nvPr/>
          </p:nvSpPr>
          <p:spPr bwMode="auto">
            <a:xfrm rot="16200000">
              <a:off x="4297278" y="2982072"/>
              <a:ext cx="660203" cy="545912"/>
            </a:xfrm>
            <a:prstGeom prst="parallelogram">
              <a:avLst>
                <a:gd name="adj" fmla="val 5001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0" name="平行四辺形 449"/>
            <p:cNvSpPr/>
            <p:nvPr/>
          </p:nvSpPr>
          <p:spPr bwMode="auto">
            <a:xfrm rot="16200000">
              <a:off x="4219769" y="3583457"/>
              <a:ext cx="815223" cy="545912"/>
            </a:xfrm>
            <a:prstGeom prst="parallelogram">
              <a:avLst>
                <a:gd name="adj" fmla="val 50017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1" name="平行四辺形 450"/>
            <p:cNvSpPr/>
            <p:nvPr/>
          </p:nvSpPr>
          <p:spPr bwMode="auto">
            <a:xfrm rot="16200000">
              <a:off x="4423287" y="3560586"/>
              <a:ext cx="360774" cy="158598"/>
            </a:xfrm>
            <a:prstGeom prst="parallelogram">
              <a:avLst>
                <a:gd name="adj" fmla="val 50017"/>
              </a:avLst>
            </a:prstGeom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2" name="円/楕円 451"/>
            <p:cNvSpPr/>
            <p:nvPr/>
          </p:nvSpPr>
          <p:spPr bwMode="auto">
            <a:xfrm>
              <a:off x="4576763" y="3531395"/>
              <a:ext cx="45719" cy="11191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二等辺三角形 21"/>
            <p:cNvSpPr/>
            <p:nvPr/>
          </p:nvSpPr>
          <p:spPr bwMode="auto">
            <a:xfrm>
              <a:off x="4576762" y="3595687"/>
              <a:ext cx="45719" cy="154781"/>
            </a:xfrm>
            <a:custGeom>
              <a:avLst/>
              <a:gdLst>
                <a:gd name="connsiteX0" fmla="*/ 0 w 45719"/>
                <a:gd name="connsiteY0" fmla="*/ 128587 h 128587"/>
                <a:gd name="connsiteX1" fmla="*/ 22860 w 45719"/>
                <a:gd name="connsiteY1" fmla="*/ 0 h 128587"/>
                <a:gd name="connsiteX2" fmla="*/ 45719 w 45719"/>
                <a:gd name="connsiteY2" fmla="*/ 128587 h 128587"/>
                <a:gd name="connsiteX3" fmla="*/ 0 w 45719"/>
                <a:gd name="connsiteY3" fmla="*/ 128587 h 128587"/>
                <a:gd name="connsiteX0" fmla="*/ 0 w 45719"/>
                <a:gd name="connsiteY0" fmla="*/ 128587 h 154781"/>
                <a:gd name="connsiteX1" fmla="*/ 22860 w 45719"/>
                <a:gd name="connsiteY1" fmla="*/ 0 h 154781"/>
                <a:gd name="connsiteX2" fmla="*/ 45719 w 45719"/>
                <a:gd name="connsiteY2" fmla="*/ 154781 h 154781"/>
                <a:gd name="connsiteX3" fmla="*/ 0 w 45719"/>
                <a:gd name="connsiteY3" fmla="*/ 128587 h 154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19" h="154781">
                  <a:moveTo>
                    <a:pt x="0" y="128587"/>
                  </a:moveTo>
                  <a:lnTo>
                    <a:pt x="22860" y="0"/>
                  </a:lnTo>
                  <a:lnTo>
                    <a:pt x="45719" y="154781"/>
                  </a:lnTo>
                  <a:lnTo>
                    <a:pt x="0" y="128587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926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グループ化 25"/>
          <p:cNvGrpSpPr/>
          <p:nvPr/>
        </p:nvGrpSpPr>
        <p:grpSpPr>
          <a:xfrm>
            <a:off x="497505" y="818710"/>
            <a:ext cx="1489378" cy="1595762"/>
            <a:chOff x="497505" y="4688991"/>
            <a:chExt cx="1489378" cy="1595762"/>
          </a:xfrm>
        </p:grpSpPr>
        <p:sp>
          <p:nvSpPr>
            <p:cNvPr id="34" name="台形 33"/>
            <p:cNvSpPr/>
            <p:nvPr/>
          </p:nvSpPr>
          <p:spPr>
            <a:xfrm flipV="1">
              <a:off x="497505" y="5859216"/>
              <a:ext cx="1489378" cy="425537"/>
            </a:xfrm>
            <a:prstGeom prst="trapezoid">
              <a:avLst>
                <a:gd name="adj" fmla="val 50132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台形 34"/>
            <p:cNvSpPr/>
            <p:nvPr/>
          </p:nvSpPr>
          <p:spPr>
            <a:xfrm>
              <a:off x="497505" y="5433680"/>
              <a:ext cx="1489378" cy="425537"/>
            </a:xfrm>
            <a:prstGeom prst="trapezoid">
              <a:avLst>
                <a:gd name="adj" fmla="val 58069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台形 35"/>
            <p:cNvSpPr/>
            <p:nvPr/>
          </p:nvSpPr>
          <p:spPr>
            <a:xfrm flipV="1">
              <a:off x="497505" y="5034320"/>
              <a:ext cx="1489378" cy="399360"/>
            </a:xfrm>
            <a:prstGeom prst="trapezoid">
              <a:avLst>
                <a:gd name="adj" fmla="val 62297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>
              <a:off x="497505" y="4688991"/>
              <a:ext cx="1489378" cy="345329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台形 37"/>
            <p:cNvSpPr/>
            <p:nvPr/>
          </p:nvSpPr>
          <p:spPr>
            <a:xfrm>
              <a:off x="574486" y="5433679"/>
              <a:ext cx="1335416" cy="377974"/>
            </a:xfrm>
            <a:prstGeom prst="trapezoid">
              <a:avLst>
                <a:gd name="adj" fmla="val 58069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台形 38"/>
            <p:cNvSpPr/>
            <p:nvPr/>
          </p:nvSpPr>
          <p:spPr>
            <a:xfrm flipV="1">
              <a:off x="580252" y="5083975"/>
              <a:ext cx="1323883" cy="349703"/>
            </a:xfrm>
            <a:prstGeom prst="trapezoid">
              <a:avLst>
                <a:gd name="adj" fmla="val 62297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台形 39"/>
            <p:cNvSpPr/>
            <p:nvPr/>
          </p:nvSpPr>
          <p:spPr>
            <a:xfrm flipV="1">
              <a:off x="802593" y="5434371"/>
              <a:ext cx="885110" cy="377281"/>
            </a:xfrm>
            <a:prstGeom prst="trapezoid">
              <a:avLst>
                <a:gd name="adj" fmla="val 22201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台形 40"/>
            <p:cNvSpPr/>
            <p:nvPr/>
          </p:nvSpPr>
          <p:spPr>
            <a:xfrm>
              <a:off x="802593" y="5083975"/>
              <a:ext cx="885110" cy="349012"/>
            </a:xfrm>
            <a:prstGeom prst="trapezoid">
              <a:avLst>
                <a:gd name="adj" fmla="val 12024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763465" y="6178369"/>
              <a:ext cx="957457" cy="1063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94662" y="6071985"/>
              <a:ext cx="1095065" cy="1063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82084" y="5857536"/>
              <a:ext cx="1320219" cy="1063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648927" y="5963920"/>
              <a:ext cx="1186533" cy="106384"/>
            </a:xfrm>
            <a:prstGeom prst="rect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平行四辺形 45"/>
            <p:cNvSpPr/>
            <p:nvPr/>
          </p:nvSpPr>
          <p:spPr>
            <a:xfrm>
              <a:off x="1667731" y="5857535"/>
              <a:ext cx="319152" cy="427217"/>
            </a:xfrm>
            <a:prstGeom prst="parallelogram">
              <a:avLst>
                <a:gd name="adj" fmla="val 65728"/>
              </a:avLst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" name="平行四辺形 46"/>
            <p:cNvSpPr/>
            <p:nvPr/>
          </p:nvSpPr>
          <p:spPr>
            <a:xfrm flipH="1">
              <a:off x="505311" y="5857535"/>
              <a:ext cx="319152" cy="427217"/>
            </a:xfrm>
            <a:prstGeom prst="parallelogram">
              <a:avLst>
                <a:gd name="adj" fmla="val 65728"/>
              </a:avLst>
            </a:prstGeom>
            <a:gradFill flip="none" rotWithShape="1">
              <a:gsLst>
                <a:gs pos="0">
                  <a:srgbClr val="CC6600"/>
                </a:gs>
                <a:gs pos="100000">
                  <a:srgbClr val="CC99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" name="台形 280"/>
            <p:cNvSpPr/>
            <p:nvPr/>
          </p:nvSpPr>
          <p:spPr>
            <a:xfrm flipV="1">
              <a:off x="1079536" y="5859216"/>
              <a:ext cx="325316" cy="260597"/>
            </a:xfrm>
            <a:custGeom>
              <a:avLst/>
              <a:gdLst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  <a:gd name="connsiteX0" fmla="*/ 0 w 325316"/>
                <a:gd name="connsiteY0" fmla="*/ 212972 h 212972"/>
                <a:gd name="connsiteX1" fmla="*/ 58188 w 325316"/>
                <a:gd name="connsiteY1" fmla="*/ 204 h 212972"/>
                <a:gd name="connsiteX2" fmla="*/ 156333 w 325316"/>
                <a:gd name="connsiteY2" fmla="*/ 0 h 212972"/>
                <a:gd name="connsiteX3" fmla="*/ 267128 w 325316"/>
                <a:gd name="connsiteY3" fmla="*/ 204 h 212972"/>
                <a:gd name="connsiteX4" fmla="*/ 325316 w 325316"/>
                <a:gd name="connsiteY4" fmla="*/ 212972 h 212972"/>
                <a:gd name="connsiteX5" fmla="*/ 0 w 325316"/>
                <a:gd name="connsiteY5" fmla="*/ 212972 h 212972"/>
                <a:gd name="connsiteX0" fmla="*/ 0 w 325316"/>
                <a:gd name="connsiteY0" fmla="*/ 260597 h 260597"/>
                <a:gd name="connsiteX1" fmla="*/ 58188 w 325316"/>
                <a:gd name="connsiteY1" fmla="*/ 47829 h 260597"/>
                <a:gd name="connsiteX2" fmla="*/ 163477 w 325316"/>
                <a:gd name="connsiteY2" fmla="*/ 0 h 260597"/>
                <a:gd name="connsiteX3" fmla="*/ 267128 w 325316"/>
                <a:gd name="connsiteY3" fmla="*/ 47829 h 260597"/>
                <a:gd name="connsiteX4" fmla="*/ 325316 w 325316"/>
                <a:gd name="connsiteY4" fmla="*/ 260597 h 260597"/>
                <a:gd name="connsiteX5" fmla="*/ 0 w 325316"/>
                <a:gd name="connsiteY5" fmla="*/ 260597 h 26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316" h="260597">
                  <a:moveTo>
                    <a:pt x="0" y="260597"/>
                  </a:moveTo>
                  <a:lnTo>
                    <a:pt x="58188" y="47829"/>
                  </a:lnTo>
                  <a:lnTo>
                    <a:pt x="163477" y="0"/>
                  </a:lnTo>
                  <a:lnTo>
                    <a:pt x="267128" y="47829"/>
                  </a:lnTo>
                  <a:lnTo>
                    <a:pt x="325316" y="260597"/>
                  </a:lnTo>
                  <a:lnTo>
                    <a:pt x="0" y="260597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片側の 2 つの角を丸めた四角形 48"/>
            <p:cNvSpPr/>
            <p:nvPr/>
          </p:nvSpPr>
          <p:spPr>
            <a:xfrm>
              <a:off x="580253" y="4688991"/>
              <a:ext cx="1300247" cy="345329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663300"/>
                </a:gs>
                <a:gs pos="100000">
                  <a:srgbClr val="C00000"/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1189002" y="5896091"/>
              <a:ext cx="106384" cy="5151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台形 50"/>
            <p:cNvSpPr/>
            <p:nvPr/>
          </p:nvSpPr>
          <p:spPr>
            <a:xfrm>
              <a:off x="1215598" y="5921847"/>
              <a:ext cx="53192" cy="11285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2" name="直線コネクタ 51"/>
            <p:cNvCxnSpPr/>
            <p:nvPr/>
          </p:nvCxnSpPr>
          <p:spPr bwMode="auto">
            <a:xfrm>
              <a:off x="574486" y="4914165"/>
              <a:ext cx="1304320" cy="31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53" name="直線コネクタ 52"/>
            <p:cNvCxnSpPr/>
            <p:nvPr/>
          </p:nvCxnSpPr>
          <p:spPr bwMode="auto">
            <a:xfrm>
              <a:off x="610205" y="4776052"/>
              <a:ext cx="1247170" cy="15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</p:grpSp>
      <p:grpSp>
        <p:nvGrpSpPr>
          <p:cNvPr id="54" name="グループ化 53"/>
          <p:cNvGrpSpPr/>
          <p:nvPr/>
        </p:nvGrpSpPr>
        <p:grpSpPr>
          <a:xfrm>
            <a:off x="2364405" y="818710"/>
            <a:ext cx="1489378" cy="1595762"/>
            <a:chOff x="2364405" y="4688991"/>
            <a:chExt cx="1489378" cy="1595762"/>
          </a:xfrm>
        </p:grpSpPr>
        <p:sp>
          <p:nvSpPr>
            <p:cNvPr id="55" name="台形 54"/>
            <p:cNvSpPr/>
            <p:nvPr/>
          </p:nvSpPr>
          <p:spPr>
            <a:xfrm flipV="1">
              <a:off x="2364405" y="5859216"/>
              <a:ext cx="1489378" cy="425537"/>
            </a:xfrm>
            <a:prstGeom prst="trapezoid">
              <a:avLst>
                <a:gd name="adj" fmla="val 501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台形 55"/>
            <p:cNvSpPr/>
            <p:nvPr/>
          </p:nvSpPr>
          <p:spPr>
            <a:xfrm>
              <a:off x="2364405" y="5433680"/>
              <a:ext cx="1489378" cy="425537"/>
            </a:xfrm>
            <a:prstGeom prst="trapezoid">
              <a:avLst>
                <a:gd name="adj" fmla="val 58069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台形 56"/>
            <p:cNvSpPr/>
            <p:nvPr/>
          </p:nvSpPr>
          <p:spPr>
            <a:xfrm flipV="1">
              <a:off x="2364405" y="5034320"/>
              <a:ext cx="1489378" cy="399360"/>
            </a:xfrm>
            <a:prstGeom prst="trapezoid">
              <a:avLst>
                <a:gd name="adj" fmla="val 6229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" name="片側の 2 つの角を丸めた四角形 57"/>
            <p:cNvSpPr/>
            <p:nvPr/>
          </p:nvSpPr>
          <p:spPr>
            <a:xfrm>
              <a:off x="2364405" y="4688991"/>
              <a:ext cx="1489378" cy="3453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9" name="台形 58"/>
            <p:cNvSpPr/>
            <p:nvPr/>
          </p:nvSpPr>
          <p:spPr>
            <a:xfrm>
              <a:off x="2441386" y="5433679"/>
              <a:ext cx="1335416" cy="377974"/>
            </a:xfrm>
            <a:prstGeom prst="trapezoid">
              <a:avLst>
                <a:gd name="adj" fmla="val 58069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台形 59"/>
            <p:cNvSpPr/>
            <p:nvPr/>
          </p:nvSpPr>
          <p:spPr>
            <a:xfrm flipV="1">
              <a:off x="2447152" y="5083975"/>
              <a:ext cx="1323883" cy="349703"/>
            </a:xfrm>
            <a:prstGeom prst="trapezoid">
              <a:avLst>
                <a:gd name="adj" fmla="val 6229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" name="台形 60"/>
            <p:cNvSpPr/>
            <p:nvPr/>
          </p:nvSpPr>
          <p:spPr>
            <a:xfrm flipV="1">
              <a:off x="2669493" y="5434371"/>
              <a:ext cx="885110" cy="377281"/>
            </a:xfrm>
            <a:prstGeom prst="trapezoid">
              <a:avLst>
                <a:gd name="adj" fmla="val 22201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台形 61"/>
            <p:cNvSpPr/>
            <p:nvPr/>
          </p:nvSpPr>
          <p:spPr>
            <a:xfrm>
              <a:off x="2669493" y="5083975"/>
              <a:ext cx="885110" cy="349012"/>
            </a:xfrm>
            <a:prstGeom prst="trapezoid">
              <a:avLst>
                <a:gd name="adj" fmla="val 12024"/>
              </a:avLst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2630365" y="6178369"/>
              <a:ext cx="957457" cy="1063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2561562" y="6071985"/>
              <a:ext cx="1095065" cy="1063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2448984" y="5857536"/>
              <a:ext cx="1320219" cy="1063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2515827" y="5963920"/>
              <a:ext cx="1186533" cy="106384"/>
            </a:xfrm>
            <a:prstGeom prst="rect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平行四辺形 66"/>
            <p:cNvSpPr/>
            <p:nvPr/>
          </p:nvSpPr>
          <p:spPr>
            <a:xfrm>
              <a:off x="3534631" y="5857535"/>
              <a:ext cx="319152" cy="427217"/>
            </a:xfrm>
            <a:prstGeom prst="parallelogram">
              <a:avLst>
                <a:gd name="adj" fmla="val 65728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" name="平行四辺形 67"/>
            <p:cNvSpPr/>
            <p:nvPr/>
          </p:nvSpPr>
          <p:spPr>
            <a:xfrm flipH="1">
              <a:off x="2372211" y="5857535"/>
              <a:ext cx="319152" cy="427217"/>
            </a:xfrm>
            <a:prstGeom prst="parallelogram">
              <a:avLst>
                <a:gd name="adj" fmla="val 65728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" name="台形 280"/>
            <p:cNvSpPr/>
            <p:nvPr/>
          </p:nvSpPr>
          <p:spPr>
            <a:xfrm flipV="1">
              <a:off x="2946436" y="5859216"/>
              <a:ext cx="325316" cy="260597"/>
            </a:xfrm>
            <a:custGeom>
              <a:avLst/>
              <a:gdLst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  <a:gd name="connsiteX0" fmla="*/ 0 w 325316"/>
                <a:gd name="connsiteY0" fmla="*/ 212972 h 212972"/>
                <a:gd name="connsiteX1" fmla="*/ 58188 w 325316"/>
                <a:gd name="connsiteY1" fmla="*/ 204 h 212972"/>
                <a:gd name="connsiteX2" fmla="*/ 156333 w 325316"/>
                <a:gd name="connsiteY2" fmla="*/ 0 h 212972"/>
                <a:gd name="connsiteX3" fmla="*/ 267128 w 325316"/>
                <a:gd name="connsiteY3" fmla="*/ 204 h 212972"/>
                <a:gd name="connsiteX4" fmla="*/ 325316 w 325316"/>
                <a:gd name="connsiteY4" fmla="*/ 212972 h 212972"/>
                <a:gd name="connsiteX5" fmla="*/ 0 w 325316"/>
                <a:gd name="connsiteY5" fmla="*/ 212972 h 212972"/>
                <a:gd name="connsiteX0" fmla="*/ 0 w 325316"/>
                <a:gd name="connsiteY0" fmla="*/ 260597 h 260597"/>
                <a:gd name="connsiteX1" fmla="*/ 58188 w 325316"/>
                <a:gd name="connsiteY1" fmla="*/ 47829 h 260597"/>
                <a:gd name="connsiteX2" fmla="*/ 163477 w 325316"/>
                <a:gd name="connsiteY2" fmla="*/ 0 h 260597"/>
                <a:gd name="connsiteX3" fmla="*/ 267128 w 325316"/>
                <a:gd name="connsiteY3" fmla="*/ 47829 h 260597"/>
                <a:gd name="connsiteX4" fmla="*/ 325316 w 325316"/>
                <a:gd name="connsiteY4" fmla="*/ 260597 h 260597"/>
                <a:gd name="connsiteX5" fmla="*/ 0 w 325316"/>
                <a:gd name="connsiteY5" fmla="*/ 260597 h 260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25316" h="260597">
                  <a:moveTo>
                    <a:pt x="0" y="260597"/>
                  </a:moveTo>
                  <a:lnTo>
                    <a:pt x="58188" y="47829"/>
                  </a:lnTo>
                  <a:lnTo>
                    <a:pt x="163477" y="0"/>
                  </a:lnTo>
                  <a:lnTo>
                    <a:pt x="267128" y="47829"/>
                  </a:lnTo>
                  <a:lnTo>
                    <a:pt x="325316" y="260597"/>
                  </a:lnTo>
                  <a:lnTo>
                    <a:pt x="0" y="260597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片側の 2 つの角を丸めた四角形 69"/>
            <p:cNvSpPr/>
            <p:nvPr/>
          </p:nvSpPr>
          <p:spPr>
            <a:xfrm>
              <a:off x="2447153" y="4688991"/>
              <a:ext cx="1300247" cy="3453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3055902" y="5896091"/>
              <a:ext cx="106384" cy="5151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台形 71"/>
            <p:cNvSpPr/>
            <p:nvPr/>
          </p:nvSpPr>
          <p:spPr>
            <a:xfrm>
              <a:off x="3082498" y="5921847"/>
              <a:ext cx="53192" cy="11285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3" name="直線コネクタ 72"/>
            <p:cNvCxnSpPr/>
            <p:nvPr/>
          </p:nvCxnSpPr>
          <p:spPr bwMode="auto">
            <a:xfrm>
              <a:off x="2441386" y="4914165"/>
              <a:ext cx="1304320" cy="3116"/>
            </a:xfrm>
            <a:prstGeom prst="lin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  <p:cxnSp>
          <p:nvCxnSpPr>
            <p:cNvPr id="74" name="直線コネクタ 73"/>
            <p:cNvCxnSpPr/>
            <p:nvPr/>
          </p:nvCxnSpPr>
          <p:spPr bwMode="auto">
            <a:xfrm>
              <a:off x="2477105" y="4776052"/>
              <a:ext cx="1247170" cy="1558"/>
            </a:xfrm>
            <a:prstGeom prst="lin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</p:cxnSp>
      </p:grpSp>
      <p:grpSp>
        <p:nvGrpSpPr>
          <p:cNvPr id="75" name="グループ化 74"/>
          <p:cNvGrpSpPr/>
          <p:nvPr/>
        </p:nvGrpSpPr>
        <p:grpSpPr>
          <a:xfrm>
            <a:off x="4200825" y="860469"/>
            <a:ext cx="1489378" cy="1554003"/>
            <a:chOff x="4200825" y="4730750"/>
            <a:chExt cx="1489378" cy="1554003"/>
          </a:xfrm>
        </p:grpSpPr>
        <p:sp>
          <p:nvSpPr>
            <p:cNvPr id="76" name="台形 75"/>
            <p:cNvSpPr/>
            <p:nvPr/>
          </p:nvSpPr>
          <p:spPr>
            <a:xfrm flipV="1">
              <a:off x="4200825" y="5859216"/>
              <a:ext cx="1489378" cy="425537"/>
            </a:xfrm>
            <a:prstGeom prst="trapezoid">
              <a:avLst>
                <a:gd name="adj" fmla="val 5013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台形 76"/>
            <p:cNvSpPr/>
            <p:nvPr/>
          </p:nvSpPr>
          <p:spPr>
            <a:xfrm>
              <a:off x="4200825" y="5433680"/>
              <a:ext cx="1489378" cy="425537"/>
            </a:xfrm>
            <a:prstGeom prst="trapezoid">
              <a:avLst>
                <a:gd name="adj" fmla="val 58069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台形 77"/>
            <p:cNvSpPr/>
            <p:nvPr/>
          </p:nvSpPr>
          <p:spPr>
            <a:xfrm flipV="1">
              <a:off x="4200825" y="5034320"/>
              <a:ext cx="1489378" cy="399360"/>
            </a:xfrm>
            <a:prstGeom prst="trapezoid">
              <a:avLst>
                <a:gd name="adj" fmla="val 6229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9" name="台形 78"/>
            <p:cNvSpPr/>
            <p:nvPr/>
          </p:nvSpPr>
          <p:spPr>
            <a:xfrm>
              <a:off x="4277806" y="5433679"/>
              <a:ext cx="1335416" cy="377974"/>
            </a:xfrm>
            <a:prstGeom prst="trapezoid">
              <a:avLst>
                <a:gd name="adj" fmla="val 58069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台形 79"/>
            <p:cNvSpPr/>
            <p:nvPr/>
          </p:nvSpPr>
          <p:spPr>
            <a:xfrm flipV="1">
              <a:off x="4283572" y="5083975"/>
              <a:ext cx="1323883" cy="349703"/>
            </a:xfrm>
            <a:prstGeom prst="trapezoid">
              <a:avLst>
                <a:gd name="adj" fmla="val 6229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台形 80"/>
            <p:cNvSpPr/>
            <p:nvPr/>
          </p:nvSpPr>
          <p:spPr>
            <a:xfrm flipV="1">
              <a:off x="4505913" y="5434371"/>
              <a:ext cx="885110" cy="377281"/>
            </a:xfrm>
            <a:prstGeom prst="trapezoid">
              <a:avLst>
                <a:gd name="adj" fmla="val 22201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台形 81"/>
            <p:cNvSpPr/>
            <p:nvPr/>
          </p:nvSpPr>
          <p:spPr>
            <a:xfrm>
              <a:off x="4505913" y="5083975"/>
              <a:ext cx="885110" cy="349012"/>
            </a:xfrm>
            <a:prstGeom prst="trapezoid">
              <a:avLst>
                <a:gd name="adj" fmla="val 12024"/>
              </a:avLst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" name="台形 82"/>
            <p:cNvSpPr/>
            <p:nvPr/>
          </p:nvSpPr>
          <p:spPr>
            <a:xfrm flipV="1">
              <a:off x="4320808" y="5921847"/>
              <a:ext cx="1249412" cy="318933"/>
            </a:xfrm>
            <a:prstGeom prst="trapezoid">
              <a:avLst>
                <a:gd name="adj" fmla="val 50132"/>
              </a:avLst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台形 280"/>
            <p:cNvSpPr/>
            <p:nvPr/>
          </p:nvSpPr>
          <p:spPr>
            <a:xfrm flipV="1">
              <a:off x="4782856" y="5859216"/>
              <a:ext cx="325316" cy="212768"/>
            </a:xfrm>
            <a:custGeom>
              <a:avLst/>
              <a:gdLst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  <a:gd name="connsiteX0" fmla="*/ 0 w 325316"/>
                <a:gd name="connsiteY0" fmla="*/ 212972 h 212972"/>
                <a:gd name="connsiteX1" fmla="*/ 58188 w 325316"/>
                <a:gd name="connsiteY1" fmla="*/ 204 h 212972"/>
                <a:gd name="connsiteX2" fmla="*/ 156333 w 325316"/>
                <a:gd name="connsiteY2" fmla="*/ 0 h 212972"/>
                <a:gd name="connsiteX3" fmla="*/ 267128 w 325316"/>
                <a:gd name="connsiteY3" fmla="*/ 204 h 212972"/>
                <a:gd name="connsiteX4" fmla="*/ 325316 w 325316"/>
                <a:gd name="connsiteY4" fmla="*/ 212972 h 212972"/>
                <a:gd name="connsiteX5" fmla="*/ 0 w 325316"/>
                <a:gd name="connsiteY5" fmla="*/ 212972 h 212972"/>
                <a:gd name="connsiteX0" fmla="*/ 0 w 325316"/>
                <a:gd name="connsiteY0" fmla="*/ 260597 h 260597"/>
                <a:gd name="connsiteX1" fmla="*/ 58188 w 325316"/>
                <a:gd name="connsiteY1" fmla="*/ 47829 h 260597"/>
                <a:gd name="connsiteX2" fmla="*/ 163477 w 325316"/>
                <a:gd name="connsiteY2" fmla="*/ 0 h 260597"/>
                <a:gd name="connsiteX3" fmla="*/ 267128 w 325316"/>
                <a:gd name="connsiteY3" fmla="*/ 47829 h 260597"/>
                <a:gd name="connsiteX4" fmla="*/ 325316 w 325316"/>
                <a:gd name="connsiteY4" fmla="*/ 260597 h 260597"/>
                <a:gd name="connsiteX5" fmla="*/ 0 w 325316"/>
                <a:gd name="connsiteY5" fmla="*/ 260597 h 260597"/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316" h="212768">
                  <a:moveTo>
                    <a:pt x="0" y="212768"/>
                  </a:moveTo>
                  <a:lnTo>
                    <a:pt x="58188" y="0"/>
                  </a:lnTo>
                  <a:lnTo>
                    <a:pt x="267128" y="0"/>
                  </a:lnTo>
                  <a:lnTo>
                    <a:pt x="325316" y="212768"/>
                  </a:lnTo>
                  <a:lnTo>
                    <a:pt x="0" y="212768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4892322" y="5896091"/>
              <a:ext cx="106384" cy="5151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台形 85"/>
            <p:cNvSpPr/>
            <p:nvPr/>
          </p:nvSpPr>
          <p:spPr>
            <a:xfrm>
              <a:off x="4918918" y="5921847"/>
              <a:ext cx="53192" cy="11285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4200825" y="4730750"/>
              <a:ext cx="1489377" cy="304800"/>
              <a:chOff x="4200825" y="4776052"/>
              <a:chExt cx="1489377" cy="259498"/>
            </a:xfrm>
          </p:grpSpPr>
          <p:sp>
            <p:nvSpPr>
              <p:cNvPr id="88" name="台形 87"/>
              <p:cNvSpPr/>
              <p:nvPr/>
            </p:nvSpPr>
            <p:spPr>
              <a:xfrm>
                <a:off x="4200825" y="4776052"/>
                <a:ext cx="1489377" cy="259498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台形 88"/>
              <p:cNvSpPr/>
              <p:nvPr/>
            </p:nvSpPr>
            <p:spPr>
              <a:xfrm>
                <a:off x="4305433" y="4829392"/>
                <a:ext cx="1280160" cy="146468"/>
              </a:xfrm>
              <a:prstGeom prst="trapezoid">
                <a:avLst>
                  <a:gd name="adj" fmla="val 50132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0" name="グループ化 89"/>
          <p:cNvGrpSpPr/>
          <p:nvPr/>
        </p:nvGrpSpPr>
        <p:grpSpPr>
          <a:xfrm>
            <a:off x="6080425" y="860469"/>
            <a:ext cx="1489378" cy="1554003"/>
            <a:chOff x="6080425" y="4730750"/>
            <a:chExt cx="1489378" cy="1554003"/>
          </a:xfrm>
        </p:grpSpPr>
        <p:sp>
          <p:nvSpPr>
            <p:cNvPr id="91" name="台形 90"/>
            <p:cNvSpPr/>
            <p:nvPr/>
          </p:nvSpPr>
          <p:spPr>
            <a:xfrm flipV="1">
              <a:off x="6080425" y="5859216"/>
              <a:ext cx="1489378" cy="425537"/>
            </a:xfrm>
            <a:prstGeom prst="trapezoid">
              <a:avLst>
                <a:gd name="adj" fmla="val 5013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" name="台形 91"/>
            <p:cNvSpPr/>
            <p:nvPr/>
          </p:nvSpPr>
          <p:spPr>
            <a:xfrm>
              <a:off x="6080425" y="5433680"/>
              <a:ext cx="1489378" cy="425537"/>
            </a:xfrm>
            <a:prstGeom prst="trapezoid">
              <a:avLst>
                <a:gd name="adj" fmla="val 58069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台形 92"/>
            <p:cNvSpPr/>
            <p:nvPr/>
          </p:nvSpPr>
          <p:spPr>
            <a:xfrm flipV="1">
              <a:off x="6080425" y="5034320"/>
              <a:ext cx="1489378" cy="399360"/>
            </a:xfrm>
            <a:prstGeom prst="trapezoid">
              <a:avLst>
                <a:gd name="adj" fmla="val 6229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4" name="台形 93"/>
            <p:cNvSpPr/>
            <p:nvPr/>
          </p:nvSpPr>
          <p:spPr>
            <a:xfrm>
              <a:off x="6157406" y="5433679"/>
              <a:ext cx="1335416" cy="377974"/>
            </a:xfrm>
            <a:prstGeom prst="trapezoid">
              <a:avLst>
                <a:gd name="adj" fmla="val 58069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台形 94"/>
            <p:cNvSpPr/>
            <p:nvPr/>
          </p:nvSpPr>
          <p:spPr>
            <a:xfrm flipV="1">
              <a:off x="6163172" y="5083975"/>
              <a:ext cx="1323883" cy="349703"/>
            </a:xfrm>
            <a:prstGeom prst="trapezoid">
              <a:avLst>
                <a:gd name="adj" fmla="val 6229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6" name="台形 95"/>
            <p:cNvSpPr/>
            <p:nvPr/>
          </p:nvSpPr>
          <p:spPr>
            <a:xfrm flipV="1">
              <a:off x="6385513" y="5434371"/>
              <a:ext cx="885110" cy="377281"/>
            </a:xfrm>
            <a:prstGeom prst="trapezoid">
              <a:avLst>
                <a:gd name="adj" fmla="val 22201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台形 96"/>
            <p:cNvSpPr/>
            <p:nvPr/>
          </p:nvSpPr>
          <p:spPr>
            <a:xfrm>
              <a:off x="6385513" y="5083975"/>
              <a:ext cx="885110" cy="349012"/>
            </a:xfrm>
            <a:prstGeom prst="trapezoid">
              <a:avLst>
                <a:gd name="adj" fmla="val 12024"/>
              </a:avLst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" name="台形 97"/>
            <p:cNvSpPr/>
            <p:nvPr/>
          </p:nvSpPr>
          <p:spPr>
            <a:xfrm flipV="1">
              <a:off x="6200408" y="5921847"/>
              <a:ext cx="1249412" cy="318933"/>
            </a:xfrm>
            <a:prstGeom prst="trapezoid">
              <a:avLst>
                <a:gd name="adj" fmla="val 50132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" name="台形 280"/>
            <p:cNvSpPr/>
            <p:nvPr/>
          </p:nvSpPr>
          <p:spPr>
            <a:xfrm flipV="1">
              <a:off x="6662456" y="5859216"/>
              <a:ext cx="325316" cy="212768"/>
            </a:xfrm>
            <a:custGeom>
              <a:avLst/>
              <a:gdLst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  <a:gd name="connsiteX0" fmla="*/ 0 w 325316"/>
                <a:gd name="connsiteY0" fmla="*/ 212972 h 212972"/>
                <a:gd name="connsiteX1" fmla="*/ 58188 w 325316"/>
                <a:gd name="connsiteY1" fmla="*/ 204 h 212972"/>
                <a:gd name="connsiteX2" fmla="*/ 156333 w 325316"/>
                <a:gd name="connsiteY2" fmla="*/ 0 h 212972"/>
                <a:gd name="connsiteX3" fmla="*/ 267128 w 325316"/>
                <a:gd name="connsiteY3" fmla="*/ 204 h 212972"/>
                <a:gd name="connsiteX4" fmla="*/ 325316 w 325316"/>
                <a:gd name="connsiteY4" fmla="*/ 212972 h 212972"/>
                <a:gd name="connsiteX5" fmla="*/ 0 w 325316"/>
                <a:gd name="connsiteY5" fmla="*/ 212972 h 212972"/>
                <a:gd name="connsiteX0" fmla="*/ 0 w 325316"/>
                <a:gd name="connsiteY0" fmla="*/ 260597 h 260597"/>
                <a:gd name="connsiteX1" fmla="*/ 58188 w 325316"/>
                <a:gd name="connsiteY1" fmla="*/ 47829 h 260597"/>
                <a:gd name="connsiteX2" fmla="*/ 163477 w 325316"/>
                <a:gd name="connsiteY2" fmla="*/ 0 h 260597"/>
                <a:gd name="connsiteX3" fmla="*/ 267128 w 325316"/>
                <a:gd name="connsiteY3" fmla="*/ 47829 h 260597"/>
                <a:gd name="connsiteX4" fmla="*/ 325316 w 325316"/>
                <a:gd name="connsiteY4" fmla="*/ 260597 h 260597"/>
                <a:gd name="connsiteX5" fmla="*/ 0 w 325316"/>
                <a:gd name="connsiteY5" fmla="*/ 260597 h 260597"/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316" h="212768">
                  <a:moveTo>
                    <a:pt x="0" y="212768"/>
                  </a:moveTo>
                  <a:lnTo>
                    <a:pt x="58188" y="0"/>
                  </a:lnTo>
                  <a:lnTo>
                    <a:pt x="267128" y="0"/>
                  </a:lnTo>
                  <a:lnTo>
                    <a:pt x="325316" y="212768"/>
                  </a:lnTo>
                  <a:lnTo>
                    <a:pt x="0" y="212768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6771922" y="5896091"/>
              <a:ext cx="106384" cy="5151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台形 100"/>
            <p:cNvSpPr/>
            <p:nvPr/>
          </p:nvSpPr>
          <p:spPr>
            <a:xfrm>
              <a:off x="6798518" y="5921847"/>
              <a:ext cx="53192" cy="11285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台形 101"/>
            <p:cNvSpPr/>
            <p:nvPr/>
          </p:nvSpPr>
          <p:spPr>
            <a:xfrm>
              <a:off x="6080425" y="4730750"/>
              <a:ext cx="1489377" cy="304800"/>
            </a:xfrm>
            <a:prstGeom prst="trapezoid">
              <a:avLst>
                <a:gd name="adj" fmla="val 5013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" name="台形 102"/>
            <p:cNvSpPr/>
            <p:nvPr/>
          </p:nvSpPr>
          <p:spPr>
            <a:xfrm>
              <a:off x="6185033" y="4793402"/>
              <a:ext cx="1280160" cy="172038"/>
            </a:xfrm>
            <a:prstGeom prst="trapezoid">
              <a:avLst>
                <a:gd name="adj" fmla="val 50132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" name="グループ化 103"/>
          <p:cNvGrpSpPr/>
          <p:nvPr/>
        </p:nvGrpSpPr>
        <p:grpSpPr>
          <a:xfrm>
            <a:off x="7951825" y="860469"/>
            <a:ext cx="1489378" cy="1554003"/>
            <a:chOff x="7951825" y="4730750"/>
            <a:chExt cx="1489378" cy="1554003"/>
          </a:xfrm>
        </p:grpSpPr>
        <p:sp>
          <p:nvSpPr>
            <p:cNvPr id="105" name="台形 104"/>
            <p:cNvSpPr/>
            <p:nvPr/>
          </p:nvSpPr>
          <p:spPr>
            <a:xfrm flipV="1">
              <a:off x="7951825" y="5859216"/>
              <a:ext cx="1489378" cy="425537"/>
            </a:xfrm>
            <a:prstGeom prst="trapezoid">
              <a:avLst>
                <a:gd name="adj" fmla="val 5013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台形 105"/>
            <p:cNvSpPr/>
            <p:nvPr/>
          </p:nvSpPr>
          <p:spPr>
            <a:xfrm>
              <a:off x="7951825" y="5433680"/>
              <a:ext cx="1489378" cy="425537"/>
            </a:xfrm>
            <a:prstGeom prst="trapezoid">
              <a:avLst>
                <a:gd name="adj" fmla="val 58069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台形 106"/>
            <p:cNvSpPr/>
            <p:nvPr/>
          </p:nvSpPr>
          <p:spPr>
            <a:xfrm flipV="1">
              <a:off x="7951825" y="5034320"/>
              <a:ext cx="1489378" cy="399360"/>
            </a:xfrm>
            <a:prstGeom prst="trapezoid">
              <a:avLst>
                <a:gd name="adj" fmla="val 62297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台形 107"/>
            <p:cNvSpPr/>
            <p:nvPr/>
          </p:nvSpPr>
          <p:spPr>
            <a:xfrm>
              <a:off x="8028806" y="5433679"/>
              <a:ext cx="1335416" cy="377974"/>
            </a:xfrm>
            <a:prstGeom prst="trapezoid">
              <a:avLst>
                <a:gd name="adj" fmla="val 58069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台形 108"/>
            <p:cNvSpPr/>
            <p:nvPr/>
          </p:nvSpPr>
          <p:spPr>
            <a:xfrm flipV="1">
              <a:off x="8034572" y="5083975"/>
              <a:ext cx="1323883" cy="349703"/>
            </a:xfrm>
            <a:prstGeom prst="trapezoid">
              <a:avLst>
                <a:gd name="adj" fmla="val 62297"/>
              </a:avLst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台形 109"/>
            <p:cNvSpPr/>
            <p:nvPr/>
          </p:nvSpPr>
          <p:spPr>
            <a:xfrm flipV="1">
              <a:off x="8256913" y="5434371"/>
              <a:ext cx="885110" cy="377281"/>
            </a:xfrm>
            <a:prstGeom prst="trapezoid">
              <a:avLst>
                <a:gd name="adj" fmla="val 22201"/>
              </a:avLst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" name="台形 110"/>
            <p:cNvSpPr/>
            <p:nvPr/>
          </p:nvSpPr>
          <p:spPr>
            <a:xfrm>
              <a:off x="8256913" y="5083975"/>
              <a:ext cx="885110" cy="349012"/>
            </a:xfrm>
            <a:prstGeom prst="trapezoid">
              <a:avLst>
                <a:gd name="adj" fmla="val 12024"/>
              </a:avLst>
            </a:prstGeom>
            <a:gradFill>
              <a:gsLst>
                <a:gs pos="100000">
                  <a:srgbClr val="FF0000"/>
                </a:gs>
                <a:gs pos="0">
                  <a:srgbClr val="C00000"/>
                </a:gs>
              </a:gsLst>
              <a:lin ang="54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" name="台形 111"/>
            <p:cNvSpPr/>
            <p:nvPr/>
          </p:nvSpPr>
          <p:spPr>
            <a:xfrm flipV="1">
              <a:off x="8071808" y="5921847"/>
              <a:ext cx="1249412" cy="318933"/>
            </a:xfrm>
            <a:prstGeom prst="trapezoid">
              <a:avLst>
                <a:gd name="adj" fmla="val 501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" name="台形 280"/>
            <p:cNvSpPr/>
            <p:nvPr/>
          </p:nvSpPr>
          <p:spPr>
            <a:xfrm flipV="1">
              <a:off x="8533856" y="5859216"/>
              <a:ext cx="325316" cy="212768"/>
            </a:xfrm>
            <a:custGeom>
              <a:avLst/>
              <a:gdLst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  <a:gd name="connsiteX0" fmla="*/ 0 w 325316"/>
                <a:gd name="connsiteY0" fmla="*/ 212972 h 212972"/>
                <a:gd name="connsiteX1" fmla="*/ 58188 w 325316"/>
                <a:gd name="connsiteY1" fmla="*/ 204 h 212972"/>
                <a:gd name="connsiteX2" fmla="*/ 156333 w 325316"/>
                <a:gd name="connsiteY2" fmla="*/ 0 h 212972"/>
                <a:gd name="connsiteX3" fmla="*/ 267128 w 325316"/>
                <a:gd name="connsiteY3" fmla="*/ 204 h 212972"/>
                <a:gd name="connsiteX4" fmla="*/ 325316 w 325316"/>
                <a:gd name="connsiteY4" fmla="*/ 212972 h 212972"/>
                <a:gd name="connsiteX5" fmla="*/ 0 w 325316"/>
                <a:gd name="connsiteY5" fmla="*/ 212972 h 212972"/>
                <a:gd name="connsiteX0" fmla="*/ 0 w 325316"/>
                <a:gd name="connsiteY0" fmla="*/ 260597 h 260597"/>
                <a:gd name="connsiteX1" fmla="*/ 58188 w 325316"/>
                <a:gd name="connsiteY1" fmla="*/ 47829 h 260597"/>
                <a:gd name="connsiteX2" fmla="*/ 163477 w 325316"/>
                <a:gd name="connsiteY2" fmla="*/ 0 h 260597"/>
                <a:gd name="connsiteX3" fmla="*/ 267128 w 325316"/>
                <a:gd name="connsiteY3" fmla="*/ 47829 h 260597"/>
                <a:gd name="connsiteX4" fmla="*/ 325316 w 325316"/>
                <a:gd name="connsiteY4" fmla="*/ 260597 h 260597"/>
                <a:gd name="connsiteX5" fmla="*/ 0 w 325316"/>
                <a:gd name="connsiteY5" fmla="*/ 260597 h 260597"/>
                <a:gd name="connsiteX0" fmla="*/ 0 w 325316"/>
                <a:gd name="connsiteY0" fmla="*/ 212768 h 212768"/>
                <a:gd name="connsiteX1" fmla="*/ 58188 w 325316"/>
                <a:gd name="connsiteY1" fmla="*/ 0 h 212768"/>
                <a:gd name="connsiteX2" fmla="*/ 267128 w 325316"/>
                <a:gd name="connsiteY2" fmla="*/ 0 h 212768"/>
                <a:gd name="connsiteX3" fmla="*/ 325316 w 325316"/>
                <a:gd name="connsiteY3" fmla="*/ 212768 h 212768"/>
                <a:gd name="connsiteX4" fmla="*/ 0 w 325316"/>
                <a:gd name="connsiteY4" fmla="*/ 212768 h 2127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316" h="212768">
                  <a:moveTo>
                    <a:pt x="0" y="212768"/>
                  </a:moveTo>
                  <a:lnTo>
                    <a:pt x="58188" y="0"/>
                  </a:lnTo>
                  <a:lnTo>
                    <a:pt x="267128" y="0"/>
                  </a:lnTo>
                  <a:lnTo>
                    <a:pt x="325316" y="212768"/>
                  </a:lnTo>
                  <a:lnTo>
                    <a:pt x="0" y="212768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643322" y="5896091"/>
              <a:ext cx="106384" cy="5151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5" name="台形 114"/>
            <p:cNvSpPr/>
            <p:nvPr/>
          </p:nvSpPr>
          <p:spPr>
            <a:xfrm>
              <a:off x="8669918" y="5921847"/>
              <a:ext cx="53192" cy="112851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6" name="台形 115"/>
            <p:cNvSpPr/>
            <p:nvPr/>
          </p:nvSpPr>
          <p:spPr>
            <a:xfrm>
              <a:off x="7951825" y="4730750"/>
              <a:ext cx="1489377" cy="304800"/>
            </a:xfrm>
            <a:prstGeom prst="trapezoid">
              <a:avLst>
                <a:gd name="adj" fmla="val 50132"/>
              </a:avLst>
            </a:prstGeom>
            <a:gradFill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0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" name="台形 116"/>
            <p:cNvSpPr/>
            <p:nvPr/>
          </p:nvSpPr>
          <p:spPr>
            <a:xfrm>
              <a:off x="8056433" y="4793402"/>
              <a:ext cx="1280160" cy="172038"/>
            </a:xfrm>
            <a:prstGeom prst="trapezoid">
              <a:avLst>
                <a:gd name="adj" fmla="val 501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288208" y="2761810"/>
            <a:ext cx="1845897" cy="1743646"/>
            <a:chOff x="288208" y="2761810"/>
            <a:chExt cx="1845897" cy="1743646"/>
          </a:xfrm>
        </p:grpSpPr>
        <p:grpSp>
          <p:nvGrpSpPr>
            <p:cNvPr id="263" name="グループ化 262"/>
            <p:cNvGrpSpPr/>
            <p:nvPr/>
          </p:nvGrpSpPr>
          <p:grpSpPr>
            <a:xfrm>
              <a:off x="497505" y="2761810"/>
              <a:ext cx="1489378" cy="1595762"/>
              <a:chOff x="497505" y="4688991"/>
              <a:chExt cx="1489378" cy="1595762"/>
            </a:xfrm>
          </p:grpSpPr>
          <p:sp>
            <p:nvSpPr>
              <p:cNvPr id="264" name="台形 263"/>
              <p:cNvSpPr/>
              <p:nvPr/>
            </p:nvSpPr>
            <p:spPr>
              <a:xfrm flipV="1">
                <a:off x="49750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5" name="台形 264"/>
              <p:cNvSpPr/>
              <p:nvPr/>
            </p:nvSpPr>
            <p:spPr>
              <a:xfrm>
                <a:off x="49750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6" name="台形 265"/>
              <p:cNvSpPr/>
              <p:nvPr/>
            </p:nvSpPr>
            <p:spPr>
              <a:xfrm flipV="1">
                <a:off x="49750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7" name="片側の 2 つの角を丸めた四角形 266"/>
              <p:cNvSpPr/>
              <p:nvPr/>
            </p:nvSpPr>
            <p:spPr>
              <a:xfrm>
                <a:off x="497505" y="4688991"/>
                <a:ext cx="1489378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8" name="台形 267"/>
              <p:cNvSpPr/>
              <p:nvPr/>
            </p:nvSpPr>
            <p:spPr>
              <a:xfrm>
                <a:off x="57448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台形 268"/>
              <p:cNvSpPr/>
              <p:nvPr/>
            </p:nvSpPr>
            <p:spPr>
              <a:xfrm flipV="1">
                <a:off x="58025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台形 269"/>
              <p:cNvSpPr/>
              <p:nvPr/>
            </p:nvSpPr>
            <p:spPr>
              <a:xfrm flipV="1">
                <a:off x="80259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1" name="台形 270"/>
              <p:cNvSpPr/>
              <p:nvPr/>
            </p:nvSpPr>
            <p:spPr>
              <a:xfrm>
                <a:off x="80259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正方形/長方形 271"/>
              <p:cNvSpPr/>
              <p:nvPr/>
            </p:nvSpPr>
            <p:spPr>
              <a:xfrm>
                <a:off x="763465" y="6178369"/>
                <a:ext cx="957457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正方形/長方形 272"/>
              <p:cNvSpPr/>
              <p:nvPr/>
            </p:nvSpPr>
            <p:spPr>
              <a:xfrm>
                <a:off x="694662" y="6071985"/>
                <a:ext cx="1095065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582084" y="5857536"/>
                <a:ext cx="1320219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648927" y="5963920"/>
                <a:ext cx="1186533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平行四辺形 275"/>
              <p:cNvSpPr/>
              <p:nvPr/>
            </p:nvSpPr>
            <p:spPr>
              <a:xfrm>
                <a:off x="166773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7" name="平行四辺形 276"/>
              <p:cNvSpPr/>
              <p:nvPr/>
            </p:nvSpPr>
            <p:spPr>
              <a:xfrm flipH="1">
                <a:off x="50531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" name="台形 280"/>
              <p:cNvSpPr/>
              <p:nvPr/>
            </p:nvSpPr>
            <p:spPr>
              <a:xfrm flipV="1">
                <a:off x="1079536" y="5859216"/>
                <a:ext cx="325316" cy="260597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316" h="260597">
                    <a:moveTo>
                      <a:pt x="0" y="260597"/>
                    </a:moveTo>
                    <a:lnTo>
                      <a:pt x="58188" y="47829"/>
                    </a:lnTo>
                    <a:lnTo>
                      <a:pt x="163477" y="0"/>
                    </a:lnTo>
                    <a:lnTo>
                      <a:pt x="267128" y="47829"/>
                    </a:lnTo>
                    <a:lnTo>
                      <a:pt x="325316" y="260597"/>
                    </a:lnTo>
                    <a:lnTo>
                      <a:pt x="0" y="260597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片側の 2 つの角を丸めた四角形 278"/>
              <p:cNvSpPr/>
              <p:nvPr/>
            </p:nvSpPr>
            <p:spPr>
              <a:xfrm>
                <a:off x="580253" y="4688991"/>
                <a:ext cx="1300247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0" name="円/楕円 279"/>
              <p:cNvSpPr/>
              <p:nvPr/>
            </p:nvSpPr>
            <p:spPr>
              <a:xfrm>
                <a:off x="118900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1" name="台形 280"/>
              <p:cNvSpPr/>
              <p:nvPr/>
            </p:nvSpPr>
            <p:spPr>
              <a:xfrm>
                <a:off x="121559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282" name="直線コネクタ 281"/>
              <p:cNvCxnSpPr/>
              <p:nvPr/>
            </p:nvCxnSpPr>
            <p:spPr bwMode="auto">
              <a:xfrm>
                <a:off x="574486" y="4914165"/>
                <a:ext cx="1304320" cy="31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283" name="直線コネクタ 282"/>
              <p:cNvCxnSpPr/>
              <p:nvPr/>
            </p:nvCxnSpPr>
            <p:spPr bwMode="auto">
              <a:xfrm>
                <a:off x="610205" y="4776052"/>
                <a:ext cx="1247170" cy="15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</p:grpSp>
        <p:grpSp>
          <p:nvGrpSpPr>
            <p:cNvPr id="348" name="グループ化 347"/>
            <p:cNvGrpSpPr/>
            <p:nvPr/>
          </p:nvGrpSpPr>
          <p:grpSpPr>
            <a:xfrm>
              <a:off x="288208" y="3307670"/>
              <a:ext cx="1845897" cy="1197786"/>
              <a:chOff x="288208" y="4433152"/>
              <a:chExt cx="1845897" cy="1197786"/>
            </a:xfrm>
          </p:grpSpPr>
          <p:sp>
            <p:nvSpPr>
              <p:cNvPr id="349" name="円/楕円 348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円/楕円 349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円/楕円 350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円/楕円 351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3" name="円/楕円 352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4" name="円/楕円 353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円/楕円 354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6" name="円/楕円 355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7" name="円/楕円 356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8" name="円/楕円 357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円/楕円 358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0" name="円/楕円 359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1" name="円/楕円 360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2" name="円/楕円 361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3" name="円/楕円 362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4" name="円/楕円 363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5" name="円/楕円 364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6" name="円/楕円 365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7" name="円/楕円 366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8" name="円/楕円 367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1" name="円/楕円 370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2" name="円/楕円 371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3" name="円/楕円 372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4" name="円/楕円 373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5" name="円/楕円 374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6" name="円/楕円 375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7" name="円/楕円 376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円/楕円 377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5" name="円/楕円 494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6" name="円/楕円 495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7" name="円/楕円 496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8" name="円/楕円 497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2155108" y="2761810"/>
            <a:ext cx="1845897" cy="1743646"/>
            <a:chOff x="2155108" y="2761810"/>
            <a:chExt cx="1845897" cy="1743646"/>
          </a:xfrm>
        </p:grpSpPr>
        <p:grpSp>
          <p:nvGrpSpPr>
            <p:cNvPr id="284" name="グループ化 283"/>
            <p:cNvGrpSpPr/>
            <p:nvPr/>
          </p:nvGrpSpPr>
          <p:grpSpPr>
            <a:xfrm>
              <a:off x="2364405" y="2761810"/>
              <a:ext cx="1489378" cy="1595762"/>
              <a:chOff x="2364405" y="4688991"/>
              <a:chExt cx="1489378" cy="1595762"/>
            </a:xfrm>
          </p:grpSpPr>
          <p:sp>
            <p:nvSpPr>
              <p:cNvPr id="285" name="台形 284"/>
              <p:cNvSpPr/>
              <p:nvPr/>
            </p:nvSpPr>
            <p:spPr>
              <a:xfrm flipV="1">
                <a:off x="236440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6" name="台形 285"/>
              <p:cNvSpPr/>
              <p:nvPr/>
            </p:nvSpPr>
            <p:spPr>
              <a:xfrm>
                <a:off x="236440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台形 286"/>
              <p:cNvSpPr/>
              <p:nvPr/>
            </p:nvSpPr>
            <p:spPr>
              <a:xfrm flipV="1">
                <a:off x="236440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片側の 2 つの角を丸めた四角形 287"/>
              <p:cNvSpPr/>
              <p:nvPr/>
            </p:nvSpPr>
            <p:spPr>
              <a:xfrm>
                <a:off x="2364405" y="4688991"/>
                <a:ext cx="1489378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台形 288"/>
              <p:cNvSpPr/>
              <p:nvPr/>
            </p:nvSpPr>
            <p:spPr>
              <a:xfrm>
                <a:off x="244138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0" name="台形 289"/>
              <p:cNvSpPr/>
              <p:nvPr/>
            </p:nvSpPr>
            <p:spPr>
              <a:xfrm flipV="1">
                <a:off x="244715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台形 290"/>
              <p:cNvSpPr/>
              <p:nvPr/>
            </p:nvSpPr>
            <p:spPr>
              <a:xfrm flipV="1">
                <a:off x="266949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台形 291"/>
              <p:cNvSpPr/>
              <p:nvPr/>
            </p:nvSpPr>
            <p:spPr>
              <a:xfrm>
                <a:off x="266949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正方形/長方形 292"/>
              <p:cNvSpPr/>
              <p:nvPr/>
            </p:nvSpPr>
            <p:spPr>
              <a:xfrm>
                <a:off x="2630365" y="6178369"/>
                <a:ext cx="957457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正方形/長方形 293"/>
              <p:cNvSpPr/>
              <p:nvPr/>
            </p:nvSpPr>
            <p:spPr>
              <a:xfrm>
                <a:off x="2561562" y="6071985"/>
                <a:ext cx="1095065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正方形/長方形 294"/>
              <p:cNvSpPr/>
              <p:nvPr/>
            </p:nvSpPr>
            <p:spPr>
              <a:xfrm>
                <a:off x="2448984" y="5857536"/>
                <a:ext cx="1320219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6" name="正方形/長方形 295"/>
              <p:cNvSpPr/>
              <p:nvPr/>
            </p:nvSpPr>
            <p:spPr>
              <a:xfrm>
                <a:off x="2515827" y="5963920"/>
                <a:ext cx="1186533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7" name="平行四辺形 296"/>
              <p:cNvSpPr/>
              <p:nvPr/>
            </p:nvSpPr>
            <p:spPr>
              <a:xfrm>
                <a:off x="353463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8" name="平行四辺形 297"/>
              <p:cNvSpPr/>
              <p:nvPr/>
            </p:nvSpPr>
            <p:spPr>
              <a:xfrm flipH="1">
                <a:off x="237221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台形 280"/>
              <p:cNvSpPr/>
              <p:nvPr/>
            </p:nvSpPr>
            <p:spPr>
              <a:xfrm flipV="1">
                <a:off x="2946436" y="5859216"/>
                <a:ext cx="325316" cy="260597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316" h="260597">
                    <a:moveTo>
                      <a:pt x="0" y="260597"/>
                    </a:moveTo>
                    <a:lnTo>
                      <a:pt x="58188" y="47829"/>
                    </a:lnTo>
                    <a:lnTo>
                      <a:pt x="163477" y="0"/>
                    </a:lnTo>
                    <a:lnTo>
                      <a:pt x="267128" y="47829"/>
                    </a:lnTo>
                    <a:lnTo>
                      <a:pt x="325316" y="260597"/>
                    </a:lnTo>
                    <a:lnTo>
                      <a:pt x="0" y="260597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片側の 2 つの角を丸めた四角形 299"/>
              <p:cNvSpPr/>
              <p:nvPr/>
            </p:nvSpPr>
            <p:spPr>
              <a:xfrm>
                <a:off x="2447153" y="4688991"/>
                <a:ext cx="1300247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1" name="円/楕円 300"/>
              <p:cNvSpPr/>
              <p:nvPr/>
            </p:nvSpPr>
            <p:spPr>
              <a:xfrm>
                <a:off x="305590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2" name="台形 301"/>
              <p:cNvSpPr/>
              <p:nvPr/>
            </p:nvSpPr>
            <p:spPr>
              <a:xfrm>
                <a:off x="308249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03" name="直線コネクタ 302"/>
              <p:cNvCxnSpPr/>
              <p:nvPr/>
            </p:nvCxnSpPr>
            <p:spPr bwMode="auto">
              <a:xfrm>
                <a:off x="2441386" y="4914165"/>
                <a:ext cx="1304320" cy="3116"/>
              </a:xfrm>
              <a:prstGeom prst="lin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04" name="直線コネクタ 303"/>
              <p:cNvCxnSpPr/>
              <p:nvPr/>
            </p:nvCxnSpPr>
            <p:spPr bwMode="auto">
              <a:xfrm>
                <a:off x="2477105" y="4776052"/>
                <a:ext cx="1247170" cy="1558"/>
              </a:xfrm>
              <a:prstGeom prst="lin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</p:grpSp>
        <p:grpSp>
          <p:nvGrpSpPr>
            <p:cNvPr id="499" name="グループ化 498"/>
            <p:cNvGrpSpPr/>
            <p:nvPr/>
          </p:nvGrpSpPr>
          <p:grpSpPr>
            <a:xfrm>
              <a:off x="2155108" y="3307670"/>
              <a:ext cx="1845897" cy="1197786"/>
              <a:chOff x="288208" y="4433152"/>
              <a:chExt cx="1845897" cy="1197786"/>
            </a:xfrm>
          </p:grpSpPr>
          <p:sp>
            <p:nvSpPr>
              <p:cNvPr id="500" name="円/楕円 499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円/楕円 500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円/楕円 501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円/楕円 502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4" name="円/楕円 503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5" name="円/楕円 504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円/楕円 505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円/楕円 506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8" name="円/楕円 507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9" name="円/楕円 508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0" name="円/楕円 509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円/楕円 510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2" name="円/楕円 511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3" name="円/楕円 512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4" name="円/楕円 513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5" name="円/楕円 514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6" name="円/楕円 515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7" name="円/楕円 516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8" name="円/楕円 517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9" name="円/楕円 518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0" name="円/楕円 519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1" name="円/楕円 520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円/楕円 521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円/楕円 522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円/楕円 523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円/楕円 524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円/楕円 525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7" name="円/楕円 526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円/楕円 527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円/楕円 528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0" name="円/楕円 529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円/楕円 530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円/楕円 531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円/楕円 532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3993433" y="2803569"/>
            <a:ext cx="1845897" cy="1701887"/>
            <a:chOff x="3993433" y="2803569"/>
            <a:chExt cx="1845897" cy="1701887"/>
          </a:xfrm>
        </p:grpSpPr>
        <p:grpSp>
          <p:nvGrpSpPr>
            <p:cNvPr id="305" name="グループ化 304"/>
            <p:cNvGrpSpPr/>
            <p:nvPr/>
          </p:nvGrpSpPr>
          <p:grpSpPr>
            <a:xfrm>
              <a:off x="4200825" y="2803569"/>
              <a:ext cx="1489378" cy="1554003"/>
              <a:chOff x="4200825" y="4730750"/>
              <a:chExt cx="1489378" cy="1554003"/>
            </a:xfrm>
          </p:grpSpPr>
          <p:sp>
            <p:nvSpPr>
              <p:cNvPr id="306" name="台形 305"/>
              <p:cNvSpPr/>
              <p:nvPr/>
            </p:nvSpPr>
            <p:spPr>
              <a:xfrm flipV="1">
                <a:off x="42008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台形 306"/>
              <p:cNvSpPr/>
              <p:nvPr/>
            </p:nvSpPr>
            <p:spPr>
              <a:xfrm>
                <a:off x="42008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8" name="台形 307"/>
              <p:cNvSpPr/>
              <p:nvPr/>
            </p:nvSpPr>
            <p:spPr>
              <a:xfrm flipV="1">
                <a:off x="42008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9" name="台形 308"/>
              <p:cNvSpPr/>
              <p:nvPr/>
            </p:nvSpPr>
            <p:spPr>
              <a:xfrm>
                <a:off x="42778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0" name="台形 309"/>
              <p:cNvSpPr/>
              <p:nvPr/>
            </p:nvSpPr>
            <p:spPr>
              <a:xfrm flipV="1">
                <a:off x="42835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1" name="台形 310"/>
              <p:cNvSpPr/>
              <p:nvPr/>
            </p:nvSpPr>
            <p:spPr>
              <a:xfrm flipV="1">
                <a:off x="45059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2" name="台形 311"/>
              <p:cNvSpPr/>
              <p:nvPr/>
            </p:nvSpPr>
            <p:spPr>
              <a:xfrm>
                <a:off x="45059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3" name="台形 312"/>
              <p:cNvSpPr/>
              <p:nvPr/>
            </p:nvSpPr>
            <p:spPr>
              <a:xfrm flipV="1">
                <a:off x="43208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4" name="台形 280"/>
              <p:cNvSpPr/>
              <p:nvPr/>
            </p:nvSpPr>
            <p:spPr>
              <a:xfrm flipV="1">
                <a:off x="47828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5" name="円/楕円 314"/>
              <p:cNvSpPr/>
              <p:nvPr/>
            </p:nvSpPr>
            <p:spPr>
              <a:xfrm>
                <a:off x="48923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6" name="台形 315"/>
              <p:cNvSpPr/>
              <p:nvPr/>
            </p:nvSpPr>
            <p:spPr>
              <a:xfrm>
                <a:off x="49189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17" name="グループ化 316"/>
              <p:cNvGrpSpPr/>
              <p:nvPr/>
            </p:nvGrpSpPr>
            <p:grpSpPr>
              <a:xfrm>
                <a:off x="4200825" y="4730750"/>
                <a:ext cx="1489377" cy="304800"/>
                <a:chOff x="4200825" y="4776052"/>
                <a:chExt cx="1489377" cy="259498"/>
              </a:xfrm>
            </p:grpSpPr>
            <p:sp>
              <p:nvSpPr>
                <p:cNvPr id="318" name="台形 317"/>
                <p:cNvSpPr/>
                <p:nvPr/>
              </p:nvSpPr>
              <p:spPr>
                <a:xfrm>
                  <a:off x="4200825" y="4776052"/>
                  <a:ext cx="1489377" cy="259498"/>
                </a:xfrm>
                <a:prstGeom prst="trapezoid">
                  <a:avLst>
                    <a:gd name="adj" fmla="val 50132"/>
                  </a:avLst>
                </a:pr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8900000" scaled="0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9" name="台形 318"/>
                <p:cNvSpPr/>
                <p:nvPr/>
              </p:nvSpPr>
              <p:spPr>
                <a:xfrm>
                  <a:off x="4305433" y="4829392"/>
                  <a:ext cx="1280160" cy="146468"/>
                </a:xfrm>
                <a:prstGeom prst="trapezoid">
                  <a:avLst>
                    <a:gd name="adj" fmla="val 50132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534" name="グループ化 533"/>
            <p:cNvGrpSpPr/>
            <p:nvPr/>
          </p:nvGrpSpPr>
          <p:grpSpPr>
            <a:xfrm>
              <a:off x="3993433" y="3307670"/>
              <a:ext cx="1845897" cy="1197786"/>
              <a:chOff x="288208" y="4433152"/>
              <a:chExt cx="1845897" cy="1197786"/>
            </a:xfrm>
          </p:grpSpPr>
          <p:sp>
            <p:nvSpPr>
              <p:cNvPr id="535" name="円/楕円 534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円/楕円 535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円/楕円 536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8" name="円/楕円 537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9" name="円/楕円 538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0" name="円/楕円 539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1" name="円/楕円 540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円/楕円 541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3" name="円/楕円 542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4" name="円/楕円 543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5" name="円/楕円 544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6" name="円/楕円 545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7" name="円/楕円 546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8" name="円/楕円 547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49" name="円/楕円 548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0" name="円/楕円 549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1" name="円/楕円 550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2" name="円/楕円 551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3" name="円/楕円 552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4" name="円/楕円 553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5" name="円/楕円 554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6" name="円/楕円 555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円/楕円 556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円/楕円 557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円/楕円 560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2" name="円/楕円 561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円/楕円 562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円/楕円 563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5" name="円/楕円 564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6" name="円/楕円 565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7" name="円/楕円 566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8" name="円/楕円 567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5869858" y="2803569"/>
            <a:ext cx="1845897" cy="1701887"/>
            <a:chOff x="5869858" y="2803569"/>
            <a:chExt cx="1845897" cy="1701887"/>
          </a:xfrm>
        </p:grpSpPr>
        <p:grpSp>
          <p:nvGrpSpPr>
            <p:cNvPr id="320" name="グループ化 319"/>
            <p:cNvGrpSpPr/>
            <p:nvPr/>
          </p:nvGrpSpPr>
          <p:grpSpPr>
            <a:xfrm>
              <a:off x="6080425" y="2803569"/>
              <a:ext cx="1489378" cy="1554003"/>
              <a:chOff x="6080425" y="4730750"/>
              <a:chExt cx="1489378" cy="1554003"/>
            </a:xfrm>
          </p:grpSpPr>
          <p:sp>
            <p:nvSpPr>
              <p:cNvPr id="321" name="台形 320"/>
              <p:cNvSpPr/>
              <p:nvPr/>
            </p:nvSpPr>
            <p:spPr>
              <a:xfrm flipV="1">
                <a:off x="60804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台形 321"/>
              <p:cNvSpPr/>
              <p:nvPr/>
            </p:nvSpPr>
            <p:spPr>
              <a:xfrm>
                <a:off x="60804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台形 322"/>
              <p:cNvSpPr/>
              <p:nvPr/>
            </p:nvSpPr>
            <p:spPr>
              <a:xfrm flipV="1">
                <a:off x="60804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4" name="台形 323"/>
              <p:cNvSpPr/>
              <p:nvPr/>
            </p:nvSpPr>
            <p:spPr>
              <a:xfrm>
                <a:off x="61574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台形 324"/>
              <p:cNvSpPr/>
              <p:nvPr/>
            </p:nvSpPr>
            <p:spPr>
              <a:xfrm flipV="1">
                <a:off x="61631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6" name="台形 325"/>
              <p:cNvSpPr/>
              <p:nvPr/>
            </p:nvSpPr>
            <p:spPr>
              <a:xfrm flipV="1">
                <a:off x="63855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台形 326"/>
              <p:cNvSpPr/>
              <p:nvPr/>
            </p:nvSpPr>
            <p:spPr>
              <a:xfrm>
                <a:off x="63855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台形 327"/>
              <p:cNvSpPr/>
              <p:nvPr/>
            </p:nvSpPr>
            <p:spPr>
              <a:xfrm flipV="1">
                <a:off x="62004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台形 280"/>
              <p:cNvSpPr/>
              <p:nvPr/>
            </p:nvSpPr>
            <p:spPr>
              <a:xfrm flipV="1">
                <a:off x="66624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円/楕円 329"/>
              <p:cNvSpPr/>
              <p:nvPr/>
            </p:nvSpPr>
            <p:spPr>
              <a:xfrm>
                <a:off x="67719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1" name="台形 330"/>
              <p:cNvSpPr/>
              <p:nvPr/>
            </p:nvSpPr>
            <p:spPr>
              <a:xfrm>
                <a:off x="67985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2" name="台形 331"/>
              <p:cNvSpPr/>
              <p:nvPr/>
            </p:nvSpPr>
            <p:spPr>
              <a:xfrm>
                <a:off x="6080425" y="4730750"/>
                <a:ext cx="1489377" cy="304800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3" name="台形 332"/>
              <p:cNvSpPr/>
              <p:nvPr/>
            </p:nvSpPr>
            <p:spPr>
              <a:xfrm>
                <a:off x="6185033" y="4793402"/>
                <a:ext cx="1280160" cy="172038"/>
              </a:xfrm>
              <a:prstGeom prst="trapezoid">
                <a:avLst>
                  <a:gd name="adj" fmla="val 5013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9" name="グループ化 568"/>
            <p:cNvGrpSpPr/>
            <p:nvPr/>
          </p:nvGrpSpPr>
          <p:grpSpPr>
            <a:xfrm>
              <a:off x="5869858" y="3307670"/>
              <a:ext cx="1845897" cy="1197786"/>
              <a:chOff x="288208" y="4433152"/>
              <a:chExt cx="1845897" cy="1197786"/>
            </a:xfrm>
          </p:grpSpPr>
          <p:sp>
            <p:nvSpPr>
              <p:cNvPr id="570" name="円/楕円 569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1" name="円/楕円 570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2" name="円/楕円 571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3" name="円/楕円 572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4" name="円/楕円 573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5" name="円/楕円 574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円/楕円 575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円/楕円 576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円/楕円 577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円/楕円 578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0" name="円/楕円 579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1" name="円/楕円 580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2" name="円/楕円 581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3" name="円/楕円 582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4" name="円/楕円 583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5" name="円/楕円 584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円/楕円 585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7" name="円/楕円 586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8" name="円/楕円 587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9" name="円/楕円 588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0" name="円/楕円 589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1" name="円/楕円 590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2" name="円/楕円 591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3" name="円/楕円 592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円/楕円 593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円/楕円 594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円/楕円 595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円/楕円 596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8" name="円/楕円 597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円/楕円 598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円/楕円 599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円/楕円 600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円/楕円 601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円/楕円 602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9" name="グループ化 8"/>
          <p:cNvGrpSpPr/>
          <p:nvPr/>
        </p:nvGrpSpPr>
        <p:grpSpPr>
          <a:xfrm>
            <a:off x="7727233" y="2803569"/>
            <a:ext cx="1845897" cy="1701887"/>
            <a:chOff x="7727233" y="2803569"/>
            <a:chExt cx="1845897" cy="1701887"/>
          </a:xfrm>
        </p:grpSpPr>
        <p:grpSp>
          <p:nvGrpSpPr>
            <p:cNvPr id="334" name="グループ化 333"/>
            <p:cNvGrpSpPr/>
            <p:nvPr/>
          </p:nvGrpSpPr>
          <p:grpSpPr>
            <a:xfrm>
              <a:off x="7951825" y="2803569"/>
              <a:ext cx="1489378" cy="1554003"/>
              <a:chOff x="7951825" y="4730750"/>
              <a:chExt cx="1489378" cy="1554003"/>
            </a:xfrm>
          </p:grpSpPr>
          <p:sp>
            <p:nvSpPr>
              <p:cNvPr id="335" name="台形 334"/>
              <p:cNvSpPr/>
              <p:nvPr/>
            </p:nvSpPr>
            <p:spPr>
              <a:xfrm flipV="1">
                <a:off x="79518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台形 335"/>
              <p:cNvSpPr/>
              <p:nvPr/>
            </p:nvSpPr>
            <p:spPr>
              <a:xfrm>
                <a:off x="79518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台形 336"/>
              <p:cNvSpPr/>
              <p:nvPr/>
            </p:nvSpPr>
            <p:spPr>
              <a:xfrm flipV="1">
                <a:off x="79518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台形 337"/>
              <p:cNvSpPr/>
              <p:nvPr/>
            </p:nvSpPr>
            <p:spPr>
              <a:xfrm>
                <a:off x="80288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台形 338"/>
              <p:cNvSpPr/>
              <p:nvPr/>
            </p:nvSpPr>
            <p:spPr>
              <a:xfrm flipV="1">
                <a:off x="80345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0" name="台形 339"/>
              <p:cNvSpPr/>
              <p:nvPr/>
            </p:nvSpPr>
            <p:spPr>
              <a:xfrm flipV="1">
                <a:off x="82569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台形 340"/>
              <p:cNvSpPr/>
              <p:nvPr/>
            </p:nvSpPr>
            <p:spPr>
              <a:xfrm>
                <a:off x="82569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2" name="台形 341"/>
              <p:cNvSpPr/>
              <p:nvPr/>
            </p:nvSpPr>
            <p:spPr>
              <a:xfrm flipV="1">
                <a:off x="80718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3" name="台形 280"/>
              <p:cNvSpPr/>
              <p:nvPr/>
            </p:nvSpPr>
            <p:spPr>
              <a:xfrm flipV="1">
                <a:off x="85338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4" name="円/楕円 343"/>
              <p:cNvSpPr/>
              <p:nvPr/>
            </p:nvSpPr>
            <p:spPr>
              <a:xfrm>
                <a:off x="86433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台形 344"/>
              <p:cNvSpPr/>
              <p:nvPr/>
            </p:nvSpPr>
            <p:spPr>
              <a:xfrm>
                <a:off x="86699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6" name="台形 345"/>
              <p:cNvSpPr/>
              <p:nvPr/>
            </p:nvSpPr>
            <p:spPr>
              <a:xfrm>
                <a:off x="7951825" y="4730750"/>
                <a:ext cx="1489377" cy="304800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7" name="台形 346"/>
              <p:cNvSpPr/>
              <p:nvPr/>
            </p:nvSpPr>
            <p:spPr>
              <a:xfrm>
                <a:off x="8056433" y="4793402"/>
                <a:ext cx="1280160" cy="172038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04" name="グループ化 603"/>
            <p:cNvGrpSpPr/>
            <p:nvPr/>
          </p:nvGrpSpPr>
          <p:grpSpPr>
            <a:xfrm>
              <a:off x="7727233" y="3307670"/>
              <a:ext cx="1845897" cy="1197786"/>
              <a:chOff x="288208" y="4433152"/>
              <a:chExt cx="1845897" cy="1197786"/>
            </a:xfrm>
          </p:grpSpPr>
          <p:sp>
            <p:nvSpPr>
              <p:cNvPr id="605" name="円/楕円 604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円/楕円 605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円/楕円 606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8" name="円/楕円 607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9" name="円/楕円 608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円/楕円 609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1" name="円/楕円 610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2" name="円/楕円 611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円/楕円 612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円/楕円 613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円/楕円 614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円/楕円 615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円/楕円 616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8" name="円/楕円 617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9" name="円/楕円 618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円/楕円 619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円/楕円 620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2" name="円/楕円 621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3" name="円/楕円 622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4" name="円/楕円 623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5" name="円/楕円 624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6" name="円/楕円 625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7" name="円/楕円 626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8" name="円/楕円 627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円/楕円 628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9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円/楕円 630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円/楕円 631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円/楕円 632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4" name="円/楕円 633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5" name="円/楕円 634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6" name="円/楕円 635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7" name="円/楕円 636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8" name="円/楕円 637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adFill flip="none" rotWithShape="1">
                <a:gsLst>
                  <a:gs pos="0">
                    <a:srgbClr val="FBE4AE"/>
                  </a:gs>
                  <a:gs pos="13000">
                    <a:srgbClr val="BD922A"/>
                  </a:gs>
                  <a:gs pos="21001">
                    <a:srgbClr val="BD922A"/>
                  </a:gs>
                  <a:gs pos="63000">
                    <a:srgbClr val="FBE4AE"/>
                  </a:gs>
                  <a:gs pos="67000">
                    <a:srgbClr val="BD922A"/>
                  </a:gs>
                  <a:gs pos="69000">
                    <a:srgbClr val="835E17"/>
                  </a:gs>
                  <a:gs pos="82001">
                    <a:srgbClr val="A28949"/>
                  </a:gs>
                  <a:gs pos="100000">
                    <a:srgbClr val="FAE3B7"/>
                  </a:gs>
                </a:gsLst>
                <a:lin ang="18900000" scaled="0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288208" y="4743010"/>
            <a:ext cx="1845897" cy="1772221"/>
            <a:chOff x="288208" y="4743010"/>
            <a:chExt cx="1845897" cy="1772221"/>
          </a:xfrm>
        </p:grpSpPr>
        <p:grpSp>
          <p:nvGrpSpPr>
            <p:cNvPr id="379" name="グループ化 378"/>
            <p:cNvGrpSpPr/>
            <p:nvPr/>
          </p:nvGrpSpPr>
          <p:grpSpPr>
            <a:xfrm>
              <a:off x="497505" y="4743010"/>
              <a:ext cx="1489378" cy="1595762"/>
              <a:chOff x="497505" y="4688991"/>
              <a:chExt cx="1489378" cy="1595762"/>
            </a:xfrm>
          </p:grpSpPr>
          <p:sp>
            <p:nvSpPr>
              <p:cNvPr id="380" name="台形 379"/>
              <p:cNvSpPr/>
              <p:nvPr/>
            </p:nvSpPr>
            <p:spPr>
              <a:xfrm flipV="1">
                <a:off x="49750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1" name="台形 380"/>
              <p:cNvSpPr/>
              <p:nvPr/>
            </p:nvSpPr>
            <p:spPr>
              <a:xfrm>
                <a:off x="49750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2" name="台形 381"/>
              <p:cNvSpPr/>
              <p:nvPr/>
            </p:nvSpPr>
            <p:spPr>
              <a:xfrm flipV="1">
                <a:off x="49750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片側の 2 つの角を丸めた四角形 382"/>
              <p:cNvSpPr/>
              <p:nvPr/>
            </p:nvSpPr>
            <p:spPr>
              <a:xfrm>
                <a:off x="497505" y="4688991"/>
                <a:ext cx="1489378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4" name="台形 383"/>
              <p:cNvSpPr/>
              <p:nvPr/>
            </p:nvSpPr>
            <p:spPr>
              <a:xfrm>
                <a:off x="57448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5" name="台形 384"/>
              <p:cNvSpPr/>
              <p:nvPr/>
            </p:nvSpPr>
            <p:spPr>
              <a:xfrm flipV="1">
                <a:off x="58025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6" name="台形 385"/>
              <p:cNvSpPr/>
              <p:nvPr/>
            </p:nvSpPr>
            <p:spPr>
              <a:xfrm flipV="1">
                <a:off x="80259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台形 386"/>
              <p:cNvSpPr/>
              <p:nvPr/>
            </p:nvSpPr>
            <p:spPr>
              <a:xfrm>
                <a:off x="80259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8" name="正方形/長方形 387"/>
              <p:cNvSpPr/>
              <p:nvPr/>
            </p:nvSpPr>
            <p:spPr>
              <a:xfrm>
                <a:off x="763465" y="6178369"/>
                <a:ext cx="957457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9" name="正方形/長方形 388"/>
              <p:cNvSpPr/>
              <p:nvPr/>
            </p:nvSpPr>
            <p:spPr>
              <a:xfrm>
                <a:off x="694662" y="6071985"/>
                <a:ext cx="1095065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0" name="正方形/長方形 389"/>
              <p:cNvSpPr/>
              <p:nvPr/>
            </p:nvSpPr>
            <p:spPr>
              <a:xfrm>
                <a:off x="582084" y="5857536"/>
                <a:ext cx="1320219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正方形/長方形 390"/>
              <p:cNvSpPr/>
              <p:nvPr/>
            </p:nvSpPr>
            <p:spPr>
              <a:xfrm>
                <a:off x="648927" y="5963920"/>
                <a:ext cx="1186533" cy="106384"/>
              </a:xfrm>
              <a:prstGeom prst="rect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平行四辺形 391"/>
              <p:cNvSpPr/>
              <p:nvPr/>
            </p:nvSpPr>
            <p:spPr>
              <a:xfrm>
                <a:off x="166773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3" name="平行四辺形 392"/>
              <p:cNvSpPr/>
              <p:nvPr/>
            </p:nvSpPr>
            <p:spPr>
              <a:xfrm flipH="1">
                <a:off x="50531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CC99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4" name="台形 280"/>
              <p:cNvSpPr/>
              <p:nvPr/>
            </p:nvSpPr>
            <p:spPr>
              <a:xfrm flipV="1">
                <a:off x="1079536" y="5859216"/>
                <a:ext cx="325316" cy="260597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316" h="260597">
                    <a:moveTo>
                      <a:pt x="0" y="260597"/>
                    </a:moveTo>
                    <a:lnTo>
                      <a:pt x="58188" y="47829"/>
                    </a:lnTo>
                    <a:lnTo>
                      <a:pt x="163477" y="0"/>
                    </a:lnTo>
                    <a:lnTo>
                      <a:pt x="267128" y="47829"/>
                    </a:lnTo>
                    <a:lnTo>
                      <a:pt x="325316" y="260597"/>
                    </a:lnTo>
                    <a:lnTo>
                      <a:pt x="0" y="260597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5" name="片側の 2 つの角を丸めた四角形 394"/>
              <p:cNvSpPr/>
              <p:nvPr/>
            </p:nvSpPr>
            <p:spPr>
              <a:xfrm>
                <a:off x="580253" y="4688991"/>
                <a:ext cx="1300247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C00000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円/楕円 395"/>
              <p:cNvSpPr/>
              <p:nvPr/>
            </p:nvSpPr>
            <p:spPr>
              <a:xfrm>
                <a:off x="118900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台形 396"/>
              <p:cNvSpPr/>
              <p:nvPr/>
            </p:nvSpPr>
            <p:spPr>
              <a:xfrm>
                <a:off x="121559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398" name="直線コネクタ 397"/>
              <p:cNvCxnSpPr/>
              <p:nvPr/>
            </p:nvCxnSpPr>
            <p:spPr bwMode="auto">
              <a:xfrm>
                <a:off x="574486" y="4914165"/>
                <a:ext cx="1304320" cy="31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399" name="直線コネクタ 398"/>
              <p:cNvCxnSpPr/>
              <p:nvPr/>
            </p:nvCxnSpPr>
            <p:spPr bwMode="auto">
              <a:xfrm>
                <a:off x="610205" y="4776052"/>
                <a:ext cx="1247170" cy="155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</p:grpSp>
        <p:grpSp>
          <p:nvGrpSpPr>
            <p:cNvPr id="639" name="グループ化 638"/>
            <p:cNvGrpSpPr/>
            <p:nvPr/>
          </p:nvGrpSpPr>
          <p:grpSpPr>
            <a:xfrm>
              <a:off x="288208" y="5317445"/>
              <a:ext cx="1845897" cy="1197786"/>
              <a:chOff x="288208" y="4433152"/>
              <a:chExt cx="1845897" cy="1197786"/>
            </a:xfrm>
            <a:solidFill>
              <a:srgbClr val="FFFF00"/>
            </a:solidFill>
            <a:effectLst>
              <a:glow rad="127000">
                <a:srgbClr val="FFFF00">
                  <a:alpha val="80000"/>
                </a:srgbClr>
              </a:glow>
            </a:effectLst>
          </p:grpSpPr>
          <p:sp>
            <p:nvSpPr>
              <p:cNvPr id="640" name="円/楕円 639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1" name="円/楕円 640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2" name="円/楕円 641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3" name="円/楕円 642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4" name="円/楕円 643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5" name="円/楕円 644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6" name="円/楕円 645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7" name="円/楕円 646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円/楕円 647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9" name="円/楕円 648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0" name="円/楕円 649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2" name="円/楕円 651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3" name="円/楕円 652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5" name="円/楕円 654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6" name="円/楕円 655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7" name="円/楕円 656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8" name="円/楕円 657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円/楕円 658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0" name="円/楕円 659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円/楕円 660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円/楕円 661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3" name="円/楕円 662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円/楕円 663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円/楕円 664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円/楕円 665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7" name="円/楕円 666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8" name="円/楕円 667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円/楕円 668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円/楕円 669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円/楕円 670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2" name="円/楕円 671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円/楕円 672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155108" y="4743010"/>
            <a:ext cx="1845897" cy="1772221"/>
            <a:chOff x="2155108" y="4743010"/>
            <a:chExt cx="1845897" cy="1772221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2364405" y="4743010"/>
              <a:ext cx="1489378" cy="1595762"/>
              <a:chOff x="2364405" y="4688991"/>
              <a:chExt cx="1489378" cy="1595762"/>
            </a:xfrm>
          </p:grpSpPr>
          <p:sp>
            <p:nvSpPr>
              <p:cNvPr id="401" name="台形 400"/>
              <p:cNvSpPr/>
              <p:nvPr/>
            </p:nvSpPr>
            <p:spPr>
              <a:xfrm flipV="1">
                <a:off x="236440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2" name="台形 401"/>
              <p:cNvSpPr/>
              <p:nvPr/>
            </p:nvSpPr>
            <p:spPr>
              <a:xfrm>
                <a:off x="236440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3" name="台形 402"/>
              <p:cNvSpPr/>
              <p:nvPr/>
            </p:nvSpPr>
            <p:spPr>
              <a:xfrm flipV="1">
                <a:off x="236440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4" name="片側の 2 つの角を丸めた四角形 403"/>
              <p:cNvSpPr/>
              <p:nvPr/>
            </p:nvSpPr>
            <p:spPr>
              <a:xfrm>
                <a:off x="2364405" y="4688991"/>
                <a:ext cx="1489378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5" name="台形 404"/>
              <p:cNvSpPr/>
              <p:nvPr/>
            </p:nvSpPr>
            <p:spPr>
              <a:xfrm>
                <a:off x="244138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6" name="台形 405"/>
              <p:cNvSpPr/>
              <p:nvPr/>
            </p:nvSpPr>
            <p:spPr>
              <a:xfrm flipV="1">
                <a:off x="244715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7" name="台形 406"/>
              <p:cNvSpPr/>
              <p:nvPr/>
            </p:nvSpPr>
            <p:spPr>
              <a:xfrm flipV="1">
                <a:off x="266949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台形 407"/>
              <p:cNvSpPr/>
              <p:nvPr/>
            </p:nvSpPr>
            <p:spPr>
              <a:xfrm>
                <a:off x="266949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正方形/長方形 408"/>
              <p:cNvSpPr/>
              <p:nvPr/>
            </p:nvSpPr>
            <p:spPr>
              <a:xfrm>
                <a:off x="2630365" y="6178369"/>
                <a:ext cx="957457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正方形/長方形 409"/>
              <p:cNvSpPr/>
              <p:nvPr/>
            </p:nvSpPr>
            <p:spPr>
              <a:xfrm>
                <a:off x="2561562" y="6071985"/>
                <a:ext cx="1095065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正方形/長方形 410"/>
              <p:cNvSpPr/>
              <p:nvPr/>
            </p:nvSpPr>
            <p:spPr>
              <a:xfrm>
                <a:off x="2448984" y="5857536"/>
                <a:ext cx="1320219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正方形/長方形 411"/>
              <p:cNvSpPr/>
              <p:nvPr/>
            </p:nvSpPr>
            <p:spPr>
              <a:xfrm>
                <a:off x="2515827" y="5963920"/>
                <a:ext cx="1186533" cy="106384"/>
              </a:xfrm>
              <a:prstGeom prst="rect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3" name="平行四辺形 412"/>
              <p:cNvSpPr/>
              <p:nvPr/>
            </p:nvSpPr>
            <p:spPr>
              <a:xfrm>
                <a:off x="353463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4" name="平行四辺形 413"/>
              <p:cNvSpPr/>
              <p:nvPr/>
            </p:nvSpPr>
            <p:spPr>
              <a:xfrm flipH="1">
                <a:off x="2372211" y="5857535"/>
                <a:ext cx="319152" cy="427217"/>
              </a:xfrm>
              <a:prstGeom prst="parallelogram">
                <a:avLst>
                  <a:gd name="adj" fmla="val 65728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5" name="台形 280"/>
              <p:cNvSpPr/>
              <p:nvPr/>
            </p:nvSpPr>
            <p:spPr>
              <a:xfrm flipV="1">
                <a:off x="2946436" y="5859216"/>
                <a:ext cx="325316" cy="260597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5316" h="260597">
                    <a:moveTo>
                      <a:pt x="0" y="260597"/>
                    </a:moveTo>
                    <a:lnTo>
                      <a:pt x="58188" y="47829"/>
                    </a:lnTo>
                    <a:lnTo>
                      <a:pt x="163477" y="0"/>
                    </a:lnTo>
                    <a:lnTo>
                      <a:pt x="267128" y="47829"/>
                    </a:lnTo>
                    <a:lnTo>
                      <a:pt x="325316" y="260597"/>
                    </a:lnTo>
                    <a:lnTo>
                      <a:pt x="0" y="260597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6" name="片側の 2 つの角を丸めた四角形 415"/>
              <p:cNvSpPr/>
              <p:nvPr/>
            </p:nvSpPr>
            <p:spPr>
              <a:xfrm>
                <a:off x="2447153" y="4688991"/>
                <a:ext cx="1300247" cy="3453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7" name="円/楕円 416"/>
              <p:cNvSpPr/>
              <p:nvPr/>
            </p:nvSpPr>
            <p:spPr>
              <a:xfrm>
                <a:off x="305590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8" name="台形 417"/>
              <p:cNvSpPr/>
              <p:nvPr/>
            </p:nvSpPr>
            <p:spPr>
              <a:xfrm>
                <a:off x="308249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419" name="直線コネクタ 418"/>
              <p:cNvCxnSpPr/>
              <p:nvPr/>
            </p:nvCxnSpPr>
            <p:spPr bwMode="auto">
              <a:xfrm>
                <a:off x="2441386" y="4914165"/>
                <a:ext cx="1304320" cy="3116"/>
              </a:xfrm>
              <a:prstGeom prst="lin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  <p:cxnSp>
            <p:nvCxnSpPr>
              <p:cNvPr id="420" name="直線コネクタ 419"/>
              <p:cNvCxnSpPr/>
              <p:nvPr/>
            </p:nvCxnSpPr>
            <p:spPr bwMode="auto">
              <a:xfrm>
                <a:off x="2477105" y="4776052"/>
                <a:ext cx="1247170" cy="1558"/>
              </a:xfrm>
              <a:prstGeom prst="lin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</p:cxnSp>
        </p:grpSp>
        <p:grpSp>
          <p:nvGrpSpPr>
            <p:cNvPr id="674" name="グループ化 673"/>
            <p:cNvGrpSpPr/>
            <p:nvPr/>
          </p:nvGrpSpPr>
          <p:grpSpPr>
            <a:xfrm>
              <a:off x="2155108" y="5317445"/>
              <a:ext cx="1845897" cy="1197786"/>
              <a:chOff x="288208" y="4433152"/>
              <a:chExt cx="1845897" cy="1197786"/>
            </a:xfrm>
            <a:solidFill>
              <a:srgbClr val="FFFF00"/>
            </a:solidFill>
            <a:effectLst>
              <a:glow rad="127000">
                <a:srgbClr val="FFFF00">
                  <a:alpha val="80000"/>
                </a:srgbClr>
              </a:glow>
            </a:effectLst>
          </p:grpSpPr>
          <p:sp>
            <p:nvSpPr>
              <p:cNvPr id="675" name="円/楕円 674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6" name="円/楕円 675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7" name="円/楕円 676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8" name="円/楕円 677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9" name="円/楕円 678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0" name="円/楕円 679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1" name="円/楕円 680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2" name="円/楕円 681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3" name="円/楕円 682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4" name="円/楕円 683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5" name="円/楕円 684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6" name="円/楕円 685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7" name="円/楕円 686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8" name="円/楕円 687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9" name="円/楕円 688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0" name="円/楕円 689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1" name="円/楕円 690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円/楕円 691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円/楕円 692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円/楕円 694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円/楕円 695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円/楕円 696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8" name="円/楕円 697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9" name="円/楕円 698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0" name="円/楕円 699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1" name="円/楕円 700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2" name="円/楕円 701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3" name="円/楕円 702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4" name="円/楕円 703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5" name="円/楕円 704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6" name="円/楕円 705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7" name="円/楕円 706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08" name="円/楕円 707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3993433" y="4784769"/>
            <a:ext cx="1845897" cy="1730462"/>
            <a:chOff x="3993433" y="4784769"/>
            <a:chExt cx="1845897" cy="1730462"/>
          </a:xfrm>
        </p:grpSpPr>
        <p:grpSp>
          <p:nvGrpSpPr>
            <p:cNvPr id="421" name="グループ化 420"/>
            <p:cNvGrpSpPr/>
            <p:nvPr/>
          </p:nvGrpSpPr>
          <p:grpSpPr>
            <a:xfrm>
              <a:off x="4200825" y="4784769"/>
              <a:ext cx="1489378" cy="1554003"/>
              <a:chOff x="4200825" y="4730750"/>
              <a:chExt cx="1489378" cy="1554003"/>
            </a:xfrm>
          </p:grpSpPr>
          <p:sp>
            <p:nvSpPr>
              <p:cNvPr id="422" name="台形 421"/>
              <p:cNvSpPr/>
              <p:nvPr/>
            </p:nvSpPr>
            <p:spPr>
              <a:xfrm flipV="1">
                <a:off x="42008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3" name="台形 422"/>
              <p:cNvSpPr/>
              <p:nvPr/>
            </p:nvSpPr>
            <p:spPr>
              <a:xfrm>
                <a:off x="42008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4" name="台形 423"/>
              <p:cNvSpPr/>
              <p:nvPr/>
            </p:nvSpPr>
            <p:spPr>
              <a:xfrm flipV="1">
                <a:off x="42008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5" name="台形 424"/>
              <p:cNvSpPr/>
              <p:nvPr/>
            </p:nvSpPr>
            <p:spPr>
              <a:xfrm>
                <a:off x="42778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台形 425"/>
              <p:cNvSpPr/>
              <p:nvPr/>
            </p:nvSpPr>
            <p:spPr>
              <a:xfrm flipV="1">
                <a:off x="42835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7" name="台形 426"/>
              <p:cNvSpPr/>
              <p:nvPr/>
            </p:nvSpPr>
            <p:spPr>
              <a:xfrm flipV="1">
                <a:off x="45059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8" name="台形 427"/>
              <p:cNvSpPr/>
              <p:nvPr/>
            </p:nvSpPr>
            <p:spPr>
              <a:xfrm>
                <a:off x="45059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9" name="台形 428"/>
              <p:cNvSpPr/>
              <p:nvPr/>
            </p:nvSpPr>
            <p:spPr>
              <a:xfrm flipV="1">
                <a:off x="43208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gradFill flip="none" rotWithShape="1">
                <a:gsLst>
                  <a:gs pos="0">
                    <a:schemeClr val="tx1"/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0" name="台形 280"/>
              <p:cNvSpPr/>
              <p:nvPr/>
            </p:nvSpPr>
            <p:spPr>
              <a:xfrm flipV="1">
                <a:off x="47828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1" name="円/楕円 430"/>
              <p:cNvSpPr/>
              <p:nvPr/>
            </p:nvSpPr>
            <p:spPr>
              <a:xfrm>
                <a:off x="48923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台形 431"/>
              <p:cNvSpPr/>
              <p:nvPr/>
            </p:nvSpPr>
            <p:spPr>
              <a:xfrm>
                <a:off x="49189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33" name="グループ化 432"/>
              <p:cNvGrpSpPr/>
              <p:nvPr/>
            </p:nvGrpSpPr>
            <p:grpSpPr>
              <a:xfrm>
                <a:off x="4200825" y="4730750"/>
                <a:ext cx="1489377" cy="304800"/>
                <a:chOff x="4200825" y="4776052"/>
                <a:chExt cx="1489377" cy="259498"/>
              </a:xfrm>
            </p:grpSpPr>
            <p:sp>
              <p:nvSpPr>
                <p:cNvPr id="434" name="台形 433"/>
                <p:cNvSpPr/>
                <p:nvPr/>
              </p:nvSpPr>
              <p:spPr>
                <a:xfrm>
                  <a:off x="4200825" y="4776052"/>
                  <a:ext cx="1489377" cy="259498"/>
                </a:xfrm>
                <a:prstGeom prst="trapezoid">
                  <a:avLst>
                    <a:gd name="adj" fmla="val 50132"/>
                  </a:avLst>
                </a:prstGeom>
                <a:gradFill>
                  <a:gsLst>
                    <a:gs pos="0">
                      <a:srgbClr val="FFFFFF"/>
                    </a:gs>
                    <a:gs pos="7001">
                      <a:srgbClr val="E6E6E6"/>
                    </a:gs>
                    <a:gs pos="32001">
                      <a:srgbClr val="7D8496"/>
                    </a:gs>
                    <a:gs pos="47000">
                      <a:srgbClr val="E6E6E6"/>
                    </a:gs>
                    <a:gs pos="85001">
                      <a:srgbClr val="7D8496"/>
                    </a:gs>
                    <a:gs pos="100000">
                      <a:srgbClr val="E6E6E6"/>
                    </a:gs>
                  </a:gsLst>
                  <a:lin ang="18900000" scaled="0"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5" name="台形 434"/>
                <p:cNvSpPr/>
                <p:nvPr/>
              </p:nvSpPr>
              <p:spPr>
                <a:xfrm>
                  <a:off x="4305433" y="4829392"/>
                  <a:ext cx="1280160" cy="146468"/>
                </a:xfrm>
                <a:prstGeom prst="trapezoid">
                  <a:avLst>
                    <a:gd name="adj" fmla="val 50132"/>
                  </a:avLst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18900000" scaled="1"/>
                  <a:tileRect/>
                </a:gra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09" name="グループ化 708"/>
            <p:cNvGrpSpPr/>
            <p:nvPr/>
          </p:nvGrpSpPr>
          <p:grpSpPr>
            <a:xfrm>
              <a:off x="3993433" y="5317445"/>
              <a:ext cx="1845897" cy="1197786"/>
              <a:chOff x="288208" y="4433152"/>
              <a:chExt cx="1845897" cy="1197786"/>
            </a:xfrm>
            <a:solidFill>
              <a:srgbClr val="FFFF00"/>
            </a:solidFill>
            <a:effectLst>
              <a:glow rad="127000">
                <a:srgbClr val="FFFF00">
                  <a:alpha val="80000"/>
                </a:srgbClr>
              </a:glow>
            </a:effectLst>
          </p:grpSpPr>
          <p:sp>
            <p:nvSpPr>
              <p:cNvPr id="710" name="円/楕円 709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1" name="円/楕円 710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2" name="円/楕円 711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3" name="円/楕円 712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4" name="円/楕円 713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5" name="円/楕円 714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円/楕円 715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7" name="円/楕円 716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8" name="円/楕円 717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9" name="円/楕円 718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0" name="円/楕円 719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円/楕円 720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2" name="円/楕円 721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3" name="円/楕円 722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4" name="円/楕円 723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5" name="円/楕円 724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6" name="円/楕円 725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7" name="円/楕円 726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8" name="円/楕円 727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9" name="円/楕円 728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0" name="円/楕円 729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1" name="円/楕円 730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2" name="円/楕円 731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3" name="円/楕円 732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4" name="円/楕円 733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円/楕円 734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円/楕円 735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7" name="円/楕円 736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8" name="円/楕円 737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円/楕円 738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円/楕円 739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円/楕円 741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3" name="円/楕円 742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5869858" y="4784769"/>
            <a:ext cx="1845897" cy="1730462"/>
            <a:chOff x="5869858" y="4784769"/>
            <a:chExt cx="1845897" cy="1730462"/>
          </a:xfrm>
        </p:grpSpPr>
        <p:grpSp>
          <p:nvGrpSpPr>
            <p:cNvPr id="436" name="グループ化 435"/>
            <p:cNvGrpSpPr/>
            <p:nvPr/>
          </p:nvGrpSpPr>
          <p:grpSpPr>
            <a:xfrm>
              <a:off x="6080425" y="4784769"/>
              <a:ext cx="1489378" cy="1554003"/>
              <a:chOff x="6080425" y="4730750"/>
              <a:chExt cx="1489378" cy="1554003"/>
            </a:xfrm>
          </p:grpSpPr>
          <p:sp>
            <p:nvSpPr>
              <p:cNvPr id="437" name="台形 436"/>
              <p:cNvSpPr/>
              <p:nvPr/>
            </p:nvSpPr>
            <p:spPr>
              <a:xfrm flipV="1">
                <a:off x="60804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台形 437"/>
              <p:cNvSpPr/>
              <p:nvPr/>
            </p:nvSpPr>
            <p:spPr>
              <a:xfrm>
                <a:off x="60804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9" name="台形 438"/>
              <p:cNvSpPr/>
              <p:nvPr/>
            </p:nvSpPr>
            <p:spPr>
              <a:xfrm flipV="1">
                <a:off x="60804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0" name="台形 439"/>
              <p:cNvSpPr/>
              <p:nvPr/>
            </p:nvSpPr>
            <p:spPr>
              <a:xfrm>
                <a:off x="61574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1" name="台形 440"/>
              <p:cNvSpPr/>
              <p:nvPr/>
            </p:nvSpPr>
            <p:spPr>
              <a:xfrm flipV="1">
                <a:off x="61631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2" name="台形 441"/>
              <p:cNvSpPr/>
              <p:nvPr/>
            </p:nvSpPr>
            <p:spPr>
              <a:xfrm flipV="1">
                <a:off x="63855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3" name="台形 442"/>
              <p:cNvSpPr/>
              <p:nvPr/>
            </p:nvSpPr>
            <p:spPr>
              <a:xfrm>
                <a:off x="63855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4" name="台形 443"/>
              <p:cNvSpPr/>
              <p:nvPr/>
            </p:nvSpPr>
            <p:spPr>
              <a:xfrm flipV="1">
                <a:off x="62004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5" name="台形 280"/>
              <p:cNvSpPr/>
              <p:nvPr/>
            </p:nvSpPr>
            <p:spPr>
              <a:xfrm flipV="1">
                <a:off x="66624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6" name="円/楕円 445"/>
              <p:cNvSpPr/>
              <p:nvPr/>
            </p:nvSpPr>
            <p:spPr>
              <a:xfrm>
                <a:off x="67719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7" name="台形 446"/>
              <p:cNvSpPr/>
              <p:nvPr/>
            </p:nvSpPr>
            <p:spPr>
              <a:xfrm>
                <a:off x="67985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8" name="台形 447"/>
              <p:cNvSpPr/>
              <p:nvPr/>
            </p:nvSpPr>
            <p:spPr>
              <a:xfrm>
                <a:off x="6080425" y="4730750"/>
                <a:ext cx="1489377" cy="304800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台形 448"/>
              <p:cNvSpPr/>
              <p:nvPr/>
            </p:nvSpPr>
            <p:spPr>
              <a:xfrm>
                <a:off x="6185033" y="4793402"/>
                <a:ext cx="1280160" cy="172038"/>
              </a:xfrm>
              <a:prstGeom prst="trapezoid">
                <a:avLst>
                  <a:gd name="adj" fmla="val 50132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5869858" y="5317445"/>
              <a:ext cx="1845897" cy="1197786"/>
              <a:chOff x="288208" y="4433152"/>
              <a:chExt cx="1845897" cy="1197786"/>
            </a:xfrm>
            <a:solidFill>
              <a:srgbClr val="FFFF00"/>
            </a:solidFill>
            <a:effectLst>
              <a:glow rad="127000">
                <a:srgbClr val="FFFF00">
                  <a:alpha val="80000"/>
                </a:srgbClr>
              </a:glow>
            </a:effectLst>
          </p:grpSpPr>
          <p:sp>
            <p:nvSpPr>
              <p:cNvPr id="745" name="円/楕円 744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6" name="円/楕円 745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7" name="円/楕円 746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8" name="円/楕円 747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円/楕円 748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0" name="円/楕円 749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1" name="円/楕円 750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2" name="円/楕円 751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3" name="円/楕円 752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4" name="円/楕円 753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5" name="円/楕円 754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6" name="円/楕円 755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円/楕円 756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円/楕円 757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9" name="円/楕円 758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0" name="円/楕円 759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1" name="円/楕円 760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円/楕円 761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円/楕円 762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4" name="円/楕円 763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5" name="円/楕円 764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6" name="円/楕円 765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8" name="円/楕円 767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円/楕円 768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0" name="円/楕円 769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1" name="円/楕円 770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円/楕円 771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3" name="円/楕円 772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4" name="円/楕円 773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6" name="円/楕円 775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7" name="円/楕円 776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9" name="グループ化 18"/>
          <p:cNvGrpSpPr/>
          <p:nvPr/>
        </p:nvGrpSpPr>
        <p:grpSpPr>
          <a:xfrm>
            <a:off x="7727233" y="4784769"/>
            <a:ext cx="1845897" cy="1730462"/>
            <a:chOff x="7727233" y="4784769"/>
            <a:chExt cx="1845897" cy="1730462"/>
          </a:xfrm>
        </p:grpSpPr>
        <p:grpSp>
          <p:nvGrpSpPr>
            <p:cNvPr id="450" name="グループ化 449"/>
            <p:cNvGrpSpPr/>
            <p:nvPr/>
          </p:nvGrpSpPr>
          <p:grpSpPr>
            <a:xfrm>
              <a:off x="7951825" y="4784769"/>
              <a:ext cx="1489378" cy="1554003"/>
              <a:chOff x="7951825" y="4730750"/>
              <a:chExt cx="1489378" cy="1554003"/>
            </a:xfrm>
          </p:grpSpPr>
          <p:sp>
            <p:nvSpPr>
              <p:cNvPr id="451" name="台形 450"/>
              <p:cNvSpPr/>
              <p:nvPr/>
            </p:nvSpPr>
            <p:spPr>
              <a:xfrm flipV="1">
                <a:off x="7951825" y="5859216"/>
                <a:ext cx="1489378" cy="425537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2" name="台形 451"/>
              <p:cNvSpPr/>
              <p:nvPr/>
            </p:nvSpPr>
            <p:spPr>
              <a:xfrm>
                <a:off x="7951825" y="5433680"/>
                <a:ext cx="1489378" cy="425537"/>
              </a:xfrm>
              <a:prstGeom prst="trapezoid">
                <a:avLst>
                  <a:gd name="adj" fmla="val 580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3" name="台形 452"/>
              <p:cNvSpPr/>
              <p:nvPr/>
            </p:nvSpPr>
            <p:spPr>
              <a:xfrm flipV="1">
                <a:off x="7951825" y="5034320"/>
                <a:ext cx="1489378" cy="399360"/>
              </a:xfrm>
              <a:prstGeom prst="trapezoid">
                <a:avLst>
                  <a:gd name="adj" fmla="val 6229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4" name="台形 453"/>
              <p:cNvSpPr/>
              <p:nvPr/>
            </p:nvSpPr>
            <p:spPr>
              <a:xfrm>
                <a:off x="8028806" y="5433679"/>
                <a:ext cx="1335416" cy="377974"/>
              </a:xfrm>
              <a:prstGeom prst="trapezoid">
                <a:avLst>
                  <a:gd name="adj" fmla="val 58069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5" name="台形 454"/>
              <p:cNvSpPr/>
              <p:nvPr/>
            </p:nvSpPr>
            <p:spPr>
              <a:xfrm flipV="1">
                <a:off x="8034572" y="5083975"/>
                <a:ext cx="1323883" cy="349703"/>
              </a:xfrm>
              <a:prstGeom prst="trapezoid">
                <a:avLst>
                  <a:gd name="adj" fmla="val 62297"/>
                </a:avLst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6" name="台形 455"/>
              <p:cNvSpPr/>
              <p:nvPr/>
            </p:nvSpPr>
            <p:spPr>
              <a:xfrm flipV="1">
                <a:off x="8256913" y="5434371"/>
                <a:ext cx="885110" cy="377281"/>
              </a:xfrm>
              <a:prstGeom prst="trapezoid">
                <a:avLst>
                  <a:gd name="adj" fmla="val 22201"/>
                </a:avLst>
              </a:pr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7" name="台形 456"/>
              <p:cNvSpPr/>
              <p:nvPr/>
            </p:nvSpPr>
            <p:spPr>
              <a:xfrm>
                <a:off x="8256913" y="5083975"/>
                <a:ext cx="885110" cy="349012"/>
              </a:xfrm>
              <a:prstGeom prst="trapezoid">
                <a:avLst>
                  <a:gd name="adj" fmla="val 12024"/>
                </a:avLst>
              </a:pr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54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8" name="台形 457"/>
              <p:cNvSpPr/>
              <p:nvPr/>
            </p:nvSpPr>
            <p:spPr>
              <a:xfrm flipV="1">
                <a:off x="8071808" y="5921847"/>
                <a:ext cx="1249412" cy="318933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59" name="台形 280"/>
              <p:cNvSpPr/>
              <p:nvPr/>
            </p:nvSpPr>
            <p:spPr>
              <a:xfrm flipV="1">
                <a:off x="8533856" y="5859216"/>
                <a:ext cx="325316" cy="212768"/>
              </a:xfrm>
              <a:custGeom>
                <a:avLst/>
                <a:gdLst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  <a:gd name="connsiteX0" fmla="*/ 0 w 325316"/>
                  <a:gd name="connsiteY0" fmla="*/ 212972 h 212972"/>
                  <a:gd name="connsiteX1" fmla="*/ 58188 w 325316"/>
                  <a:gd name="connsiteY1" fmla="*/ 204 h 212972"/>
                  <a:gd name="connsiteX2" fmla="*/ 156333 w 325316"/>
                  <a:gd name="connsiteY2" fmla="*/ 0 h 212972"/>
                  <a:gd name="connsiteX3" fmla="*/ 267128 w 325316"/>
                  <a:gd name="connsiteY3" fmla="*/ 204 h 212972"/>
                  <a:gd name="connsiteX4" fmla="*/ 325316 w 325316"/>
                  <a:gd name="connsiteY4" fmla="*/ 212972 h 212972"/>
                  <a:gd name="connsiteX5" fmla="*/ 0 w 325316"/>
                  <a:gd name="connsiteY5" fmla="*/ 212972 h 212972"/>
                  <a:gd name="connsiteX0" fmla="*/ 0 w 325316"/>
                  <a:gd name="connsiteY0" fmla="*/ 260597 h 260597"/>
                  <a:gd name="connsiteX1" fmla="*/ 58188 w 325316"/>
                  <a:gd name="connsiteY1" fmla="*/ 47829 h 260597"/>
                  <a:gd name="connsiteX2" fmla="*/ 163477 w 325316"/>
                  <a:gd name="connsiteY2" fmla="*/ 0 h 260597"/>
                  <a:gd name="connsiteX3" fmla="*/ 267128 w 325316"/>
                  <a:gd name="connsiteY3" fmla="*/ 47829 h 260597"/>
                  <a:gd name="connsiteX4" fmla="*/ 325316 w 325316"/>
                  <a:gd name="connsiteY4" fmla="*/ 260597 h 260597"/>
                  <a:gd name="connsiteX5" fmla="*/ 0 w 325316"/>
                  <a:gd name="connsiteY5" fmla="*/ 260597 h 260597"/>
                  <a:gd name="connsiteX0" fmla="*/ 0 w 325316"/>
                  <a:gd name="connsiteY0" fmla="*/ 212768 h 212768"/>
                  <a:gd name="connsiteX1" fmla="*/ 58188 w 325316"/>
                  <a:gd name="connsiteY1" fmla="*/ 0 h 212768"/>
                  <a:gd name="connsiteX2" fmla="*/ 267128 w 325316"/>
                  <a:gd name="connsiteY2" fmla="*/ 0 h 212768"/>
                  <a:gd name="connsiteX3" fmla="*/ 325316 w 325316"/>
                  <a:gd name="connsiteY3" fmla="*/ 212768 h 212768"/>
                  <a:gd name="connsiteX4" fmla="*/ 0 w 325316"/>
                  <a:gd name="connsiteY4" fmla="*/ 212768 h 212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316" h="212768">
                    <a:moveTo>
                      <a:pt x="0" y="212768"/>
                    </a:moveTo>
                    <a:lnTo>
                      <a:pt x="58188" y="0"/>
                    </a:lnTo>
                    <a:lnTo>
                      <a:pt x="267128" y="0"/>
                    </a:lnTo>
                    <a:lnTo>
                      <a:pt x="325316" y="212768"/>
                    </a:lnTo>
                    <a:lnTo>
                      <a:pt x="0" y="212768"/>
                    </a:lnTo>
                    <a:close/>
                  </a:path>
                </a:pathLst>
              </a:cu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0" name="円/楕円 459"/>
              <p:cNvSpPr/>
              <p:nvPr/>
            </p:nvSpPr>
            <p:spPr>
              <a:xfrm>
                <a:off x="8643322" y="5896091"/>
                <a:ext cx="106384" cy="515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1" name="台形 460"/>
              <p:cNvSpPr/>
              <p:nvPr/>
            </p:nvSpPr>
            <p:spPr>
              <a:xfrm>
                <a:off x="8669918" y="5921847"/>
                <a:ext cx="53192" cy="112851"/>
              </a:xfrm>
              <a:prstGeom prst="trapezoid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2" name="台形 461"/>
              <p:cNvSpPr/>
              <p:nvPr/>
            </p:nvSpPr>
            <p:spPr>
              <a:xfrm>
                <a:off x="7951825" y="4730750"/>
                <a:ext cx="1489377" cy="304800"/>
              </a:xfrm>
              <a:prstGeom prst="trapezoid">
                <a:avLst>
                  <a:gd name="adj" fmla="val 50132"/>
                </a:avLst>
              </a:prstGeom>
              <a:gradFill>
                <a:gsLst>
                  <a:gs pos="0">
                    <a:srgbClr val="FFFFFF"/>
                  </a:gs>
                  <a:gs pos="7001">
                    <a:srgbClr val="E6E6E6"/>
                  </a:gs>
                  <a:gs pos="32001">
                    <a:srgbClr val="7D8496"/>
                  </a:gs>
                  <a:gs pos="47000">
                    <a:srgbClr val="E6E6E6"/>
                  </a:gs>
                  <a:gs pos="85001">
                    <a:srgbClr val="7D8496"/>
                  </a:gs>
                  <a:gs pos="100000">
                    <a:srgbClr val="E6E6E6"/>
                  </a:gs>
                </a:gsLst>
                <a:lin ang="18900000" scaled="0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3" name="台形 462"/>
              <p:cNvSpPr/>
              <p:nvPr/>
            </p:nvSpPr>
            <p:spPr>
              <a:xfrm>
                <a:off x="8056433" y="4793402"/>
                <a:ext cx="1280160" cy="172038"/>
              </a:xfrm>
              <a:prstGeom prst="trapezoid">
                <a:avLst>
                  <a:gd name="adj" fmla="val 501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9" name="グループ化 778"/>
            <p:cNvGrpSpPr/>
            <p:nvPr/>
          </p:nvGrpSpPr>
          <p:grpSpPr>
            <a:xfrm>
              <a:off x="7727233" y="5317445"/>
              <a:ext cx="1845897" cy="1197786"/>
              <a:chOff x="288208" y="4433152"/>
              <a:chExt cx="1845897" cy="1197786"/>
            </a:xfrm>
            <a:solidFill>
              <a:srgbClr val="FFFF00"/>
            </a:solidFill>
            <a:effectLst>
              <a:glow rad="127000">
                <a:srgbClr val="FFFF00">
                  <a:alpha val="80000"/>
                </a:srgbClr>
              </a:glow>
            </a:effectLst>
          </p:grpSpPr>
          <p:sp>
            <p:nvSpPr>
              <p:cNvPr id="780" name="円/楕円 779"/>
              <p:cNvSpPr/>
              <p:nvPr/>
            </p:nvSpPr>
            <p:spPr bwMode="auto">
              <a:xfrm>
                <a:off x="6007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1" name="円/楕円 780"/>
              <p:cNvSpPr/>
              <p:nvPr/>
            </p:nvSpPr>
            <p:spPr bwMode="auto">
              <a:xfrm>
                <a:off x="7467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2" name="円/楕円 781"/>
              <p:cNvSpPr/>
              <p:nvPr/>
            </p:nvSpPr>
            <p:spPr bwMode="auto">
              <a:xfrm>
                <a:off x="791236" y="461619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円/楕円 782"/>
              <p:cNvSpPr/>
              <p:nvPr/>
            </p:nvSpPr>
            <p:spPr bwMode="auto">
              <a:xfrm>
                <a:off x="937286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4" name="円/楕円 783"/>
              <p:cNvSpPr/>
              <p:nvPr/>
            </p:nvSpPr>
            <p:spPr bwMode="auto">
              <a:xfrm>
                <a:off x="12419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5" name="円/楕円 784"/>
              <p:cNvSpPr/>
              <p:nvPr/>
            </p:nvSpPr>
            <p:spPr bwMode="auto">
              <a:xfrm>
                <a:off x="13879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円/楕円 785"/>
              <p:cNvSpPr/>
              <p:nvPr/>
            </p:nvSpPr>
            <p:spPr bwMode="auto">
              <a:xfrm>
                <a:off x="1432425" y="471025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7" name="円/楕円 786"/>
              <p:cNvSpPr/>
              <p:nvPr/>
            </p:nvSpPr>
            <p:spPr bwMode="auto">
              <a:xfrm>
                <a:off x="1578475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8" name="円/楕円 787"/>
              <p:cNvSpPr/>
              <p:nvPr/>
            </p:nvSpPr>
            <p:spPr bwMode="auto">
              <a:xfrm>
                <a:off x="1226646" y="453649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円/楕円 788"/>
              <p:cNvSpPr/>
              <p:nvPr/>
            </p:nvSpPr>
            <p:spPr bwMode="auto">
              <a:xfrm>
                <a:off x="1159375" y="44331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円/楕円 789"/>
              <p:cNvSpPr/>
              <p:nvPr/>
            </p:nvSpPr>
            <p:spPr bwMode="auto">
              <a:xfrm>
                <a:off x="1073172" y="459467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1" name="円/楕円 790"/>
              <p:cNvSpPr/>
              <p:nvPr/>
            </p:nvSpPr>
            <p:spPr bwMode="auto">
              <a:xfrm>
                <a:off x="1449428" y="45050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円/楕円 791"/>
              <p:cNvSpPr/>
              <p:nvPr/>
            </p:nvSpPr>
            <p:spPr bwMode="auto">
              <a:xfrm>
                <a:off x="499057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円/楕円 792"/>
              <p:cNvSpPr/>
              <p:nvPr/>
            </p:nvSpPr>
            <p:spPr bwMode="auto">
              <a:xfrm>
                <a:off x="543507" y="4845739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4" name="円/楕円 793"/>
              <p:cNvSpPr/>
              <p:nvPr/>
            </p:nvSpPr>
            <p:spPr bwMode="auto">
              <a:xfrm>
                <a:off x="902646" y="476100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円/楕円 794"/>
              <p:cNvSpPr/>
              <p:nvPr/>
            </p:nvSpPr>
            <p:spPr bwMode="auto">
              <a:xfrm>
                <a:off x="924713" y="464555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6" name="円/楕円 795"/>
              <p:cNvSpPr/>
              <p:nvPr/>
            </p:nvSpPr>
            <p:spPr bwMode="auto">
              <a:xfrm>
                <a:off x="708335" y="47346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円/楕円 796"/>
              <p:cNvSpPr/>
              <p:nvPr/>
            </p:nvSpPr>
            <p:spPr bwMode="auto">
              <a:xfrm>
                <a:off x="1662077" y="470406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8" name="円/楕円 797"/>
              <p:cNvSpPr/>
              <p:nvPr/>
            </p:nvSpPr>
            <p:spPr bwMode="auto">
              <a:xfrm>
                <a:off x="1729725" y="483909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9" name="円/楕円 798"/>
              <p:cNvSpPr/>
              <p:nvPr/>
            </p:nvSpPr>
            <p:spPr bwMode="auto">
              <a:xfrm>
                <a:off x="1540081" y="464601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円/楕円 799"/>
              <p:cNvSpPr/>
              <p:nvPr/>
            </p:nvSpPr>
            <p:spPr bwMode="auto">
              <a:xfrm>
                <a:off x="1540081" y="4813866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1" name="円/楕円 800"/>
              <p:cNvSpPr/>
              <p:nvPr/>
            </p:nvSpPr>
            <p:spPr bwMode="auto">
              <a:xfrm>
                <a:off x="669414" y="487494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2" name="円/楕円 801"/>
              <p:cNvSpPr/>
              <p:nvPr/>
            </p:nvSpPr>
            <p:spPr bwMode="auto">
              <a:xfrm>
                <a:off x="797063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円/楕円 802"/>
              <p:cNvSpPr/>
              <p:nvPr/>
            </p:nvSpPr>
            <p:spPr bwMode="auto">
              <a:xfrm>
                <a:off x="933588" y="48255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4" name="円/楕円 803"/>
              <p:cNvSpPr/>
              <p:nvPr/>
            </p:nvSpPr>
            <p:spPr bwMode="auto">
              <a:xfrm>
                <a:off x="1098996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5" name="円/楕円 804"/>
              <p:cNvSpPr/>
              <p:nvPr/>
            </p:nvSpPr>
            <p:spPr bwMode="auto">
              <a:xfrm>
                <a:off x="1002756" y="4682452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6" name="円/楕円 805"/>
              <p:cNvSpPr/>
              <p:nvPr/>
            </p:nvSpPr>
            <p:spPr bwMode="auto">
              <a:xfrm>
                <a:off x="1141140" y="479621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7" name="円/楕円 806"/>
              <p:cNvSpPr/>
              <p:nvPr/>
            </p:nvSpPr>
            <p:spPr bwMode="auto">
              <a:xfrm>
                <a:off x="1403289" y="4789875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8" name="円/楕円 807"/>
              <p:cNvSpPr/>
              <p:nvPr/>
            </p:nvSpPr>
            <p:spPr bwMode="auto">
              <a:xfrm>
                <a:off x="1297049" y="4599130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9" name="円/楕円 808"/>
              <p:cNvSpPr/>
              <p:nvPr/>
            </p:nvSpPr>
            <p:spPr bwMode="auto">
              <a:xfrm>
                <a:off x="1354295" y="48794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0" name="円/楕円 809"/>
              <p:cNvSpPr/>
              <p:nvPr/>
            </p:nvSpPr>
            <p:spPr bwMode="auto">
              <a:xfrm>
                <a:off x="933588" y="5397073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円/楕円 810"/>
              <p:cNvSpPr/>
              <p:nvPr/>
            </p:nvSpPr>
            <p:spPr bwMode="auto">
              <a:xfrm>
                <a:off x="1354295" y="5450918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円/楕円 811"/>
              <p:cNvSpPr/>
              <p:nvPr/>
            </p:nvSpPr>
            <p:spPr bwMode="auto">
              <a:xfrm>
                <a:off x="1878806" y="5356754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円/楕円 812"/>
              <p:cNvSpPr/>
              <p:nvPr/>
            </p:nvSpPr>
            <p:spPr bwMode="auto">
              <a:xfrm>
                <a:off x="288208" y="5349071"/>
                <a:ext cx="255299" cy="18002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532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PPTX201_宝箱</dc:title>
  <dc:subject>PPTX201_宝箱</dc:subject>
  <dc:creator>http://www.digipot.net</dc:creator>
  <cp:lastModifiedBy/>
  <cp:revision>1</cp:revision>
  <dcterms:created xsi:type="dcterms:W3CDTF">2014-05-08T07:12:24Z</dcterms:created>
  <dcterms:modified xsi:type="dcterms:W3CDTF">2014-07-21T12:10:53Z</dcterms:modified>
  <cp:category/>
  <cp:version>1</cp:version>
</cp:coreProperties>
</file>