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663300"/>
    <a:srgbClr val="FFFF99"/>
    <a:srgbClr val="FFCC66"/>
    <a:srgbClr val="666633"/>
    <a:srgbClr val="FFCCFF"/>
    <a:srgbClr val="CCCCFF"/>
    <a:srgbClr val="99CCFF"/>
    <a:srgbClr val="FF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75" d="100"/>
          <a:sy n="75" d="100"/>
        </p:scale>
        <p:origin x="-830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グループ化 136"/>
          <p:cNvGrpSpPr/>
          <p:nvPr/>
        </p:nvGrpSpPr>
        <p:grpSpPr>
          <a:xfrm>
            <a:off x="542510" y="818710"/>
            <a:ext cx="591434" cy="1543057"/>
            <a:chOff x="1630925" y="1313697"/>
            <a:chExt cx="1207516" cy="3150418"/>
          </a:xfrm>
        </p:grpSpPr>
        <p:sp>
          <p:nvSpPr>
            <p:cNvPr id="132" name="円/楕円 128"/>
            <p:cNvSpPr/>
            <p:nvPr/>
          </p:nvSpPr>
          <p:spPr bwMode="auto">
            <a:xfrm>
              <a:off x="1630925" y="1313697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 bwMode="auto">
            <a:xfrm>
              <a:off x="1630925" y="1403766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 bwMode="auto">
            <a:xfrm>
              <a:off x="1675960" y="2528901"/>
              <a:ext cx="1117446" cy="1800200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 bwMode="auto">
            <a:xfrm>
              <a:off x="1717126" y="2587715"/>
              <a:ext cx="1035115" cy="1665185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角丸四角形 130"/>
            <p:cNvSpPr/>
            <p:nvPr/>
          </p:nvSpPr>
          <p:spPr bwMode="auto">
            <a:xfrm>
              <a:off x="1734460" y="2447980"/>
              <a:ext cx="1000446" cy="746836"/>
            </a:xfrm>
            <a:custGeom>
              <a:avLst/>
              <a:gdLst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127517 w 1035115"/>
                <a:gd name="connsiteY6" fmla="*/ 765085 h 765085"/>
                <a:gd name="connsiteX7" fmla="*/ 0 w 1035115"/>
                <a:gd name="connsiteY7" fmla="*/ 637568 h 765085"/>
                <a:gd name="connsiteX8" fmla="*/ 0 w 1035115"/>
                <a:gd name="connsiteY8" fmla="*/ 127517 h 765085"/>
                <a:gd name="connsiteX0" fmla="*/ 0 w 1035115"/>
                <a:gd name="connsiteY0" fmla="*/ 127517 h 768415"/>
                <a:gd name="connsiteX1" fmla="*/ 127517 w 1035115"/>
                <a:gd name="connsiteY1" fmla="*/ 0 h 768415"/>
                <a:gd name="connsiteX2" fmla="*/ 907598 w 1035115"/>
                <a:gd name="connsiteY2" fmla="*/ 0 h 768415"/>
                <a:gd name="connsiteX3" fmla="*/ 1035115 w 1035115"/>
                <a:gd name="connsiteY3" fmla="*/ 127517 h 768415"/>
                <a:gd name="connsiteX4" fmla="*/ 1035115 w 1035115"/>
                <a:gd name="connsiteY4" fmla="*/ 637568 h 768415"/>
                <a:gd name="connsiteX5" fmla="*/ 907598 w 1035115"/>
                <a:gd name="connsiteY5" fmla="*/ 765085 h 768415"/>
                <a:gd name="connsiteX6" fmla="*/ 520020 w 1035115"/>
                <a:gd name="connsiteY6" fmla="*/ 768415 h 768415"/>
                <a:gd name="connsiteX7" fmla="*/ 127517 w 1035115"/>
                <a:gd name="connsiteY7" fmla="*/ 765085 h 768415"/>
                <a:gd name="connsiteX8" fmla="*/ 0 w 1035115"/>
                <a:gd name="connsiteY8" fmla="*/ 637568 h 768415"/>
                <a:gd name="connsiteX9" fmla="*/ 0 w 1035115"/>
                <a:gd name="connsiteY9" fmla="*/ 127517 h 768415"/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535260 w 1035115"/>
                <a:gd name="connsiteY6" fmla="*/ 646495 h 765085"/>
                <a:gd name="connsiteX7" fmla="*/ 127517 w 1035115"/>
                <a:gd name="connsiteY7" fmla="*/ 765085 h 765085"/>
                <a:gd name="connsiteX8" fmla="*/ 0 w 1035115"/>
                <a:gd name="connsiteY8" fmla="*/ 637568 h 765085"/>
                <a:gd name="connsiteX9" fmla="*/ 0 w 1035115"/>
                <a:gd name="connsiteY9" fmla="*/ 127517 h 765085"/>
                <a:gd name="connsiteX0" fmla="*/ 0 w 1035115"/>
                <a:gd name="connsiteY0" fmla="*/ 127517 h 765095"/>
                <a:gd name="connsiteX1" fmla="*/ 127517 w 1035115"/>
                <a:gd name="connsiteY1" fmla="*/ 0 h 765095"/>
                <a:gd name="connsiteX2" fmla="*/ 907598 w 1035115"/>
                <a:gd name="connsiteY2" fmla="*/ 0 h 765095"/>
                <a:gd name="connsiteX3" fmla="*/ 1035115 w 1035115"/>
                <a:gd name="connsiteY3" fmla="*/ 127517 h 765095"/>
                <a:gd name="connsiteX4" fmla="*/ 1035115 w 1035115"/>
                <a:gd name="connsiteY4" fmla="*/ 637568 h 765095"/>
                <a:gd name="connsiteX5" fmla="*/ 907598 w 1035115"/>
                <a:gd name="connsiteY5" fmla="*/ 765085 h 765095"/>
                <a:gd name="connsiteX6" fmla="*/ 535260 w 1035115"/>
                <a:gd name="connsiteY6" fmla="*/ 646495 h 765095"/>
                <a:gd name="connsiteX7" fmla="*/ 127517 w 1035115"/>
                <a:gd name="connsiteY7" fmla="*/ 765085 h 765095"/>
                <a:gd name="connsiteX8" fmla="*/ 0 w 1035115"/>
                <a:gd name="connsiteY8" fmla="*/ 637568 h 765095"/>
                <a:gd name="connsiteX9" fmla="*/ 0 w 1035115"/>
                <a:gd name="connsiteY9" fmla="*/ 127517 h 765095"/>
                <a:gd name="connsiteX0" fmla="*/ 0 w 1035115"/>
                <a:gd name="connsiteY0" fmla="*/ 1275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0 w 1035115"/>
                <a:gd name="connsiteY9" fmla="*/ 1275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989395 w 1035115"/>
                <a:gd name="connsiteY3" fmla="*/ 1656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9075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8313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115" h="772718">
                  <a:moveTo>
                    <a:pt x="60960" y="173237"/>
                  </a:moveTo>
                  <a:cubicBezTo>
                    <a:pt x="60960" y="102811"/>
                    <a:pt x="156151" y="0"/>
                    <a:pt x="226577" y="0"/>
                  </a:cubicBezTo>
                  <a:lnTo>
                    <a:pt x="831398" y="7620"/>
                  </a:lnTo>
                  <a:cubicBezTo>
                    <a:pt x="901824" y="7620"/>
                    <a:pt x="989395" y="102811"/>
                    <a:pt x="989395" y="173237"/>
                  </a:cubicBezTo>
                  <a:lnTo>
                    <a:pt x="1035115" y="645188"/>
                  </a:lnTo>
                  <a:cubicBezTo>
                    <a:pt x="1035115" y="715614"/>
                    <a:pt x="978024" y="772705"/>
                    <a:pt x="907598" y="772705"/>
                  </a:cubicBezTo>
                  <a:cubicBezTo>
                    <a:pt x="783485" y="733175"/>
                    <a:pt x="880353" y="655545"/>
                    <a:pt x="535260" y="654115"/>
                  </a:cubicBezTo>
                  <a:cubicBezTo>
                    <a:pt x="190167" y="652685"/>
                    <a:pt x="216727" y="774193"/>
                    <a:pt x="127517" y="772705"/>
                  </a:cubicBezTo>
                  <a:cubicBezTo>
                    <a:pt x="57091" y="772705"/>
                    <a:pt x="0" y="715614"/>
                    <a:pt x="0" y="645188"/>
                  </a:cubicBezTo>
                  <a:lnTo>
                    <a:pt x="60960" y="173237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角丸四角形 135"/>
            <p:cNvSpPr/>
            <p:nvPr/>
          </p:nvSpPr>
          <p:spPr bwMode="auto">
            <a:xfrm>
              <a:off x="2122171" y="4329100"/>
              <a:ext cx="225025" cy="135015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8" name="グループ化 137"/>
          <p:cNvGrpSpPr/>
          <p:nvPr/>
        </p:nvGrpSpPr>
        <p:grpSpPr>
          <a:xfrm>
            <a:off x="1223616" y="818710"/>
            <a:ext cx="591434" cy="1543057"/>
            <a:chOff x="1630925" y="1313697"/>
            <a:chExt cx="1207516" cy="3150418"/>
          </a:xfrm>
        </p:grpSpPr>
        <p:sp>
          <p:nvSpPr>
            <p:cNvPr id="139" name="円/楕円 128"/>
            <p:cNvSpPr/>
            <p:nvPr/>
          </p:nvSpPr>
          <p:spPr bwMode="auto">
            <a:xfrm>
              <a:off x="1630925" y="1313697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28"/>
            <p:cNvSpPr/>
            <p:nvPr/>
          </p:nvSpPr>
          <p:spPr bwMode="auto">
            <a:xfrm>
              <a:off x="1630925" y="1403766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 bwMode="auto">
            <a:xfrm>
              <a:off x="1675960" y="2528901"/>
              <a:ext cx="1117446" cy="1800200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 bwMode="auto">
            <a:xfrm>
              <a:off x="1717126" y="2587715"/>
              <a:ext cx="1035115" cy="1665185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角丸四角形 130"/>
            <p:cNvSpPr/>
            <p:nvPr/>
          </p:nvSpPr>
          <p:spPr bwMode="auto">
            <a:xfrm>
              <a:off x="1734460" y="2447980"/>
              <a:ext cx="1000446" cy="746836"/>
            </a:xfrm>
            <a:custGeom>
              <a:avLst/>
              <a:gdLst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127517 w 1035115"/>
                <a:gd name="connsiteY6" fmla="*/ 765085 h 765085"/>
                <a:gd name="connsiteX7" fmla="*/ 0 w 1035115"/>
                <a:gd name="connsiteY7" fmla="*/ 637568 h 765085"/>
                <a:gd name="connsiteX8" fmla="*/ 0 w 1035115"/>
                <a:gd name="connsiteY8" fmla="*/ 127517 h 765085"/>
                <a:gd name="connsiteX0" fmla="*/ 0 w 1035115"/>
                <a:gd name="connsiteY0" fmla="*/ 127517 h 768415"/>
                <a:gd name="connsiteX1" fmla="*/ 127517 w 1035115"/>
                <a:gd name="connsiteY1" fmla="*/ 0 h 768415"/>
                <a:gd name="connsiteX2" fmla="*/ 907598 w 1035115"/>
                <a:gd name="connsiteY2" fmla="*/ 0 h 768415"/>
                <a:gd name="connsiteX3" fmla="*/ 1035115 w 1035115"/>
                <a:gd name="connsiteY3" fmla="*/ 127517 h 768415"/>
                <a:gd name="connsiteX4" fmla="*/ 1035115 w 1035115"/>
                <a:gd name="connsiteY4" fmla="*/ 637568 h 768415"/>
                <a:gd name="connsiteX5" fmla="*/ 907598 w 1035115"/>
                <a:gd name="connsiteY5" fmla="*/ 765085 h 768415"/>
                <a:gd name="connsiteX6" fmla="*/ 520020 w 1035115"/>
                <a:gd name="connsiteY6" fmla="*/ 768415 h 768415"/>
                <a:gd name="connsiteX7" fmla="*/ 127517 w 1035115"/>
                <a:gd name="connsiteY7" fmla="*/ 765085 h 768415"/>
                <a:gd name="connsiteX8" fmla="*/ 0 w 1035115"/>
                <a:gd name="connsiteY8" fmla="*/ 637568 h 768415"/>
                <a:gd name="connsiteX9" fmla="*/ 0 w 1035115"/>
                <a:gd name="connsiteY9" fmla="*/ 127517 h 768415"/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535260 w 1035115"/>
                <a:gd name="connsiteY6" fmla="*/ 646495 h 765085"/>
                <a:gd name="connsiteX7" fmla="*/ 127517 w 1035115"/>
                <a:gd name="connsiteY7" fmla="*/ 765085 h 765085"/>
                <a:gd name="connsiteX8" fmla="*/ 0 w 1035115"/>
                <a:gd name="connsiteY8" fmla="*/ 637568 h 765085"/>
                <a:gd name="connsiteX9" fmla="*/ 0 w 1035115"/>
                <a:gd name="connsiteY9" fmla="*/ 127517 h 765085"/>
                <a:gd name="connsiteX0" fmla="*/ 0 w 1035115"/>
                <a:gd name="connsiteY0" fmla="*/ 127517 h 765095"/>
                <a:gd name="connsiteX1" fmla="*/ 127517 w 1035115"/>
                <a:gd name="connsiteY1" fmla="*/ 0 h 765095"/>
                <a:gd name="connsiteX2" fmla="*/ 907598 w 1035115"/>
                <a:gd name="connsiteY2" fmla="*/ 0 h 765095"/>
                <a:gd name="connsiteX3" fmla="*/ 1035115 w 1035115"/>
                <a:gd name="connsiteY3" fmla="*/ 127517 h 765095"/>
                <a:gd name="connsiteX4" fmla="*/ 1035115 w 1035115"/>
                <a:gd name="connsiteY4" fmla="*/ 637568 h 765095"/>
                <a:gd name="connsiteX5" fmla="*/ 907598 w 1035115"/>
                <a:gd name="connsiteY5" fmla="*/ 765085 h 765095"/>
                <a:gd name="connsiteX6" fmla="*/ 535260 w 1035115"/>
                <a:gd name="connsiteY6" fmla="*/ 646495 h 765095"/>
                <a:gd name="connsiteX7" fmla="*/ 127517 w 1035115"/>
                <a:gd name="connsiteY7" fmla="*/ 765085 h 765095"/>
                <a:gd name="connsiteX8" fmla="*/ 0 w 1035115"/>
                <a:gd name="connsiteY8" fmla="*/ 637568 h 765095"/>
                <a:gd name="connsiteX9" fmla="*/ 0 w 1035115"/>
                <a:gd name="connsiteY9" fmla="*/ 127517 h 765095"/>
                <a:gd name="connsiteX0" fmla="*/ 0 w 1035115"/>
                <a:gd name="connsiteY0" fmla="*/ 1275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0 w 1035115"/>
                <a:gd name="connsiteY9" fmla="*/ 1275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989395 w 1035115"/>
                <a:gd name="connsiteY3" fmla="*/ 1656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9075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8313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115" h="772718">
                  <a:moveTo>
                    <a:pt x="60960" y="173237"/>
                  </a:moveTo>
                  <a:cubicBezTo>
                    <a:pt x="60960" y="102811"/>
                    <a:pt x="156151" y="0"/>
                    <a:pt x="226577" y="0"/>
                  </a:cubicBezTo>
                  <a:lnTo>
                    <a:pt x="831398" y="7620"/>
                  </a:lnTo>
                  <a:cubicBezTo>
                    <a:pt x="901824" y="7620"/>
                    <a:pt x="989395" y="102811"/>
                    <a:pt x="989395" y="173237"/>
                  </a:cubicBezTo>
                  <a:lnTo>
                    <a:pt x="1035115" y="645188"/>
                  </a:lnTo>
                  <a:cubicBezTo>
                    <a:pt x="1035115" y="715614"/>
                    <a:pt x="978024" y="772705"/>
                    <a:pt x="907598" y="772705"/>
                  </a:cubicBezTo>
                  <a:cubicBezTo>
                    <a:pt x="783485" y="733175"/>
                    <a:pt x="880353" y="655545"/>
                    <a:pt x="535260" y="654115"/>
                  </a:cubicBezTo>
                  <a:cubicBezTo>
                    <a:pt x="190167" y="652685"/>
                    <a:pt x="216727" y="774193"/>
                    <a:pt x="127517" y="772705"/>
                  </a:cubicBezTo>
                  <a:cubicBezTo>
                    <a:pt x="57091" y="772705"/>
                    <a:pt x="0" y="715614"/>
                    <a:pt x="0" y="645188"/>
                  </a:cubicBezTo>
                  <a:lnTo>
                    <a:pt x="60960" y="173237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角丸四角形 143"/>
            <p:cNvSpPr/>
            <p:nvPr/>
          </p:nvSpPr>
          <p:spPr bwMode="auto">
            <a:xfrm>
              <a:off x="2122171" y="4329100"/>
              <a:ext cx="225025" cy="135015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9" name="グループ化 158"/>
          <p:cNvGrpSpPr/>
          <p:nvPr/>
        </p:nvGrpSpPr>
        <p:grpSpPr>
          <a:xfrm>
            <a:off x="4337270" y="4891915"/>
            <a:ext cx="1302522" cy="1344239"/>
            <a:chOff x="2657745" y="2033845"/>
            <a:chExt cx="2797951" cy="2887563"/>
          </a:xfrm>
        </p:grpSpPr>
        <p:grpSp>
          <p:nvGrpSpPr>
            <p:cNvPr id="152" name="グループ化 151"/>
            <p:cNvGrpSpPr/>
            <p:nvPr/>
          </p:nvGrpSpPr>
          <p:grpSpPr>
            <a:xfrm>
              <a:off x="2657745" y="2033845"/>
              <a:ext cx="1350151" cy="2887563"/>
              <a:chOff x="2657745" y="2033845"/>
              <a:chExt cx="1350151" cy="2887563"/>
            </a:xfrm>
          </p:grpSpPr>
          <p:sp>
            <p:nvSpPr>
              <p:cNvPr id="147" name="角丸四角形 146"/>
              <p:cNvSpPr/>
              <p:nvPr/>
            </p:nvSpPr>
            <p:spPr bwMode="auto">
              <a:xfrm>
                <a:off x="2657745" y="2033845"/>
                <a:ext cx="1350150" cy="28353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角丸四角形 147"/>
              <p:cNvSpPr/>
              <p:nvPr/>
            </p:nvSpPr>
            <p:spPr bwMode="auto">
              <a:xfrm>
                <a:off x="2657745" y="2033845"/>
                <a:ext cx="1350151" cy="607568"/>
              </a:xfrm>
              <a:custGeom>
                <a:avLst/>
                <a:gdLst>
                  <a:gd name="connsiteX0" fmla="*/ 0 w 1350150"/>
                  <a:gd name="connsiteY0" fmla="*/ 607568 h 1215135"/>
                  <a:gd name="connsiteX1" fmla="*/ 607568 w 1350150"/>
                  <a:gd name="connsiteY1" fmla="*/ 0 h 1215135"/>
                  <a:gd name="connsiteX2" fmla="*/ 742583 w 1350150"/>
                  <a:gd name="connsiteY2" fmla="*/ 0 h 1215135"/>
                  <a:gd name="connsiteX3" fmla="*/ 1350151 w 1350150"/>
                  <a:gd name="connsiteY3" fmla="*/ 607568 h 1215135"/>
                  <a:gd name="connsiteX4" fmla="*/ 1350150 w 1350150"/>
                  <a:gd name="connsiteY4" fmla="*/ 607568 h 1215135"/>
                  <a:gd name="connsiteX5" fmla="*/ 742582 w 1350150"/>
                  <a:gd name="connsiteY5" fmla="*/ 1215136 h 1215135"/>
                  <a:gd name="connsiteX6" fmla="*/ 607568 w 1350150"/>
                  <a:gd name="connsiteY6" fmla="*/ 1215135 h 1215135"/>
                  <a:gd name="connsiteX7" fmla="*/ 0 w 1350150"/>
                  <a:gd name="connsiteY7" fmla="*/ 607567 h 1215135"/>
                  <a:gd name="connsiteX8" fmla="*/ 0 w 1350150"/>
                  <a:gd name="connsiteY8" fmla="*/ 607568 h 1215135"/>
                  <a:gd name="connsiteX0" fmla="*/ 0 w 1350151"/>
                  <a:gd name="connsiteY0" fmla="*/ 607568 h 1215136"/>
                  <a:gd name="connsiteX1" fmla="*/ 607568 w 1350151"/>
                  <a:gd name="connsiteY1" fmla="*/ 0 h 1215136"/>
                  <a:gd name="connsiteX2" fmla="*/ 742583 w 1350151"/>
                  <a:gd name="connsiteY2" fmla="*/ 0 h 1215136"/>
                  <a:gd name="connsiteX3" fmla="*/ 1350151 w 1350151"/>
                  <a:gd name="connsiteY3" fmla="*/ 607568 h 1215136"/>
                  <a:gd name="connsiteX4" fmla="*/ 1350150 w 1350151"/>
                  <a:gd name="connsiteY4" fmla="*/ 607568 h 1215136"/>
                  <a:gd name="connsiteX5" fmla="*/ 742582 w 1350151"/>
                  <a:gd name="connsiteY5" fmla="*/ 1215136 h 1215136"/>
                  <a:gd name="connsiteX6" fmla="*/ 0 w 1350151"/>
                  <a:gd name="connsiteY6" fmla="*/ 607567 h 1215136"/>
                  <a:gd name="connsiteX7" fmla="*/ 0 w 1350151"/>
                  <a:gd name="connsiteY7" fmla="*/ 607568 h 1215136"/>
                  <a:gd name="connsiteX0" fmla="*/ 0 w 1350151"/>
                  <a:gd name="connsiteY0" fmla="*/ 607568 h 607568"/>
                  <a:gd name="connsiteX1" fmla="*/ 607568 w 1350151"/>
                  <a:gd name="connsiteY1" fmla="*/ 0 h 607568"/>
                  <a:gd name="connsiteX2" fmla="*/ 742583 w 1350151"/>
                  <a:gd name="connsiteY2" fmla="*/ 0 h 607568"/>
                  <a:gd name="connsiteX3" fmla="*/ 1350151 w 1350151"/>
                  <a:gd name="connsiteY3" fmla="*/ 607568 h 607568"/>
                  <a:gd name="connsiteX4" fmla="*/ 1350150 w 1350151"/>
                  <a:gd name="connsiteY4" fmla="*/ 607568 h 607568"/>
                  <a:gd name="connsiteX5" fmla="*/ 0 w 1350151"/>
                  <a:gd name="connsiteY5" fmla="*/ 607567 h 607568"/>
                  <a:gd name="connsiteX6" fmla="*/ 0 w 1350151"/>
                  <a:gd name="connsiteY6" fmla="*/ 607568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1" h="607568">
                    <a:moveTo>
                      <a:pt x="0" y="607568"/>
                    </a:moveTo>
                    <a:cubicBezTo>
                      <a:pt x="0" y="272017"/>
                      <a:pt x="272017" y="0"/>
                      <a:pt x="607568" y="0"/>
                    </a:cubicBezTo>
                    <a:lnTo>
                      <a:pt x="742583" y="0"/>
                    </a:lnTo>
                    <a:cubicBezTo>
                      <a:pt x="1078134" y="0"/>
                      <a:pt x="1350151" y="272017"/>
                      <a:pt x="1350151" y="607568"/>
                    </a:cubicBezTo>
                    <a:lnTo>
                      <a:pt x="1350150" y="607568"/>
                    </a:lnTo>
                    <a:lnTo>
                      <a:pt x="0" y="607567"/>
                    </a:lnTo>
                    <a:lnTo>
                      <a:pt x="0" y="607568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角丸四角形 148"/>
              <p:cNvSpPr/>
              <p:nvPr/>
            </p:nvSpPr>
            <p:spPr bwMode="auto">
              <a:xfrm>
                <a:off x="2756448" y="2708921"/>
                <a:ext cx="1152745" cy="207023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角丸四角形 149"/>
              <p:cNvSpPr/>
              <p:nvPr/>
            </p:nvSpPr>
            <p:spPr bwMode="auto">
              <a:xfrm>
                <a:off x="2657745" y="3153137"/>
                <a:ext cx="1350150" cy="31503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角丸四角形 150"/>
              <p:cNvSpPr/>
              <p:nvPr/>
            </p:nvSpPr>
            <p:spPr bwMode="auto">
              <a:xfrm>
                <a:off x="3209056" y="4763891"/>
                <a:ext cx="247529" cy="15751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/>
            <p:cNvGrpSpPr/>
            <p:nvPr/>
          </p:nvGrpSpPr>
          <p:grpSpPr>
            <a:xfrm>
              <a:off x="4105545" y="2033845"/>
              <a:ext cx="1350151" cy="2887563"/>
              <a:chOff x="2657745" y="2033845"/>
              <a:chExt cx="1350151" cy="2887563"/>
            </a:xfrm>
          </p:grpSpPr>
          <p:sp>
            <p:nvSpPr>
              <p:cNvPr id="154" name="角丸四角形 153"/>
              <p:cNvSpPr/>
              <p:nvPr/>
            </p:nvSpPr>
            <p:spPr bwMode="auto">
              <a:xfrm>
                <a:off x="2657745" y="2033845"/>
                <a:ext cx="1350150" cy="28353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角丸四角形 147"/>
              <p:cNvSpPr/>
              <p:nvPr/>
            </p:nvSpPr>
            <p:spPr bwMode="auto">
              <a:xfrm>
                <a:off x="2657745" y="2033845"/>
                <a:ext cx="1350151" cy="607568"/>
              </a:xfrm>
              <a:custGeom>
                <a:avLst/>
                <a:gdLst>
                  <a:gd name="connsiteX0" fmla="*/ 0 w 1350150"/>
                  <a:gd name="connsiteY0" fmla="*/ 607568 h 1215135"/>
                  <a:gd name="connsiteX1" fmla="*/ 607568 w 1350150"/>
                  <a:gd name="connsiteY1" fmla="*/ 0 h 1215135"/>
                  <a:gd name="connsiteX2" fmla="*/ 742583 w 1350150"/>
                  <a:gd name="connsiteY2" fmla="*/ 0 h 1215135"/>
                  <a:gd name="connsiteX3" fmla="*/ 1350151 w 1350150"/>
                  <a:gd name="connsiteY3" fmla="*/ 607568 h 1215135"/>
                  <a:gd name="connsiteX4" fmla="*/ 1350150 w 1350150"/>
                  <a:gd name="connsiteY4" fmla="*/ 607568 h 1215135"/>
                  <a:gd name="connsiteX5" fmla="*/ 742582 w 1350150"/>
                  <a:gd name="connsiteY5" fmla="*/ 1215136 h 1215135"/>
                  <a:gd name="connsiteX6" fmla="*/ 607568 w 1350150"/>
                  <a:gd name="connsiteY6" fmla="*/ 1215135 h 1215135"/>
                  <a:gd name="connsiteX7" fmla="*/ 0 w 1350150"/>
                  <a:gd name="connsiteY7" fmla="*/ 607567 h 1215135"/>
                  <a:gd name="connsiteX8" fmla="*/ 0 w 1350150"/>
                  <a:gd name="connsiteY8" fmla="*/ 607568 h 1215135"/>
                  <a:gd name="connsiteX0" fmla="*/ 0 w 1350151"/>
                  <a:gd name="connsiteY0" fmla="*/ 607568 h 1215136"/>
                  <a:gd name="connsiteX1" fmla="*/ 607568 w 1350151"/>
                  <a:gd name="connsiteY1" fmla="*/ 0 h 1215136"/>
                  <a:gd name="connsiteX2" fmla="*/ 742583 w 1350151"/>
                  <a:gd name="connsiteY2" fmla="*/ 0 h 1215136"/>
                  <a:gd name="connsiteX3" fmla="*/ 1350151 w 1350151"/>
                  <a:gd name="connsiteY3" fmla="*/ 607568 h 1215136"/>
                  <a:gd name="connsiteX4" fmla="*/ 1350150 w 1350151"/>
                  <a:gd name="connsiteY4" fmla="*/ 607568 h 1215136"/>
                  <a:gd name="connsiteX5" fmla="*/ 742582 w 1350151"/>
                  <a:gd name="connsiteY5" fmla="*/ 1215136 h 1215136"/>
                  <a:gd name="connsiteX6" fmla="*/ 0 w 1350151"/>
                  <a:gd name="connsiteY6" fmla="*/ 607567 h 1215136"/>
                  <a:gd name="connsiteX7" fmla="*/ 0 w 1350151"/>
                  <a:gd name="connsiteY7" fmla="*/ 607568 h 1215136"/>
                  <a:gd name="connsiteX0" fmla="*/ 0 w 1350151"/>
                  <a:gd name="connsiteY0" fmla="*/ 607568 h 607568"/>
                  <a:gd name="connsiteX1" fmla="*/ 607568 w 1350151"/>
                  <a:gd name="connsiteY1" fmla="*/ 0 h 607568"/>
                  <a:gd name="connsiteX2" fmla="*/ 742583 w 1350151"/>
                  <a:gd name="connsiteY2" fmla="*/ 0 h 607568"/>
                  <a:gd name="connsiteX3" fmla="*/ 1350151 w 1350151"/>
                  <a:gd name="connsiteY3" fmla="*/ 607568 h 607568"/>
                  <a:gd name="connsiteX4" fmla="*/ 1350150 w 1350151"/>
                  <a:gd name="connsiteY4" fmla="*/ 607568 h 607568"/>
                  <a:gd name="connsiteX5" fmla="*/ 0 w 1350151"/>
                  <a:gd name="connsiteY5" fmla="*/ 607567 h 607568"/>
                  <a:gd name="connsiteX6" fmla="*/ 0 w 1350151"/>
                  <a:gd name="connsiteY6" fmla="*/ 607568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1" h="607568">
                    <a:moveTo>
                      <a:pt x="0" y="607568"/>
                    </a:moveTo>
                    <a:cubicBezTo>
                      <a:pt x="0" y="272017"/>
                      <a:pt x="272017" y="0"/>
                      <a:pt x="607568" y="0"/>
                    </a:cubicBezTo>
                    <a:lnTo>
                      <a:pt x="742583" y="0"/>
                    </a:lnTo>
                    <a:cubicBezTo>
                      <a:pt x="1078134" y="0"/>
                      <a:pt x="1350151" y="272017"/>
                      <a:pt x="1350151" y="607568"/>
                    </a:cubicBezTo>
                    <a:lnTo>
                      <a:pt x="1350150" y="607568"/>
                    </a:lnTo>
                    <a:lnTo>
                      <a:pt x="0" y="607567"/>
                    </a:lnTo>
                    <a:lnTo>
                      <a:pt x="0" y="607568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角丸四角形 155"/>
              <p:cNvSpPr/>
              <p:nvPr/>
            </p:nvSpPr>
            <p:spPr bwMode="auto">
              <a:xfrm>
                <a:off x="2756448" y="2708921"/>
                <a:ext cx="1152745" cy="207023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角丸四角形 156"/>
              <p:cNvSpPr/>
              <p:nvPr/>
            </p:nvSpPr>
            <p:spPr bwMode="auto">
              <a:xfrm>
                <a:off x="2657745" y="3153137"/>
                <a:ext cx="1350150" cy="31503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角丸四角形 157"/>
              <p:cNvSpPr/>
              <p:nvPr/>
            </p:nvSpPr>
            <p:spPr bwMode="auto">
              <a:xfrm>
                <a:off x="3209056" y="4763891"/>
                <a:ext cx="247529" cy="15751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0" name="グループ化 159"/>
          <p:cNvGrpSpPr/>
          <p:nvPr/>
        </p:nvGrpSpPr>
        <p:grpSpPr>
          <a:xfrm>
            <a:off x="6204170" y="4891915"/>
            <a:ext cx="1302522" cy="1344239"/>
            <a:chOff x="2657745" y="2033845"/>
            <a:chExt cx="2797951" cy="2887563"/>
          </a:xfrm>
        </p:grpSpPr>
        <p:grpSp>
          <p:nvGrpSpPr>
            <p:cNvPr id="161" name="グループ化 160"/>
            <p:cNvGrpSpPr/>
            <p:nvPr/>
          </p:nvGrpSpPr>
          <p:grpSpPr>
            <a:xfrm>
              <a:off x="2657745" y="2033845"/>
              <a:ext cx="1350151" cy="2887563"/>
              <a:chOff x="2657745" y="2033845"/>
              <a:chExt cx="1350151" cy="2887563"/>
            </a:xfrm>
          </p:grpSpPr>
          <p:sp>
            <p:nvSpPr>
              <p:cNvPr id="168" name="角丸四角形 167"/>
              <p:cNvSpPr/>
              <p:nvPr/>
            </p:nvSpPr>
            <p:spPr bwMode="auto">
              <a:xfrm>
                <a:off x="2657745" y="2033845"/>
                <a:ext cx="1350150" cy="28353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角丸四角形 147"/>
              <p:cNvSpPr/>
              <p:nvPr/>
            </p:nvSpPr>
            <p:spPr bwMode="auto">
              <a:xfrm>
                <a:off x="2657745" y="2033845"/>
                <a:ext cx="1350151" cy="607568"/>
              </a:xfrm>
              <a:custGeom>
                <a:avLst/>
                <a:gdLst>
                  <a:gd name="connsiteX0" fmla="*/ 0 w 1350150"/>
                  <a:gd name="connsiteY0" fmla="*/ 607568 h 1215135"/>
                  <a:gd name="connsiteX1" fmla="*/ 607568 w 1350150"/>
                  <a:gd name="connsiteY1" fmla="*/ 0 h 1215135"/>
                  <a:gd name="connsiteX2" fmla="*/ 742583 w 1350150"/>
                  <a:gd name="connsiteY2" fmla="*/ 0 h 1215135"/>
                  <a:gd name="connsiteX3" fmla="*/ 1350151 w 1350150"/>
                  <a:gd name="connsiteY3" fmla="*/ 607568 h 1215135"/>
                  <a:gd name="connsiteX4" fmla="*/ 1350150 w 1350150"/>
                  <a:gd name="connsiteY4" fmla="*/ 607568 h 1215135"/>
                  <a:gd name="connsiteX5" fmla="*/ 742582 w 1350150"/>
                  <a:gd name="connsiteY5" fmla="*/ 1215136 h 1215135"/>
                  <a:gd name="connsiteX6" fmla="*/ 607568 w 1350150"/>
                  <a:gd name="connsiteY6" fmla="*/ 1215135 h 1215135"/>
                  <a:gd name="connsiteX7" fmla="*/ 0 w 1350150"/>
                  <a:gd name="connsiteY7" fmla="*/ 607567 h 1215135"/>
                  <a:gd name="connsiteX8" fmla="*/ 0 w 1350150"/>
                  <a:gd name="connsiteY8" fmla="*/ 607568 h 1215135"/>
                  <a:gd name="connsiteX0" fmla="*/ 0 w 1350151"/>
                  <a:gd name="connsiteY0" fmla="*/ 607568 h 1215136"/>
                  <a:gd name="connsiteX1" fmla="*/ 607568 w 1350151"/>
                  <a:gd name="connsiteY1" fmla="*/ 0 h 1215136"/>
                  <a:gd name="connsiteX2" fmla="*/ 742583 w 1350151"/>
                  <a:gd name="connsiteY2" fmla="*/ 0 h 1215136"/>
                  <a:gd name="connsiteX3" fmla="*/ 1350151 w 1350151"/>
                  <a:gd name="connsiteY3" fmla="*/ 607568 h 1215136"/>
                  <a:gd name="connsiteX4" fmla="*/ 1350150 w 1350151"/>
                  <a:gd name="connsiteY4" fmla="*/ 607568 h 1215136"/>
                  <a:gd name="connsiteX5" fmla="*/ 742582 w 1350151"/>
                  <a:gd name="connsiteY5" fmla="*/ 1215136 h 1215136"/>
                  <a:gd name="connsiteX6" fmla="*/ 0 w 1350151"/>
                  <a:gd name="connsiteY6" fmla="*/ 607567 h 1215136"/>
                  <a:gd name="connsiteX7" fmla="*/ 0 w 1350151"/>
                  <a:gd name="connsiteY7" fmla="*/ 607568 h 1215136"/>
                  <a:gd name="connsiteX0" fmla="*/ 0 w 1350151"/>
                  <a:gd name="connsiteY0" fmla="*/ 607568 h 607568"/>
                  <a:gd name="connsiteX1" fmla="*/ 607568 w 1350151"/>
                  <a:gd name="connsiteY1" fmla="*/ 0 h 607568"/>
                  <a:gd name="connsiteX2" fmla="*/ 742583 w 1350151"/>
                  <a:gd name="connsiteY2" fmla="*/ 0 h 607568"/>
                  <a:gd name="connsiteX3" fmla="*/ 1350151 w 1350151"/>
                  <a:gd name="connsiteY3" fmla="*/ 607568 h 607568"/>
                  <a:gd name="connsiteX4" fmla="*/ 1350150 w 1350151"/>
                  <a:gd name="connsiteY4" fmla="*/ 607568 h 607568"/>
                  <a:gd name="connsiteX5" fmla="*/ 0 w 1350151"/>
                  <a:gd name="connsiteY5" fmla="*/ 607567 h 607568"/>
                  <a:gd name="connsiteX6" fmla="*/ 0 w 1350151"/>
                  <a:gd name="connsiteY6" fmla="*/ 607568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1" h="607568">
                    <a:moveTo>
                      <a:pt x="0" y="607568"/>
                    </a:moveTo>
                    <a:cubicBezTo>
                      <a:pt x="0" y="272017"/>
                      <a:pt x="272017" y="0"/>
                      <a:pt x="607568" y="0"/>
                    </a:cubicBezTo>
                    <a:lnTo>
                      <a:pt x="742583" y="0"/>
                    </a:lnTo>
                    <a:cubicBezTo>
                      <a:pt x="1078134" y="0"/>
                      <a:pt x="1350151" y="272017"/>
                      <a:pt x="1350151" y="607568"/>
                    </a:cubicBezTo>
                    <a:lnTo>
                      <a:pt x="1350150" y="607568"/>
                    </a:lnTo>
                    <a:lnTo>
                      <a:pt x="0" y="607567"/>
                    </a:lnTo>
                    <a:lnTo>
                      <a:pt x="0" y="60756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角丸四角形 169"/>
              <p:cNvSpPr/>
              <p:nvPr/>
            </p:nvSpPr>
            <p:spPr bwMode="auto">
              <a:xfrm>
                <a:off x="2756448" y="2708921"/>
                <a:ext cx="1152745" cy="207023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角丸四角形 170"/>
              <p:cNvSpPr/>
              <p:nvPr/>
            </p:nvSpPr>
            <p:spPr bwMode="auto">
              <a:xfrm>
                <a:off x="2657745" y="3153137"/>
                <a:ext cx="1350150" cy="31503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角丸四角形 171"/>
              <p:cNvSpPr/>
              <p:nvPr/>
            </p:nvSpPr>
            <p:spPr bwMode="auto">
              <a:xfrm>
                <a:off x="3209056" y="4763891"/>
                <a:ext cx="247529" cy="15751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/>
            <p:cNvGrpSpPr/>
            <p:nvPr/>
          </p:nvGrpSpPr>
          <p:grpSpPr>
            <a:xfrm>
              <a:off x="4105545" y="2033845"/>
              <a:ext cx="1350151" cy="2887563"/>
              <a:chOff x="2657745" y="2033845"/>
              <a:chExt cx="1350151" cy="2887563"/>
            </a:xfrm>
          </p:grpSpPr>
          <p:sp>
            <p:nvSpPr>
              <p:cNvPr id="163" name="角丸四角形 162"/>
              <p:cNvSpPr/>
              <p:nvPr/>
            </p:nvSpPr>
            <p:spPr bwMode="auto">
              <a:xfrm>
                <a:off x="2657745" y="2033845"/>
                <a:ext cx="1350150" cy="28353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角丸四角形 147"/>
              <p:cNvSpPr/>
              <p:nvPr/>
            </p:nvSpPr>
            <p:spPr bwMode="auto">
              <a:xfrm>
                <a:off x="2657745" y="2033845"/>
                <a:ext cx="1350151" cy="607568"/>
              </a:xfrm>
              <a:custGeom>
                <a:avLst/>
                <a:gdLst>
                  <a:gd name="connsiteX0" fmla="*/ 0 w 1350150"/>
                  <a:gd name="connsiteY0" fmla="*/ 607568 h 1215135"/>
                  <a:gd name="connsiteX1" fmla="*/ 607568 w 1350150"/>
                  <a:gd name="connsiteY1" fmla="*/ 0 h 1215135"/>
                  <a:gd name="connsiteX2" fmla="*/ 742583 w 1350150"/>
                  <a:gd name="connsiteY2" fmla="*/ 0 h 1215135"/>
                  <a:gd name="connsiteX3" fmla="*/ 1350151 w 1350150"/>
                  <a:gd name="connsiteY3" fmla="*/ 607568 h 1215135"/>
                  <a:gd name="connsiteX4" fmla="*/ 1350150 w 1350150"/>
                  <a:gd name="connsiteY4" fmla="*/ 607568 h 1215135"/>
                  <a:gd name="connsiteX5" fmla="*/ 742582 w 1350150"/>
                  <a:gd name="connsiteY5" fmla="*/ 1215136 h 1215135"/>
                  <a:gd name="connsiteX6" fmla="*/ 607568 w 1350150"/>
                  <a:gd name="connsiteY6" fmla="*/ 1215135 h 1215135"/>
                  <a:gd name="connsiteX7" fmla="*/ 0 w 1350150"/>
                  <a:gd name="connsiteY7" fmla="*/ 607567 h 1215135"/>
                  <a:gd name="connsiteX8" fmla="*/ 0 w 1350150"/>
                  <a:gd name="connsiteY8" fmla="*/ 607568 h 1215135"/>
                  <a:gd name="connsiteX0" fmla="*/ 0 w 1350151"/>
                  <a:gd name="connsiteY0" fmla="*/ 607568 h 1215136"/>
                  <a:gd name="connsiteX1" fmla="*/ 607568 w 1350151"/>
                  <a:gd name="connsiteY1" fmla="*/ 0 h 1215136"/>
                  <a:gd name="connsiteX2" fmla="*/ 742583 w 1350151"/>
                  <a:gd name="connsiteY2" fmla="*/ 0 h 1215136"/>
                  <a:gd name="connsiteX3" fmla="*/ 1350151 w 1350151"/>
                  <a:gd name="connsiteY3" fmla="*/ 607568 h 1215136"/>
                  <a:gd name="connsiteX4" fmla="*/ 1350150 w 1350151"/>
                  <a:gd name="connsiteY4" fmla="*/ 607568 h 1215136"/>
                  <a:gd name="connsiteX5" fmla="*/ 742582 w 1350151"/>
                  <a:gd name="connsiteY5" fmla="*/ 1215136 h 1215136"/>
                  <a:gd name="connsiteX6" fmla="*/ 0 w 1350151"/>
                  <a:gd name="connsiteY6" fmla="*/ 607567 h 1215136"/>
                  <a:gd name="connsiteX7" fmla="*/ 0 w 1350151"/>
                  <a:gd name="connsiteY7" fmla="*/ 607568 h 1215136"/>
                  <a:gd name="connsiteX0" fmla="*/ 0 w 1350151"/>
                  <a:gd name="connsiteY0" fmla="*/ 607568 h 607568"/>
                  <a:gd name="connsiteX1" fmla="*/ 607568 w 1350151"/>
                  <a:gd name="connsiteY1" fmla="*/ 0 h 607568"/>
                  <a:gd name="connsiteX2" fmla="*/ 742583 w 1350151"/>
                  <a:gd name="connsiteY2" fmla="*/ 0 h 607568"/>
                  <a:gd name="connsiteX3" fmla="*/ 1350151 w 1350151"/>
                  <a:gd name="connsiteY3" fmla="*/ 607568 h 607568"/>
                  <a:gd name="connsiteX4" fmla="*/ 1350150 w 1350151"/>
                  <a:gd name="connsiteY4" fmla="*/ 607568 h 607568"/>
                  <a:gd name="connsiteX5" fmla="*/ 0 w 1350151"/>
                  <a:gd name="connsiteY5" fmla="*/ 607567 h 607568"/>
                  <a:gd name="connsiteX6" fmla="*/ 0 w 1350151"/>
                  <a:gd name="connsiteY6" fmla="*/ 607568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1" h="607568">
                    <a:moveTo>
                      <a:pt x="0" y="607568"/>
                    </a:moveTo>
                    <a:cubicBezTo>
                      <a:pt x="0" y="272017"/>
                      <a:pt x="272017" y="0"/>
                      <a:pt x="607568" y="0"/>
                    </a:cubicBezTo>
                    <a:lnTo>
                      <a:pt x="742583" y="0"/>
                    </a:lnTo>
                    <a:cubicBezTo>
                      <a:pt x="1078134" y="0"/>
                      <a:pt x="1350151" y="272017"/>
                      <a:pt x="1350151" y="607568"/>
                    </a:cubicBezTo>
                    <a:lnTo>
                      <a:pt x="1350150" y="607568"/>
                    </a:lnTo>
                    <a:lnTo>
                      <a:pt x="0" y="607567"/>
                    </a:lnTo>
                    <a:lnTo>
                      <a:pt x="0" y="60756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角丸四角形 164"/>
              <p:cNvSpPr/>
              <p:nvPr/>
            </p:nvSpPr>
            <p:spPr bwMode="auto">
              <a:xfrm>
                <a:off x="2756448" y="2708921"/>
                <a:ext cx="1152745" cy="207023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角丸四角形 165"/>
              <p:cNvSpPr/>
              <p:nvPr/>
            </p:nvSpPr>
            <p:spPr bwMode="auto">
              <a:xfrm>
                <a:off x="2657745" y="3153137"/>
                <a:ext cx="1350150" cy="31503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角丸四角形 166"/>
              <p:cNvSpPr/>
              <p:nvPr/>
            </p:nvSpPr>
            <p:spPr bwMode="auto">
              <a:xfrm>
                <a:off x="3209056" y="4763891"/>
                <a:ext cx="247529" cy="15751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1" name="グループ化 200"/>
          <p:cNvGrpSpPr/>
          <p:nvPr/>
        </p:nvGrpSpPr>
        <p:grpSpPr>
          <a:xfrm>
            <a:off x="477313" y="4874815"/>
            <a:ext cx="1497694" cy="1304957"/>
            <a:chOff x="4592960" y="2168860"/>
            <a:chExt cx="2336705" cy="2035996"/>
          </a:xfrm>
        </p:grpSpPr>
        <p:grpSp>
          <p:nvGrpSpPr>
            <p:cNvPr id="194" name="グループ化 193"/>
            <p:cNvGrpSpPr/>
            <p:nvPr/>
          </p:nvGrpSpPr>
          <p:grpSpPr>
            <a:xfrm>
              <a:off x="4592960" y="2168860"/>
              <a:ext cx="1125125" cy="2035996"/>
              <a:chOff x="4592960" y="2168860"/>
              <a:chExt cx="1125125" cy="2035996"/>
            </a:xfrm>
          </p:grpSpPr>
          <p:sp>
            <p:nvSpPr>
              <p:cNvPr id="174" name="角丸四角形 173"/>
              <p:cNvSpPr/>
              <p:nvPr/>
            </p:nvSpPr>
            <p:spPr bwMode="auto">
              <a:xfrm>
                <a:off x="4592960" y="2168860"/>
                <a:ext cx="1125125" cy="2035996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角丸四角形 174"/>
              <p:cNvSpPr/>
              <p:nvPr/>
            </p:nvSpPr>
            <p:spPr bwMode="auto">
              <a:xfrm>
                <a:off x="4679866" y="2247900"/>
                <a:ext cx="951314" cy="1869496"/>
              </a:xfrm>
              <a:prstGeom prst="roundRect">
                <a:avLst>
                  <a:gd name="adj" fmla="val 50000"/>
                </a:avLst>
              </a:prstGeom>
              <a:pattFill prst="dkHorz">
                <a:fgClr>
                  <a:srgbClr val="CC9900"/>
                </a:fgClr>
                <a:bgClr>
                  <a:srgbClr val="FFCC66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/>
              <p:cNvSpPr/>
              <p:nvPr/>
            </p:nvSpPr>
            <p:spPr bwMode="auto">
              <a:xfrm rot="1229889">
                <a:off x="4764987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月 191"/>
              <p:cNvSpPr/>
              <p:nvPr/>
            </p:nvSpPr>
            <p:spPr bwMode="auto">
              <a:xfrm rot="20370111" flipH="1">
                <a:off x="5364425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円/楕円 192"/>
              <p:cNvSpPr/>
              <p:nvPr/>
            </p:nvSpPr>
            <p:spPr bwMode="auto">
              <a:xfrm>
                <a:off x="5074393" y="2361771"/>
                <a:ext cx="153142" cy="227380"/>
              </a:xfrm>
              <a:prstGeom prst="ellipse">
                <a:avLst/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" name="グループ化 194"/>
            <p:cNvGrpSpPr/>
            <p:nvPr/>
          </p:nvGrpSpPr>
          <p:grpSpPr>
            <a:xfrm>
              <a:off x="5804540" y="2168860"/>
              <a:ext cx="1125125" cy="2035996"/>
              <a:chOff x="4592960" y="2168860"/>
              <a:chExt cx="1125125" cy="2035996"/>
            </a:xfrm>
          </p:grpSpPr>
          <p:sp>
            <p:nvSpPr>
              <p:cNvPr id="196" name="角丸四角形 195"/>
              <p:cNvSpPr/>
              <p:nvPr/>
            </p:nvSpPr>
            <p:spPr bwMode="auto">
              <a:xfrm>
                <a:off x="4592960" y="2168860"/>
                <a:ext cx="1125125" cy="2035996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角丸四角形 196"/>
              <p:cNvSpPr/>
              <p:nvPr/>
            </p:nvSpPr>
            <p:spPr bwMode="auto">
              <a:xfrm>
                <a:off x="4679866" y="2247900"/>
                <a:ext cx="951314" cy="1869496"/>
              </a:xfrm>
              <a:prstGeom prst="roundRect">
                <a:avLst>
                  <a:gd name="adj" fmla="val 50000"/>
                </a:avLst>
              </a:prstGeom>
              <a:pattFill prst="dkHorz">
                <a:fgClr>
                  <a:srgbClr val="CC9900"/>
                </a:fgClr>
                <a:bgClr>
                  <a:srgbClr val="FFCC66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月 197"/>
              <p:cNvSpPr/>
              <p:nvPr/>
            </p:nvSpPr>
            <p:spPr bwMode="auto">
              <a:xfrm rot="1229889">
                <a:off x="4764987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月 198"/>
              <p:cNvSpPr/>
              <p:nvPr/>
            </p:nvSpPr>
            <p:spPr bwMode="auto">
              <a:xfrm rot="20370111" flipH="1">
                <a:off x="5364425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/楕円 199"/>
              <p:cNvSpPr/>
              <p:nvPr/>
            </p:nvSpPr>
            <p:spPr bwMode="auto">
              <a:xfrm>
                <a:off x="5074393" y="2361771"/>
                <a:ext cx="153142" cy="227380"/>
              </a:xfrm>
              <a:prstGeom prst="ellipse">
                <a:avLst/>
              </a:pr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2" name="グループ化 201"/>
          <p:cNvGrpSpPr/>
          <p:nvPr/>
        </p:nvGrpSpPr>
        <p:grpSpPr>
          <a:xfrm>
            <a:off x="2428033" y="4874815"/>
            <a:ext cx="1497694" cy="1304957"/>
            <a:chOff x="4592960" y="2168860"/>
            <a:chExt cx="2336705" cy="2035996"/>
          </a:xfrm>
        </p:grpSpPr>
        <p:grpSp>
          <p:nvGrpSpPr>
            <p:cNvPr id="203" name="グループ化 202"/>
            <p:cNvGrpSpPr/>
            <p:nvPr/>
          </p:nvGrpSpPr>
          <p:grpSpPr>
            <a:xfrm>
              <a:off x="4592960" y="2168860"/>
              <a:ext cx="1125125" cy="2035996"/>
              <a:chOff x="4592960" y="2168860"/>
              <a:chExt cx="1125125" cy="2035996"/>
            </a:xfrm>
          </p:grpSpPr>
          <p:sp>
            <p:nvSpPr>
              <p:cNvPr id="210" name="角丸四角形 209"/>
              <p:cNvSpPr/>
              <p:nvPr/>
            </p:nvSpPr>
            <p:spPr bwMode="auto">
              <a:xfrm>
                <a:off x="4592960" y="2168860"/>
                <a:ext cx="1125125" cy="2035996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角丸四角形 210"/>
              <p:cNvSpPr/>
              <p:nvPr/>
            </p:nvSpPr>
            <p:spPr bwMode="auto">
              <a:xfrm>
                <a:off x="4679866" y="2247900"/>
                <a:ext cx="951314" cy="1869496"/>
              </a:xfrm>
              <a:prstGeom prst="roundRect">
                <a:avLst>
                  <a:gd name="adj" fmla="val 50000"/>
                </a:avLst>
              </a:prstGeom>
              <a:pattFill prst="dkHorz">
                <a:fgClr>
                  <a:srgbClr val="CC9900"/>
                </a:fgClr>
                <a:bgClr>
                  <a:srgbClr val="FFCC66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月 211"/>
              <p:cNvSpPr/>
              <p:nvPr/>
            </p:nvSpPr>
            <p:spPr bwMode="auto">
              <a:xfrm rot="1229889">
                <a:off x="4764987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月 212"/>
              <p:cNvSpPr/>
              <p:nvPr/>
            </p:nvSpPr>
            <p:spPr bwMode="auto">
              <a:xfrm rot="20370111" flipH="1">
                <a:off x="5364425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4" name="円/楕円 213"/>
              <p:cNvSpPr/>
              <p:nvPr/>
            </p:nvSpPr>
            <p:spPr bwMode="auto">
              <a:xfrm>
                <a:off x="5074393" y="2361771"/>
                <a:ext cx="153142" cy="227380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/>
            <p:cNvGrpSpPr/>
            <p:nvPr/>
          </p:nvGrpSpPr>
          <p:grpSpPr>
            <a:xfrm>
              <a:off x="5804540" y="2168860"/>
              <a:ext cx="1125125" cy="2035996"/>
              <a:chOff x="4592960" y="2168860"/>
              <a:chExt cx="1125125" cy="2035996"/>
            </a:xfrm>
          </p:grpSpPr>
          <p:sp>
            <p:nvSpPr>
              <p:cNvPr id="205" name="角丸四角形 204"/>
              <p:cNvSpPr/>
              <p:nvPr/>
            </p:nvSpPr>
            <p:spPr bwMode="auto">
              <a:xfrm>
                <a:off x="4592960" y="2168860"/>
                <a:ext cx="1125125" cy="2035996"/>
              </a:xfrm>
              <a:prstGeom prst="roundRect">
                <a:avLst>
                  <a:gd name="adj" fmla="val 50000"/>
                </a:avLst>
              </a:pr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角丸四角形 205"/>
              <p:cNvSpPr/>
              <p:nvPr/>
            </p:nvSpPr>
            <p:spPr bwMode="auto">
              <a:xfrm>
                <a:off x="4679866" y="2247900"/>
                <a:ext cx="951314" cy="1869496"/>
              </a:xfrm>
              <a:prstGeom prst="roundRect">
                <a:avLst>
                  <a:gd name="adj" fmla="val 50000"/>
                </a:avLst>
              </a:prstGeom>
              <a:pattFill prst="dkHorz">
                <a:fgClr>
                  <a:srgbClr val="CC9900"/>
                </a:fgClr>
                <a:bgClr>
                  <a:srgbClr val="FFCC66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月 206"/>
              <p:cNvSpPr/>
              <p:nvPr/>
            </p:nvSpPr>
            <p:spPr bwMode="auto">
              <a:xfrm rot="1229889">
                <a:off x="4764987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月 207"/>
              <p:cNvSpPr/>
              <p:nvPr/>
            </p:nvSpPr>
            <p:spPr bwMode="auto">
              <a:xfrm rot="20370111" flipH="1">
                <a:off x="5364425" y="2441404"/>
                <a:ext cx="181637" cy="1225952"/>
              </a:xfrm>
              <a:prstGeom prst="moon">
                <a:avLst>
                  <a:gd name="adj" fmla="val 51035"/>
                </a:avLst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5074393" y="2361771"/>
                <a:ext cx="153142" cy="227380"/>
              </a:xfrm>
              <a:prstGeom prst="ellipse">
                <a:avLst/>
              </a:prstGeom>
              <a:solidFill>
                <a:srgbClr val="C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0" name="グループ化 239"/>
          <p:cNvGrpSpPr/>
          <p:nvPr/>
        </p:nvGrpSpPr>
        <p:grpSpPr>
          <a:xfrm>
            <a:off x="7968335" y="849097"/>
            <a:ext cx="1352860" cy="1531088"/>
            <a:chOff x="4457946" y="2213864"/>
            <a:chExt cx="2460450" cy="2784595"/>
          </a:xfrm>
        </p:grpSpPr>
        <p:grpSp>
          <p:nvGrpSpPr>
            <p:cNvPr id="229" name="グループ化 228"/>
            <p:cNvGrpSpPr/>
            <p:nvPr/>
          </p:nvGrpSpPr>
          <p:grpSpPr>
            <a:xfrm>
              <a:off x="4457946" y="2213864"/>
              <a:ext cx="1170130" cy="2784595"/>
              <a:chOff x="4457946" y="2213864"/>
              <a:chExt cx="1170130" cy="2784595"/>
            </a:xfrm>
          </p:grpSpPr>
          <p:sp>
            <p:nvSpPr>
              <p:cNvPr id="226" name="円/楕円 218"/>
              <p:cNvSpPr/>
              <p:nvPr/>
            </p:nvSpPr>
            <p:spPr bwMode="auto">
              <a:xfrm>
                <a:off x="4457946" y="2213864"/>
                <a:ext cx="1170130" cy="2784595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円/楕円 218"/>
              <p:cNvSpPr/>
              <p:nvPr/>
            </p:nvSpPr>
            <p:spPr bwMode="auto">
              <a:xfrm>
                <a:off x="4457946" y="2324917"/>
                <a:ext cx="1170130" cy="2600758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" name="円/楕円 219"/>
              <p:cNvSpPr/>
              <p:nvPr/>
            </p:nvSpPr>
            <p:spPr bwMode="auto">
              <a:xfrm>
                <a:off x="4537833" y="3739575"/>
                <a:ext cx="1010356" cy="1066833"/>
              </a:xfrm>
              <a:custGeom>
                <a:avLst/>
                <a:gdLst>
                  <a:gd name="connsiteX0" fmla="*/ 0 w 1010355"/>
                  <a:gd name="connsiteY0" fmla="*/ 767913 h 1535825"/>
                  <a:gd name="connsiteX1" fmla="*/ 505178 w 1010355"/>
                  <a:gd name="connsiteY1" fmla="*/ 0 h 1535825"/>
                  <a:gd name="connsiteX2" fmla="*/ 1010356 w 1010355"/>
                  <a:gd name="connsiteY2" fmla="*/ 767913 h 1535825"/>
                  <a:gd name="connsiteX3" fmla="*/ 505178 w 1010355"/>
                  <a:gd name="connsiteY3" fmla="*/ 1535826 h 1535825"/>
                  <a:gd name="connsiteX4" fmla="*/ 0 w 1010355"/>
                  <a:gd name="connsiteY4" fmla="*/ 767913 h 1535825"/>
                  <a:gd name="connsiteX0" fmla="*/ 0 w 1010356"/>
                  <a:gd name="connsiteY0" fmla="*/ 767913 h 1535826"/>
                  <a:gd name="connsiteX1" fmla="*/ 505178 w 1010356"/>
                  <a:gd name="connsiteY1" fmla="*/ 0 h 1535826"/>
                  <a:gd name="connsiteX2" fmla="*/ 1010356 w 1010356"/>
                  <a:gd name="connsiteY2" fmla="*/ 767913 h 1535826"/>
                  <a:gd name="connsiteX3" fmla="*/ 505178 w 1010356"/>
                  <a:gd name="connsiteY3" fmla="*/ 1535826 h 1535826"/>
                  <a:gd name="connsiteX4" fmla="*/ 0 w 1010356"/>
                  <a:gd name="connsiteY4" fmla="*/ 767913 h 1535826"/>
                  <a:gd name="connsiteX0" fmla="*/ 0 w 1010356"/>
                  <a:gd name="connsiteY0" fmla="*/ 298920 h 1066833"/>
                  <a:gd name="connsiteX1" fmla="*/ 497558 w 1010356"/>
                  <a:gd name="connsiteY1" fmla="*/ 26307 h 1066833"/>
                  <a:gd name="connsiteX2" fmla="*/ 1010356 w 1010356"/>
                  <a:gd name="connsiteY2" fmla="*/ 298920 h 1066833"/>
                  <a:gd name="connsiteX3" fmla="*/ 505178 w 1010356"/>
                  <a:gd name="connsiteY3" fmla="*/ 1066833 h 1066833"/>
                  <a:gd name="connsiteX4" fmla="*/ 0 w 1010356"/>
                  <a:gd name="connsiteY4" fmla="*/ 298920 h 1066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356" h="1066833">
                    <a:moveTo>
                      <a:pt x="0" y="298920"/>
                    </a:moveTo>
                    <a:cubicBezTo>
                      <a:pt x="0" y="-125187"/>
                      <a:pt x="218556" y="26307"/>
                      <a:pt x="497558" y="26307"/>
                    </a:cubicBezTo>
                    <a:cubicBezTo>
                      <a:pt x="776560" y="26307"/>
                      <a:pt x="1010356" y="-125187"/>
                      <a:pt x="1010356" y="298920"/>
                    </a:cubicBezTo>
                    <a:cubicBezTo>
                      <a:pt x="1010356" y="723027"/>
                      <a:pt x="784180" y="1066833"/>
                      <a:pt x="505178" y="1066833"/>
                    </a:cubicBezTo>
                    <a:cubicBezTo>
                      <a:pt x="226176" y="1066833"/>
                      <a:pt x="0" y="723027"/>
                      <a:pt x="0" y="29892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2" name="二等辺三角形 221"/>
              <p:cNvSpPr/>
              <p:nvPr/>
            </p:nvSpPr>
            <p:spPr bwMode="auto">
              <a:xfrm>
                <a:off x="4953001" y="2888940"/>
                <a:ext cx="180020" cy="900100"/>
              </a:xfrm>
              <a:custGeom>
                <a:avLst/>
                <a:gdLst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  <a:gd name="connsiteX3" fmla="*/ 0 w 180020"/>
                  <a:gd name="connsiteY3" fmla="*/ 900100 h 900100"/>
                  <a:gd name="connsiteX0" fmla="*/ 0 w 180020"/>
                  <a:gd name="connsiteY0" fmla="*/ 900100 h 900740"/>
                  <a:gd name="connsiteX1" fmla="*/ 90010 w 180020"/>
                  <a:gd name="connsiteY1" fmla="*/ 0 h 900740"/>
                  <a:gd name="connsiteX2" fmla="*/ 180020 w 180020"/>
                  <a:gd name="connsiteY2" fmla="*/ 900100 h 900740"/>
                  <a:gd name="connsiteX3" fmla="*/ 96520 w 180020"/>
                  <a:gd name="connsiteY3" fmla="*/ 900740 h 900740"/>
                  <a:gd name="connsiteX4" fmla="*/ 0 w 180020"/>
                  <a:gd name="connsiteY4" fmla="*/ 900100 h 900740"/>
                  <a:gd name="connsiteX0" fmla="*/ 96520 w 187960"/>
                  <a:gd name="connsiteY0" fmla="*/ 900740 h 992180"/>
                  <a:gd name="connsiteX1" fmla="*/ 0 w 187960"/>
                  <a:gd name="connsiteY1" fmla="*/ 900100 h 992180"/>
                  <a:gd name="connsiteX2" fmla="*/ 90010 w 187960"/>
                  <a:gd name="connsiteY2" fmla="*/ 0 h 992180"/>
                  <a:gd name="connsiteX3" fmla="*/ 180020 w 187960"/>
                  <a:gd name="connsiteY3" fmla="*/ 900100 h 992180"/>
                  <a:gd name="connsiteX4" fmla="*/ 187960 w 187960"/>
                  <a:gd name="connsiteY4" fmla="*/ 992180 h 992180"/>
                  <a:gd name="connsiteX0" fmla="*/ 0 w 187960"/>
                  <a:gd name="connsiteY0" fmla="*/ 900100 h 992180"/>
                  <a:gd name="connsiteX1" fmla="*/ 90010 w 187960"/>
                  <a:gd name="connsiteY1" fmla="*/ 0 h 992180"/>
                  <a:gd name="connsiteX2" fmla="*/ 180020 w 187960"/>
                  <a:gd name="connsiteY2" fmla="*/ 900100 h 992180"/>
                  <a:gd name="connsiteX3" fmla="*/ 187960 w 187960"/>
                  <a:gd name="connsiteY3" fmla="*/ 992180 h 992180"/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020" h="900100">
                    <a:moveTo>
                      <a:pt x="0" y="900100"/>
                    </a:moveTo>
                    <a:lnTo>
                      <a:pt x="90010" y="0"/>
                    </a:lnTo>
                    <a:lnTo>
                      <a:pt x="180020" y="900100"/>
                    </a:ln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" name="角丸四角形 222"/>
              <p:cNvSpPr/>
              <p:nvPr/>
            </p:nvSpPr>
            <p:spPr bwMode="auto">
              <a:xfrm>
                <a:off x="4727976" y="35064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角丸四角形 223"/>
              <p:cNvSpPr/>
              <p:nvPr/>
            </p:nvSpPr>
            <p:spPr bwMode="auto">
              <a:xfrm>
                <a:off x="4727976" y="329813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角丸四角形 224"/>
              <p:cNvSpPr/>
              <p:nvPr/>
            </p:nvSpPr>
            <p:spPr bwMode="auto">
              <a:xfrm>
                <a:off x="4727976" y="31000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正方形/長方形 226"/>
              <p:cNvSpPr/>
              <p:nvPr/>
            </p:nvSpPr>
            <p:spPr bwMode="auto">
              <a:xfrm>
                <a:off x="4953001" y="4002961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" name="テキスト ボックス 227"/>
              <p:cNvSpPr txBox="1"/>
              <p:nvPr/>
            </p:nvSpPr>
            <p:spPr>
              <a:xfrm rot="5400000">
                <a:off x="4795182" y="4182772"/>
                <a:ext cx="495659" cy="1570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</a:rPr>
                  <a:t>26.0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30" name="グループ化 229"/>
            <p:cNvGrpSpPr/>
            <p:nvPr/>
          </p:nvGrpSpPr>
          <p:grpSpPr>
            <a:xfrm>
              <a:off x="5748266" y="2213864"/>
              <a:ext cx="1170130" cy="2784595"/>
              <a:chOff x="4457946" y="2213864"/>
              <a:chExt cx="1170130" cy="2784595"/>
            </a:xfrm>
          </p:grpSpPr>
          <p:sp>
            <p:nvSpPr>
              <p:cNvPr id="231" name="円/楕円 218"/>
              <p:cNvSpPr/>
              <p:nvPr/>
            </p:nvSpPr>
            <p:spPr bwMode="auto">
              <a:xfrm>
                <a:off x="4457946" y="2213864"/>
                <a:ext cx="1170130" cy="2784595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円/楕円 218"/>
              <p:cNvSpPr/>
              <p:nvPr/>
            </p:nvSpPr>
            <p:spPr bwMode="auto">
              <a:xfrm>
                <a:off x="4457946" y="2324917"/>
                <a:ext cx="1170130" cy="2600758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3" name="円/楕円 219"/>
              <p:cNvSpPr/>
              <p:nvPr/>
            </p:nvSpPr>
            <p:spPr bwMode="auto">
              <a:xfrm>
                <a:off x="4537833" y="3739575"/>
                <a:ext cx="1010356" cy="1066833"/>
              </a:xfrm>
              <a:custGeom>
                <a:avLst/>
                <a:gdLst>
                  <a:gd name="connsiteX0" fmla="*/ 0 w 1010355"/>
                  <a:gd name="connsiteY0" fmla="*/ 767913 h 1535825"/>
                  <a:gd name="connsiteX1" fmla="*/ 505178 w 1010355"/>
                  <a:gd name="connsiteY1" fmla="*/ 0 h 1535825"/>
                  <a:gd name="connsiteX2" fmla="*/ 1010356 w 1010355"/>
                  <a:gd name="connsiteY2" fmla="*/ 767913 h 1535825"/>
                  <a:gd name="connsiteX3" fmla="*/ 505178 w 1010355"/>
                  <a:gd name="connsiteY3" fmla="*/ 1535826 h 1535825"/>
                  <a:gd name="connsiteX4" fmla="*/ 0 w 1010355"/>
                  <a:gd name="connsiteY4" fmla="*/ 767913 h 1535825"/>
                  <a:gd name="connsiteX0" fmla="*/ 0 w 1010356"/>
                  <a:gd name="connsiteY0" fmla="*/ 767913 h 1535826"/>
                  <a:gd name="connsiteX1" fmla="*/ 505178 w 1010356"/>
                  <a:gd name="connsiteY1" fmla="*/ 0 h 1535826"/>
                  <a:gd name="connsiteX2" fmla="*/ 1010356 w 1010356"/>
                  <a:gd name="connsiteY2" fmla="*/ 767913 h 1535826"/>
                  <a:gd name="connsiteX3" fmla="*/ 505178 w 1010356"/>
                  <a:gd name="connsiteY3" fmla="*/ 1535826 h 1535826"/>
                  <a:gd name="connsiteX4" fmla="*/ 0 w 1010356"/>
                  <a:gd name="connsiteY4" fmla="*/ 767913 h 1535826"/>
                  <a:gd name="connsiteX0" fmla="*/ 0 w 1010356"/>
                  <a:gd name="connsiteY0" fmla="*/ 298920 h 1066833"/>
                  <a:gd name="connsiteX1" fmla="*/ 497558 w 1010356"/>
                  <a:gd name="connsiteY1" fmla="*/ 26307 h 1066833"/>
                  <a:gd name="connsiteX2" fmla="*/ 1010356 w 1010356"/>
                  <a:gd name="connsiteY2" fmla="*/ 298920 h 1066833"/>
                  <a:gd name="connsiteX3" fmla="*/ 505178 w 1010356"/>
                  <a:gd name="connsiteY3" fmla="*/ 1066833 h 1066833"/>
                  <a:gd name="connsiteX4" fmla="*/ 0 w 1010356"/>
                  <a:gd name="connsiteY4" fmla="*/ 298920 h 1066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356" h="1066833">
                    <a:moveTo>
                      <a:pt x="0" y="298920"/>
                    </a:moveTo>
                    <a:cubicBezTo>
                      <a:pt x="0" y="-125187"/>
                      <a:pt x="218556" y="26307"/>
                      <a:pt x="497558" y="26307"/>
                    </a:cubicBezTo>
                    <a:cubicBezTo>
                      <a:pt x="776560" y="26307"/>
                      <a:pt x="1010356" y="-125187"/>
                      <a:pt x="1010356" y="298920"/>
                    </a:cubicBezTo>
                    <a:cubicBezTo>
                      <a:pt x="1010356" y="723027"/>
                      <a:pt x="784180" y="1066833"/>
                      <a:pt x="505178" y="1066833"/>
                    </a:cubicBezTo>
                    <a:cubicBezTo>
                      <a:pt x="226176" y="1066833"/>
                      <a:pt x="0" y="723027"/>
                      <a:pt x="0" y="29892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二等辺三角形 221"/>
              <p:cNvSpPr/>
              <p:nvPr/>
            </p:nvSpPr>
            <p:spPr bwMode="auto">
              <a:xfrm>
                <a:off x="4953001" y="2888940"/>
                <a:ext cx="180020" cy="900100"/>
              </a:xfrm>
              <a:custGeom>
                <a:avLst/>
                <a:gdLst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  <a:gd name="connsiteX3" fmla="*/ 0 w 180020"/>
                  <a:gd name="connsiteY3" fmla="*/ 900100 h 900100"/>
                  <a:gd name="connsiteX0" fmla="*/ 0 w 180020"/>
                  <a:gd name="connsiteY0" fmla="*/ 900100 h 900740"/>
                  <a:gd name="connsiteX1" fmla="*/ 90010 w 180020"/>
                  <a:gd name="connsiteY1" fmla="*/ 0 h 900740"/>
                  <a:gd name="connsiteX2" fmla="*/ 180020 w 180020"/>
                  <a:gd name="connsiteY2" fmla="*/ 900100 h 900740"/>
                  <a:gd name="connsiteX3" fmla="*/ 96520 w 180020"/>
                  <a:gd name="connsiteY3" fmla="*/ 900740 h 900740"/>
                  <a:gd name="connsiteX4" fmla="*/ 0 w 180020"/>
                  <a:gd name="connsiteY4" fmla="*/ 900100 h 900740"/>
                  <a:gd name="connsiteX0" fmla="*/ 96520 w 187960"/>
                  <a:gd name="connsiteY0" fmla="*/ 900740 h 992180"/>
                  <a:gd name="connsiteX1" fmla="*/ 0 w 187960"/>
                  <a:gd name="connsiteY1" fmla="*/ 900100 h 992180"/>
                  <a:gd name="connsiteX2" fmla="*/ 90010 w 187960"/>
                  <a:gd name="connsiteY2" fmla="*/ 0 h 992180"/>
                  <a:gd name="connsiteX3" fmla="*/ 180020 w 187960"/>
                  <a:gd name="connsiteY3" fmla="*/ 900100 h 992180"/>
                  <a:gd name="connsiteX4" fmla="*/ 187960 w 187960"/>
                  <a:gd name="connsiteY4" fmla="*/ 992180 h 992180"/>
                  <a:gd name="connsiteX0" fmla="*/ 0 w 187960"/>
                  <a:gd name="connsiteY0" fmla="*/ 900100 h 992180"/>
                  <a:gd name="connsiteX1" fmla="*/ 90010 w 187960"/>
                  <a:gd name="connsiteY1" fmla="*/ 0 h 992180"/>
                  <a:gd name="connsiteX2" fmla="*/ 180020 w 187960"/>
                  <a:gd name="connsiteY2" fmla="*/ 900100 h 992180"/>
                  <a:gd name="connsiteX3" fmla="*/ 187960 w 187960"/>
                  <a:gd name="connsiteY3" fmla="*/ 992180 h 992180"/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020" h="900100">
                    <a:moveTo>
                      <a:pt x="0" y="900100"/>
                    </a:moveTo>
                    <a:lnTo>
                      <a:pt x="90010" y="0"/>
                    </a:lnTo>
                    <a:lnTo>
                      <a:pt x="180020" y="900100"/>
                    </a:ln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角丸四角形 234"/>
              <p:cNvSpPr/>
              <p:nvPr/>
            </p:nvSpPr>
            <p:spPr bwMode="auto">
              <a:xfrm>
                <a:off x="4727976" y="35064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角丸四角形 235"/>
              <p:cNvSpPr/>
              <p:nvPr/>
            </p:nvSpPr>
            <p:spPr bwMode="auto">
              <a:xfrm>
                <a:off x="4727976" y="329813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角丸四角形 236"/>
              <p:cNvSpPr/>
              <p:nvPr/>
            </p:nvSpPr>
            <p:spPr bwMode="auto">
              <a:xfrm>
                <a:off x="4727976" y="31000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正方形/長方形 237"/>
              <p:cNvSpPr/>
              <p:nvPr/>
            </p:nvSpPr>
            <p:spPr bwMode="auto">
              <a:xfrm>
                <a:off x="4953001" y="4002961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9" name="テキスト ボックス 238"/>
              <p:cNvSpPr txBox="1"/>
              <p:nvPr/>
            </p:nvSpPr>
            <p:spPr>
              <a:xfrm rot="5400000">
                <a:off x="4795182" y="4182772"/>
                <a:ext cx="495659" cy="1570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</a:rPr>
                  <a:t>26.0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241" name="グループ化 240"/>
          <p:cNvGrpSpPr/>
          <p:nvPr/>
        </p:nvGrpSpPr>
        <p:grpSpPr>
          <a:xfrm>
            <a:off x="2477990" y="818710"/>
            <a:ext cx="591434" cy="1543057"/>
            <a:chOff x="1630925" y="1313697"/>
            <a:chExt cx="1207516" cy="3150418"/>
          </a:xfrm>
          <a:solidFill>
            <a:srgbClr val="CC9900"/>
          </a:solidFill>
        </p:grpSpPr>
        <p:sp>
          <p:nvSpPr>
            <p:cNvPr id="242" name="円/楕円 128"/>
            <p:cNvSpPr/>
            <p:nvPr/>
          </p:nvSpPr>
          <p:spPr bwMode="auto">
            <a:xfrm>
              <a:off x="1630925" y="1313697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128"/>
            <p:cNvSpPr/>
            <p:nvPr/>
          </p:nvSpPr>
          <p:spPr bwMode="auto">
            <a:xfrm>
              <a:off x="1630925" y="1403766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1675960" y="2528901"/>
              <a:ext cx="1117446" cy="18002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1717126" y="2587715"/>
              <a:ext cx="1035115" cy="1665185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角丸四角形 130"/>
            <p:cNvSpPr/>
            <p:nvPr/>
          </p:nvSpPr>
          <p:spPr bwMode="auto">
            <a:xfrm>
              <a:off x="1734460" y="2447980"/>
              <a:ext cx="1000446" cy="746836"/>
            </a:xfrm>
            <a:custGeom>
              <a:avLst/>
              <a:gdLst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127517 w 1035115"/>
                <a:gd name="connsiteY6" fmla="*/ 765085 h 765085"/>
                <a:gd name="connsiteX7" fmla="*/ 0 w 1035115"/>
                <a:gd name="connsiteY7" fmla="*/ 637568 h 765085"/>
                <a:gd name="connsiteX8" fmla="*/ 0 w 1035115"/>
                <a:gd name="connsiteY8" fmla="*/ 127517 h 765085"/>
                <a:gd name="connsiteX0" fmla="*/ 0 w 1035115"/>
                <a:gd name="connsiteY0" fmla="*/ 127517 h 768415"/>
                <a:gd name="connsiteX1" fmla="*/ 127517 w 1035115"/>
                <a:gd name="connsiteY1" fmla="*/ 0 h 768415"/>
                <a:gd name="connsiteX2" fmla="*/ 907598 w 1035115"/>
                <a:gd name="connsiteY2" fmla="*/ 0 h 768415"/>
                <a:gd name="connsiteX3" fmla="*/ 1035115 w 1035115"/>
                <a:gd name="connsiteY3" fmla="*/ 127517 h 768415"/>
                <a:gd name="connsiteX4" fmla="*/ 1035115 w 1035115"/>
                <a:gd name="connsiteY4" fmla="*/ 637568 h 768415"/>
                <a:gd name="connsiteX5" fmla="*/ 907598 w 1035115"/>
                <a:gd name="connsiteY5" fmla="*/ 765085 h 768415"/>
                <a:gd name="connsiteX6" fmla="*/ 520020 w 1035115"/>
                <a:gd name="connsiteY6" fmla="*/ 768415 h 768415"/>
                <a:gd name="connsiteX7" fmla="*/ 127517 w 1035115"/>
                <a:gd name="connsiteY7" fmla="*/ 765085 h 768415"/>
                <a:gd name="connsiteX8" fmla="*/ 0 w 1035115"/>
                <a:gd name="connsiteY8" fmla="*/ 637568 h 768415"/>
                <a:gd name="connsiteX9" fmla="*/ 0 w 1035115"/>
                <a:gd name="connsiteY9" fmla="*/ 127517 h 768415"/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535260 w 1035115"/>
                <a:gd name="connsiteY6" fmla="*/ 646495 h 765085"/>
                <a:gd name="connsiteX7" fmla="*/ 127517 w 1035115"/>
                <a:gd name="connsiteY7" fmla="*/ 765085 h 765085"/>
                <a:gd name="connsiteX8" fmla="*/ 0 w 1035115"/>
                <a:gd name="connsiteY8" fmla="*/ 637568 h 765085"/>
                <a:gd name="connsiteX9" fmla="*/ 0 w 1035115"/>
                <a:gd name="connsiteY9" fmla="*/ 127517 h 765085"/>
                <a:gd name="connsiteX0" fmla="*/ 0 w 1035115"/>
                <a:gd name="connsiteY0" fmla="*/ 127517 h 765095"/>
                <a:gd name="connsiteX1" fmla="*/ 127517 w 1035115"/>
                <a:gd name="connsiteY1" fmla="*/ 0 h 765095"/>
                <a:gd name="connsiteX2" fmla="*/ 907598 w 1035115"/>
                <a:gd name="connsiteY2" fmla="*/ 0 h 765095"/>
                <a:gd name="connsiteX3" fmla="*/ 1035115 w 1035115"/>
                <a:gd name="connsiteY3" fmla="*/ 127517 h 765095"/>
                <a:gd name="connsiteX4" fmla="*/ 1035115 w 1035115"/>
                <a:gd name="connsiteY4" fmla="*/ 637568 h 765095"/>
                <a:gd name="connsiteX5" fmla="*/ 907598 w 1035115"/>
                <a:gd name="connsiteY5" fmla="*/ 765085 h 765095"/>
                <a:gd name="connsiteX6" fmla="*/ 535260 w 1035115"/>
                <a:gd name="connsiteY6" fmla="*/ 646495 h 765095"/>
                <a:gd name="connsiteX7" fmla="*/ 127517 w 1035115"/>
                <a:gd name="connsiteY7" fmla="*/ 765085 h 765095"/>
                <a:gd name="connsiteX8" fmla="*/ 0 w 1035115"/>
                <a:gd name="connsiteY8" fmla="*/ 637568 h 765095"/>
                <a:gd name="connsiteX9" fmla="*/ 0 w 1035115"/>
                <a:gd name="connsiteY9" fmla="*/ 127517 h 765095"/>
                <a:gd name="connsiteX0" fmla="*/ 0 w 1035115"/>
                <a:gd name="connsiteY0" fmla="*/ 1275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0 w 1035115"/>
                <a:gd name="connsiteY9" fmla="*/ 1275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989395 w 1035115"/>
                <a:gd name="connsiteY3" fmla="*/ 1656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9075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8313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115" h="772718">
                  <a:moveTo>
                    <a:pt x="60960" y="173237"/>
                  </a:moveTo>
                  <a:cubicBezTo>
                    <a:pt x="60960" y="102811"/>
                    <a:pt x="156151" y="0"/>
                    <a:pt x="226577" y="0"/>
                  </a:cubicBezTo>
                  <a:lnTo>
                    <a:pt x="831398" y="7620"/>
                  </a:lnTo>
                  <a:cubicBezTo>
                    <a:pt x="901824" y="7620"/>
                    <a:pt x="989395" y="102811"/>
                    <a:pt x="989395" y="173237"/>
                  </a:cubicBezTo>
                  <a:lnTo>
                    <a:pt x="1035115" y="645188"/>
                  </a:lnTo>
                  <a:cubicBezTo>
                    <a:pt x="1035115" y="715614"/>
                    <a:pt x="978024" y="772705"/>
                    <a:pt x="907598" y="772705"/>
                  </a:cubicBezTo>
                  <a:cubicBezTo>
                    <a:pt x="783485" y="733175"/>
                    <a:pt x="880353" y="655545"/>
                    <a:pt x="535260" y="654115"/>
                  </a:cubicBezTo>
                  <a:cubicBezTo>
                    <a:pt x="190167" y="652685"/>
                    <a:pt x="216727" y="774193"/>
                    <a:pt x="127517" y="772705"/>
                  </a:cubicBezTo>
                  <a:cubicBezTo>
                    <a:pt x="57091" y="772705"/>
                    <a:pt x="0" y="715614"/>
                    <a:pt x="0" y="645188"/>
                  </a:cubicBezTo>
                  <a:lnTo>
                    <a:pt x="60960" y="173237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角丸四角形 246"/>
            <p:cNvSpPr/>
            <p:nvPr/>
          </p:nvSpPr>
          <p:spPr bwMode="auto">
            <a:xfrm>
              <a:off x="2122171" y="4329100"/>
              <a:ext cx="225025" cy="135015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8" name="グループ化 247"/>
          <p:cNvGrpSpPr/>
          <p:nvPr/>
        </p:nvGrpSpPr>
        <p:grpSpPr>
          <a:xfrm>
            <a:off x="3159096" y="818710"/>
            <a:ext cx="591434" cy="1543057"/>
            <a:chOff x="1630925" y="1313697"/>
            <a:chExt cx="1207516" cy="3150418"/>
          </a:xfrm>
          <a:solidFill>
            <a:srgbClr val="CC9900"/>
          </a:solidFill>
        </p:grpSpPr>
        <p:sp>
          <p:nvSpPr>
            <p:cNvPr id="249" name="円/楕円 128"/>
            <p:cNvSpPr/>
            <p:nvPr/>
          </p:nvSpPr>
          <p:spPr bwMode="auto">
            <a:xfrm>
              <a:off x="1630925" y="1313697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128"/>
            <p:cNvSpPr/>
            <p:nvPr/>
          </p:nvSpPr>
          <p:spPr bwMode="auto">
            <a:xfrm>
              <a:off x="1630925" y="1403766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 bwMode="auto">
            <a:xfrm>
              <a:off x="1675960" y="2528901"/>
              <a:ext cx="1117446" cy="18002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 bwMode="auto">
            <a:xfrm>
              <a:off x="1717126" y="2587715"/>
              <a:ext cx="1035115" cy="1665185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角丸四角形 130"/>
            <p:cNvSpPr/>
            <p:nvPr/>
          </p:nvSpPr>
          <p:spPr bwMode="auto">
            <a:xfrm>
              <a:off x="1734460" y="2447980"/>
              <a:ext cx="1000446" cy="746836"/>
            </a:xfrm>
            <a:custGeom>
              <a:avLst/>
              <a:gdLst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127517 w 1035115"/>
                <a:gd name="connsiteY6" fmla="*/ 765085 h 765085"/>
                <a:gd name="connsiteX7" fmla="*/ 0 w 1035115"/>
                <a:gd name="connsiteY7" fmla="*/ 637568 h 765085"/>
                <a:gd name="connsiteX8" fmla="*/ 0 w 1035115"/>
                <a:gd name="connsiteY8" fmla="*/ 127517 h 765085"/>
                <a:gd name="connsiteX0" fmla="*/ 0 w 1035115"/>
                <a:gd name="connsiteY0" fmla="*/ 127517 h 768415"/>
                <a:gd name="connsiteX1" fmla="*/ 127517 w 1035115"/>
                <a:gd name="connsiteY1" fmla="*/ 0 h 768415"/>
                <a:gd name="connsiteX2" fmla="*/ 907598 w 1035115"/>
                <a:gd name="connsiteY2" fmla="*/ 0 h 768415"/>
                <a:gd name="connsiteX3" fmla="*/ 1035115 w 1035115"/>
                <a:gd name="connsiteY3" fmla="*/ 127517 h 768415"/>
                <a:gd name="connsiteX4" fmla="*/ 1035115 w 1035115"/>
                <a:gd name="connsiteY4" fmla="*/ 637568 h 768415"/>
                <a:gd name="connsiteX5" fmla="*/ 907598 w 1035115"/>
                <a:gd name="connsiteY5" fmla="*/ 765085 h 768415"/>
                <a:gd name="connsiteX6" fmla="*/ 520020 w 1035115"/>
                <a:gd name="connsiteY6" fmla="*/ 768415 h 768415"/>
                <a:gd name="connsiteX7" fmla="*/ 127517 w 1035115"/>
                <a:gd name="connsiteY7" fmla="*/ 765085 h 768415"/>
                <a:gd name="connsiteX8" fmla="*/ 0 w 1035115"/>
                <a:gd name="connsiteY8" fmla="*/ 637568 h 768415"/>
                <a:gd name="connsiteX9" fmla="*/ 0 w 1035115"/>
                <a:gd name="connsiteY9" fmla="*/ 127517 h 768415"/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535260 w 1035115"/>
                <a:gd name="connsiteY6" fmla="*/ 646495 h 765085"/>
                <a:gd name="connsiteX7" fmla="*/ 127517 w 1035115"/>
                <a:gd name="connsiteY7" fmla="*/ 765085 h 765085"/>
                <a:gd name="connsiteX8" fmla="*/ 0 w 1035115"/>
                <a:gd name="connsiteY8" fmla="*/ 637568 h 765085"/>
                <a:gd name="connsiteX9" fmla="*/ 0 w 1035115"/>
                <a:gd name="connsiteY9" fmla="*/ 127517 h 765085"/>
                <a:gd name="connsiteX0" fmla="*/ 0 w 1035115"/>
                <a:gd name="connsiteY0" fmla="*/ 127517 h 765095"/>
                <a:gd name="connsiteX1" fmla="*/ 127517 w 1035115"/>
                <a:gd name="connsiteY1" fmla="*/ 0 h 765095"/>
                <a:gd name="connsiteX2" fmla="*/ 907598 w 1035115"/>
                <a:gd name="connsiteY2" fmla="*/ 0 h 765095"/>
                <a:gd name="connsiteX3" fmla="*/ 1035115 w 1035115"/>
                <a:gd name="connsiteY3" fmla="*/ 127517 h 765095"/>
                <a:gd name="connsiteX4" fmla="*/ 1035115 w 1035115"/>
                <a:gd name="connsiteY4" fmla="*/ 637568 h 765095"/>
                <a:gd name="connsiteX5" fmla="*/ 907598 w 1035115"/>
                <a:gd name="connsiteY5" fmla="*/ 765085 h 765095"/>
                <a:gd name="connsiteX6" fmla="*/ 535260 w 1035115"/>
                <a:gd name="connsiteY6" fmla="*/ 646495 h 765095"/>
                <a:gd name="connsiteX7" fmla="*/ 127517 w 1035115"/>
                <a:gd name="connsiteY7" fmla="*/ 765085 h 765095"/>
                <a:gd name="connsiteX8" fmla="*/ 0 w 1035115"/>
                <a:gd name="connsiteY8" fmla="*/ 637568 h 765095"/>
                <a:gd name="connsiteX9" fmla="*/ 0 w 1035115"/>
                <a:gd name="connsiteY9" fmla="*/ 127517 h 765095"/>
                <a:gd name="connsiteX0" fmla="*/ 0 w 1035115"/>
                <a:gd name="connsiteY0" fmla="*/ 1275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0 w 1035115"/>
                <a:gd name="connsiteY9" fmla="*/ 1275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989395 w 1035115"/>
                <a:gd name="connsiteY3" fmla="*/ 1656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9075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8313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115" h="772718">
                  <a:moveTo>
                    <a:pt x="60960" y="173237"/>
                  </a:moveTo>
                  <a:cubicBezTo>
                    <a:pt x="60960" y="102811"/>
                    <a:pt x="156151" y="0"/>
                    <a:pt x="226577" y="0"/>
                  </a:cubicBezTo>
                  <a:lnTo>
                    <a:pt x="831398" y="7620"/>
                  </a:lnTo>
                  <a:cubicBezTo>
                    <a:pt x="901824" y="7620"/>
                    <a:pt x="989395" y="102811"/>
                    <a:pt x="989395" y="173237"/>
                  </a:cubicBezTo>
                  <a:lnTo>
                    <a:pt x="1035115" y="645188"/>
                  </a:lnTo>
                  <a:cubicBezTo>
                    <a:pt x="1035115" y="715614"/>
                    <a:pt x="978024" y="772705"/>
                    <a:pt x="907598" y="772705"/>
                  </a:cubicBezTo>
                  <a:cubicBezTo>
                    <a:pt x="783485" y="733175"/>
                    <a:pt x="880353" y="655545"/>
                    <a:pt x="535260" y="654115"/>
                  </a:cubicBezTo>
                  <a:cubicBezTo>
                    <a:pt x="190167" y="652685"/>
                    <a:pt x="216727" y="774193"/>
                    <a:pt x="127517" y="772705"/>
                  </a:cubicBezTo>
                  <a:cubicBezTo>
                    <a:pt x="57091" y="772705"/>
                    <a:pt x="0" y="715614"/>
                    <a:pt x="0" y="645188"/>
                  </a:cubicBezTo>
                  <a:lnTo>
                    <a:pt x="60960" y="173237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角丸四角形 253"/>
            <p:cNvSpPr/>
            <p:nvPr/>
          </p:nvSpPr>
          <p:spPr bwMode="auto">
            <a:xfrm>
              <a:off x="2122171" y="4329100"/>
              <a:ext cx="225025" cy="135015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4337270" y="818710"/>
            <a:ext cx="591434" cy="1543057"/>
            <a:chOff x="1630925" y="1313697"/>
            <a:chExt cx="1207516" cy="315041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56" name="円/楕円 128"/>
            <p:cNvSpPr/>
            <p:nvPr/>
          </p:nvSpPr>
          <p:spPr bwMode="auto">
            <a:xfrm>
              <a:off x="1630925" y="1313697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128"/>
            <p:cNvSpPr/>
            <p:nvPr/>
          </p:nvSpPr>
          <p:spPr bwMode="auto">
            <a:xfrm>
              <a:off x="1630925" y="1403766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 bwMode="auto">
            <a:xfrm>
              <a:off x="1675960" y="2528901"/>
              <a:ext cx="1117446" cy="18002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 bwMode="auto">
            <a:xfrm>
              <a:off x="1717126" y="2587715"/>
              <a:ext cx="1035115" cy="166518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角丸四角形 130"/>
            <p:cNvSpPr/>
            <p:nvPr/>
          </p:nvSpPr>
          <p:spPr bwMode="auto">
            <a:xfrm>
              <a:off x="1734460" y="2447980"/>
              <a:ext cx="1000446" cy="746836"/>
            </a:xfrm>
            <a:custGeom>
              <a:avLst/>
              <a:gdLst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127517 w 1035115"/>
                <a:gd name="connsiteY6" fmla="*/ 765085 h 765085"/>
                <a:gd name="connsiteX7" fmla="*/ 0 w 1035115"/>
                <a:gd name="connsiteY7" fmla="*/ 637568 h 765085"/>
                <a:gd name="connsiteX8" fmla="*/ 0 w 1035115"/>
                <a:gd name="connsiteY8" fmla="*/ 127517 h 765085"/>
                <a:gd name="connsiteX0" fmla="*/ 0 w 1035115"/>
                <a:gd name="connsiteY0" fmla="*/ 127517 h 768415"/>
                <a:gd name="connsiteX1" fmla="*/ 127517 w 1035115"/>
                <a:gd name="connsiteY1" fmla="*/ 0 h 768415"/>
                <a:gd name="connsiteX2" fmla="*/ 907598 w 1035115"/>
                <a:gd name="connsiteY2" fmla="*/ 0 h 768415"/>
                <a:gd name="connsiteX3" fmla="*/ 1035115 w 1035115"/>
                <a:gd name="connsiteY3" fmla="*/ 127517 h 768415"/>
                <a:gd name="connsiteX4" fmla="*/ 1035115 w 1035115"/>
                <a:gd name="connsiteY4" fmla="*/ 637568 h 768415"/>
                <a:gd name="connsiteX5" fmla="*/ 907598 w 1035115"/>
                <a:gd name="connsiteY5" fmla="*/ 765085 h 768415"/>
                <a:gd name="connsiteX6" fmla="*/ 520020 w 1035115"/>
                <a:gd name="connsiteY6" fmla="*/ 768415 h 768415"/>
                <a:gd name="connsiteX7" fmla="*/ 127517 w 1035115"/>
                <a:gd name="connsiteY7" fmla="*/ 765085 h 768415"/>
                <a:gd name="connsiteX8" fmla="*/ 0 w 1035115"/>
                <a:gd name="connsiteY8" fmla="*/ 637568 h 768415"/>
                <a:gd name="connsiteX9" fmla="*/ 0 w 1035115"/>
                <a:gd name="connsiteY9" fmla="*/ 127517 h 768415"/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535260 w 1035115"/>
                <a:gd name="connsiteY6" fmla="*/ 646495 h 765085"/>
                <a:gd name="connsiteX7" fmla="*/ 127517 w 1035115"/>
                <a:gd name="connsiteY7" fmla="*/ 765085 h 765085"/>
                <a:gd name="connsiteX8" fmla="*/ 0 w 1035115"/>
                <a:gd name="connsiteY8" fmla="*/ 637568 h 765085"/>
                <a:gd name="connsiteX9" fmla="*/ 0 w 1035115"/>
                <a:gd name="connsiteY9" fmla="*/ 127517 h 765085"/>
                <a:gd name="connsiteX0" fmla="*/ 0 w 1035115"/>
                <a:gd name="connsiteY0" fmla="*/ 127517 h 765095"/>
                <a:gd name="connsiteX1" fmla="*/ 127517 w 1035115"/>
                <a:gd name="connsiteY1" fmla="*/ 0 h 765095"/>
                <a:gd name="connsiteX2" fmla="*/ 907598 w 1035115"/>
                <a:gd name="connsiteY2" fmla="*/ 0 h 765095"/>
                <a:gd name="connsiteX3" fmla="*/ 1035115 w 1035115"/>
                <a:gd name="connsiteY3" fmla="*/ 127517 h 765095"/>
                <a:gd name="connsiteX4" fmla="*/ 1035115 w 1035115"/>
                <a:gd name="connsiteY4" fmla="*/ 637568 h 765095"/>
                <a:gd name="connsiteX5" fmla="*/ 907598 w 1035115"/>
                <a:gd name="connsiteY5" fmla="*/ 765085 h 765095"/>
                <a:gd name="connsiteX6" fmla="*/ 535260 w 1035115"/>
                <a:gd name="connsiteY6" fmla="*/ 646495 h 765095"/>
                <a:gd name="connsiteX7" fmla="*/ 127517 w 1035115"/>
                <a:gd name="connsiteY7" fmla="*/ 765085 h 765095"/>
                <a:gd name="connsiteX8" fmla="*/ 0 w 1035115"/>
                <a:gd name="connsiteY8" fmla="*/ 637568 h 765095"/>
                <a:gd name="connsiteX9" fmla="*/ 0 w 1035115"/>
                <a:gd name="connsiteY9" fmla="*/ 127517 h 765095"/>
                <a:gd name="connsiteX0" fmla="*/ 0 w 1035115"/>
                <a:gd name="connsiteY0" fmla="*/ 1275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0 w 1035115"/>
                <a:gd name="connsiteY9" fmla="*/ 1275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989395 w 1035115"/>
                <a:gd name="connsiteY3" fmla="*/ 1656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9075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8313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115" h="772718">
                  <a:moveTo>
                    <a:pt x="60960" y="173237"/>
                  </a:moveTo>
                  <a:cubicBezTo>
                    <a:pt x="60960" y="102811"/>
                    <a:pt x="156151" y="0"/>
                    <a:pt x="226577" y="0"/>
                  </a:cubicBezTo>
                  <a:lnTo>
                    <a:pt x="831398" y="7620"/>
                  </a:lnTo>
                  <a:cubicBezTo>
                    <a:pt x="901824" y="7620"/>
                    <a:pt x="989395" y="102811"/>
                    <a:pt x="989395" y="173237"/>
                  </a:cubicBezTo>
                  <a:lnTo>
                    <a:pt x="1035115" y="645188"/>
                  </a:lnTo>
                  <a:cubicBezTo>
                    <a:pt x="1035115" y="715614"/>
                    <a:pt x="978024" y="772705"/>
                    <a:pt x="907598" y="772705"/>
                  </a:cubicBezTo>
                  <a:cubicBezTo>
                    <a:pt x="783485" y="733175"/>
                    <a:pt x="880353" y="655545"/>
                    <a:pt x="535260" y="654115"/>
                  </a:cubicBezTo>
                  <a:cubicBezTo>
                    <a:pt x="190167" y="652685"/>
                    <a:pt x="216727" y="774193"/>
                    <a:pt x="127517" y="772705"/>
                  </a:cubicBezTo>
                  <a:cubicBezTo>
                    <a:pt x="57091" y="772705"/>
                    <a:pt x="0" y="715614"/>
                    <a:pt x="0" y="645188"/>
                  </a:cubicBezTo>
                  <a:lnTo>
                    <a:pt x="60960" y="173237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角丸四角形 260"/>
            <p:cNvSpPr/>
            <p:nvPr/>
          </p:nvSpPr>
          <p:spPr bwMode="auto">
            <a:xfrm>
              <a:off x="2122171" y="4329100"/>
              <a:ext cx="225025" cy="135015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2" name="グループ化 261"/>
          <p:cNvGrpSpPr/>
          <p:nvPr/>
        </p:nvGrpSpPr>
        <p:grpSpPr>
          <a:xfrm>
            <a:off x="5018376" y="818710"/>
            <a:ext cx="591434" cy="1543057"/>
            <a:chOff x="1630925" y="1313697"/>
            <a:chExt cx="1207516" cy="315041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263" name="円/楕円 128"/>
            <p:cNvSpPr/>
            <p:nvPr/>
          </p:nvSpPr>
          <p:spPr bwMode="auto">
            <a:xfrm>
              <a:off x="1630925" y="1313697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128"/>
            <p:cNvSpPr/>
            <p:nvPr/>
          </p:nvSpPr>
          <p:spPr bwMode="auto">
            <a:xfrm>
              <a:off x="1630925" y="1403766"/>
              <a:ext cx="1207516" cy="3015403"/>
            </a:xfrm>
            <a:custGeom>
              <a:avLst/>
              <a:gdLst>
                <a:gd name="connsiteX0" fmla="*/ 0 w 1215135"/>
                <a:gd name="connsiteY0" fmla="*/ 1507668 h 3015335"/>
                <a:gd name="connsiteX1" fmla="*/ 607568 w 1215135"/>
                <a:gd name="connsiteY1" fmla="*/ 0 h 3015335"/>
                <a:gd name="connsiteX2" fmla="*/ 1215136 w 1215135"/>
                <a:gd name="connsiteY2" fmla="*/ 1507668 h 3015335"/>
                <a:gd name="connsiteX3" fmla="*/ 607568 w 1215135"/>
                <a:gd name="connsiteY3" fmla="*/ 3015336 h 3015335"/>
                <a:gd name="connsiteX4" fmla="*/ 0 w 1215135"/>
                <a:gd name="connsiteY4" fmla="*/ 1507668 h 3015335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15136"/>
                <a:gd name="connsiteY0" fmla="*/ 1507668 h 3015336"/>
                <a:gd name="connsiteX1" fmla="*/ 607568 w 1215136"/>
                <a:gd name="connsiteY1" fmla="*/ 0 h 3015336"/>
                <a:gd name="connsiteX2" fmla="*/ 1215136 w 1215136"/>
                <a:gd name="connsiteY2" fmla="*/ 1507668 h 3015336"/>
                <a:gd name="connsiteX3" fmla="*/ 607568 w 1215136"/>
                <a:gd name="connsiteY3" fmla="*/ 3015336 h 3015336"/>
                <a:gd name="connsiteX4" fmla="*/ 0 w 1215136"/>
                <a:gd name="connsiteY4" fmla="*/ 1507668 h 3015336"/>
                <a:gd name="connsiteX0" fmla="*/ 0 w 1207516"/>
                <a:gd name="connsiteY0" fmla="*/ 1985776 h 3033679"/>
                <a:gd name="connsiteX1" fmla="*/ 599948 w 1207516"/>
                <a:gd name="connsiteY1" fmla="*/ 5668 h 3033679"/>
                <a:gd name="connsiteX2" fmla="*/ 1207516 w 1207516"/>
                <a:gd name="connsiteY2" fmla="*/ 1513336 h 3033679"/>
                <a:gd name="connsiteX3" fmla="*/ 599948 w 1207516"/>
                <a:gd name="connsiteY3" fmla="*/ 3021004 h 3033679"/>
                <a:gd name="connsiteX4" fmla="*/ 0 w 1207516"/>
                <a:gd name="connsiteY4" fmla="*/ 1985776 h 3033679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  <a:gd name="connsiteX0" fmla="*/ 0 w 1207516"/>
                <a:gd name="connsiteY0" fmla="*/ 1980118 h 3015403"/>
                <a:gd name="connsiteX1" fmla="*/ 599948 w 1207516"/>
                <a:gd name="connsiteY1" fmla="*/ 10 h 3015403"/>
                <a:gd name="connsiteX2" fmla="*/ 1207516 w 1207516"/>
                <a:gd name="connsiteY2" fmla="*/ 2002978 h 3015403"/>
                <a:gd name="connsiteX3" fmla="*/ 599948 w 1207516"/>
                <a:gd name="connsiteY3" fmla="*/ 3015346 h 3015403"/>
                <a:gd name="connsiteX4" fmla="*/ 0 w 1207516"/>
                <a:gd name="connsiteY4" fmla="*/ 1980118 h 30154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516" h="3015403">
                  <a:moveTo>
                    <a:pt x="0" y="1980118"/>
                  </a:moveTo>
                  <a:cubicBezTo>
                    <a:pt x="0" y="1147456"/>
                    <a:pt x="208195" y="-3800"/>
                    <a:pt x="599948" y="10"/>
                  </a:cubicBezTo>
                  <a:cubicBezTo>
                    <a:pt x="991701" y="3820"/>
                    <a:pt x="1207516" y="1170316"/>
                    <a:pt x="1207516" y="2002978"/>
                  </a:cubicBezTo>
                  <a:cubicBezTo>
                    <a:pt x="1207516" y="2835640"/>
                    <a:pt x="801201" y="3019156"/>
                    <a:pt x="599948" y="3015346"/>
                  </a:cubicBezTo>
                  <a:cubicBezTo>
                    <a:pt x="398695" y="3011536"/>
                    <a:pt x="0" y="2812780"/>
                    <a:pt x="0" y="1980118"/>
                  </a:cubicBez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 bwMode="auto">
            <a:xfrm>
              <a:off x="1675960" y="2528901"/>
              <a:ext cx="1117446" cy="180020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 bwMode="auto">
            <a:xfrm>
              <a:off x="1717126" y="2587715"/>
              <a:ext cx="1035115" cy="166518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角丸四角形 130"/>
            <p:cNvSpPr/>
            <p:nvPr/>
          </p:nvSpPr>
          <p:spPr bwMode="auto">
            <a:xfrm>
              <a:off x="1734460" y="2447980"/>
              <a:ext cx="1000446" cy="746836"/>
            </a:xfrm>
            <a:custGeom>
              <a:avLst/>
              <a:gdLst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127517 w 1035115"/>
                <a:gd name="connsiteY6" fmla="*/ 765085 h 765085"/>
                <a:gd name="connsiteX7" fmla="*/ 0 w 1035115"/>
                <a:gd name="connsiteY7" fmla="*/ 637568 h 765085"/>
                <a:gd name="connsiteX8" fmla="*/ 0 w 1035115"/>
                <a:gd name="connsiteY8" fmla="*/ 127517 h 765085"/>
                <a:gd name="connsiteX0" fmla="*/ 0 w 1035115"/>
                <a:gd name="connsiteY0" fmla="*/ 127517 h 768415"/>
                <a:gd name="connsiteX1" fmla="*/ 127517 w 1035115"/>
                <a:gd name="connsiteY1" fmla="*/ 0 h 768415"/>
                <a:gd name="connsiteX2" fmla="*/ 907598 w 1035115"/>
                <a:gd name="connsiteY2" fmla="*/ 0 h 768415"/>
                <a:gd name="connsiteX3" fmla="*/ 1035115 w 1035115"/>
                <a:gd name="connsiteY3" fmla="*/ 127517 h 768415"/>
                <a:gd name="connsiteX4" fmla="*/ 1035115 w 1035115"/>
                <a:gd name="connsiteY4" fmla="*/ 637568 h 768415"/>
                <a:gd name="connsiteX5" fmla="*/ 907598 w 1035115"/>
                <a:gd name="connsiteY5" fmla="*/ 765085 h 768415"/>
                <a:gd name="connsiteX6" fmla="*/ 520020 w 1035115"/>
                <a:gd name="connsiteY6" fmla="*/ 768415 h 768415"/>
                <a:gd name="connsiteX7" fmla="*/ 127517 w 1035115"/>
                <a:gd name="connsiteY7" fmla="*/ 765085 h 768415"/>
                <a:gd name="connsiteX8" fmla="*/ 0 w 1035115"/>
                <a:gd name="connsiteY8" fmla="*/ 637568 h 768415"/>
                <a:gd name="connsiteX9" fmla="*/ 0 w 1035115"/>
                <a:gd name="connsiteY9" fmla="*/ 127517 h 768415"/>
                <a:gd name="connsiteX0" fmla="*/ 0 w 1035115"/>
                <a:gd name="connsiteY0" fmla="*/ 127517 h 765085"/>
                <a:gd name="connsiteX1" fmla="*/ 127517 w 1035115"/>
                <a:gd name="connsiteY1" fmla="*/ 0 h 765085"/>
                <a:gd name="connsiteX2" fmla="*/ 907598 w 1035115"/>
                <a:gd name="connsiteY2" fmla="*/ 0 h 765085"/>
                <a:gd name="connsiteX3" fmla="*/ 1035115 w 1035115"/>
                <a:gd name="connsiteY3" fmla="*/ 127517 h 765085"/>
                <a:gd name="connsiteX4" fmla="*/ 1035115 w 1035115"/>
                <a:gd name="connsiteY4" fmla="*/ 637568 h 765085"/>
                <a:gd name="connsiteX5" fmla="*/ 907598 w 1035115"/>
                <a:gd name="connsiteY5" fmla="*/ 765085 h 765085"/>
                <a:gd name="connsiteX6" fmla="*/ 535260 w 1035115"/>
                <a:gd name="connsiteY6" fmla="*/ 646495 h 765085"/>
                <a:gd name="connsiteX7" fmla="*/ 127517 w 1035115"/>
                <a:gd name="connsiteY7" fmla="*/ 765085 h 765085"/>
                <a:gd name="connsiteX8" fmla="*/ 0 w 1035115"/>
                <a:gd name="connsiteY8" fmla="*/ 637568 h 765085"/>
                <a:gd name="connsiteX9" fmla="*/ 0 w 1035115"/>
                <a:gd name="connsiteY9" fmla="*/ 127517 h 765085"/>
                <a:gd name="connsiteX0" fmla="*/ 0 w 1035115"/>
                <a:gd name="connsiteY0" fmla="*/ 127517 h 765095"/>
                <a:gd name="connsiteX1" fmla="*/ 127517 w 1035115"/>
                <a:gd name="connsiteY1" fmla="*/ 0 h 765095"/>
                <a:gd name="connsiteX2" fmla="*/ 907598 w 1035115"/>
                <a:gd name="connsiteY2" fmla="*/ 0 h 765095"/>
                <a:gd name="connsiteX3" fmla="*/ 1035115 w 1035115"/>
                <a:gd name="connsiteY3" fmla="*/ 127517 h 765095"/>
                <a:gd name="connsiteX4" fmla="*/ 1035115 w 1035115"/>
                <a:gd name="connsiteY4" fmla="*/ 637568 h 765095"/>
                <a:gd name="connsiteX5" fmla="*/ 907598 w 1035115"/>
                <a:gd name="connsiteY5" fmla="*/ 765085 h 765095"/>
                <a:gd name="connsiteX6" fmla="*/ 535260 w 1035115"/>
                <a:gd name="connsiteY6" fmla="*/ 646495 h 765095"/>
                <a:gd name="connsiteX7" fmla="*/ 127517 w 1035115"/>
                <a:gd name="connsiteY7" fmla="*/ 765085 h 765095"/>
                <a:gd name="connsiteX8" fmla="*/ 0 w 1035115"/>
                <a:gd name="connsiteY8" fmla="*/ 637568 h 765095"/>
                <a:gd name="connsiteX9" fmla="*/ 0 w 1035115"/>
                <a:gd name="connsiteY9" fmla="*/ 127517 h 765095"/>
                <a:gd name="connsiteX0" fmla="*/ 0 w 1035115"/>
                <a:gd name="connsiteY0" fmla="*/ 1275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0 w 1035115"/>
                <a:gd name="connsiteY9" fmla="*/ 1275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1035115 w 1035115"/>
                <a:gd name="connsiteY3" fmla="*/ 1275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65617 h 765098"/>
                <a:gd name="connsiteX1" fmla="*/ 127517 w 1035115"/>
                <a:gd name="connsiteY1" fmla="*/ 0 h 765098"/>
                <a:gd name="connsiteX2" fmla="*/ 907598 w 1035115"/>
                <a:gd name="connsiteY2" fmla="*/ 0 h 765098"/>
                <a:gd name="connsiteX3" fmla="*/ 989395 w 1035115"/>
                <a:gd name="connsiteY3" fmla="*/ 165617 h 765098"/>
                <a:gd name="connsiteX4" fmla="*/ 1035115 w 1035115"/>
                <a:gd name="connsiteY4" fmla="*/ 637568 h 765098"/>
                <a:gd name="connsiteX5" fmla="*/ 907598 w 1035115"/>
                <a:gd name="connsiteY5" fmla="*/ 765085 h 765098"/>
                <a:gd name="connsiteX6" fmla="*/ 535260 w 1035115"/>
                <a:gd name="connsiteY6" fmla="*/ 646495 h 765098"/>
                <a:gd name="connsiteX7" fmla="*/ 127517 w 1035115"/>
                <a:gd name="connsiteY7" fmla="*/ 765085 h 765098"/>
                <a:gd name="connsiteX8" fmla="*/ 0 w 1035115"/>
                <a:gd name="connsiteY8" fmla="*/ 637568 h 765098"/>
                <a:gd name="connsiteX9" fmla="*/ 60960 w 1035115"/>
                <a:gd name="connsiteY9" fmla="*/ 165617 h 76509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9075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  <a:gd name="connsiteX0" fmla="*/ 60960 w 1035115"/>
                <a:gd name="connsiteY0" fmla="*/ 173237 h 772718"/>
                <a:gd name="connsiteX1" fmla="*/ 226577 w 1035115"/>
                <a:gd name="connsiteY1" fmla="*/ 0 h 772718"/>
                <a:gd name="connsiteX2" fmla="*/ 831398 w 1035115"/>
                <a:gd name="connsiteY2" fmla="*/ 7620 h 772718"/>
                <a:gd name="connsiteX3" fmla="*/ 989395 w 1035115"/>
                <a:gd name="connsiteY3" fmla="*/ 173237 h 772718"/>
                <a:gd name="connsiteX4" fmla="*/ 1035115 w 1035115"/>
                <a:gd name="connsiteY4" fmla="*/ 645188 h 772718"/>
                <a:gd name="connsiteX5" fmla="*/ 907598 w 1035115"/>
                <a:gd name="connsiteY5" fmla="*/ 772705 h 772718"/>
                <a:gd name="connsiteX6" fmla="*/ 535260 w 1035115"/>
                <a:gd name="connsiteY6" fmla="*/ 654115 h 772718"/>
                <a:gd name="connsiteX7" fmla="*/ 127517 w 1035115"/>
                <a:gd name="connsiteY7" fmla="*/ 772705 h 772718"/>
                <a:gd name="connsiteX8" fmla="*/ 0 w 1035115"/>
                <a:gd name="connsiteY8" fmla="*/ 645188 h 772718"/>
                <a:gd name="connsiteX9" fmla="*/ 60960 w 1035115"/>
                <a:gd name="connsiteY9" fmla="*/ 173237 h 772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5115" h="772718">
                  <a:moveTo>
                    <a:pt x="60960" y="173237"/>
                  </a:moveTo>
                  <a:cubicBezTo>
                    <a:pt x="60960" y="102811"/>
                    <a:pt x="156151" y="0"/>
                    <a:pt x="226577" y="0"/>
                  </a:cubicBezTo>
                  <a:lnTo>
                    <a:pt x="831398" y="7620"/>
                  </a:lnTo>
                  <a:cubicBezTo>
                    <a:pt x="901824" y="7620"/>
                    <a:pt x="989395" y="102811"/>
                    <a:pt x="989395" y="173237"/>
                  </a:cubicBezTo>
                  <a:lnTo>
                    <a:pt x="1035115" y="645188"/>
                  </a:lnTo>
                  <a:cubicBezTo>
                    <a:pt x="1035115" y="715614"/>
                    <a:pt x="978024" y="772705"/>
                    <a:pt x="907598" y="772705"/>
                  </a:cubicBezTo>
                  <a:cubicBezTo>
                    <a:pt x="783485" y="733175"/>
                    <a:pt x="880353" y="655545"/>
                    <a:pt x="535260" y="654115"/>
                  </a:cubicBezTo>
                  <a:cubicBezTo>
                    <a:pt x="190167" y="652685"/>
                    <a:pt x="216727" y="774193"/>
                    <a:pt x="127517" y="772705"/>
                  </a:cubicBezTo>
                  <a:cubicBezTo>
                    <a:pt x="57091" y="772705"/>
                    <a:pt x="0" y="715614"/>
                    <a:pt x="0" y="645188"/>
                  </a:cubicBezTo>
                  <a:lnTo>
                    <a:pt x="60960" y="173237"/>
                  </a:lnTo>
                  <a:close/>
                </a:path>
              </a:pathLst>
            </a:cu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角丸四角形 267"/>
            <p:cNvSpPr/>
            <p:nvPr/>
          </p:nvSpPr>
          <p:spPr bwMode="auto">
            <a:xfrm>
              <a:off x="2122171" y="4329100"/>
              <a:ext cx="225025" cy="135015"/>
            </a:xfrm>
            <a:prstGeom prst="roundRect">
              <a:avLst/>
            </a:prstGeom>
            <a:grp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9" name="グループ化 268"/>
          <p:cNvGrpSpPr/>
          <p:nvPr/>
        </p:nvGrpSpPr>
        <p:grpSpPr>
          <a:xfrm>
            <a:off x="6206210" y="849097"/>
            <a:ext cx="1352860" cy="1531088"/>
            <a:chOff x="4457946" y="2213864"/>
            <a:chExt cx="2460450" cy="2784595"/>
          </a:xfrm>
        </p:grpSpPr>
        <p:grpSp>
          <p:nvGrpSpPr>
            <p:cNvPr id="270" name="グループ化 269"/>
            <p:cNvGrpSpPr/>
            <p:nvPr/>
          </p:nvGrpSpPr>
          <p:grpSpPr>
            <a:xfrm>
              <a:off x="4457946" y="2213864"/>
              <a:ext cx="1170130" cy="2784595"/>
              <a:chOff x="4457946" y="2213864"/>
              <a:chExt cx="1170130" cy="2784595"/>
            </a:xfrm>
          </p:grpSpPr>
          <p:sp>
            <p:nvSpPr>
              <p:cNvPr id="281" name="円/楕円 218"/>
              <p:cNvSpPr/>
              <p:nvPr/>
            </p:nvSpPr>
            <p:spPr bwMode="auto">
              <a:xfrm>
                <a:off x="4457946" y="2213864"/>
                <a:ext cx="1170130" cy="2784595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円/楕円 218"/>
              <p:cNvSpPr/>
              <p:nvPr/>
            </p:nvSpPr>
            <p:spPr bwMode="auto">
              <a:xfrm>
                <a:off x="4457946" y="2324917"/>
                <a:ext cx="1170130" cy="2600758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" name="円/楕円 219"/>
              <p:cNvSpPr/>
              <p:nvPr/>
            </p:nvSpPr>
            <p:spPr bwMode="auto">
              <a:xfrm>
                <a:off x="4537833" y="3739575"/>
                <a:ext cx="1010356" cy="1066833"/>
              </a:xfrm>
              <a:custGeom>
                <a:avLst/>
                <a:gdLst>
                  <a:gd name="connsiteX0" fmla="*/ 0 w 1010355"/>
                  <a:gd name="connsiteY0" fmla="*/ 767913 h 1535825"/>
                  <a:gd name="connsiteX1" fmla="*/ 505178 w 1010355"/>
                  <a:gd name="connsiteY1" fmla="*/ 0 h 1535825"/>
                  <a:gd name="connsiteX2" fmla="*/ 1010356 w 1010355"/>
                  <a:gd name="connsiteY2" fmla="*/ 767913 h 1535825"/>
                  <a:gd name="connsiteX3" fmla="*/ 505178 w 1010355"/>
                  <a:gd name="connsiteY3" fmla="*/ 1535826 h 1535825"/>
                  <a:gd name="connsiteX4" fmla="*/ 0 w 1010355"/>
                  <a:gd name="connsiteY4" fmla="*/ 767913 h 1535825"/>
                  <a:gd name="connsiteX0" fmla="*/ 0 w 1010356"/>
                  <a:gd name="connsiteY0" fmla="*/ 767913 h 1535826"/>
                  <a:gd name="connsiteX1" fmla="*/ 505178 w 1010356"/>
                  <a:gd name="connsiteY1" fmla="*/ 0 h 1535826"/>
                  <a:gd name="connsiteX2" fmla="*/ 1010356 w 1010356"/>
                  <a:gd name="connsiteY2" fmla="*/ 767913 h 1535826"/>
                  <a:gd name="connsiteX3" fmla="*/ 505178 w 1010356"/>
                  <a:gd name="connsiteY3" fmla="*/ 1535826 h 1535826"/>
                  <a:gd name="connsiteX4" fmla="*/ 0 w 1010356"/>
                  <a:gd name="connsiteY4" fmla="*/ 767913 h 1535826"/>
                  <a:gd name="connsiteX0" fmla="*/ 0 w 1010356"/>
                  <a:gd name="connsiteY0" fmla="*/ 298920 h 1066833"/>
                  <a:gd name="connsiteX1" fmla="*/ 497558 w 1010356"/>
                  <a:gd name="connsiteY1" fmla="*/ 26307 h 1066833"/>
                  <a:gd name="connsiteX2" fmla="*/ 1010356 w 1010356"/>
                  <a:gd name="connsiteY2" fmla="*/ 298920 h 1066833"/>
                  <a:gd name="connsiteX3" fmla="*/ 505178 w 1010356"/>
                  <a:gd name="connsiteY3" fmla="*/ 1066833 h 1066833"/>
                  <a:gd name="connsiteX4" fmla="*/ 0 w 1010356"/>
                  <a:gd name="connsiteY4" fmla="*/ 298920 h 1066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356" h="1066833">
                    <a:moveTo>
                      <a:pt x="0" y="298920"/>
                    </a:moveTo>
                    <a:cubicBezTo>
                      <a:pt x="0" y="-125187"/>
                      <a:pt x="218556" y="26307"/>
                      <a:pt x="497558" y="26307"/>
                    </a:cubicBezTo>
                    <a:cubicBezTo>
                      <a:pt x="776560" y="26307"/>
                      <a:pt x="1010356" y="-125187"/>
                      <a:pt x="1010356" y="298920"/>
                    </a:cubicBezTo>
                    <a:cubicBezTo>
                      <a:pt x="1010356" y="723027"/>
                      <a:pt x="784180" y="1066833"/>
                      <a:pt x="505178" y="1066833"/>
                    </a:cubicBezTo>
                    <a:cubicBezTo>
                      <a:pt x="226176" y="1066833"/>
                      <a:pt x="0" y="723027"/>
                      <a:pt x="0" y="29892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二等辺三角形 221"/>
              <p:cNvSpPr/>
              <p:nvPr/>
            </p:nvSpPr>
            <p:spPr bwMode="auto">
              <a:xfrm>
                <a:off x="4953001" y="2888940"/>
                <a:ext cx="180020" cy="900100"/>
              </a:xfrm>
              <a:custGeom>
                <a:avLst/>
                <a:gdLst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  <a:gd name="connsiteX3" fmla="*/ 0 w 180020"/>
                  <a:gd name="connsiteY3" fmla="*/ 900100 h 900100"/>
                  <a:gd name="connsiteX0" fmla="*/ 0 w 180020"/>
                  <a:gd name="connsiteY0" fmla="*/ 900100 h 900740"/>
                  <a:gd name="connsiteX1" fmla="*/ 90010 w 180020"/>
                  <a:gd name="connsiteY1" fmla="*/ 0 h 900740"/>
                  <a:gd name="connsiteX2" fmla="*/ 180020 w 180020"/>
                  <a:gd name="connsiteY2" fmla="*/ 900100 h 900740"/>
                  <a:gd name="connsiteX3" fmla="*/ 96520 w 180020"/>
                  <a:gd name="connsiteY3" fmla="*/ 900740 h 900740"/>
                  <a:gd name="connsiteX4" fmla="*/ 0 w 180020"/>
                  <a:gd name="connsiteY4" fmla="*/ 900100 h 900740"/>
                  <a:gd name="connsiteX0" fmla="*/ 96520 w 187960"/>
                  <a:gd name="connsiteY0" fmla="*/ 900740 h 992180"/>
                  <a:gd name="connsiteX1" fmla="*/ 0 w 187960"/>
                  <a:gd name="connsiteY1" fmla="*/ 900100 h 992180"/>
                  <a:gd name="connsiteX2" fmla="*/ 90010 w 187960"/>
                  <a:gd name="connsiteY2" fmla="*/ 0 h 992180"/>
                  <a:gd name="connsiteX3" fmla="*/ 180020 w 187960"/>
                  <a:gd name="connsiteY3" fmla="*/ 900100 h 992180"/>
                  <a:gd name="connsiteX4" fmla="*/ 187960 w 187960"/>
                  <a:gd name="connsiteY4" fmla="*/ 992180 h 992180"/>
                  <a:gd name="connsiteX0" fmla="*/ 0 w 187960"/>
                  <a:gd name="connsiteY0" fmla="*/ 900100 h 992180"/>
                  <a:gd name="connsiteX1" fmla="*/ 90010 w 187960"/>
                  <a:gd name="connsiteY1" fmla="*/ 0 h 992180"/>
                  <a:gd name="connsiteX2" fmla="*/ 180020 w 187960"/>
                  <a:gd name="connsiteY2" fmla="*/ 900100 h 992180"/>
                  <a:gd name="connsiteX3" fmla="*/ 187960 w 187960"/>
                  <a:gd name="connsiteY3" fmla="*/ 992180 h 992180"/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020" h="900100">
                    <a:moveTo>
                      <a:pt x="0" y="900100"/>
                    </a:moveTo>
                    <a:lnTo>
                      <a:pt x="90010" y="0"/>
                    </a:lnTo>
                    <a:lnTo>
                      <a:pt x="180020" y="900100"/>
                    </a:ln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角丸四角形 284"/>
              <p:cNvSpPr/>
              <p:nvPr/>
            </p:nvSpPr>
            <p:spPr bwMode="auto">
              <a:xfrm>
                <a:off x="4727976" y="35064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角丸四角形 285"/>
              <p:cNvSpPr/>
              <p:nvPr/>
            </p:nvSpPr>
            <p:spPr bwMode="auto">
              <a:xfrm>
                <a:off x="4727976" y="329813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角丸四角形 286"/>
              <p:cNvSpPr/>
              <p:nvPr/>
            </p:nvSpPr>
            <p:spPr bwMode="auto">
              <a:xfrm>
                <a:off x="4727976" y="31000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正方形/長方形 287"/>
              <p:cNvSpPr/>
              <p:nvPr/>
            </p:nvSpPr>
            <p:spPr bwMode="auto">
              <a:xfrm>
                <a:off x="4953001" y="4002961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テキスト ボックス 288"/>
              <p:cNvSpPr txBox="1"/>
              <p:nvPr/>
            </p:nvSpPr>
            <p:spPr>
              <a:xfrm rot="5400000">
                <a:off x="4795182" y="4182772"/>
                <a:ext cx="495659" cy="1570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</a:rPr>
                  <a:t>26.0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  <p:grpSp>
          <p:nvGrpSpPr>
            <p:cNvPr id="271" name="グループ化 270"/>
            <p:cNvGrpSpPr/>
            <p:nvPr/>
          </p:nvGrpSpPr>
          <p:grpSpPr>
            <a:xfrm>
              <a:off x="5748266" y="2213864"/>
              <a:ext cx="1170130" cy="2784595"/>
              <a:chOff x="4457946" y="2213864"/>
              <a:chExt cx="1170130" cy="2784595"/>
            </a:xfrm>
          </p:grpSpPr>
          <p:sp>
            <p:nvSpPr>
              <p:cNvPr id="272" name="円/楕円 218"/>
              <p:cNvSpPr/>
              <p:nvPr/>
            </p:nvSpPr>
            <p:spPr bwMode="auto">
              <a:xfrm>
                <a:off x="4457946" y="2213864"/>
                <a:ext cx="1170130" cy="2784595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円/楕円 218"/>
              <p:cNvSpPr/>
              <p:nvPr/>
            </p:nvSpPr>
            <p:spPr bwMode="auto">
              <a:xfrm>
                <a:off x="4457946" y="2324917"/>
                <a:ext cx="1170130" cy="2600758"/>
              </a:xfrm>
              <a:custGeom>
                <a:avLst/>
                <a:gdLst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300244 h 2600488"/>
                  <a:gd name="connsiteX1" fmla="*/ 585065 w 1170130"/>
                  <a:gd name="connsiteY1" fmla="*/ 0 h 2600488"/>
                  <a:gd name="connsiteX2" fmla="*/ 1170130 w 1170130"/>
                  <a:gd name="connsiteY2" fmla="*/ 1300244 h 2600488"/>
                  <a:gd name="connsiteX3" fmla="*/ 585065 w 1170130"/>
                  <a:gd name="connsiteY3" fmla="*/ 2600488 h 2600488"/>
                  <a:gd name="connsiteX4" fmla="*/ 0 w 1170130"/>
                  <a:gd name="connsiteY4" fmla="*/ 1300244 h 2600488"/>
                  <a:gd name="connsiteX0" fmla="*/ 0 w 1170130"/>
                  <a:gd name="connsiteY0" fmla="*/ 1553700 h 2605671"/>
                  <a:gd name="connsiteX1" fmla="*/ 585065 w 1170130"/>
                  <a:gd name="connsiteY1" fmla="*/ 1996 h 2605671"/>
                  <a:gd name="connsiteX2" fmla="*/ 1170130 w 1170130"/>
                  <a:gd name="connsiteY2" fmla="*/ 1302240 h 2605671"/>
                  <a:gd name="connsiteX3" fmla="*/ 585065 w 1170130"/>
                  <a:gd name="connsiteY3" fmla="*/ 2602484 h 2605671"/>
                  <a:gd name="connsiteX4" fmla="*/ 0 w 1170130"/>
                  <a:gd name="connsiteY4" fmla="*/ 1553700 h 2605671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  <a:gd name="connsiteX0" fmla="*/ 0 w 1170130"/>
                  <a:gd name="connsiteY0" fmla="*/ 1551774 h 2600758"/>
                  <a:gd name="connsiteX1" fmla="*/ 585065 w 1170130"/>
                  <a:gd name="connsiteY1" fmla="*/ 70 h 2600758"/>
                  <a:gd name="connsiteX2" fmla="*/ 1170130 w 1170130"/>
                  <a:gd name="connsiteY2" fmla="*/ 1605114 h 2600758"/>
                  <a:gd name="connsiteX3" fmla="*/ 585065 w 1170130"/>
                  <a:gd name="connsiteY3" fmla="*/ 2600558 h 2600758"/>
                  <a:gd name="connsiteX4" fmla="*/ 0 w 1170130"/>
                  <a:gd name="connsiteY4" fmla="*/ 1551774 h 2600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2600758">
                    <a:moveTo>
                      <a:pt x="0" y="1551774"/>
                    </a:moveTo>
                    <a:cubicBezTo>
                      <a:pt x="0" y="833669"/>
                      <a:pt x="130963" y="-8820"/>
                      <a:pt x="585065" y="70"/>
                    </a:cubicBezTo>
                    <a:cubicBezTo>
                      <a:pt x="1039167" y="8960"/>
                      <a:pt x="1170130" y="887009"/>
                      <a:pt x="1170130" y="1605114"/>
                    </a:cubicBezTo>
                    <a:cubicBezTo>
                      <a:pt x="1170130" y="2323219"/>
                      <a:pt x="780087" y="2609448"/>
                      <a:pt x="585065" y="2600558"/>
                    </a:cubicBezTo>
                    <a:cubicBezTo>
                      <a:pt x="390043" y="2591668"/>
                      <a:pt x="0" y="2269879"/>
                      <a:pt x="0" y="1551774"/>
                    </a:cubicBezTo>
                    <a:close/>
                  </a:path>
                </a:pathLst>
              </a:custGeom>
              <a:solidFill>
                <a:srgbClr val="CC99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円/楕円 219"/>
              <p:cNvSpPr/>
              <p:nvPr/>
            </p:nvSpPr>
            <p:spPr bwMode="auto">
              <a:xfrm>
                <a:off x="4537833" y="3739575"/>
                <a:ext cx="1010356" cy="1066833"/>
              </a:xfrm>
              <a:custGeom>
                <a:avLst/>
                <a:gdLst>
                  <a:gd name="connsiteX0" fmla="*/ 0 w 1010355"/>
                  <a:gd name="connsiteY0" fmla="*/ 767913 h 1535825"/>
                  <a:gd name="connsiteX1" fmla="*/ 505178 w 1010355"/>
                  <a:gd name="connsiteY1" fmla="*/ 0 h 1535825"/>
                  <a:gd name="connsiteX2" fmla="*/ 1010356 w 1010355"/>
                  <a:gd name="connsiteY2" fmla="*/ 767913 h 1535825"/>
                  <a:gd name="connsiteX3" fmla="*/ 505178 w 1010355"/>
                  <a:gd name="connsiteY3" fmla="*/ 1535826 h 1535825"/>
                  <a:gd name="connsiteX4" fmla="*/ 0 w 1010355"/>
                  <a:gd name="connsiteY4" fmla="*/ 767913 h 1535825"/>
                  <a:gd name="connsiteX0" fmla="*/ 0 w 1010356"/>
                  <a:gd name="connsiteY0" fmla="*/ 767913 h 1535826"/>
                  <a:gd name="connsiteX1" fmla="*/ 505178 w 1010356"/>
                  <a:gd name="connsiteY1" fmla="*/ 0 h 1535826"/>
                  <a:gd name="connsiteX2" fmla="*/ 1010356 w 1010356"/>
                  <a:gd name="connsiteY2" fmla="*/ 767913 h 1535826"/>
                  <a:gd name="connsiteX3" fmla="*/ 505178 w 1010356"/>
                  <a:gd name="connsiteY3" fmla="*/ 1535826 h 1535826"/>
                  <a:gd name="connsiteX4" fmla="*/ 0 w 1010356"/>
                  <a:gd name="connsiteY4" fmla="*/ 767913 h 1535826"/>
                  <a:gd name="connsiteX0" fmla="*/ 0 w 1010356"/>
                  <a:gd name="connsiteY0" fmla="*/ 298920 h 1066833"/>
                  <a:gd name="connsiteX1" fmla="*/ 497558 w 1010356"/>
                  <a:gd name="connsiteY1" fmla="*/ 26307 h 1066833"/>
                  <a:gd name="connsiteX2" fmla="*/ 1010356 w 1010356"/>
                  <a:gd name="connsiteY2" fmla="*/ 298920 h 1066833"/>
                  <a:gd name="connsiteX3" fmla="*/ 505178 w 1010356"/>
                  <a:gd name="connsiteY3" fmla="*/ 1066833 h 1066833"/>
                  <a:gd name="connsiteX4" fmla="*/ 0 w 1010356"/>
                  <a:gd name="connsiteY4" fmla="*/ 298920 h 1066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0356" h="1066833">
                    <a:moveTo>
                      <a:pt x="0" y="298920"/>
                    </a:moveTo>
                    <a:cubicBezTo>
                      <a:pt x="0" y="-125187"/>
                      <a:pt x="218556" y="26307"/>
                      <a:pt x="497558" y="26307"/>
                    </a:cubicBezTo>
                    <a:cubicBezTo>
                      <a:pt x="776560" y="26307"/>
                      <a:pt x="1010356" y="-125187"/>
                      <a:pt x="1010356" y="298920"/>
                    </a:cubicBezTo>
                    <a:cubicBezTo>
                      <a:pt x="1010356" y="723027"/>
                      <a:pt x="784180" y="1066833"/>
                      <a:pt x="505178" y="1066833"/>
                    </a:cubicBezTo>
                    <a:cubicBezTo>
                      <a:pt x="226176" y="1066833"/>
                      <a:pt x="0" y="723027"/>
                      <a:pt x="0" y="298920"/>
                    </a:cubicBezTo>
                    <a:close/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二等辺三角形 221"/>
              <p:cNvSpPr/>
              <p:nvPr/>
            </p:nvSpPr>
            <p:spPr bwMode="auto">
              <a:xfrm>
                <a:off x="4953001" y="2888940"/>
                <a:ext cx="180020" cy="900100"/>
              </a:xfrm>
              <a:custGeom>
                <a:avLst/>
                <a:gdLst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  <a:gd name="connsiteX3" fmla="*/ 0 w 180020"/>
                  <a:gd name="connsiteY3" fmla="*/ 900100 h 900100"/>
                  <a:gd name="connsiteX0" fmla="*/ 0 w 180020"/>
                  <a:gd name="connsiteY0" fmla="*/ 900100 h 900740"/>
                  <a:gd name="connsiteX1" fmla="*/ 90010 w 180020"/>
                  <a:gd name="connsiteY1" fmla="*/ 0 h 900740"/>
                  <a:gd name="connsiteX2" fmla="*/ 180020 w 180020"/>
                  <a:gd name="connsiteY2" fmla="*/ 900100 h 900740"/>
                  <a:gd name="connsiteX3" fmla="*/ 96520 w 180020"/>
                  <a:gd name="connsiteY3" fmla="*/ 900740 h 900740"/>
                  <a:gd name="connsiteX4" fmla="*/ 0 w 180020"/>
                  <a:gd name="connsiteY4" fmla="*/ 900100 h 900740"/>
                  <a:gd name="connsiteX0" fmla="*/ 96520 w 187960"/>
                  <a:gd name="connsiteY0" fmla="*/ 900740 h 992180"/>
                  <a:gd name="connsiteX1" fmla="*/ 0 w 187960"/>
                  <a:gd name="connsiteY1" fmla="*/ 900100 h 992180"/>
                  <a:gd name="connsiteX2" fmla="*/ 90010 w 187960"/>
                  <a:gd name="connsiteY2" fmla="*/ 0 h 992180"/>
                  <a:gd name="connsiteX3" fmla="*/ 180020 w 187960"/>
                  <a:gd name="connsiteY3" fmla="*/ 900100 h 992180"/>
                  <a:gd name="connsiteX4" fmla="*/ 187960 w 187960"/>
                  <a:gd name="connsiteY4" fmla="*/ 992180 h 992180"/>
                  <a:gd name="connsiteX0" fmla="*/ 0 w 187960"/>
                  <a:gd name="connsiteY0" fmla="*/ 900100 h 992180"/>
                  <a:gd name="connsiteX1" fmla="*/ 90010 w 187960"/>
                  <a:gd name="connsiteY1" fmla="*/ 0 h 992180"/>
                  <a:gd name="connsiteX2" fmla="*/ 180020 w 187960"/>
                  <a:gd name="connsiteY2" fmla="*/ 900100 h 992180"/>
                  <a:gd name="connsiteX3" fmla="*/ 187960 w 187960"/>
                  <a:gd name="connsiteY3" fmla="*/ 992180 h 992180"/>
                  <a:gd name="connsiteX0" fmla="*/ 0 w 180020"/>
                  <a:gd name="connsiteY0" fmla="*/ 900100 h 900100"/>
                  <a:gd name="connsiteX1" fmla="*/ 90010 w 180020"/>
                  <a:gd name="connsiteY1" fmla="*/ 0 h 900100"/>
                  <a:gd name="connsiteX2" fmla="*/ 180020 w 180020"/>
                  <a:gd name="connsiteY2" fmla="*/ 900100 h 900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0020" h="900100">
                    <a:moveTo>
                      <a:pt x="0" y="900100"/>
                    </a:moveTo>
                    <a:lnTo>
                      <a:pt x="90010" y="0"/>
                    </a:lnTo>
                    <a:lnTo>
                      <a:pt x="180020" y="900100"/>
                    </a:lnTo>
                  </a:path>
                </a:pathLst>
              </a:custGeom>
              <a:solidFill>
                <a:schemeClr val="bg2">
                  <a:lumMod val="40000"/>
                  <a:lumOff val="6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6" name="角丸四角形 275"/>
              <p:cNvSpPr/>
              <p:nvPr/>
            </p:nvSpPr>
            <p:spPr bwMode="auto">
              <a:xfrm>
                <a:off x="4727976" y="35064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角丸四角形 276"/>
              <p:cNvSpPr/>
              <p:nvPr/>
            </p:nvSpPr>
            <p:spPr bwMode="auto">
              <a:xfrm>
                <a:off x="4727976" y="329813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角丸四角形 277"/>
              <p:cNvSpPr/>
              <p:nvPr/>
            </p:nvSpPr>
            <p:spPr bwMode="auto">
              <a:xfrm>
                <a:off x="4727976" y="3100012"/>
                <a:ext cx="630070" cy="116016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正方形/長方形 278"/>
              <p:cNvSpPr/>
              <p:nvPr/>
            </p:nvSpPr>
            <p:spPr bwMode="auto">
              <a:xfrm>
                <a:off x="4953001" y="4002961"/>
                <a:ext cx="180020" cy="540060"/>
              </a:xfrm>
              <a:prstGeom prst="rect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テキスト ボックス 279"/>
              <p:cNvSpPr txBox="1"/>
              <p:nvPr/>
            </p:nvSpPr>
            <p:spPr>
              <a:xfrm rot="5400000">
                <a:off x="4795182" y="4182772"/>
                <a:ext cx="495659" cy="15703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 smtClean="0">
                    <a:solidFill>
                      <a:schemeClr val="bg1"/>
                    </a:solidFill>
                    <a:latin typeface="+mj-lt"/>
                  </a:rPr>
                  <a:t>26.0</a:t>
                </a:r>
                <a:endParaRPr kumimoji="1" lang="ja-JP" altLang="en-US" b="1" dirty="0">
                  <a:solidFill>
                    <a:schemeClr val="bg1"/>
                  </a:solidFill>
                  <a:latin typeface="+mj-lt"/>
                </a:endParaRPr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6279220" y="2859117"/>
            <a:ext cx="1052901" cy="1485092"/>
            <a:chOff x="5055387" y="2793092"/>
            <a:chExt cx="1280447" cy="1806040"/>
          </a:xfrm>
        </p:grpSpPr>
        <p:grpSp>
          <p:nvGrpSpPr>
            <p:cNvPr id="5" name="グループ化 4"/>
            <p:cNvGrpSpPr/>
            <p:nvPr/>
          </p:nvGrpSpPr>
          <p:grpSpPr>
            <a:xfrm rot="21130479">
              <a:off x="5055387" y="2793092"/>
              <a:ext cx="620356" cy="1806040"/>
              <a:chOff x="5055387" y="2793092"/>
              <a:chExt cx="620356" cy="1806040"/>
            </a:xfrm>
          </p:grpSpPr>
          <p:sp>
            <p:nvSpPr>
              <p:cNvPr id="2" name="円/楕円 1"/>
              <p:cNvSpPr/>
              <p:nvPr/>
            </p:nvSpPr>
            <p:spPr bwMode="auto">
              <a:xfrm>
                <a:off x="5055387" y="2793092"/>
                <a:ext cx="597416" cy="1806040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07 w 586493"/>
                  <a:gd name="connsiteY0" fmla="*/ 928565 h 1806163"/>
                  <a:gd name="connsiteX1" fmla="*/ 335461 w 586493"/>
                  <a:gd name="connsiteY1" fmla="*/ 167 h 1806163"/>
                  <a:gd name="connsiteX2" fmla="*/ 542831 w 586493"/>
                  <a:gd name="connsiteY2" fmla="*/ 928565 h 1806163"/>
                  <a:gd name="connsiteX3" fmla="*/ 272469 w 586493"/>
                  <a:gd name="connsiteY3" fmla="*/ 1806163 h 1806163"/>
                  <a:gd name="connsiteX4" fmla="*/ 2107 w 586493"/>
                  <a:gd name="connsiteY4" fmla="*/ 928565 h 1806163"/>
                  <a:gd name="connsiteX0" fmla="*/ 419 w 573136"/>
                  <a:gd name="connsiteY0" fmla="*/ 929421 h 1809594"/>
                  <a:gd name="connsiteX1" fmla="*/ 333773 w 573136"/>
                  <a:gd name="connsiteY1" fmla="*/ 1023 h 1809594"/>
                  <a:gd name="connsiteX2" fmla="*/ 547239 w 573136"/>
                  <a:gd name="connsiteY2" fmla="*/ 1112301 h 1809594"/>
                  <a:gd name="connsiteX3" fmla="*/ 270781 w 573136"/>
                  <a:gd name="connsiteY3" fmla="*/ 1807019 h 1809594"/>
                  <a:gd name="connsiteX4" fmla="*/ 419 w 573136"/>
                  <a:gd name="connsiteY4" fmla="*/ 929421 h 1809594"/>
                  <a:gd name="connsiteX0" fmla="*/ 419 w 584136"/>
                  <a:gd name="connsiteY0" fmla="*/ 928442 h 1808615"/>
                  <a:gd name="connsiteX1" fmla="*/ 333773 w 584136"/>
                  <a:gd name="connsiteY1" fmla="*/ 44 h 1808615"/>
                  <a:gd name="connsiteX2" fmla="*/ 547239 w 584136"/>
                  <a:gd name="connsiteY2" fmla="*/ 1111322 h 1808615"/>
                  <a:gd name="connsiteX3" fmla="*/ 270781 w 584136"/>
                  <a:gd name="connsiteY3" fmla="*/ 1806040 h 1808615"/>
                  <a:gd name="connsiteX4" fmla="*/ 419 w 584136"/>
                  <a:gd name="connsiteY4" fmla="*/ 928442 h 1808615"/>
                  <a:gd name="connsiteX0" fmla="*/ 9344 w 593061"/>
                  <a:gd name="connsiteY0" fmla="*/ 928442 h 1808615"/>
                  <a:gd name="connsiteX1" fmla="*/ 342698 w 593061"/>
                  <a:gd name="connsiteY1" fmla="*/ 44 h 1808615"/>
                  <a:gd name="connsiteX2" fmla="*/ 556164 w 593061"/>
                  <a:gd name="connsiteY2" fmla="*/ 1111322 h 1808615"/>
                  <a:gd name="connsiteX3" fmla="*/ 279706 w 593061"/>
                  <a:gd name="connsiteY3" fmla="*/ 1806040 h 1808615"/>
                  <a:gd name="connsiteX4" fmla="*/ 9344 w 593061"/>
                  <a:gd name="connsiteY4" fmla="*/ 928442 h 1808615"/>
                  <a:gd name="connsiteX0" fmla="*/ 13699 w 597416"/>
                  <a:gd name="connsiteY0" fmla="*/ 928442 h 1806040"/>
                  <a:gd name="connsiteX1" fmla="*/ 347053 w 597416"/>
                  <a:gd name="connsiteY1" fmla="*/ 44 h 1806040"/>
                  <a:gd name="connsiteX2" fmla="*/ 560519 w 597416"/>
                  <a:gd name="connsiteY2" fmla="*/ 1111322 h 1806040"/>
                  <a:gd name="connsiteX3" fmla="*/ 284061 w 597416"/>
                  <a:gd name="connsiteY3" fmla="*/ 1806040 h 1806040"/>
                  <a:gd name="connsiteX4" fmla="*/ 13699 w 597416"/>
                  <a:gd name="connsiteY4" fmla="*/ 928442 h 180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7416" h="1806040">
                    <a:moveTo>
                      <a:pt x="13699" y="928442"/>
                    </a:moveTo>
                    <a:cubicBezTo>
                      <a:pt x="72966" y="359219"/>
                      <a:pt x="152284" y="6140"/>
                      <a:pt x="347053" y="44"/>
                    </a:cubicBezTo>
                    <a:cubicBezTo>
                      <a:pt x="541822" y="-6052"/>
                      <a:pt x="662119" y="626638"/>
                      <a:pt x="560519" y="1111322"/>
                    </a:cubicBezTo>
                    <a:cubicBezTo>
                      <a:pt x="560519" y="1596006"/>
                      <a:pt x="472734" y="1806040"/>
                      <a:pt x="284061" y="1806040"/>
                    </a:cubicBezTo>
                    <a:cubicBezTo>
                      <a:pt x="95388" y="1806040"/>
                      <a:pt x="-45568" y="1497665"/>
                      <a:pt x="13699" y="92844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円/楕円 1"/>
              <p:cNvSpPr/>
              <p:nvPr/>
            </p:nvSpPr>
            <p:spPr bwMode="auto">
              <a:xfrm>
                <a:off x="5105717" y="3248328"/>
                <a:ext cx="480935" cy="1298929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67 w 586812"/>
                  <a:gd name="connsiteY0" fmla="*/ 928565 h 1806163"/>
                  <a:gd name="connsiteX1" fmla="*/ 336794 w 586812"/>
                  <a:gd name="connsiteY1" fmla="*/ 167 h 1806163"/>
                  <a:gd name="connsiteX2" fmla="*/ 542891 w 586812"/>
                  <a:gd name="connsiteY2" fmla="*/ 928565 h 1806163"/>
                  <a:gd name="connsiteX3" fmla="*/ 272529 w 586812"/>
                  <a:gd name="connsiteY3" fmla="*/ 1806163 h 1806163"/>
                  <a:gd name="connsiteX4" fmla="*/ 2167 w 586812"/>
                  <a:gd name="connsiteY4" fmla="*/ 928565 h 1806163"/>
                  <a:gd name="connsiteX0" fmla="*/ 2167 w 577819"/>
                  <a:gd name="connsiteY0" fmla="*/ 928402 h 1806000"/>
                  <a:gd name="connsiteX1" fmla="*/ 336794 w 577819"/>
                  <a:gd name="connsiteY1" fmla="*/ 4 h 1806000"/>
                  <a:gd name="connsiteX2" fmla="*/ 542891 w 577819"/>
                  <a:gd name="connsiteY2" fmla="*/ 928402 h 1806000"/>
                  <a:gd name="connsiteX3" fmla="*/ 272529 w 577819"/>
                  <a:gd name="connsiteY3" fmla="*/ 1806000 h 1806000"/>
                  <a:gd name="connsiteX4" fmla="*/ 2167 w 577819"/>
                  <a:gd name="connsiteY4" fmla="*/ 928402 h 18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819" h="1806000">
                    <a:moveTo>
                      <a:pt x="2167" y="928402"/>
                    </a:moveTo>
                    <a:cubicBezTo>
                      <a:pt x="12878" y="627403"/>
                      <a:pt x="164790" y="1688"/>
                      <a:pt x="336794" y="4"/>
                    </a:cubicBezTo>
                    <a:cubicBezTo>
                      <a:pt x="508798" y="-1680"/>
                      <a:pt x="644491" y="443718"/>
                      <a:pt x="542891" y="928402"/>
                    </a:cubicBezTo>
                    <a:cubicBezTo>
                      <a:pt x="542891" y="1413086"/>
                      <a:pt x="533606" y="1806000"/>
                      <a:pt x="272529" y="1806000"/>
                    </a:cubicBezTo>
                    <a:cubicBezTo>
                      <a:pt x="11452" y="1806000"/>
                      <a:pt x="-8544" y="1229401"/>
                      <a:pt x="2167" y="92840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" name="ドーナツ 2"/>
              <p:cNvSpPr/>
              <p:nvPr/>
            </p:nvSpPr>
            <p:spPr bwMode="auto">
              <a:xfrm rot="20700000">
                <a:off x="5082131" y="3112890"/>
                <a:ext cx="308604" cy="141420"/>
              </a:xfrm>
              <a:prstGeom prst="donu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ドーナツ 145"/>
              <p:cNvSpPr/>
              <p:nvPr/>
            </p:nvSpPr>
            <p:spPr bwMode="auto">
              <a:xfrm rot="900000">
                <a:off x="5367139" y="3112889"/>
                <a:ext cx="308604" cy="141420"/>
              </a:xfrm>
              <a:prstGeom prst="donu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円/楕円 3"/>
              <p:cNvSpPr/>
              <p:nvPr/>
            </p:nvSpPr>
            <p:spPr bwMode="auto">
              <a:xfrm>
                <a:off x="5334550" y="3127248"/>
                <a:ext cx="100506" cy="10050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1" name="グループ化 180"/>
            <p:cNvGrpSpPr/>
            <p:nvPr/>
          </p:nvGrpSpPr>
          <p:grpSpPr>
            <a:xfrm rot="469521" flipH="1">
              <a:off x="5715478" y="2793092"/>
              <a:ext cx="620356" cy="1806040"/>
              <a:chOff x="5055387" y="2793092"/>
              <a:chExt cx="620356" cy="1806040"/>
            </a:xfrm>
          </p:grpSpPr>
          <p:sp>
            <p:nvSpPr>
              <p:cNvPr id="182" name="円/楕円 1"/>
              <p:cNvSpPr/>
              <p:nvPr/>
            </p:nvSpPr>
            <p:spPr bwMode="auto">
              <a:xfrm>
                <a:off x="5055387" y="2793092"/>
                <a:ext cx="597416" cy="1806040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07 w 586493"/>
                  <a:gd name="connsiteY0" fmla="*/ 928565 h 1806163"/>
                  <a:gd name="connsiteX1" fmla="*/ 335461 w 586493"/>
                  <a:gd name="connsiteY1" fmla="*/ 167 h 1806163"/>
                  <a:gd name="connsiteX2" fmla="*/ 542831 w 586493"/>
                  <a:gd name="connsiteY2" fmla="*/ 928565 h 1806163"/>
                  <a:gd name="connsiteX3" fmla="*/ 272469 w 586493"/>
                  <a:gd name="connsiteY3" fmla="*/ 1806163 h 1806163"/>
                  <a:gd name="connsiteX4" fmla="*/ 2107 w 586493"/>
                  <a:gd name="connsiteY4" fmla="*/ 928565 h 1806163"/>
                  <a:gd name="connsiteX0" fmla="*/ 419 w 573136"/>
                  <a:gd name="connsiteY0" fmla="*/ 929421 h 1809594"/>
                  <a:gd name="connsiteX1" fmla="*/ 333773 w 573136"/>
                  <a:gd name="connsiteY1" fmla="*/ 1023 h 1809594"/>
                  <a:gd name="connsiteX2" fmla="*/ 547239 w 573136"/>
                  <a:gd name="connsiteY2" fmla="*/ 1112301 h 1809594"/>
                  <a:gd name="connsiteX3" fmla="*/ 270781 w 573136"/>
                  <a:gd name="connsiteY3" fmla="*/ 1807019 h 1809594"/>
                  <a:gd name="connsiteX4" fmla="*/ 419 w 573136"/>
                  <a:gd name="connsiteY4" fmla="*/ 929421 h 1809594"/>
                  <a:gd name="connsiteX0" fmla="*/ 419 w 584136"/>
                  <a:gd name="connsiteY0" fmla="*/ 928442 h 1808615"/>
                  <a:gd name="connsiteX1" fmla="*/ 333773 w 584136"/>
                  <a:gd name="connsiteY1" fmla="*/ 44 h 1808615"/>
                  <a:gd name="connsiteX2" fmla="*/ 547239 w 584136"/>
                  <a:gd name="connsiteY2" fmla="*/ 1111322 h 1808615"/>
                  <a:gd name="connsiteX3" fmla="*/ 270781 w 584136"/>
                  <a:gd name="connsiteY3" fmla="*/ 1806040 h 1808615"/>
                  <a:gd name="connsiteX4" fmla="*/ 419 w 584136"/>
                  <a:gd name="connsiteY4" fmla="*/ 928442 h 1808615"/>
                  <a:gd name="connsiteX0" fmla="*/ 9344 w 593061"/>
                  <a:gd name="connsiteY0" fmla="*/ 928442 h 1808615"/>
                  <a:gd name="connsiteX1" fmla="*/ 342698 w 593061"/>
                  <a:gd name="connsiteY1" fmla="*/ 44 h 1808615"/>
                  <a:gd name="connsiteX2" fmla="*/ 556164 w 593061"/>
                  <a:gd name="connsiteY2" fmla="*/ 1111322 h 1808615"/>
                  <a:gd name="connsiteX3" fmla="*/ 279706 w 593061"/>
                  <a:gd name="connsiteY3" fmla="*/ 1806040 h 1808615"/>
                  <a:gd name="connsiteX4" fmla="*/ 9344 w 593061"/>
                  <a:gd name="connsiteY4" fmla="*/ 928442 h 1808615"/>
                  <a:gd name="connsiteX0" fmla="*/ 13699 w 597416"/>
                  <a:gd name="connsiteY0" fmla="*/ 928442 h 1806040"/>
                  <a:gd name="connsiteX1" fmla="*/ 347053 w 597416"/>
                  <a:gd name="connsiteY1" fmla="*/ 44 h 1806040"/>
                  <a:gd name="connsiteX2" fmla="*/ 560519 w 597416"/>
                  <a:gd name="connsiteY2" fmla="*/ 1111322 h 1806040"/>
                  <a:gd name="connsiteX3" fmla="*/ 284061 w 597416"/>
                  <a:gd name="connsiteY3" fmla="*/ 1806040 h 1806040"/>
                  <a:gd name="connsiteX4" fmla="*/ 13699 w 597416"/>
                  <a:gd name="connsiteY4" fmla="*/ 928442 h 180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7416" h="1806040">
                    <a:moveTo>
                      <a:pt x="13699" y="928442"/>
                    </a:moveTo>
                    <a:cubicBezTo>
                      <a:pt x="72966" y="359219"/>
                      <a:pt x="152284" y="6140"/>
                      <a:pt x="347053" y="44"/>
                    </a:cubicBezTo>
                    <a:cubicBezTo>
                      <a:pt x="541822" y="-6052"/>
                      <a:pt x="662119" y="626638"/>
                      <a:pt x="560519" y="1111322"/>
                    </a:cubicBezTo>
                    <a:cubicBezTo>
                      <a:pt x="560519" y="1596006"/>
                      <a:pt x="472734" y="1806040"/>
                      <a:pt x="284061" y="1806040"/>
                    </a:cubicBezTo>
                    <a:cubicBezTo>
                      <a:pt x="95388" y="1806040"/>
                      <a:pt x="-45568" y="1497665"/>
                      <a:pt x="13699" y="92844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円/楕円 1"/>
              <p:cNvSpPr/>
              <p:nvPr/>
            </p:nvSpPr>
            <p:spPr bwMode="auto">
              <a:xfrm>
                <a:off x="5105717" y="3248328"/>
                <a:ext cx="480935" cy="1298929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67 w 586812"/>
                  <a:gd name="connsiteY0" fmla="*/ 928565 h 1806163"/>
                  <a:gd name="connsiteX1" fmla="*/ 336794 w 586812"/>
                  <a:gd name="connsiteY1" fmla="*/ 167 h 1806163"/>
                  <a:gd name="connsiteX2" fmla="*/ 542891 w 586812"/>
                  <a:gd name="connsiteY2" fmla="*/ 928565 h 1806163"/>
                  <a:gd name="connsiteX3" fmla="*/ 272529 w 586812"/>
                  <a:gd name="connsiteY3" fmla="*/ 1806163 h 1806163"/>
                  <a:gd name="connsiteX4" fmla="*/ 2167 w 586812"/>
                  <a:gd name="connsiteY4" fmla="*/ 928565 h 1806163"/>
                  <a:gd name="connsiteX0" fmla="*/ 2167 w 577819"/>
                  <a:gd name="connsiteY0" fmla="*/ 928402 h 1806000"/>
                  <a:gd name="connsiteX1" fmla="*/ 336794 w 577819"/>
                  <a:gd name="connsiteY1" fmla="*/ 4 h 1806000"/>
                  <a:gd name="connsiteX2" fmla="*/ 542891 w 577819"/>
                  <a:gd name="connsiteY2" fmla="*/ 928402 h 1806000"/>
                  <a:gd name="connsiteX3" fmla="*/ 272529 w 577819"/>
                  <a:gd name="connsiteY3" fmla="*/ 1806000 h 1806000"/>
                  <a:gd name="connsiteX4" fmla="*/ 2167 w 577819"/>
                  <a:gd name="connsiteY4" fmla="*/ 928402 h 18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819" h="1806000">
                    <a:moveTo>
                      <a:pt x="2167" y="928402"/>
                    </a:moveTo>
                    <a:cubicBezTo>
                      <a:pt x="12878" y="627403"/>
                      <a:pt x="164790" y="1688"/>
                      <a:pt x="336794" y="4"/>
                    </a:cubicBezTo>
                    <a:cubicBezTo>
                      <a:pt x="508798" y="-1680"/>
                      <a:pt x="644491" y="443718"/>
                      <a:pt x="542891" y="928402"/>
                    </a:cubicBezTo>
                    <a:cubicBezTo>
                      <a:pt x="542891" y="1413086"/>
                      <a:pt x="533606" y="1806000"/>
                      <a:pt x="272529" y="1806000"/>
                    </a:cubicBezTo>
                    <a:cubicBezTo>
                      <a:pt x="11452" y="1806000"/>
                      <a:pt x="-8544" y="1229401"/>
                      <a:pt x="2167" y="92840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ドーナツ 183"/>
              <p:cNvSpPr/>
              <p:nvPr/>
            </p:nvSpPr>
            <p:spPr bwMode="auto">
              <a:xfrm rot="20700000">
                <a:off x="5082131" y="3112890"/>
                <a:ext cx="308604" cy="141420"/>
              </a:xfrm>
              <a:prstGeom prst="donu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ドーナツ 184"/>
              <p:cNvSpPr/>
              <p:nvPr/>
            </p:nvSpPr>
            <p:spPr bwMode="auto">
              <a:xfrm rot="900000">
                <a:off x="5367139" y="3112889"/>
                <a:ext cx="308604" cy="141420"/>
              </a:xfrm>
              <a:prstGeom prst="donu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 bwMode="auto">
              <a:xfrm>
                <a:off x="5334550" y="3127248"/>
                <a:ext cx="100506" cy="100506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87" name="グループ化 186"/>
          <p:cNvGrpSpPr/>
          <p:nvPr/>
        </p:nvGrpSpPr>
        <p:grpSpPr>
          <a:xfrm>
            <a:off x="8063450" y="4891915"/>
            <a:ext cx="1302522" cy="1344239"/>
            <a:chOff x="2657745" y="2033845"/>
            <a:chExt cx="2797951" cy="2887563"/>
          </a:xfrm>
        </p:grpSpPr>
        <p:grpSp>
          <p:nvGrpSpPr>
            <p:cNvPr id="188" name="グループ化 187"/>
            <p:cNvGrpSpPr/>
            <p:nvPr/>
          </p:nvGrpSpPr>
          <p:grpSpPr>
            <a:xfrm>
              <a:off x="2657745" y="2033845"/>
              <a:ext cx="1350151" cy="2887563"/>
              <a:chOff x="2657745" y="2033845"/>
              <a:chExt cx="1350151" cy="2887563"/>
            </a:xfrm>
          </p:grpSpPr>
          <p:sp>
            <p:nvSpPr>
              <p:cNvPr id="221" name="角丸四角形 220"/>
              <p:cNvSpPr/>
              <p:nvPr/>
            </p:nvSpPr>
            <p:spPr bwMode="auto">
              <a:xfrm>
                <a:off x="2657745" y="2033845"/>
                <a:ext cx="1350150" cy="28353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角丸四角形 147"/>
              <p:cNvSpPr/>
              <p:nvPr/>
            </p:nvSpPr>
            <p:spPr bwMode="auto">
              <a:xfrm>
                <a:off x="2657745" y="2033845"/>
                <a:ext cx="1350151" cy="607568"/>
              </a:xfrm>
              <a:custGeom>
                <a:avLst/>
                <a:gdLst>
                  <a:gd name="connsiteX0" fmla="*/ 0 w 1350150"/>
                  <a:gd name="connsiteY0" fmla="*/ 607568 h 1215135"/>
                  <a:gd name="connsiteX1" fmla="*/ 607568 w 1350150"/>
                  <a:gd name="connsiteY1" fmla="*/ 0 h 1215135"/>
                  <a:gd name="connsiteX2" fmla="*/ 742583 w 1350150"/>
                  <a:gd name="connsiteY2" fmla="*/ 0 h 1215135"/>
                  <a:gd name="connsiteX3" fmla="*/ 1350151 w 1350150"/>
                  <a:gd name="connsiteY3" fmla="*/ 607568 h 1215135"/>
                  <a:gd name="connsiteX4" fmla="*/ 1350150 w 1350150"/>
                  <a:gd name="connsiteY4" fmla="*/ 607568 h 1215135"/>
                  <a:gd name="connsiteX5" fmla="*/ 742582 w 1350150"/>
                  <a:gd name="connsiteY5" fmla="*/ 1215136 h 1215135"/>
                  <a:gd name="connsiteX6" fmla="*/ 607568 w 1350150"/>
                  <a:gd name="connsiteY6" fmla="*/ 1215135 h 1215135"/>
                  <a:gd name="connsiteX7" fmla="*/ 0 w 1350150"/>
                  <a:gd name="connsiteY7" fmla="*/ 607567 h 1215135"/>
                  <a:gd name="connsiteX8" fmla="*/ 0 w 1350150"/>
                  <a:gd name="connsiteY8" fmla="*/ 607568 h 1215135"/>
                  <a:gd name="connsiteX0" fmla="*/ 0 w 1350151"/>
                  <a:gd name="connsiteY0" fmla="*/ 607568 h 1215136"/>
                  <a:gd name="connsiteX1" fmla="*/ 607568 w 1350151"/>
                  <a:gd name="connsiteY1" fmla="*/ 0 h 1215136"/>
                  <a:gd name="connsiteX2" fmla="*/ 742583 w 1350151"/>
                  <a:gd name="connsiteY2" fmla="*/ 0 h 1215136"/>
                  <a:gd name="connsiteX3" fmla="*/ 1350151 w 1350151"/>
                  <a:gd name="connsiteY3" fmla="*/ 607568 h 1215136"/>
                  <a:gd name="connsiteX4" fmla="*/ 1350150 w 1350151"/>
                  <a:gd name="connsiteY4" fmla="*/ 607568 h 1215136"/>
                  <a:gd name="connsiteX5" fmla="*/ 742582 w 1350151"/>
                  <a:gd name="connsiteY5" fmla="*/ 1215136 h 1215136"/>
                  <a:gd name="connsiteX6" fmla="*/ 0 w 1350151"/>
                  <a:gd name="connsiteY6" fmla="*/ 607567 h 1215136"/>
                  <a:gd name="connsiteX7" fmla="*/ 0 w 1350151"/>
                  <a:gd name="connsiteY7" fmla="*/ 607568 h 1215136"/>
                  <a:gd name="connsiteX0" fmla="*/ 0 w 1350151"/>
                  <a:gd name="connsiteY0" fmla="*/ 607568 h 607568"/>
                  <a:gd name="connsiteX1" fmla="*/ 607568 w 1350151"/>
                  <a:gd name="connsiteY1" fmla="*/ 0 h 607568"/>
                  <a:gd name="connsiteX2" fmla="*/ 742583 w 1350151"/>
                  <a:gd name="connsiteY2" fmla="*/ 0 h 607568"/>
                  <a:gd name="connsiteX3" fmla="*/ 1350151 w 1350151"/>
                  <a:gd name="connsiteY3" fmla="*/ 607568 h 607568"/>
                  <a:gd name="connsiteX4" fmla="*/ 1350150 w 1350151"/>
                  <a:gd name="connsiteY4" fmla="*/ 607568 h 607568"/>
                  <a:gd name="connsiteX5" fmla="*/ 0 w 1350151"/>
                  <a:gd name="connsiteY5" fmla="*/ 607567 h 607568"/>
                  <a:gd name="connsiteX6" fmla="*/ 0 w 1350151"/>
                  <a:gd name="connsiteY6" fmla="*/ 607568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1" h="607568">
                    <a:moveTo>
                      <a:pt x="0" y="607568"/>
                    </a:moveTo>
                    <a:cubicBezTo>
                      <a:pt x="0" y="272017"/>
                      <a:pt x="272017" y="0"/>
                      <a:pt x="607568" y="0"/>
                    </a:cubicBezTo>
                    <a:lnTo>
                      <a:pt x="742583" y="0"/>
                    </a:lnTo>
                    <a:cubicBezTo>
                      <a:pt x="1078134" y="0"/>
                      <a:pt x="1350151" y="272017"/>
                      <a:pt x="1350151" y="607568"/>
                    </a:cubicBezTo>
                    <a:lnTo>
                      <a:pt x="1350150" y="607568"/>
                    </a:lnTo>
                    <a:lnTo>
                      <a:pt x="0" y="607567"/>
                    </a:lnTo>
                    <a:lnTo>
                      <a:pt x="0" y="607568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角丸四角形 290"/>
              <p:cNvSpPr/>
              <p:nvPr/>
            </p:nvSpPr>
            <p:spPr bwMode="auto">
              <a:xfrm>
                <a:off x="2756448" y="2708921"/>
                <a:ext cx="1152745" cy="207023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角丸四角形 291"/>
              <p:cNvSpPr/>
              <p:nvPr/>
            </p:nvSpPr>
            <p:spPr bwMode="auto">
              <a:xfrm>
                <a:off x="2657745" y="3153137"/>
                <a:ext cx="1350150" cy="31503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角丸四角形 292"/>
              <p:cNvSpPr/>
              <p:nvPr/>
            </p:nvSpPr>
            <p:spPr bwMode="auto">
              <a:xfrm>
                <a:off x="3209056" y="4763891"/>
                <a:ext cx="247529" cy="15751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/>
            <p:cNvGrpSpPr/>
            <p:nvPr/>
          </p:nvGrpSpPr>
          <p:grpSpPr>
            <a:xfrm>
              <a:off x="4105545" y="2033845"/>
              <a:ext cx="1350151" cy="2887563"/>
              <a:chOff x="2657745" y="2033845"/>
              <a:chExt cx="1350151" cy="2887563"/>
            </a:xfrm>
          </p:grpSpPr>
          <p:sp>
            <p:nvSpPr>
              <p:cNvPr id="191" name="角丸四角形 190"/>
              <p:cNvSpPr/>
              <p:nvPr/>
            </p:nvSpPr>
            <p:spPr bwMode="auto">
              <a:xfrm>
                <a:off x="2657745" y="2033845"/>
                <a:ext cx="1350150" cy="283531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角丸四角形 147"/>
              <p:cNvSpPr/>
              <p:nvPr/>
            </p:nvSpPr>
            <p:spPr bwMode="auto">
              <a:xfrm>
                <a:off x="2657745" y="2033845"/>
                <a:ext cx="1350151" cy="607568"/>
              </a:xfrm>
              <a:custGeom>
                <a:avLst/>
                <a:gdLst>
                  <a:gd name="connsiteX0" fmla="*/ 0 w 1350150"/>
                  <a:gd name="connsiteY0" fmla="*/ 607568 h 1215135"/>
                  <a:gd name="connsiteX1" fmla="*/ 607568 w 1350150"/>
                  <a:gd name="connsiteY1" fmla="*/ 0 h 1215135"/>
                  <a:gd name="connsiteX2" fmla="*/ 742583 w 1350150"/>
                  <a:gd name="connsiteY2" fmla="*/ 0 h 1215135"/>
                  <a:gd name="connsiteX3" fmla="*/ 1350151 w 1350150"/>
                  <a:gd name="connsiteY3" fmla="*/ 607568 h 1215135"/>
                  <a:gd name="connsiteX4" fmla="*/ 1350150 w 1350150"/>
                  <a:gd name="connsiteY4" fmla="*/ 607568 h 1215135"/>
                  <a:gd name="connsiteX5" fmla="*/ 742582 w 1350150"/>
                  <a:gd name="connsiteY5" fmla="*/ 1215136 h 1215135"/>
                  <a:gd name="connsiteX6" fmla="*/ 607568 w 1350150"/>
                  <a:gd name="connsiteY6" fmla="*/ 1215135 h 1215135"/>
                  <a:gd name="connsiteX7" fmla="*/ 0 w 1350150"/>
                  <a:gd name="connsiteY7" fmla="*/ 607567 h 1215135"/>
                  <a:gd name="connsiteX8" fmla="*/ 0 w 1350150"/>
                  <a:gd name="connsiteY8" fmla="*/ 607568 h 1215135"/>
                  <a:gd name="connsiteX0" fmla="*/ 0 w 1350151"/>
                  <a:gd name="connsiteY0" fmla="*/ 607568 h 1215136"/>
                  <a:gd name="connsiteX1" fmla="*/ 607568 w 1350151"/>
                  <a:gd name="connsiteY1" fmla="*/ 0 h 1215136"/>
                  <a:gd name="connsiteX2" fmla="*/ 742583 w 1350151"/>
                  <a:gd name="connsiteY2" fmla="*/ 0 h 1215136"/>
                  <a:gd name="connsiteX3" fmla="*/ 1350151 w 1350151"/>
                  <a:gd name="connsiteY3" fmla="*/ 607568 h 1215136"/>
                  <a:gd name="connsiteX4" fmla="*/ 1350150 w 1350151"/>
                  <a:gd name="connsiteY4" fmla="*/ 607568 h 1215136"/>
                  <a:gd name="connsiteX5" fmla="*/ 742582 w 1350151"/>
                  <a:gd name="connsiteY5" fmla="*/ 1215136 h 1215136"/>
                  <a:gd name="connsiteX6" fmla="*/ 0 w 1350151"/>
                  <a:gd name="connsiteY6" fmla="*/ 607567 h 1215136"/>
                  <a:gd name="connsiteX7" fmla="*/ 0 w 1350151"/>
                  <a:gd name="connsiteY7" fmla="*/ 607568 h 1215136"/>
                  <a:gd name="connsiteX0" fmla="*/ 0 w 1350151"/>
                  <a:gd name="connsiteY0" fmla="*/ 607568 h 607568"/>
                  <a:gd name="connsiteX1" fmla="*/ 607568 w 1350151"/>
                  <a:gd name="connsiteY1" fmla="*/ 0 h 607568"/>
                  <a:gd name="connsiteX2" fmla="*/ 742583 w 1350151"/>
                  <a:gd name="connsiteY2" fmla="*/ 0 h 607568"/>
                  <a:gd name="connsiteX3" fmla="*/ 1350151 w 1350151"/>
                  <a:gd name="connsiteY3" fmla="*/ 607568 h 607568"/>
                  <a:gd name="connsiteX4" fmla="*/ 1350150 w 1350151"/>
                  <a:gd name="connsiteY4" fmla="*/ 607568 h 607568"/>
                  <a:gd name="connsiteX5" fmla="*/ 0 w 1350151"/>
                  <a:gd name="connsiteY5" fmla="*/ 607567 h 607568"/>
                  <a:gd name="connsiteX6" fmla="*/ 0 w 1350151"/>
                  <a:gd name="connsiteY6" fmla="*/ 607568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0151" h="607568">
                    <a:moveTo>
                      <a:pt x="0" y="607568"/>
                    </a:moveTo>
                    <a:cubicBezTo>
                      <a:pt x="0" y="272017"/>
                      <a:pt x="272017" y="0"/>
                      <a:pt x="607568" y="0"/>
                    </a:cubicBezTo>
                    <a:lnTo>
                      <a:pt x="742583" y="0"/>
                    </a:lnTo>
                    <a:cubicBezTo>
                      <a:pt x="1078134" y="0"/>
                      <a:pt x="1350151" y="272017"/>
                      <a:pt x="1350151" y="607568"/>
                    </a:cubicBezTo>
                    <a:lnTo>
                      <a:pt x="1350150" y="607568"/>
                    </a:lnTo>
                    <a:lnTo>
                      <a:pt x="0" y="607567"/>
                    </a:lnTo>
                    <a:lnTo>
                      <a:pt x="0" y="607568"/>
                    </a:lnTo>
                    <a:close/>
                  </a:path>
                </a:pathLst>
              </a:custGeom>
              <a:solidFill>
                <a:srgbClr val="92D05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角丸四角形 215"/>
              <p:cNvSpPr/>
              <p:nvPr/>
            </p:nvSpPr>
            <p:spPr bwMode="auto">
              <a:xfrm>
                <a:off x="2756448" y="2708921"/>
                <a:ext cx="1152745" cy="2070230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角丸四角形 216"/>
              <p:cNvSpPr/>
              <p:nvPr/>
            </p:nvSpPr>
            <p:spPr bwMode="auto">
              <a:xfrm>
                <a:off x="2657745" y="3153137"/>
                <a:ext cx="1350150" cy="315035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角丸四角形 217"/>
              <p:cNvSpPr/>
              <p:nvPr/>
            </p:nvSpPr>
            <p:spPr bwMode="auto">
              <a:xfrm>
                <a:off x="3209056" y="4763891"/>
                <a:ext cx="247529" cy="157517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94" name="グループ化 293"/>
          <p:cNvGrpSpPr/>
          <p:nvPr/>
        </p:nvGrpSpPr>
        <p:grpSpPr>
          <a:xfrm>
            <a:off x="8168980" y="2859117"/>
            <a:ext cx="1052901" cy="1485092"/>
            <a:chOff x="5055387" y="2793092"/>
            <a:chExt cx="1280447" cy="1806040"/>
          </a:xfrm>
          <a:solidFill>
            <a:srgbClr val="C00000"/>
          </a:solidFill>
        </p:grpSpPr>
        <p:grpSp>
          <p:nvGrpSpPr>
            <p:cNvPr id="295" name="グループ化 294"/>
            <p:cNvGrpSpPr/>
            <p:nvPr/>
          </p:nvGrpSpPr>
          <p:grpSpPr>
            <a:xfrm rot="21130479">
              <a:off x="5055387" y="2793092"/>
              <a:ext cx="620356" cy="1806040"/>
              <a:chOff x="5055387" y="2793092"/>
              <a:chExt cx="620356" cy="1806040"/>
            </a:xfrm>
            <a:grpFill/>
          </p:grpSpPr>
          <p:sp>
            <p:nvSpPr>
              <p:cNvPr id="302" name="円/楕円 1"/>
              <p:cNvSpPr/>
              <p:nvPr/>
            </p:nvSpPr>
            <p:spPr bwMode="auto">
              <a:xfrm>
                <a:off x="5055387" y="2793092"/>
                <a:ext cx="597416" cy="1806040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07 w 586493"/>
                  <a:gd name="connsiteY0" fmla="*/ 928565 h 1806163"/>
                  <a:gd name="connsiteX1" fmla="*/ 335461 w 586493"/>
                  <a:gd name="connsiteY1" fmla="*/ 167 h 1806163"/>
                  <a:gd name="connsiteX2" fmla="*/ 542831 w 586493"/>
                  <a:gd name="connsiteY2" fmla="*/ 928565 h 1806163"/>
                  <a:gd name="connsiteX3" fmla="*/ 272469 w 586493"/>
                  <a:gd name="connsiteY3" fmla="*/ 1806163 h 1806163"/>
                  <a:gd name="connsiteX4" fmla="*/ 2107 w 586493"/>
                  <a:gd name="connsiteY4" fmla="*/ 928565 h 1806163"/>
                  <a:gd name="connsiteX0" fmla="*/ 419 w 573136"/>
                  <a:gd name="connsiteY0" fmla="*/ 929421 h 1809594"/>
                  <a:gd name="connsiteX1" fmla="*/ 333773 w 573136"/>
                  <a:gd name="connsiteY1" fmla="*/ 1023 h 1809594"/>
                  <a:gd name="connsiteX2" fmla="*/ 547239 w 573136"/>
                  <a:gd name="connsiteY2" fmla="*/ 1112301 h 1809594"/>
                  <a:gd name="connsiteX3" fmla="*/ 270781 w 573136"/>
                  <a:gd name="connsiteY3" fmla="*/ 1807019 h 1809594"/>
                  <a:gd name="connsiteX4" fmla="*/ 419 w 573136"/>
                  <a:gd name="connsiteY4" fmla="*/ 929421 h 1809594"/>
                  <a:gd name="connsiteX0" fmla="*/ 419 w 584136"/>
                  <a:gd name="connsiteY0" fmla="*/ 928442 h 1808615"/>
                  <a:gd name="connsiteX1" fmla="*/ 333773 w 584136"/>
                  <a:gd name="connsiteY1" fmla="*/ 44 h 1808615"/>
                  <a:gd name="connsiteX2" fmla="*/ 547239 w 584136"/>
                  <a:gd name="connsiteY2" fmla="*/ 1111322 h 1808615"/>
                  <a:gd name="connsiteX3" fmla="*/ 270781 w 584136"/>
                  <a:gd name="connsiteY3" fmla="*/ 1806040 h 1808615"/>
                  <a:gd name="connsiteX4" fmla="*/ 419 w 584136"/>
                  <a:gd name="connsiteY4" fmla="*/ 928442 h 1808615"/>
                  <a:gd name="connsiteX0" fmla="*/ 9344 w 593061"/>
                  <a:gd name="connsiteY0" fmla="*/ 928442 h 1808615"/>
                  <a:gd name="connsiteX1" fmla="*/ 342698 w 593061"/>
                  <a:gd name="connsiteY1" fmla="*/ 44 h 1808615"/>
                  <a:gd name="connsiteX2" fmla="*/ 556164 w 593061"/>
                  <a:gd name="connsiteY2" fmla="*/ 1111322 h 1808615"/>
                  <a:gd name="connsiteX3" fmla="*/ 279706 w 593061"/>
                  <a:gd name="connsiteY3" fmla="*/ 1806040 h 1808615"/>
                  <a:gd name="connsiteX4" fmla="*/ 9344 w 593061"/>
                  <a:gd name="connsiteY4" fmla="*/ 928442 h 1808615"/>
                  <a:gd name="connsiteX0" fmla="*/ 13699 w 597416"/>
                  <a:gd name="connsiteY0" fmla="*/ 928442 h 1806040"/>
                  <a:gd name="connsiteX1" fmla="*/ 347053 w 597416"/>
                  <a:gd name="connsiteY1" fmla="*/ 44 h 1806040"/>
                  <a:gd name="connsiteX2" fmla="*/ 560519 w 597416"/>
                  <a:gd name="connsiteY2" fmla="*/ 1111322 h 1806040"/>
                  <a:gd name="connsiteX3" fmla="*/ 284061 w 597416"/>
                  <a:gd name="connsiteY3" fmla="*/ 1806040 h 1806040"/>
                  <a:gd name="connsiteX4" fmla="*/ 13699 w 597416"/>
                  <a:gd name="connsiteY4" fmla="*/ 928442 h 180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7416" h="1806040">
                    <a:moveTo>
                      <a:pt x="13699" y="928442"/>
                    </a:moveTo>
                    <a:cubicBezTo>
                      <a:pt x="72966" y="359219"/>
                      <a:pt x="152284" y="6140"/>
                      <a:pt x="347053" y="44"/>
                    </a:cubicBezTo>
                    <a:cubicBezTo>
                      <a:pt x="541822" y="-6052"/>
                      <a:pt x="662119" y="626638"/>
                      <a:pt x="560519" y="1111322"/>
                    </a:cubicBezTo>
                    <a:cubicBezTo>
                      <a:pt x="560519" y="1596006"/>
                      <a:pt x="472734" y="1806040"/>
                      <a:pt x="284061" y="1806040"/>
                    </a:cubicBezTo>
                    <a:cubicBezTo>
                      <a:pt x="95388" y="1806040"/>
                      <a:pt x="-45568" y="1497665"/>
                      <a:pt x="13699" y="92844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円/楕円 1"/>
              <p:cNvSpPr/>
              <p:nvPr/>
            </p:nvSpPr>
            <p:spPr bwMode="auto">
              <a:xfrm>
                <a:off x="5105717" y="3248328"/>
                <a:ext cx="480935" cy="1298929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67 w 586812"/>
                  <a:gd name="connsiteY0" fmla="*/ 928565 h 1806163"/>
                  <a:gd name="connsiteX1" fmla="*/ 336794 w 586812"/>
                  <a:gd name="connsiteY1" fmla="*/ 167 h 1806163"/>
                  <a:gd name="connsiteX2" fmla="*/ 542891 w 586812"/>
                  <a:gd name="connsiteY2" fmla="*/ 928565 h 1806163"/>
                  <a:gd name="connsiteX3" fmla="*/ 272529 w 586812"/>
                  <a:gd name="connsiteY3" fmla="*/ 1806163 h 1806163"/>
                  <a:gd name="connsiteX4" fmla="*/ 2167 w 586812"/>
                  <a:gd name="connsiteY4" fmla="*/ 928565 h 1806163"/>
                  <a:gd name="connsiteX0" fmla="*/ 2167 w 577819"/>
                  <a:gd name="connsiteY0" fmla="*/ 928402 h 1806000"/>
                  <a:gd name="connsiteX1" fmla="*/ 336794 w 577819"/>
                  <a:gd name="connsiteY1" fmla="*/ 4 h 1806000"/>
                  <a:gd name="connsiteX2" fmla="*/ 542891 w 577819"/>
                  <a:gd name="connsiteY2" fmla="*/ 928402 h 1806000"/>
                  <a:gd name="connsiteX3" fmla="*/ 272529 w 577819"/>
                  <a:gd name="connsiteY3" fmla="*/ 1806000 h 1806000"/>
                  <a:gd name="connsiteX4" fmla="*/ 2167 w 577819"/>
                  <a:gd name="connsiteY4" fmla="*/ 928402 h 18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819" h="1806000">
                    <a:moveTo>
                      <a:pt x="2167" y="928402"/>
                    </a:moveTo>
                    <a:cubicBezTo>
                      <a:pt x="12878" y="627403"/>
                      <a:pt x="164790" y="1688"/>
                      <a:pt x="336794" y="4"/>
                    </a:cubicBezTo>
                    <a:cubicBezTo>
                      <a:pt x="508798" y="-1680"/>
                      <a:pt x="644491" y="443718"/>
                      <a:pt x="542891" y="928402"/>
                    </a:cubicBezTo>
                    <a:cubicBezTo>
                      <a:pt x="542891" y="1413086"/>
                      <a:pt x="533606" y="1806000"/>
                      <a:pt x="272529" y="1806000"/>
                    </a:cubicBezTo>
                    <a:cubicBezTo>
                      <a:pt x="11452" y="1806000"/>
                      <a:pt x="-8544" y="1229401"/>
                      <a:pt x="2167" y="92840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ドーナツ 303"/>
              <p:cNvSpPr/>
              <p:nvPr/>
            </p:nvSpPr>
            <p:spPr bwMode="auto">
              <a:xfrm rot="20700000">
                <a:off x="5082131" y="3112890"/>
                <a:ext cx="308604" cy="141420"/>
              </a:xfrm>
              <a:prstGeom prst="donu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ドーナツ 304"/>
              <p:cNvSpPr/>
              <p:nvPr/>
            </p:nvSpPr>
            <p:spPr bwMode="auto">
              <a:xfrm rot="900000">
                <a:off x="5367139" y="3112889"/>
                <a:ext cx="308604" cy="141420"/>
              </a:xfrm>
              <a:prstGeom prst="donu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円/楕円 305"/>
              <p:cNvSpPr/>
              <p:nvPr/>
            </p:nvSpPr>
            <p:spPr bwMode="auto">
              <a:xfrm>
                <a:off x="5334550" y="3127248"/>
                <a:ext cx="100506" cy="10050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" name="グループ化 295"/>
            <p:cNvGrpSpPr/>
            <p:nvPr/>
          </p:nvGrpSpPr>
          <p:grpSpPr>
            <a:xfrm rot="469521" flipH="1">
              <a:off x="5715478" y="2793092"/>
              <a:ext cx="620356" cy="1806040"/>
              <a:chOff x="5055387" y="2793092"/>
              <a:chExt cx="620356" cy="1806040"/>
            </a:xfrm>
            <a:grpFill/>
          </p:grpSpPr>
          <p:sp>
            <p:nvSpPr>
              <p:cNvPr id="297" name="円/楕円 1"/>
              <p:cNvSpPr/>
              <p:nvPr/>
            </p:nvSpPr>
            <p:spPr bwMode="auto">
              <a:xfrm>
                <a:off x="5055387" y="2793092"/>
                <a:ext cx="597416" cy="1806040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07 w 586493"/>
                  <a:gd name="connsiteY0" fmla="*/ 928565 h 1806163"/>
                  <a:gd name="connsiteX1" fmla="*/ 335461 w 586493"/>
                  <a:gd name="connsiteY1" fmla="*/ 167 h 1806163"/>
                  <a:gd name="connsiteX2" fmla="*/ 542831 w 586493"/>
                  <a:gd name="connsiteY2" fmla="*/ 928565 h 1806163"/>
                  <a:gd name="connsiteX3" fmla="*/ 272469 w 586493"/>
                  <a:gd name="connsiteY3" fmla="*/ 1806163 h 1806163"/>
                  <a:gd name="connsiteX4" fmla="*/ 2107 w 586493"/>
                  <a:gd name="connsiteY4" fmla="*/ 928565 h 1806163"/>
                  <a:gd name="connsiteX0" fmla="*/ 419 w 573136"/>
                  <a:gd name="connsiteY0" fmla="*/ 929421 h 1809594"/>
                  <a:gd name="connsiteX1" fmla="*/ 333773 w 573136"/>
                  <a:gd name="connsiteY1" fmla="*/ 1023 h 1809594"/>
                  <a:gd name="connsiteX2" fmla="*/ 547239 w 573136"/>
                  <a:gd name="connsiteY2" fmla="*/ 1112301 h 1809594"/>
                  <a:gd name="connsiteX3" fmla="*/ 270781 w 573136"/>
                  <a:gd name="connsiteY3" fmla="*/ 1807019 h 1809594"/>
                  <a:gd name="connsiteX4" fmla="*/ 419 w 573136"/>
                  <a:gd name="connsiteY4" fmla="*/ 929421 h 1809594"/>
                  <a:gd name="connsiteX0" fmla="*/ 419 w 584136"/>
                  <a:gd name="connsiteY0" fmla="*/ 928442 h 1808615"/>
                  <a:gd name="connsiteX1" fmla="*/ 333773 w 584136"/>
                  <a:gd name="connsiteY1" fmla="*/ 44 h 1808615"/>
                  <a:gd name="connsiteX2" fmla="*/ 547239 w 584136"/>
                  <a:gd name="connsiteY2" fmla="*/ 1111322 h 1808615"/>
                  <a:gd name="connsiteX3" fmla="*/ 270781 w 584136"/>
                  <a:gd name="connsiteY3" fmla="*/ 1806040 h 1808615"/>
                  <a:gd name="connsiteX4" fmla="*/ 419 w 584136"/>
                  <a:gd name="connsiteY4" fmla="*/ 928442 h 1808615"/>
                  <a:gd name="connsiteX0" fmla="*/ 9344 w 593061"/>
                  <a:gd name="connsiteY0" fmla="*/ 928442 h 1808615"/>
                  <a:gd name="connsiteX1" fmla="*/ 342698 w 593061"/>
                  <a:gd name="connsiteY1" fmla="*/ 44 h 1808615"/>
                  <a:gd name="connsiteX2" fmla="*/ 556164 w 593061"/>
                  <a:gd name="connsiteY2" fmla="*/ 1111322 h 1808615"/>
                  <a:gd name="connsiteX3" fmla="*/ 279706 w 593061"/>
                  <a:gd name="connsiteY3" fmla="*/ 1806040 h 1808615"/>
                  <a:gd name="connsiteX4" fmla="*/ 9344 w 593061"/>
                  <a:gd name="connsiteY4" fmla="*/ 928442 h 1808615"/>
                  <a:gd name="connsiteX0" fmla="*/ 13699 w 597416"/>
                  <a:gd name="connsiteY0" fmla="*/ 928442 h 1806040"/>
                  <a:gd name="connsiteX1" fmla="*/ 347053 w 597416"/>
                  <a:gd name="connsiteY1" fmla="*/ 44 h 1806040"/>
                  <a:gd name="connsiteX2" fmla="*/ 560519 w 597416"/>
                  <a:gd name="connsiteY2" fmla="*/ 1111322 h 1806040"/>
                  <a:gd name="connsiteX3" fmla="*/ 284061 w 597416"/>
                  <a:gd name="connsiteY3" fmla="*/ 1806040 h 1806040"/>
                  <a:gd name="connsiteX4" fmla="*/ 13699 w 597416"/>
                  <a:gd name="connsiteY4" fmla="*/ 928442 h 180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7416" h="1806040">
                    <a:moveTo>
                      <a:pt x="13699" y="928442"/>
                    </a:moveTo>
                    <a:cubicBezTo>
                      <a:pt x="72966" y="359219"/>
                      <a:pt x="152284" y="6140"/>
                      <a:pt x="347053" y="44"/>
                    </a:cubicBezTo>
                    <a:cubicBezTo>
                      <a:pt x="541822" y="-6052"/>
                      <a:pt x="662119" y="626638"/>
                      <a:pt x="560519" y="1111322"/>
                    </a:cubicBezTo>
                    <a:cubicBezTo>
                      <a:pt x="560519" y="1596006"/>
                      <a:pt x="472734" y="1806040"/>
                      <a:pt x="284061" y="1806040"/>
                    </a:cubicBezTo>
                    <a:cubicBezTo>
                      <a:pt x="95388" y="1806040"/>
                      <a:pt x="-45568" y="1497665"/>
                      <a:pt x="13699" y="92844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円/楕円 1"/>
              <p:cNvSpPr/>
              <p:nvPr/>
            </p:nvSpPr>
            <p:spPr bwMode="auto">
              <a:xfrm>
                <a:off x="5105717" y="3248328"/>
                <a:ext cx="480935" cy="1298929"/>
              </a:xfrm>
              <a:custGeom>
                <a:avLst/>
                <a:gdLst>
                  <a:gd name="connsiteX0" fmla="*/ 0 w 540723"/>
                  <a:gd name="connsiteY0" fmla="*/ 877598 h 1755195"/>
                  <a:gd name="connsiteX1" fmla="*/ 270362 w 540723"/>
                  <a:gd name="connsiteY1" fmla="*/ 0 h 1755195"/>
                  <a:gd name="connsiteX2" fmla="*/ 540724 w 540723"/>
                  <a:gd name="connsiteY2" fmla="*/ 877598 h 1755195"/>
                  <a:gd name="connsiteX3" fmla="*/ 270362 w 540723"/>
                  <a:gd name="connsiteY3" fmla="*/ 1755196 h 1755195"/>
                  <a:gd name="connsiteX4" fmla="*/ 0 w 540723"/>
                  <a:gd name="connsiteY4" fmla="*/ 877598 h 1755195"/>
                  <a:gd name="connsiteX0" fmla="*/ 9096 w 549820"/>
                  <a:gd name="connsiteY0" fmla="*/ 877598 h 1755196"/>
                  <a:gd name="connsiteX1" fmla="*/ 279458 w 549820"/>
                  <a:gd name="connsiteY1" fmla="*/ 0 h 1755196"/>
                  <a:gd name="connsiteX2" fmla="*/ 549820 w 549820"/>
                  <a:gd name="connsiteY2" fmla="*/ 877598 h 1755196"/>
                  <a:gd name="connsiteX3" fmla="*/ 279458 w 549820"/>
                  <a:gd name="connsiteY3" fmla="*/ 1755196 h 1755196"/>
                  <a:gd name="connsiteX4" fmla="*/ 9096 w 549820"/>
                  <a:gd name="connsiteY4" fmla="*/ 877598 h 1755196"/>
                  <a:gd name="connsiteX0" fmla="*/ 9096 w 565088"/>
                  <a:gd name="connsiteY0" fmla="*/ 877598 h 1755196"/>
                  <a:gd name="connsiteX1" fmla="*/ 279458 w 565088"/>
                  <a:gd name="connsiteY1" fmla="*/ 0 h 1755196"/>
                  <a:gd name="connsiteX2" fmla="*/ 549820 w 565088"/>
                  <a:gd name="connsiteY2" fmla="*/ 877598 h 1755196"/>
                  <a:gd name="connsiteX3" fmla="*/ 279458 w 565088"/>
                  <a:gd name="connsiteY3" fmla="*/ 1755196 h 1755196"/>
                  <a:gd name="connsiteX4" fmla="*/ 9096 w 565088"/>
                  <a:gd name="connsiteY4" fmla="*/ 877598 h 1755196"/>
                  <a:gd name="connsiteX0" fmla="*/ 9096 w 575500"/>
                  <a:gd name="connsiteY0" fmla="*/ 877598 h 1755196"/>
                  <a:gd name="connsiteX1" fmla="*/ 279458 w 575500"/>
                  <a:gd name="connsiteY1" fmla="*/ 0 h 1755196"/>
                  <a:gd name="connsiteX2" fmla="*/ 549820 w 575500"/>
                  <a:gd name="connsiteY2" fmla="*/ 877598 h 1755196"/>
                  <a:gd name="connsiteX3" fmla="*/ 279458 w 575500"/>
                  <a:gd name="connsiteY3" fmla="*/ 1755196 h 1755196"/>
                  <a:gd name="connsiteX4" fmla="*/ 9096 w 575500"/>
                  <a:gd name="connsiteY4" fmla="*/ 877598 h 1755196"/>
                  <a:gd name="connsiteX0" fmla="*/ 554 w 573043"/>
                  <a:gd name="connsiteY0" fmla="*/ 908078 h 1785676"/>
                  <a:gd name="connsiteX1" fmla="*/ 331876 w 573043"/>
                  <a:gd name="connsiteY1" fmla="*/ 0 h 1785676"/>
                  <a:gd name="connsiteX2" fmla="*/ 541278 w 573043"/>
                  <a:gd name="connsiteY2" fmla="*/ 908078 h 1785676"/>
                  <a:gd name="connsiteX3" fmla="*/ 270916 w 573043"/>
                  <a:gd name="connsiteY3" fmla="*/ 1785676 h 1785676"/>
                  <a:gd name="connsiteX4" fmla="*/ 554 w 573043"/>
                  <a:gd name="connsiteY4" fmla="*/ 908078 h 1785676"/>
                  <a:gd name="connsiteX0" fmla="*/ 554 w 584533"/>
                  <a:gd name="connsiteY0" fmla="*/ 908253 h 1785851"/>
                  <a:gd name="connsiteX1" fmla="*/ 331876 w 584533"/>
                  <a:gd name="connsiteY1" fmla="*/ 175 h 1785851"/>
                  <a:gd name="connsiteX2" fmla="*/ 541278 w 584533"/>
                  <a:gd name="connsiteY2" fmla="*/ 908253 h 1785851"/>
                  <a:gd name="connsiteX3" fmla="*/ 270916 w 584533"/>
                  <a:gd name="connsiteY3" fmla="*/ 1785851 h 1785851"/>
                  <a:gd name="connsiteX4" fmla="*/ 554 w 584533"/>
                  <a:gd name="connsiteY4" fmla="*/ 908253 h 1785851"/>
                  <a:gd name="connsiteX0" fmla="*/ 68 w 577040"/>
                  <a:gd name="connsiteY0" fmla="*/ 928565 h 1806163"/>
                  <a:gd name="connsiteX1" fmla="*/ 290750 w 577040"/>
                  <a:gd name="connsiteY1" fmla="*/ 167 h 1806163"/>
                  <a:gd name="connsiteX2" fmla="*/ 540792 w 577040"/>
                  <a:gd name="connsiteY2" fmla="*/ 928565 h 1806163"/>
                  <a:gd name="connsiteX3" fmla="*/ 270430 w 577040"/>
                  <a:gd name="connsiteY3" fmla="*/ 1806163 h 1806163"/>
                  <a:gd name="connsiteX4" fmla="*/ 68 w 577040"/>
                  <a:gd name="connsiteY4" fmla="*/ 928565 h 1806163"/>
                  <a:gd name="connsiteX0" fmla="*/ 395 w 577367"/>
                  <a:gd name="connsiteY0" fmla="*/ 928565 h 1806163"/>
                  <a:gd name="connsiteX1" fmla="*/ 291077 w 577367"/>
                  <a:gd name="connsiteY1" fmla="*/ 167 h 1806163"/>
                  <a:gd name="connsiteX2" fmla="*/ 541119 w 577367"/>
                  <a:gd name="connsiteY2" fmla="*/ 928565 h 1806163"/>
                  <a:gd name="connsiteX3" fmla="*/ 270757 w 577367"/>
                  <a:gd name="connsiteY3" fmla="*/ 1806163 h 1806163"/>
                  <a:gd name="connsiteX4" fmla="*/ 395 w 577367"/>
                  <a:gd name="connsiteY4" fmla="*/ 928565 h 1806163"/>
                  <a:gd name="connsiteX0" fmla="*/ 2167 w 586812"/>
                  <a:gd name="connsiteY0" fmla="*/ 928565 h 1806163"/>
                  <a:gd name="connsiteX1" fmla="*/ 336794 w 586812"/>
                  <a:gd name="connsiteY1" fmla="*/ 167 h 1806163"/>
                  <a:gd name="connsiteX2" fmla="*/ 542891 w 586812"/>
                  <a:gd name="connsiteY2" fmla="*/ 928565 h 1806163"/>
                  <a:gd name="connsiteX3" fmla="*/ 272529 w 586812"/>
                  <a:gd name="connsiteY3" fmla="*/ 1806163 h 1806163"/>
                  <a:gd name="connsiteX4" fmla="*/ 2167 w 586812"/>
                  <a:gd name="connsiteY4" fmla="*/ 928565 h 1806163"/>
                  <a:gd name="connsiteX0" fmla="*/ 2167 w 577819"/>
                  <a:gd name="connsiteY0" fmla="*/ 928402 h 1806000"/>
                  <a:gd name="connsiteX1" fmla="*/ 336794 w 577819"/>
                  <a:gd name="connsiteY1" fmla="*/ 4 h 1806000"/>
                  <a:gd name="connsiteX2" fmla="*/ 542891 w 577819"/>
                  <a:gd name="connsiteY2" fmla="*/ 928402 h 1806000"/>
                  <a:gd name="connsiteX3" fmla="*/ 272529 w 577819"/>
                  <a:gd name="connsiteY3" fmla="*/ 1806000 h 1806000"/>
                  <a:gd name="connsiteX4" fmla="*/ 2167 w 577819"/>
                  <a:gd name="connsiteY4" fmla="*/ 928402 h 180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7819" h="1806000">
                    <a:moveTo>
                      <a:pt x="2167" y="928402"/>
                    </a:moveTo>
                    <a:cubicBezTo>
                      <a:pt x="12878" y="627403"/>
                      <a:pt x="164790" y="1688"/>
                      <a:pt x="336794" y="4"/>
                    </a:cubicBezTo>
                    <a:cubicBezTo>
                      <a:pt x="508798" y="-1680"/>
                      <a:pt x="644491" y="443718"/>
                      <a:pt x="542891" y="928402"/>
                    </a:cubicBezTo>
                    <a:cubicBezTo>
                      <a:pt x="542891" y="1413086"/>
                      <a:pt x="533606" y="1806000"/>
                      <a:pt x="272529" y="1806000"/>
                    </a:cubicBezTo>
                    <a:cubicBezTo>
                      <a:pt x="11452" y="1806000"/>
                      <a:pt x="-8544" y="1229401"/>
                      <a:pt x="2167" y="928402"/>
                    </a:cubicBez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ドーナツ 298"/>
              <p:cNvSpPr/>
              <p:nvPr/>
            </p:nvSpPr>
            <p:spPr bwMode="auto">
              <a:xfrm rot="20700000">
                <a:off x="5082131" y="3112890"/>
                <a:ext cx="308604" cy="141420"/>
              </a:xfrm>
              <a:prstGeom prst="donu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ドーナツ 299"/>
              <p:cNvSpPr/>
              <p:nvPr/>
            </p:nvSpPr>
            <p:spPr bwMode="auto">
              <a:xfrm rot="900000">
                <a:off x="5367139" y="3112889"/>
                <a:ext cx="308604" cy="141420"/>
              </a:xfrm>
              <a:prstGeom prst="donu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円/楕円 300"/>
              <p:cNvSpPr/>
              <p:nvPr/>
            </p:nvSpPr>
            <p:spPr bwMode="auto">
              <a:xfrm>
                <a:off x="5334550" y="3127248"/>
                <a:ext cx="100506" cy="10050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40" name="グループ化 339"/>
          <p:cNvGrpSpPr/>
          <p:nvPr/>
        </p:nvGrpSpPr>
        <p:grpSpPr>
          <a:xfrm>
            <a:off x="588013" y="2833872"/>
            <a:ext cx="635603" cy="1636348"/>
            <a:chOff x="4337273" y="4727582"/>
            <a:chExt cx="635603" cy="1636348"/>
          </a:xfrm>
        </p:grpSpPr>
        <p:sp>
          <p:nvSpPr>
            <p:cNvPr id="341" name="円/楕円 6"/>
            <p:cNvSpPr/>
            <p:nvPr/>
          </p:nvSpPr>
          <p:spPr bwMode="auto">
            <a:xfrm>
              <a:off x="4337273" y="4727582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2" name="円/楕円 6"/>
            <p:cNvSpPr/>
            <p:nvPr/>
          </p:nvSpPr>
          <p:spPr bwMode="auto">
            <a:xfrm>
              <a:off x="4337273" y="4770254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3" name="円/楕円 6"/>
            <p:cNvSpPr/>
            <p:nvPr/>
          </p:nvSpPr>
          <p:spPr bwMode="auto">
            <a:xfrm>
              <a:off x="4375629" y="5096256"/>
              <a:ext cx="567174" cy="122529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  <a:gd name="connsiteX0" fmla="*/ 8 w 613187"/>
                <a:gd name="connsiteY0" fmla="*/ 893575 h 1594298"/>
                <a:gd name="connsiteX1" fmla="*/ 376002 w 613187"/>
                <a:gd name="connsiteY1" fmla="*/ 224 h 1594298"/>
                <a:gd name="connsiteX2" fmla="*/ 586500 w 613187"/>
                <a:gd name="connsiteY2" fmla="*/ 822551 h 1594298"/>
                <a:gd name="connsiteX3" fmla="*/ 386162 w 613187"/>
                <a:gd name="connsiteY3" fmla="*/ 1593886 h 1594298"/>
                <a:gd name="connsiteX4" fmla="*/ 8 w 613187"/>
                <a:gd name="connsiteY4" fmla="*/ 893575 h 1594298"/>
                <a:gd name="connsiteX0" fmla="*/ 8 w 625680"/>
                <a:gd name="connsiteY0" fmla="*/ 893575 h 1594298"/>
                <a:gd name="connsiteX1" fmla="*/ 376002 w 625680"/>
                <a:gd name="connsiteY1" fmla="*/ 224 h 1594298"/>
                <a:gd name="connsiteX2" fmla="*/ 586500 w 625680"/>
                <a:gd name="connsiteY2" fmla="*/ 822551 h 1594298"/>
                <a:gd name="connsiteX3" fmla="*/ 386162 w 625680"/>
                <a:gd name="connsiteY3" fmla="*/ 1593886 h 1594298"/>
                <a:gd name="connsiteX4" fmla="*/ 8 w 625680"/>
                <a:gd name="connsiteY4" fmla="*/ 893575 h 1594298"/>
                <a:gd name="connsiteX0" fmla="*/ 8 w 633337"/>
                <a:gd name="connsiteY0" fmla="*/ 893575 h 1597013"/>
                <a:gd name="connsiteX1" fmla="*/ 376002 w 633337"/>
                <a:gd name="connsiteY1" fmla="*/ 224 h 1597013"/>
                <a:gd name="connsiteX2" fmla="*/ 586500 w 633337"/>
                <a:gd name="connsiteY2" fmla="*/ 822551 h 1597013"/>
                <a:gd name="connsiteX3" fmla="*/ 386162 w 633337"/>
                <a:gd name="connsiteY3" fmla="*/ 1593886 h 1597013"/>
                <a:gd name="connsiteX4" fmla="*/ 8 w 633337"/>
                <a:gd name="connsiteY4" fmla="*/ 893575 h 1597013"/>
                <a:gd name="connsiteX0" fmla="*/ 8 w 628809"/>
                <a:gd name="connsiteY0" fmla="*/ 893575 h 1597013"/>
                <a:gd name="connsiteX1" fmla="*/ 376002 w 628809"/>
                <a:gd name="connsiteY1" fmla="*/ 224 h 1597013"/>
                <a:gd name="connsiteX2" fmla="*/ 586500 w 628809"/>
                <a:gd name="connsiteY2" fmla="*/ 822551 h 1597013"/>
                <a:gd name="connsiteX3" fmla="*/ 386162 w 628809"/>
                <a:gd name="connsiteY3" fmla="*/ 1593886 h 1597013"/>
                <a:gd name="connsiteX4" fmla="*/ 8 w 628809"/>
                <a:gd name="connsiteY4" fmla="*/ 893575 h 1597013"/>
                <a:gd name="connsiteX0" fmla="*/ 81 w 659114"/>
                <a:gd name="connsiteY0" fmla="*/ 893378 h 1596816"/>
                <a:gd name="connsiteX1" fmla="*/ 376075 w 659114"/>
                <a:gd name="connsiteY1" fmla="*/ 27 h 1596816"/>
                <a:gd name="connsiteX2" fmla="*/ 586573 w 659114"/>
                <a:gd name="connsiteY2" fmla="*/ 822354 h 1596816"/>
                <a:gd name="connsiteX3" fmla="*/ 386235 w 659114"/>
                <a:gd name="connsiteY3" fmla="*/ 1593689 h 1596816"/>
                <a:gd name="connsiteX4" fmla="*/ 81 w 659114"/>
                <a:gd name="connsiteY4" fmla="*/ 893378 h 1596816"/>
                <a:gd name="connsiteX0" fmla="*/ 1505 w 651274"/>
                <a:gd name="connsiteY0" fmla="*/ 893378 h 1595578"/>
                <a:gd name="connsiteX1" fmla="*/ 349499 w 651274"/>
                <a:gd name="connsiteY1" fmla="*/ 27 h 1595578"/>
                <a:gd name="connsiteX2" fmla="*/ 587997 w 651274"/>
                <a:gd name="connsiteY2" fmla="*/ 822354 h 1595578"/>
                <a:gd name="connsiteX3" fmla="*/ 387659 w 651274"/>
                <a:gd name="connsiteY3" fmla="*/ 1593689 h 1595578"/>
                <a:gd name="connsiteX4" fmla="*/ 1505 w 651274"/>
                <a:gd name="connsiteY4" fmla="*/ 893378 h 1595578"/>
                <a:gd name="connsiteX0" fmla="*/ 1505 w 651274"/>
                <a:gd name="connsiteY0" fmla="*/ 893378 h 1596989"/>
                <a:gd name="connsiteX1" fmla="*/ 349499 w 651274"/>
                <a:gd name="connsiteY1" fmla="*/ 27 h 1596989"/>
                <a:gd name="connsiteX2" fmla="*/ 587997 w 651274"/>
                <a:gd name="connsiteY2" fmla="*/ 822354 h 1596989"/>
                <a:gd name="connsiteX3" fmla="*/ 387659 w 651274"/>
                <a:gd name="connsiteY3" fmla="*/ 1593689 h 1596989"/>
                <a:gd name="connsiteX4" fmla="*/ 1505 w 651274"/>
                <a:gd name="connsiteY4" fmla="*/ 893378 h 159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74" h="1596989">
                  <a:moveTo>
                    <a:pt x="1505" y="893378"/>
                  </a:moveTo>
                  <a:cubicBezTo>
                    <a:pt x="-4855" y="627768"/>
                    <a:pt x="-7246" y="4013"/>
                    <a:pt x="349499" y="27"/>
                  </a:cubicBezTo>
                  <a:cubicBezTo>
                    <a:pt x="706244" y="-3959"/>
                    <a:pt x="689597" y="445743"/>
                    <a:pt x="587997" y="822354"/>
                  </a:cubicBezTo>
                  <a:cubicBezTo>
                    <a:pt x="719636" y="1639986"/>
                    <a:pt x="513407" y="1558300"/>
                    <a:pt x="387659" y="1593689"/>
                  </a:cubicBezTo>
                  <a:cubicBezTo>
                    <a:pt x="226911" y="1629079"/>
                    <a:pt x="-6135" y="1378805"/>
                    <a:pt x="1505" y="893378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円/楕円 7"/>
            <p:cNvSpPr/>
            <p:nvPr/>
          </p:nvSpPr>
          <p:spPr bwMode="auto">
            <a:xfrm>
              <a:off x="4375789" y="5046945"/>
              <a:ext cx="579726" cy="425182"/>
            </a:xfrm>
            <a:custGeom>
              <a:avLst/>
              <a:gdLst>
                <a:gd name="connsiteX0" fmla="*/ 0 w 554822"/>
                <a:gd name="connsiteY0" fmla="*/ 299473 h 598945"/>
                <a:gd name="connsiteX1" fmla="*/ 277411 w 554822"/>
                <a:gd name="connsiteY1" fmla="*/ 0 h 598945"/>
                <a:gd name="connsiteX2" fmla="*/ 554822 w 554822"/>
                <a:gd name="connsiteY2" fmla="*/ 299473 h 598945"/>
                <a:gd name="connsiteX3" fmla="*/ 277411 w 554822"/>
                <a:gd name="connsiteY3" fmla="*/ 598946 h 598945"/>
                <a:gd name="connsiteX4" fmla="*/ 0 w 554822"/>
                <a:gd name="connsiteY4" fmla="*/ 299473 h 598945"/>
                <a:gd name="connsiteX0" fmla="*/ 115 w 554937"/>
                <a:gd name="connsiteY0" fmla="*/ 299473 h 398624"/>
                <a:gd name="connsiteX1" fmla="*/ 277526 w 554937"/>
                <a:gd name="connsiteY1" fmla="*/ 0 h 398624"/>
                <a:gd name="connsiteX2" fmla="*/ 554937 w 554937"/>
                <a:gd name="connsiteY2" fmla="*/ 299473 h 398624"/>
                <a:gd name="connsiteX3" fmla="*/ 253142 w 554937"/>
                <a:gd name="connsiteY3" fmla="*/ 373394 h 398624"/>
                <a:gd name="connsiteX4" fmla="*/ 115 w 554937"/>
                <a:gd name="connsiteY4" fmla="*/ 299473 h 398624"/>
                <a:gd name="connsiteX0" fmla="*/ 650 w 555472"/>
                <a:gd name="connsiteY0" fmla="*/ 299473 h 398624"/>
                <a:gd name="connsiteX1" fmla="*/ 278061 w 555472"/>
                <a:gd name="connsiteY1" fmla="*/ 0 h 398624"/>
                <a:gd name="connsiteX2" fmla="*/ 555472 w 555472"/>
                <a:gd name="connsiteY2" fmla="*/ 299473 h 398624"/>
                <a:gd name="connsiteX3" fmla="*/ 253677 w 555472"/>
                <a:gd name="connsiteY3" fmla="*/ 373394 h 398624"/>
                <a:gd name="connsiteX4" fmla="*/ 650 w 555472"/>
                <a:gd name="connsiteY4" fmla="*/ 299473 h 398624"/>
                <a:gd name="connsiteX0" fmla="*/ 444 w 579650"/>
                <a:gd name="connsiteY0" fmla="*/ 299492 h 406159"/>
                <a:gd name="connsiteX1" fmla="*/ 277855 w 579650"/>
                <a:gd name="connsiteY1" fmla="*/ 19 h 406159"/>
                <a:gd name="connsiteX2" fmla="*/ 579650 w 579650"/>
                <a:gd name="connsiteY2" fmla="*/ 311684 h 406159"/>
                <a:gd name="connsiteX3" fmla="*/ 253471 w 579650"/>
                <a:gd name="connsiteY3" fmla="*/ 373413 h 406159"/>
                <a:gd name="connsiteX4" fmla="*/ 444 w 579650"/>
                <a:gd name="connsiteY4" fmla="*/ 299492 h 406159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167 w 579373"/>
                <a:gd name="connsiteY0" fmla="*/ 336060 h 442727"/>
                <a:gd name="connsiteX1" fmla="*/ 289770 w 579373"/>
                <a:gd name="connsiteY1" fmla="*/ 11 h 442727"/>
                <a:gd name="connsiteX2" fmla="*/ 579373 w 579373"/>
                <a:gd name="connsiteY2" fmla="*/ 348252 h 442727"/>
                <a:gd name="connsiteX3" fmla="*/ 253194 w 579373"/>
                <a:gd name="connsiteY3" fmla="*/ 409981 h 442727"/>
                <a:gd name="connsiteX4" fmla="*/ 167 w 579373"/>
                <a:gd name="connsiteY4" fmla="*/ 336060 h 442727"/>
                <a:gd name="connsiteX0" fmla="*/ 0 w 579206"/>
                <a:gd name="connsiteY0" fmla="*/ 336060 h 427558"/>
                <a:gd name="connsiteX1" fmla="*/ 289603 w 579206"/>
                <a:gd name="connsiteY1" fmla="*/ 11 h 427558"/>
                <a:gd name="connsiteX2" fmla="*/ 579206 w 579206"/>
                <a:gd name="connsiteY2" fmla="*/ 348252 h 427558"/>
                <a:gd name="connsiteX3" fmla="*/ 289603 w 579206"/>
                <a:gd name="connsiteY3" fmla="*/ 367309 h 427558"/>
                <a:gd name="connsiteX4" fmla="*/ 0 w 579206"/>
                <a:gd name="connsiteY4" fmla="*/ 336060 h 427558"/>
                <a:gd name="connsiteX0" fmla="*/ 0 w 579726"/>
                <a:gd name="connsiteY0" fmla="*/ 336060 h 390127"/>
                <a:gd name="connsiteX1" fmla="*/ 289603 w 579726"/>
                <a:gd name="connsiteY1" fmla="*/ 11 h 390127"/>
                <a:gd name="connsiteX2" fmla="*/ 579206 w 579726"/>
                <a:gd name="connsiteY2" fmla="*/ 348252 h 390127"/>
                <a:gd name="connsiteX3" fmla="*/ 289603 w 579726"/>
                <a:gd name="connsiteY3" fmla="*/ 367309 h 390127"/>
                <a:gd name="connsiteX4" fmla="*/ 0 w 579726"/>
                <a:gd name="connsiteY4" fmla="*/ 336060 h 39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726" h="390127">
                  <a:moveTo>
                    <a:pt x="0" y="336060"/>
                  </a:moveTo>
                  <a:cubicBezTo>
                    <a:pt x="0" y="274844"/>
                    <a:pt x="65053" y="-2021"/>
                    <a:pt x="289603" y="11"/>
                  </a:cubicBezTo>
                  <a:cubicBezTo>
                    <a:pt x="514153" y="2043"/>
                    <a:pt x="579206" y="182858"/>
                    <a:pt x="579206" y="348252"/>
                  </a:cubicBezTo>
                  <a:cubicBezTo>
                    <a:pt x="591398" y="428302"/>
                    <a:pt x="386137" y="369341"/>
                    <a:pt x="289603" y="367309"/>
                  </a:cubicBezTo>
                  <a:cubicBezTo>
                    <a:pt x="193069" y="365277"/>
                    <a:pt x="0" y="397276"/>
                    <a:pt x="0" y="33606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5" name="正方形/長方形 344"/>
            <p:cNvSpPr/>
            <p:nvPr/>
          </p:nvSpPr>
          <p:spPr bwMode="auto">
            <a:xfrm>
              <a:off x="4611044" y="5830773"/>
              <a:ext cx="119452" cy="24084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46" name="グループ化 345"/>
          <p:cNvGrpSpPr/>
          <p:nvPr/>
        </p:nvGrpSpPr>
        <p:grpSpPr>
          <a:xfrm flipH="1">
            <a:off x="1267458" y="2833872"/>
            <a:ext cx="635603" cy="1636348"/>
            <a:chOff x="4337273" y="4727582"/>
            <a:chExt cx="635603" cy="1636348"/>
          </a:xfrm>
        </p:grpSpPr>
        <p:sp>
          <p:nvSpPr>
            <p:cNvPr id="347" name="円/楕円 6"/>
            <p:cNvSpPr/>
            <p:nvPr/>
          </p:nvSpPr>
          <p:spPr bwMode="auto">
            <a:xfrm>
              <a:off x="4337273" y="4727582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円/楕円 6"/>
            <p:cNvSpPr/>
            <p:nvPr/>
          </p:nvSpPr>
          <p:spPr bwMode="auto">
            <a:xfrm>
              <a:off x="4337273" y="4770254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円/楕円 6"/>
            <p:cNvSpPr/>
            <p:nvPr/>
          </p:nvSpPr>
          <p:spPr bwMode="auto">
            <a:xfrm>
              <a:off x="4375629" y="5096256"/>
              <a:ext cx="567174" cy="122529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  <a:gd name="connsiteX0" fmla="*/ 8 w 613187"/>
                <a:gd name="connsiteY0" fmla="*/ 893575 h 1594298"/>
                <a:gd name="connsiteX1" fmla="*/ 376002 w 613187"/>
                <a:gd name="connsiteY1" fmla="*/ 224 h 1594298"/>
                <a:gd name="connsiteX2" fmla="*/ 586500 w 613187"/>
                <a:gd name="connsiteY2" fmla="*/ 822551 h 1594298"/>
                <a:gd name="connsiteX3" fmla="*/ 386162 w 613187"/>
                <a:gd name="connsiteY3" fmla="*/ 1593886 h 1594298"/>
                <a:gd name="connsiteX4" fmla="*/ 8 w 613187"/>
                <a:gd name="connsiteY4" fmla="*/ 893575 h 1594298"/>
                <a:gd name="connsiteX0" fmla="*/ 8 w 625680"/>
                <a:gd name="connsiteY0" fmla="*/ 893575 h 1594298"/>
                <a:gd name="connsiteX1" fmla="*/ 376002 w 625680"/>
                <a:gd name="connsiteY1" fmla="*/ 224 h 1594298"/>
                <a:gd name="connsiteX2" fmla="*/ 586500 w 625680"/>
                <a:gd name="connsiteY2" fmla="*/ 822551 h 1594298"/>
                <a:gd name="connsiteX3" fmla="*/ 386162 w 625680"/>
                <a:gd name="connsiteY3" fmla="*/ 1593886 h 1594298"/>
                <a:gd name="connsiteX4" fmla="*/ 8 w 625680"/>
                <a:gd name="connsiteY4" fmla="*/ 893575 h 1594298"/>
                <a:gd name="connsiteX0" fmla="*/ 8 w 633337"/>
                <a:gd name="connsiteY0" fmla="*/ 893575 h 1597013"/>
                <a:gd name="connsiteX1" fmla="*/ 376002 w 633337"/>
                <a:gd name="connsiteY1" fmla="*/ 224 h 1597013"/>
                <a:gd name="connsiteX2" fmla="*/ 586500 w 633337"/>
                <a:gd name="connsiteY2" fmla="*/ 822551 h 1597013"/>
                <a:gd name="connsiteX3" fmla="*/ 386162 w 633337"/>
                <a:gd name="connsiteY3" fmla="*/ 1593886 h 1597013"/>
                <a:gd name="connsiteX4" fmla="*/ 8 w 633337"/>
                <a:gd name="connsiteY4" fmla="*/ 893575 h 1597013"/>
                <a:gd name="connsiteX0" fmla="*/ 8 w 628809"/>
                <a:gd name="connsiteY0" fmla="*/ 893575 h 1597013"/>
                <a:gd name="connsiteX1" fmla="*/ 376002 w 628809"/>
                <a:gd name="connsiteY1" fmla="*/ 224 h 1597013"/>
                <a:gd name="connsiteX2" fmla="*/ 586500 w 628809"/>
                <a:gd name="connsiteY2" fmla="*/ 822551 h 1597013"/>
                <a:gd name="connsiteX3" fmla="*/ 386162 w 628809"/>
                <a:gd name="connsiteY3" fmla="*/ 1593886 h 1597013"/>
                <a:gd name="connsiteX4" fmla="*/ 8 w 628809"/>
                <a:gd name="connsiteY4" fmla="*/ 893575 h 1597013"/>
                <a:gd name="connsiteX0" fmla="*/ 81 w 659114"/>
                <a:gd name="connsiteY0" fmla="*/ 893378 h 1596816"/>
                <a:gd name="connsiteX1" fmla="*/ 376075 w 659114"/>
                <a:gd name="connsiteY1" fmla="*/ 27 h 1596816"/>
                <a:gd name="connsiteX2" fmla="*/ 586573 w 659114"/>
                <a:gd name="connsiteY2" fmla="*/ 822354 h 1596816"/>
                <a:gd name="connsiteX3" fmla="*/ 386235 w 659114"/>
                <a:gd name="connsiteY3" fmla="*/ 1593689 h 1596816"/>
                <a:gd name="connsiteX4" fmla="*/ 81 w 659114"/>
                <a:gd name="connsiteY4" fmla="*/ 893378 h 1596816"/>
                <a:gd name="connsiteX0" fmla="*/ 1505 w 651274"/>
                <a:gd name="connsiteY0" fmla="*/ 893378 h 1595578"/>
                <a:gd name="connsiteX1" fmla="*/ 349499 w 651274"/>
                <a:gd name="connsiteY1" fmla="*/ 27 h 1595578"/>
                <a:gd name="connsiteX2" fmla="*/ 587997 w 651274"/>
                <a:gd name="connsiteY2" fmla="*/ 822354 h 1595578"/>
                <a:gd name="connsiteX3" fmla="*/ 387659 w 651274"/>
                <a:gd name="connsiteY3" fmla="*/ 1593689 h 1595578"/>
                <a:gd name="connsiteX4" fmla="*/ 1505 w 651274"/>
                <a:gd name="connsiteY4" fmla="*/ 893378 h 1595578"/>
                <a:gd name="connsiteX0" fmla="*/ 1505 w 651274"/>
                <a:gd name="connsiteY0" fmla="*/ 893378 h 1596989"/>
                <a:gd name="connsiteX1" fmla="*/ 349499 w 651274"/>
                <a:gd name="connsiteY1" fmla="*/ 27 h 1596989"/>
                <a:gd name="connsiteX2" fmla="*/ 587997 w 651274"/>
                <a:gd name="connsiteY2" fmla="*/ 822354 h 1596989"/>
                <a:gd name="connsiteX3" fmla="*/ 387659 w 651274"/>
                <a:gd name="connsiteY3" fmla="*/ 1593689 h 1596989"/>
                <a:gd name="connsiteX4" fmla="*/ 1505 w 651274"/>
                <a:gd name="connsiteY4" fmla="*/ 893378 h 159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74" h="1596989">
                  <a:moveTo>
                    <a:pt x="1505" y="893378"/>
                  </a:moveTo>
                  <a:cubicBezTo>
                    <a:pt x="-4855" y="627768"/>
                    <a:pt x="-7246" y="4013"/>
                    <a:pt x="349499" y="27"/>
                  </a:cubicBezTo>
                  <a:cubicBezTo>
                    <a:pt x="706244" y="-3959"/>
                    <a:pt x="689597" y="445743"/>
                    <a:pt x="587997" y="822354"/>
                  </a:cubicBezTo>
                  <a:cubicBezTo>
                    <a:pt x="719636" y="1639986"/>
                    <a:pt x="513407" y="1558300"/>
                    <a:pt x="387659" y="1593689"/>
                  </a:cubicBezTo>
                  <a:cubicBezTo>
                    <a:pt x="226911" y="1629079"/>
                    <a:pt x="-6135" y="1378805"/>
                    <a:pt x="1505" y="893378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円/楕円 7"/>
            <p:cNvSpPr/>
            <p:nvPr/>
          </p:nvSpPr>
          <p:spPr bwMode="auto">
            <a:xfrm>
              <a:off x="4375789" y="5046945"/>
              <a:ext cx="579726" cy="425182"/>
            </a:xfrm>
            <a:custGeom>
              <a:avLst/>
              <a:gdLst>
                <a:gd name="connsiteX0" fmla="*/ 0 w 554822"/>
                <a:gd name="connsiteY0" fmla="*/ 299473 h 598945"/>
                <a:gd name="connsiteX1" fmla="*/ 277411 w 554822"/>
                <a:gd name="connsiteY1" fmla="*/ 0 h 598945"/>
                <a:gd name="connsiteX2" fmla="*/ 554822 w 554822"/>
                <a:gd name="connsiteY2" fmla="*/ 299473 h 598945"/>
                <a:gd name="connsiteX3" fmla="*/ 277411 w 554822"/>
                <a:gd name="connsiteY3" fmla="*/ 598946 h 598945"/>
                <a:gd name="connsiteX4" fmla="*/ 0 w 554822"/>
                <a:gd name="connsiteY4" fmla="*/ 299473 h 598945"/>
                <a:gd name="connsiteX0" fmla="*/ 115 w 554937"/>
                <a:gd name="connsiteY0" fmla="*/ 299473 h 398624"/>
                <a:gd name="connsiteX1" fmla="*/ 277526 w 554937"/>
                <a:gd name="connsiteY1" fmla="*/ 0 h 398624"/>
                <a:gd name="connsiteX2" fmla="*/ 554937 w 554937"/>
                <a:gd name="connsiteY2" fmla="*/ 299473 h 398624"/>
                <a:gd name="connsiteX3" fmla="*/ 253142 w 554937"/>
                <a:gd name="connsiteY3" fmla="*/ 373394 h 398624"/>
                <a:gd name="connsiteX4" fmla="*/ 115 w 554937"/>
                <a:gd name="connsiteY4" fmla="*/ 299473 h 398624"/>
                <a:gd name="connsiteX0" fmla="*/ 650 w 555472"/>
                <a:gd name="connsiteY0" fmla="*/ 299473 h 398624"/>
                <a:gd name="connsiteX1" fmla="*/ 278061 w 555472"/>
                <a:gd name="connsiteY1" fmla="*/ 0 h 398624"/>
                <a:gd name="connsiteX2" fmla="*/ 555472 w 555472"/>
                <a:gd name="connsiteY2" fmla="*/ 299473 h 398624"/>
                <a:gd name="connsiteX3" fmla="*/ 253677 w 555472"/>
                <a:gd name="connsiteY3" fmla="*/ 373394 h 398624"/>
                <a:gd name="connsiteX4" fmla="*/ 650 w 555472"/>
                <a:gd name="connsiteY4" fmla="*/ 299473 h 398624"/>
                <a:gd name="connsiteX0" fmla="*/ 444 w 579650"/>
                <a:gd name="connsiteY0" fmla="*/ 299492 h 406159"/>
                <a:gd name="connsiteX1" fmla="*/ 277855 w 579650"/>
                <a:gd name="connsiteY1" fmla="*/ 19 h 406159"/>
                <a:gd name="connsiteX2" fmla="*/ 579650 w 579650"/>
                <a:gd name="connsiteY2" fmla="*/ 311684 h 406159"/>
                <a:gd name="connsiteX3" fmla="*/ 253471 w 579650"/>
                <a:gd name="connsiteY3" fmla="*/ 373413 h 406159"/>
                <a:gd name="connsiteX4" fmla="*/ 444 w 579650"/>
                <a:gd name="connsiteY4" fmla="*/ 299492 h 406159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167 w 579373"/>
                <a:gd name="connsiteY0" fmla="*/ 336060 h 442727"/>
                <a:gd name="connsiteX1" fmla="*/ 289770 w 579373"/>
                <a:gd name="connsiteY1" fmla="*/ 11 h 442727"/>
                <a:gd name="connsiteX2" fmla="*/ 579373 w 579373"/>
                <a:gd name="connsiteY2" fmla="*/ 348252 h 442727"/>
                <a:gd name="connsiteX3" fmla="*/ 253194 w 579373"/>
                <a:gd name="connsiteY3" fmla="*/ 409981 h 442727"/>
                <a:gd name="connsiteX4" fmla="*/ 167 w 579373"/>
                <a:gd name="connsiteY4" fmla="*/ 336060 h 442727"/>
                <a:gd name="connsiteX0" fmla="*/ 0 w 579206"/>
                <a:gd name="connsiteY0" fmla="*/ 336060 h 427558"/>
                <a:gd name="connsiteX1" fmla="*/ 289603 w 579206"/>
                <a:gd name="connsiteY1" fmla="*/ 11 h 427558"/>
                <a:gd name="connsiteX2" fmla="*/ 579206 w 579206"/>
                <a:gd name="connsiteY2" fmla="*/ 348252 h 427558"/>
                <a:gd name="connsiteX3" fmla="*/ 289603 w 579206"/>
                <a:gd name="connsiteY3" fmla="*/ 367309 h 427558"/>
                <a:gd name="connsiteX4" fmla="*/ 0 w 579206"/>
                <a:gd name="connsiteY4" fmla="*/ 336060 h 427558"/>
                <a:gd name="connsiteX0" fmla="*/ 0 w 579726"/>
                <a:gd name="connsiteY0" fmla="*/ 336060 h 390127"/>
                <a:gd name="connsiteX1" fmla="*/ 289603 w 579726"/>
                <a:gd name="connsiteY1" fmla="*/ 11 h 390127"/>
                <a:gd name="connsiteX2" fmla="*/ 579206 w 579726"/>
                <a:gd name="connsiteY2" fmla="*/ 348252 h 390127"/>
                <a:gd name="connsiteX3" fmla="*/ 289603 w 579726"/>
                <a:gd name="connsiteY3" fmla="*/ 367309 h 390127"/>
                <a:gd name="connsiteX4" fmla="*/ 0 w 579726"/>
                <a:gd name="connsiteY4" fmla="*/ 336060 h 39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726" h="390127">
                  <a:moveTo>
                    <a:pt x="0" y="336060"/>
                  </a:moveTo>
                  <a:cubicBezTo>
                    <a:pt x="0" y="274844"/>
                    <a:pt x="65053" y="-2021"/>
                    <a:pt x="289603" y="11"/>
                  </a:cubicBezTo>
                  <a:cubicBezTo>
                    <a:pt x="514153" y="2043"/>
                    <a:pt x="579206" y="182858"/>
                    <a:pt x="579206" y="348252"/>
                  </a:cubicBezTo>
                  <a:cubicBezTo>
                    <a:pt x="591398" y="428302"/>
                    <a:pt x="386137" y="369341"/>
                    <a:pt x="289603" y="367309"/>
                  </a:cubicBezTo>
                  <a:cubicBezTo>
                    <a:pt x="193069" y="365277"/>
                    <a:pt x="0" y="397276"/>
                    <a:pt x="0" y="336060"/>
                  </a:cubicBez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正方形/長方形 350"/>
            <p:cNvSpPr/>
            <p:nvPr/>
          </p:nvSpPr>
          <p:spPr bwMode="auto">
            <a:xfrm>
              <a:off x="4611044" y="5830773"/>
              <a:ext cx="119452" cy="24084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2" name="グループ化 351"/>
          <p:cNvGrpSpPr/>
          <p:nvPr/>
        </p:nvGrpSpPr>
        <p:grpSpPr>
          <a:xfrm>
            <a:off x="2416813" y="2833872"/>
            <a:ext cx="635603" cy="1636348"/>
            <a:chOff x="4337273" y="4727582"/>
            <a:chExt cx="635603" cy="1636348"/>
          </a:xfrm>
        </p:grpSpPr>
        <p:sp>
          <p:nvSpPr>
            <p:cNvPr id="353" name="円/楕円 6"/>
            <p:cNvSpPr/>
            <p:nvPr/>
          </p:nvSpPr>
          <p:spPr bwMode="auto">
            <a:xfrm>
              <a:off x="4337273" y="4727582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円/楕円 6"/>
            <p:cNvSpPr/>
            <p:nvPr/>
          </p:nvSpPr>
          <p:spPr bwMode="auto">
            <a:xfrm>
              <a:off x="4337273" y="4770254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円/楕円 6"/>
            <p:cNvSpPr/>
            <p:nvPr/>
          </p:nvSpPr>
          <p:spPr bwMode="auto">
            <a:xfrm>
              <a:off x="4375629" y="5096256"/>
              <a:ext cx="567174" cy="122529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  <a:gd name="connsiteX0" fmla="*/ 8 w 613187"/>
                <a:gd name="connsiteY0" fmla="*/ 893575 h 1594298"/>
                <a:gd name="connsiteX1" fmla="*/ 376002 w 613187"/>
                <a:gd name="connsiteY1" fmla="*/ 224 h 1594298"/>
                <a:gd name="connsiteX2" fmla="*/ 586500 w 613187"/>
                <a:gd name="connsiteY2" fmla="*/ 822551 h 1594298"/>
                <a:gd name="connsiteX3" fmla="*/ 386162 w 613187"/>
                <a:gd name="connsiteY3" fmla="*/ 1593886 h 1594298"/>
                <a:gd name="connsiteX4" fmla="*/ 8 w 613187"/>
                <a:gd name="connsiteY4" fmla="*/ 893575 h 1594298"/>
                <a:gd name="connsiteX0" fmla="*/ 8 w 625680"/>
                <a:gd name="connsiteY0" fmla="*/ 893575 h 1594298"/>
                <a:gd name="connsiteX1" fmla="*/ 376002 w 625680"/>
                <a:gd name="connsiteY1" fmla="*/ 224 h 1594298"/>
                <a:gd name="connsiteX2" fmla="*/ 586500 w 625680"/>
                <a:gd name="connsiteY2" fmla="*/ 822551 h 1594298"/>
                <a:gd name="connsiteX3" fmla="*/ 386162 w 625680"/>
                <a:gd name="connsiteY3" fmla="*/ 1593886 h 1594298"/>
                <a:gd name="connsiteX4" fmla="*/ 8 w 625680"/>
                <a:gd name="connsiteY4" fmla="*/ 893575 h 1594298"/>
                <a:gd name="connsiteX0" fmla="*/ 8 w 633337"/>
                <a:gd name="connsiteY0" fmla="*/ 893575 h 1597013"/>
                <a:gd name="connsiteX1" fmla="*/ 376002 w 633337"/>
                <a:gd name="connsiteY1" fmla="*/ 224 h 1597013"/>
                <a:gd name="connsiteX2" fmla="*/ 586500 w 633337"/>
                <a:gd name="connsiteY2" fmla="*/ 822551 h 1597013"/>
                <a:gd name="connsiteX3" fmla="*/ 386162 w 633337"/>
                <a:gd name="connsiteY3" fmla="*/ 1593886 h 1597013"/>
                <a:gd name="connsiteX4" fmla="*/ 8 w 633337"/>
                <a:gd name="connsiteY4" fmla="*/ 893575 h 1597013"/>
                <a:gd name="connsiteX0" fmla="*/ 8 w 628809"/>
                <a:gd name="connsiteY0" fmla="*/ 893575 h 1597013"/>
                <a:gd name="connsiteX1" fmla="*/ 376002 w 628809"/>
                <a:gd name="connsiteY1" fmla="*/ 224 h 1597013"/>
                <a:gd name="connsiteX2" fmla="*/ 586500 w 628809"/>
                <a:gd name="connsiteY2" fmla="*/ 822551 h 1597013"/>
                <a:gd name="connsiteX3" fmla="*/ 386162 w 628809"/>
                <a:gd name="connsiteY3" fmla="*/ 1593886 h 1597013"/>
                <a:gd name="connsiteX4" fmla="*/ 8 w 628809"/>
                <a:gd name="connsiteY4" fmla="*/ 893575 h 1597013"/>
                <a:gd name="connsiteX0" fmla="*/ 81 w 659114"/>
                <a:gd name="connsiteY0" fmla="*/ 893378 h 1596816"/>
                <a:gd name="connsiteX1" fmla="*/ 376075 w 659114"/>
                <a:gd name="connsiteY1" fmla="*/ 27 h 1596816"/>
                <a:gd name="connsiteX2" fmla="*/ 586573 w 659114"/>
                <a:gd name="connsiteY2" fmla="*/ 822354 h 1596816"/>
                <a:gd name="connsiteX3" fmla="*/ 386235 w 659114"/>
                <a:gd name="connsiteY3" fmla="*/ 1593689 h 1596816"/>
                <a:gd name="connsiteX4" fmla="*/ 81 w 659114"/>
                <a:gd name="connsiteY4" fmla="*/ 893378 h 1596816"/>
                <a:gd name="connsiteX0" fmla="*/ 1505 w 651274"/>
                <a:gd name="connsiteY0" fmla="*/ 893378 h 1595578"/>
                <a:gd name="connsiteX1" fmla="*/ 349499 w 651274"/>
                <a:gd name="connsiteY1" fmla="*/ 27 h 1595578"/>
                <a:gd name="connsiteX2" fmla="*/ 587997 w 651274"/>
                <a:gd name="connsiteY2" fmla="*/ 822354 h 1595578"/>
                <a:gd name="connsiteX3" fmla="*/ 387659 w 651274"/>
                <a:gd name="connsiteY3" fmla="*/ 1593689 h 1595578"/>
                <a:gd name="connsiteX4" fmla="*/ 1505 w 651274"/>
                <a:gd name="connsiteY4" fmla="*/ 893378 h 1595578"/>
                <a:gd name="connsiteX0" fmla="*/ 1505 w 651274"/>
                <a:gd name="connsiteY0" fmla="*/ 893378 h 1596989"/>
                <a:gd name="connsiteX1" fmla="*/ 349499 w 651274"/>
                <a:gd name="connsiteY1" fmla="*/ 27 h 1596989"/>
                <a:gd name="connsiteX2" fmla="*/ 587997 w 651274"/>
                <a:gd name="connsiteY2" fmla="*/ 822354 h 1596989"/>
                <a:gd name="connsiteX3" fmla="*/ 387659 w 651274"/>
                <a:gd name="connsiteY3" fmla="*/ 1593689 h 1596989"/>
                <a:gd name="connsiteX4" fmla="*/ 1505 w 651274"/>
                <a:gd name="connsiteY4" fmla="*/ 893378 h 159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74" h="1596989">
                  <a:moveTo>
                    <a:pt x="1505" y="893378"/>
                  </a:moveTo>
                  <a:cubicBezTo>
                    <a:pt x="-4855" y="627768"/>
                    <a:pt x="-7246" y="4013"/>
                    <a:pt x="349499" y="27"/>
                  </a:cubicBezTo>
                  <a:cubicBezTo>
                    <a:pt x="706244" y="-3959"/>
                    <a:pt x="689597" y="445743"/>
                    <a:pt x="587997" y="822354"/>
                  </a:cubicBezTo>
                  <a:cubicBezTo>
                    <a:pt x="719636" y="1639986"/>
                    <a:pt x="513407" y="1558300"/>
                    <a:pt x="387659" y="1593689"/>
                  </a:cubicBezTo>
                  <a:cubicBezTo>
                    <a:pt x="226911" y="1629079"/>
                    <a:pt x="-6135" y="1378805"/>
                    <a:pt x="1505" y="893378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円/楕円 7"/>
            <p:cNvSpPr/>
            <p:nvPr/>
          </p:nvSpPr>
          <p:spPr bwMode="auto">
            <a:xfrm>
              <a:off x="4375789" y="5046945"/>
              <a:ext cx="579726" cy="425182"/>
            </a:xfrm>
            <a:custGeom>
              <a:avLst/>
              <a:gdLst>
                <a:gd name="connsiteX0" fmla="*/ 0 w 554822"/>
                <a:gd name="connsiteY0" fmla="*/ 299473 h 598945"/>
                <a:gd name="connsiteX1" fmla="*/ 277411 w 554822"/>
                <a:gd name="connsiteY1" fmla="*/ 0 h 598945"/>
                <a:gd name="connsiteX2" fmla="*/ 554822 w 554822"/>
                <a:gd name="connsiteY2" fmla="*/ 299473 h 598945"/>
                <a:gd name="connsiteX3" fmla="*/ 277411 w 554822"/>
                <a:gd name="connsiteY3" fmla="*/ 598946 h 598945"/>
                <a:gd name="connsiteX4" fmla="*/ 0 w 554822"/>
                <a:gd name="connsiteY4" fmla="*/ 299473 h 598945"/>
                <a:gd name="connsiteX0" fmla="*/ 115 w 554937"/>
                <a:gd name="connsiteY0" fmla="*/ 299473 h 398624"/>
                <a:gd name="connsiteX1" fmla="*/ 277526 w 554937"/>
                <a:gd name="connsiteY1" fmla="*/ 0 h 398624"/>
                <a:gd name="connsiteX2" fmla="*/ 554937 w 554937"/>
                <a:gd name="connsiteY2" fmla="*/ 299473 h 398624"/>
                <a:gd name="connsiteX3" fmla="*/ 253142 w 554937"/>
                <a:gd name="connsiteY3" fmla="*/ 373394 h 398624"/>
                <a:gd name="connsiteX4" fmla="*/ 115 w 554937"/>
                <a:gd name="connsiteY4" fmla="*/ 299473 h 398624"/>
                <a:gd name="connsiteX0" fmla="*/ 650 w 555472"/>
                <a:gd name="connsiteY0" fmla="*/ 299473 h 398624"/>
                <a:gd name="connsiteX1" fmla="*/ 278061 w 555472"/>
                <a:gd name="connsiteY1" fmla="*/ 0 h 398624"/>
                <a:gd name="connsiteX2" fmla="*/ 555472 w 555472"/>
                <a:gd name="connsiteY2" fmla="*/ 299473 h 398624"/>
                <a:gd name="connsiteX3" fmla="*/ 253677 w 555472"/>
                <a:gd name="connsiteY3" fmla="*/ 373394 h 398624"/>
                <a:gd name="connsiteX4" fmla="*/ 650 w 555472"/>
                <a:gd name="connsiteY4" fmla="*/ 299473 h 398624"/>
                <a:gd name="connsiteX0" fmla="*/ 444 w 579650"/>
                <a:gd name="connsiteY0" fmla="*/ 299492 h 406159"/>
                <a:gd name="connsiteX1" fmla="*/ 277855 w 579650"/>
                <a:gd name="connsiteY1" fmla="*/ 19 h 406159"/>
                <a:gd name="connsiteX2" fmla="*/ 579650 w 579650"/>
                <a:gd name="connsiteY2" fmla="*/ 311684 h 406159"/>
                <a:gd name="connsiteX3" fmla="*/ 253471 w 579650"/>
                <a:gd name="connsiteY3" fmla="*/ 373413 h 406159"/>
                <a:gd name="connsiteX4" fmla="*/ 444 w 579650"/>
                <a:gd name="connsiteY4" fmla="*/ 299492 h 406159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167 w 579373"/>
                <a:gd name="connsiteY0" fmla="*/ 336060 h 442727"/>
                <a:gd name="connsiteX1" fmla="*/ 289770 w 579373"/>
                <a:gd name="connsiteY1" fmla="*/ 11 h 442727"/>
                <a:gd name="connsiteX2" fmla="*/ 579373 w 579373"/>
                <a:gd name="connsiteY2" fmla="*/ 348252 h 442727"/>
                <a:gd name="connsiteX3" fmla="*/ 253194 w 579373"/>
                <a:gd name="connsiteY3" fmla="*/ 409981 h 442727"/>
                <a:gd name="connsiteX4" fmla="*/ 167 w 579373"/>
                <a:gd name="connsiteY4" fmla="*/ 336060 h 442727"/>
                <a:gd name="connsiteX0" fmla="*/ 0 w 579206"/>
                <a:gd name="connsiteY0" fmla="*/ 336060 h 427558"/>
                <a:gd name="connsiteX1" fmla="*/ 289603 w 579206"/>
                <a:gd name="connsiteY1" fmla="*/ 11 h 427558"/>
                <a:gd name="connsiteX2" fmla="*/ 579206 w 579206"/>
                <a:gd name="connsiteY2" fmla="*/ 348252 h 427558"/>
                <a:gd name="connsiteX3" fmla="*/ 289603 w 579206"/>
                <a:gd name="connsiteY3" fmla="*/ 367309 h 427558"/>
                <a:gd name="connsiteX4" fmla="*/ 0 w 579206"/>
                <a:gd name="connsiteY4" fmla="*/ 336060 h 427558"/>
                <a:gd name="connsiteX0" fmla="*/ 0 w 579726"/>
                <a:gd name="connsiteY0" fmla="*/ 336060 h 390127"/>
                <a:gd name="connsiteX1" fmla="*/ 289603 w 579726"/>
                <a:gd name="connsiteY1" fmla="*/ 11 h 390127"/>
                <a:gd name="connsiteX2" fmla="*/ 579206 w 579726"/>
                <a:gd name="connsiteY2" fmla="*/ 348252 h 390127"/>
                <a:gd name="connsiteX3" fmla="*/ 289603 w 579726"/>
                <a:gd name="connsiteY3" fmla="*/ 367309 h 390127"/>
                <a:gd name="connsiteX4" fmla="*/ 0 w 579726"/>
                <a:gd name="connsiteY4" fmla="*/ 336060 h 39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726" h="390127">
                  <a:moveTo>
                    <a:pt x="0" y="336060"/>
                  </a:moveTo>
                  <a:cubicBezTo>
                    <a:pt x="0" y="274844"/>
                    <a:pt x="65053" y="-2021"/>
                    <a:pt x="289603" y="11"/>
                  </a:cubicBezTo>
                  <a:cubicBezTo>
                    <a:pt x="514153" y="2043"/>
                    <a:pt x="579206" y="182858"/>
                    <a:pt x="579206" y="348252"/>
                  </a:cubicBezTo>
                  <a:cubicBezTo>
                    <a:pt x="591398" y="428302"/>
                    <a:pt x="386137" y="369341"/>
                    <a:pt x="289603" y="367309"/>
                  </a:cubicBezTo>
                  <a:cubicBezTo>
                    <a:pt x="193069" y="365277"/>
                    <a:pt x="0" y="397276"/>
                    <a:pt x="0" y="33606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正方形/長方形 356"/>
            <p:cNvSpPr/>
            <p:nvPr/>
          </p:nvSpPr>
          <p:spPr bwMode="auto">
            <a:xfrm>
              <a:off x="4611044" y="5830773"/>
              <a:ext cx="119452" cy="24084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58" name="グループ化 357"/>
          <p:cNvGrpSpPr/>
          <p:nvPr/>
        </p:nvGrpSpPr>
        <p:grpSpPr>
          <a:xfrm flipH="1">
            <a:off x="3096258" y="2833872"/>
            <a:ext cx="635603" cy="1636348"/>
            <a:chOff x="4337273" y="4727582"/>
            <a:chExt cx="635603" cy="1636348"/>
          </a:xfrm>
        </p:grpSpPr>
        <p:sp>
          <p:nvSpPr>
            <p:cNvPr id="359" name="円/楕円 6"/>
            <p:cNvSpPr/>
            <p:nvPr/>
          </p:nvSpPr>
          <p:spPr bwMode="auto">
            <a:xfrm>
              <a:off x="4337273" y="4727582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0" name="円/楕円 6"/>
            <p:cNvSpPr/>
            <p:nvPr/>
          </p:nvSpPr>
          <p:spPr bwMode="auto">
            <a:xfrm>
              <a:off x="4337273" y="4770254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1" name="円/楕円 6"/>
            <p:cNvSpPr/>
            <p:nvPr/>
          </p:nvSpPr>
          <p:spPr bwMode="auto">
            <a:xfrm>
              <a:off x="4375629" y="5096256"/>
              <a:ext cx="567174" cy="122529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  <a:gd name="connsiteX0" fmla="*/ 8 w 613187"/>
                <a:gd name="connsiteY0" fmla="*/ 893575 h 1594298"/>
                <a:gd name="connsiteX1" fmla="*/ 376002 w 613187"/>
                <a:gd name="connsiteY1" fmla="*/ 224 h 1594298"/>
                <a:gd name="connsiteX2" fmla="*/ 586500 w 613187"/>
                <a:gd name="connsiteY2" fmla="*/ 822551 h 1594298"/>
                <a:gd name="connsiteX3" fmla="*/ 386162 w 613187"/>
                <a:gd name="connsiteY3" fmla="*/ 1593886 h 1594298"/>
                <a:gd name="connsiteX4" fmla="*/ 8 w 613187"/>
                <a:gd name="connsiteY4" fmla="*/ 893575 h 1594298"/>
                <a:gd name="connsiteX0" fmla="*/ 8 w 625680"/>
                <a:gd name="connsiteY0" fmla="*/ 893575 h 1594298"/>
                <a:gd name="connsiteX1" fmla="*/ 376002 w 625680"/>
                <a:gd name="connsiteY1" fmla="*/ 224 h 1594298"/>
                <a:gd name="connsiteX2" fmla="*/ 586500 w 625680"/>
                <a:gd name="connsiteY2" fmla="*/ 822551 h 1594298"/>
                <a:gd name="connsiteX3" fmla="*/ 386162 w 625680"/>
                <a:gd name="connsiteY3" fmla="*/ 1593886 h 1594298"/>
                <a:gd name="connsiteX4" fmla="*/ 8 w 625680"/>
                <a:gd name="connsiteY4" fmla="*/ 893575 h 1594298"/>
                <a:gd name="connsiteX0" fmla="*/ 8 w 633337"/>
                <a:gd name="connsiteY0" fmla="*/ 893575 h 1597013"/>
                <a:gd name="connsiteX1" fmla="*/ 376002 w 633337"/>
                <a:gd name="connsiteY1" fmla="*/ 224 h 1597013"/>
                <a:gd name="connsiteX2" fmla="*/ 586500 w 633337"/>
                <a:gd name="connsiteY2" fmla="*/ 822551 h 1597013"/>
                <a:gd name="connsiteX3" fmla="*/ 386162 w 633337"/>
                <a:gd name="connsiteY3" fmla="*/ 1593886 h 1597013"/>
                <a:gd name="connsiteX4" fmla="*/ 8 w 633337"/>
                <a:gd name="connsiteY4" fmla="*/ 893575 h 1597013"/>
                <a:gd name="connsiteX0" fmla="*/ 8 w 628809"/>
                <a:gd name="connsiteY0" fmla="*/ 893575 h 1597013"/>
                <a:gd name="connsiteX1" fmla="*/ 376002 w 628809"/>
                <a:gd name="connsiteY1" fmla="*/ 224 h 1597013"/>
                <a:gd name="connsiteX2" fmla="*/ 586500 w 628809"/>
                <a:gd name="connsiteY2" fmla="*/ 822551 h 1597013"/>
                <a:gd name="connsiteX3" fmla="*/ 386162 w 628809"/>
                <a:gd name="connsiteY3" fmla="*/ 1593886 h 1597013"/>
                <a:gd name="connsiteX4" fmla="*/ 8 w 628809"/>
                <a:gd name="connsiteY4" fmla="*/ 893575 h 1597013"/>
                <a:gd name="connsiteX0" fmla="*/ 81 w 659114"/>
                <a:gd name="connsiteY0" fmla="*/ 893378 h 1596816"/>
                <a:gd name="connsiteX1" fmla="*/ 376075 w 659114"/>
                <a:gd name="connsiteY1" fmla="*/ 27 h 1596816"/>
                <a:gd name="connsiteX2" fmla="*/ 586573 w 659114"/>
                <a:gd name="connsiteY2" fmla="*/ 822354 h 1596816"/>
                <a:gd name="connsiteX3" fmla="*/ 386235 w 659114"/>
                <a:gd name="connsiteY3" fmla="*/ 1593689 h 1596816"/>
                <a:gd name="connsiteX4" fmla="*/ 81 w 659114"/>
                <a:gd name="connsiteY4" fmla="*/ 893378 h 1596816"/>
                <a:gd name="connsiteX0" fmla="*/ 1505 w 651274"/>
                <a:gd name="connsiteY0" fmla="*/ 893378 h 1595578"/>
                <a:gd name="connsiteX1" fmla="*/ 349499 w 651274"/>
                <a:gd name="connsiteY1" fmla="*/ 27 h 1595578"/>
                <a:gd name="connsiteX2" fmla="*/ 587997 w 651274"/>
                <a:gd name="connsiteY2" fmla="*/ 822354 h 1595578"/>
                <a:gd name="connsiteX3" fmla="*/ 387659 w 651274"/>
                <a:gd name="connsiteY3" fmla="*/ 1593689 h 1595578"/>
                <a:gd name="connsiteX4" fmla="*/ 1505 w 651274"/>
                <a:gd name="connsiteY4" fmla="*/ 893378 h 1595578"/>
                <a:gd name="connsiteX0" fmla="*/ 1505 w 651274"/>
                <a:gd name="connsiteY0" fmla="*/ 893378 h 1596989"/>
                <a:gd name="connsiteX1" fmla="*/ 349499 w 651274"/>
                <a:gd name="connsiteY1" fmla="*/ 27 h 1596989"/>
                <a:gd name="connsiteX2" fmla="*/ 587997 w 651274"/>
                <a:gd name="connsiteY2" fmla="*/ 822354 h 1596989"/>
                <a:gd name="connsiteX3" fmla="*/ 387659 w 651274"/>
                <a:gd name="connsiteY3" fmla="*/ 1593689 h 1596989"/>
                <a:gd name="connsiteX4" fmla="*/ 1505 w 651274"/>
                <a:gd name="connsiteY4" fmla="*/ 893378 h 159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74" h="1596989">
                  <a:moveTo>
                    <a:pt x="1505" y="893378"/>
                  </a:moveTo>
                  <a:cubicBezTo>
                    <a:pt x="-4855" y="627768"/>
                    <a:pt x="-7246" y="4013"/>
                    <a:pt x="349499" y="27"/>
                  </a:cubicBezTo>
                  <a:cubicBezTo>
                    <a:pt x="706244" y="-3959"/>
                    <a:pt x="689597" y="445743"/>
                    <a:pt x="587997" y="822354"/>
                  </a:cubicBezTo>
                  <a:cubicBezTo>
                    <a:pt x="719636" y="1639986"/>
                    <a:pt x="513407" y="1558300"/>
                    <a:pt x="387659" y="1593689"/>
                  </a:cubicBezTo>
                  <a:cubicBezTo>
                    <a:pt x="226911" y="1629079"/>
                    <a:pt x="-6135" y="1378805"/>
                    <a:pt x="1505" y="893378"/>
                  </a:cubicBezTo>
                  <a:close/>
                </a:path>
              </a:pathLst>
            </a:custGeom>
            <a:solidFill>
              <a:srgbClr val="6633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2" name="円/楕円 7"/>
            <p:cNvSpPr/>
            <p:nvPr/>
          </p:nvSpPr>
          <p:spPr bwMode="auto">
            <a:xfrm>
              <a:off x="4375789" y="5046945"/>
              <a:ext cx="579726" cy="425182"/>
            </a:xfrm>
            <a:custGeom>
              <a:avLst/>
              <a:gdLst>
                <a:gd name="connsiteX0" fmla="*/ 0 w 554822"/>
                <a:gd name="connsiteY0" fmla="*/ 299473 h 598945"/>
                <a:gd name="connsiteX1" fmla="*/ 277411 w 554822"/>
                <a:gd name="connsiteY1" fmla="*/ 0 h 598945"/>
                <a:gd name="connsiteX2" fmla="*/ 554822 w 554822"/>
                <a:gd name="connsiteY2" fmla="*/ 299473 h 598945"/>
                <a:gd name="connsiteX3" fmla="*/ 277411 w 554822"/>
                <a:gd name="connsiteY3" fmla="*/ 598946 h 598945"/>
                <a:gd name="connsiteX4" fmla="*/ 0 w 554822"/>
                <a:gd name="connsiteY4" fmla="*/ 299473 h 598945"/>
                <a:gd name="connsiteX0" fmla="*/ 115 w 554937"/>
                <a:gd name="connsiteY0" fmla="*/ 299473 h 398624"/>
                <a:gd name="connsiteX1" fmla="*/ 277526 w 554937"/>
                <a:gd name="connsiteY1" fmla="*/ 0 h 398624"/>
                <a:gd name="connsiteX2" fmla="*/ 554937 w 554937"/>
                <a:gd name="connsiteY2" fmla="*/ 299473 h 398624"/>
                <a:gd name="connsiteX3" fmla="*/ 253142 w 554937"/>
                <a:gd name="connsiteY3" fmla="*/ 373394 h 398624"/>
                <a:gd name="connsiteX4" fmla="*/ 115 w 554937"/>
                <a:gd name="connsiteY4" fmla="*/ 299473 h 398624"/>
                <a:gd name="connsiteX0" fmla="*/ 650 w 555472"/>
                <a:gd name="connsiteY0" fmla="*/ 299473 h 398624"/>
                <a:gd name="connsiteX1" fmla="*/ 278061 w 555472"/>
                <a:gd name="connsiteY1" fmla="*/ 0 h 398624"/>
                <a:gd name="connsiteX2" fmla="*/ 555472 w 555472"/>
                <a:gd name="connsiteY2" fmla="*/ 299473 h 398624"/>
                <a:gd name="connsiteX3" fmla="*/ 253677 w 555472"/>
                <a:gd name="connsiteY3" fmla="*/ 373394 h 398624"/>
                <a:gd name="connsiteX4" fmla="*/ 650 w 555472"/>
                <a:gd name="connsiteY4" fmla="*/ 299473 h 398624"/>
                <a:gd name="connsiteX0" fmla="*/ 444 w 579650"/>
                <a:gd name="connsiteY0" fmla="*/ 299492 h 406159"/>
                <a:gd name="connsiteX1" fmla="*/ 277855 w 579650"/>
                <a:gd name="connsiteY1" fmla="*/ 19 h 406159"/>
                <a:gd name="connsiteX2" fmla="*/ 579650 w 579650"/>
                <a:gd name="connsiteY2" fmla="*/ 311684 h 406159"/>
                <a:gd name="connsiteX3" fmla="*/ 253471 w 579650"/>
                <a:gd name="connsiteY3" fmla="*/ 373413 h 406159"/>
                <a:gd name="connsiteX4" fmla="*/ 444 w 579650"/>
                <a:gd name="connsiteY4" fmla="*/ 299492 h 406159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167 w 579373"/>
                <a:gd name="connsiteY0" fmla="*/ 336060 h 442727"/>
                <a:gd name="connsiteX1" fmla="*/ 289770 w 579373"/>
                <a:gd name="connsiteY1" fmla="*/ 11 h 442727"/>
                <a:gd name="connsiteX2" fmla="*/ 579373 w 579373"/>
                <a:gd name="connsiteY2" fmla="*/ 348252 h 442727"/>
                <a:gd name="connsiteX3" fmla="*/ 253194 w 579373"/>
                <a:gd name="connsiteY3" fmla="*/ 409981 h 442727"/>
                <a:gd name="connsiteX4" fmla="*/ 167 w 579373"/>
                <a:gd name="connsiteY4" fmla="*/ 336060 h 442727"/>
                <a:gd name="connsiteX0" fmla="*/ 0 w 579206"/>
                <a:gd name="connsiteY0" fmla="*/ 336060 h 427558"/>
                <a:gd name="connsiteX1" fmla="*/ 289603 w 579206"/>
                <a:gd name="connsiteY1" fmla="*/ 11 h 427558"/>
                <a:gd name="connsiteX2" fmla="*/ 579206 w 579206"/>
                <a:gd name="connsiteY2" fmla="*/ 348252 h 427558"/>
                <a:gd name="connsiteX3" fmla="*/ 289603 w 579206"/>
                <a:gd name="connsiteY3" fmla="*/ 367309 h 427558"/>
                <a:gd name="connsiteX4" fmla="*/ 0 w 579206"/>
                <a:gd name="connsiteY4" fmla="*/ 336060 h 427558"/>
                <a:gd name="connsiteX0" fmla="*/ 0 w 579726"/>
                <a:gd name="connsiteY0" fmla="*/ 336060 h 390127"/>
                <a:gd name="connsiteX1" fmla="*/ 289603 w 579726"/>
                <a:gd name="connsiteY1" fmla="*/ 11 h 390127"/>
                <a:gd name="connsiteX2" fmla="*/ 579206 w 579726"/>
                <a:gd name="connsiteY2" fmla="*/ 348252 h 390127"/>
                <a:gd name="connsiteX3" fmla="*/ 289603 w 579726"/>
                <a:gd name="connsiteY3" fmla="*/ 367309 h 390127"/>
                <a:gd name="connsiteX4" fmla="*/ 0 w 579726"/>
                <a:gd name="connsiteY4" fmla="*/ 336060 h 39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726" h="390127">
                  <a:moveTo>
                    <a:pt x="0" y="336060"/>
                  </a:moveTo>
                  <a:cubicBezTo>
                    <a:pt x="0" y="274844"/>
                    <a:pt x="65053" y="-2021"/>
                    <a:pt x="289603" y="11"/>
                  </a:cubicBezTo>
                  <a:cubicBezTo>
                    <a:pt x="514153" y="2043"/>
                    <a:pt x="579206" y="182858"/>
                    <a:pt x="579206" y="348252"/>
                  </a:cubicBezTo>
                  <a:cubicBezTo>
                    <a:pt x="591398" y="428302"/>
                    <a:pt x="386137" y="369341"/>
                    <a:pt x="289603" y="367309"/>
                  </a:cubicBezTo>
                  <a:cubicBezTo>
                    <a:pt x="193069" y="365277"/>
                    <a:pt x="0" y="397276"/>
                    <a:pt x="0" y="336060"/>
                  </a:cubicBezTo>
                  <a:close/>
                </a:path>
              </a:pathLst>
            </a:custGeom>
            <a:solidFill>
              <a:srgbClr val="CC99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3" name="正方形/長方形 362"/>
            <p:cNvSpPr/>
            <p:nvPr/>
          </p:nvSpPr>
          <p:spPr bwMode="auto">
            <a:xfrm>
              <a:off x="4611044" y="5830773"/>
              <a:ext cx="119452" cy="24084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4" name="グループ化 363"/>
          <p:cNvGrpSpPr/>
          <p:nvPr/>
        </p:nvGrpSpPr>
        <p:grpSpPr>
          <a:xfrm>
            <a:off x="4296413" y="2833872"/>
            <a:ext cx="635603" cy="1636348"/>
            <a:chOff x="4337273" y="4727582"/>
            <a:chExt cx="635603" cy="1636348"/>
          </a:xfrm>
        </p:grpSpPr>
        <p:sp>
          <p:nvSpPr>
            <p:cNvPr id="365" name="円/楕円 6"/>
            <p:cNvSpPr/>
            <p:nvPr/>
          </p:nvSpPr>
          <p:spPr bwMode="auto">
            <a:xfrm>
              <a:off x="4337273" y="4727582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6" name="円/楕円 6"/>
            <p:cNvSpPr/>
            <p:nvPr/>
          </p:nvSpPr>
          <p:spPr bwMode="auto">
            <a:xfrm>
              <a:off x="4337273" y="4770254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7" name="円/楕円 6"/>
            <p:cNvSpPr/>
            <p:nvPr/>
          </p:nvSpPr>
          <p:spPr bwMode="auto">
            <a:xfrm>
              <a:off x="4375629" y="5096256"/>
              <a:ext cx="567174" cy="122529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  <a:gd name="connsiteX0" fmla="*/ 8 w 613187"/>
                <a:gd name="connsiteY0" fmla="*/ 893575 h 1594298"/>
                <a:gd name="connsiteX1" fmla="*/ 376002 w 613187"/>
                <a:gd name="connsiteY1" fmla="*/ 224 h 1594298"/>
                <a:gd name="connsiteX2" fmla="*/ 586500 w 613187"/>
                <a:gd name="connsiteY2" fmla="*/ 822551 h 1594298"/>
                <a:gd name="connsiteX3" fmla="*/ 386162 w 613187"/>
                <a:gd name="connsiteY3" fmla="*/ 1593886 h 1594298"/>
                <a:gd name="connsiteX4" fmla="*/ 8 w 613187"/>
                <a:gd name="connsiteY4" fmla="*/ 893575 h 1594298"/>
                <a:gd name="connsiteX0" fmla="*/ 8 w 625680"/>
                <a:gd name="connsiteY0" fmla="*/ 893575 h 1594298"/>
                <a:gd name="connsiteX1" fmla="*/ 376002 w 625680"/>
                <a:gd name="connsiteY1" fmla="*/ 224 h 1594298"/>
                <a:gd name="connsiteX2" fmla="*/ 586500 w 625680"/>
                <a:gd name="connsiteY2" fmla="*/ 822551 h 1594298"/>
                <a:gd name="connsiteX3" fmla="*/ 386162 w 625680"/>
                <a:gd name="connsiteY3" fmla="*/ 1593886 h 1594298"/>
                <a:gd name="connsiteX4" fmla="*/ 8 w 625680"/>
                <a:gd name="connsiteY4" fmla="*/ 893575 h 1594298"/>
                <a:gd name="connsiteX0" fmla="*/ 8 w 633337"/>
                <a:gd name="connsiteY0" fmla="*/ 893575 h 1597013"/>
                <a:gd name="connsiteX1" fmla="*/ 376002 w 633337"/>
                <a:gd name="connsiteY1" fmla="*/ 224 h 1597013"/>
                <a:gd name="connsiteX2" fmla="*/ 586500 w 633337"/>
                <a:gd name="connsiteY2" fmla="*/ 822551 h 1597013"/>
                <a:gd name="connsiteX3" fmla="*/ 386162 w 633337"/>
                <a:gd name="connsiteY3" fmla="*/ 1593886 h 1597013"/>
                <a:gd name="connsiteX4" fmla="*/ 8 w 633337"/>
                <a:gd name="connsiteY4" fmla="*/ 893575 h 1597013"/>
                <a:gd name="connsiteX0" fmla="*/ 8 w 628809"/>
                <a:gd name="connsiteY0" fmla="*/ 893575 h 1597013"/>
                <a:gd name="connsiteX1" fmla="*/ 376002 w 628809"/>
                <a:gd name="connsiteY1" fmla="*/ 224 h 1597013"/>
                <a:gd name="connsiteX2" fmla="*/ 586500 w 628809"/>
                <a:gd name="connsiteY2" fmla="*/ 822551 h 1597013"/>
                <a:gd name="connsiteX3" fmla="*/ 386162 w 628809"/>
                <a:gd name="connsiteY3" fmla="*/ 1593886 h 1597013"/>
                <a:gd name="connsiteX4" fmla="*/ 8 w 628809"/>
                <a:gd name="connsiteY4" fmla="*/ 893575 h 1597013"/>
                <a:gd name="connsiteX0" fmla="*/ 81 w 659114"/>
                <a:gd name="connsiteY0" fmla="*/ 893378 h 1596816"/>
                <a:gd name="connsiteX1" fmla="*/ 376075 w 659114"/>
                <a:gd name="connsiteY1" fmla="*/ 27 h 1596816"/>
                <a:gd name="connsiteX2" fmla="*/ 586573 w 659114"/>
                <a:gd name="connsiteY2" fmla="*/ 822354 h 1596816"/>
                <a:gd name="connsiteX3" fmla="*/ 386235 w 659114"/>
                <a:gd name="connsiteY3" fmla="*/ 1593689 h 1596816"/>
                <a:gd name="connsiteX4" fmla="*/ 81 w 659114"/>
                <a:gd name="connsiteY4" fmla="*/ 893378 h 1596816"/>
                <a:gd name="connsiteX0" fmla="*/ 1505 w 651274"/>
                <a:gd name="connsiteY0" fmla="*/ 893378 h 1595578"/>
                <a:gd name="connsiteX1" fmla="*/ 349499 w 651274"/>
                <a:gd name="connsiteY1" fmla="*/ 27 h 1595578"/>
                <a:gd name="connsiteX2" fmla="*/ 587997 w 651274"/>
                <a:gd name="connsiteY2" fmla="*/ 822354 h 1595578"/>
                <a:gd name="connsiteX3" fmla="*/ 387659 w 651274"/>
                <a:gd name="connsiteY3" fmla="*/ 1593689 h 1595578"/>
                <a:gd name="connsiteX4" fmla="*/ 1505 w 651274"/>
                <a:gd name="connsiteY4" fmla="*/ 893378 h 1595578"/>
                <a:gd name="connsiteX0" fmla="*/ 1505 w 651274"/>
                <a:gd name="connsiteY0" fmla="*/ 893378 h 1596989"/>
                <a:gd name="connsiteX1" fmla="*/ 349499 w 651274"/>
                <a:gd name="connsiteY1" fmla="*/ 27 h 1596989"/>
                <a:gd name="connsiteX2" fmla="*/ 587997 w 651274"/>
                <a:gd name="connsiteY2" fmla="*/ 822354 h 1596989"/>
                <a:gd name="connsiteX3" fmla="*/ 387659 w 651274"/>
                <a:gd name="connsiteY3" fmla="*/ 1593689 h 1596989"/>
                <a:gd name="connsiteX4" fmla="*/ 1505 w 651274"/>
                <a:gd name="connsiteY4" fmla="*/ 893378 h 159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74" h="1596989">
                  <a:moveTo>
                    <a:pt x="1505" y="893378"/>
                  </a:moveTo>
                  <a:cubicBezTo>
                    <a:pt x="-4855" y="627768"/>
                    <a:pt x="-7246" y="4013"/>
                    <a:pt x="349499" y="27"/>
                  </a:cubicBezTo>
                  <a:cubicBezTo>
                    <a:pt x="706244" y="-3959"/>
                    <a:pt x="689597" y="445743"/>
                    <a:pt x="587997" y="822354"/>
                  </a:cubicBezTo>
                  <a:cubicBezTo>
                    <a:pt x="719636" y="1639986"/>
                    <a:pt x="513407" y="1558300"/>
                    <a:pt x="387659" y="1593689"/>
                  </a:cubicBezTo>
                  <a:cubicBezTo>
                    <a:pt x="226911" y="1629079"/>
                    <a:pt x="-6135" y="1378805"/>
                    <a:pt x="1505" y="893378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円/楕円 7"/>
            <p:cNvSpPr/>
            <p:nvPr/>
          </p:nvSpPr>
          <p:spPr bwMode="auto">
            <a:xfrm>
              <a:off x="4375789" y="5046945"/>
              <a:ext cx="579726" cy="425182"/>
            </a:xfrm>
            <a:custGeom>
              <a:avLst/>
              <a:gdLst>
                <a:gd name="connsiteX0" fmla="*/ 0 w 554822"/>
                <a:gd name="connsiteY0" fmla="*/ 299473 h 598945"/>
                <a:gd name="connsiteX1" fmla="*/ 277411 w 554822"/>
                <a:gd name="connsiteY1" fmla="*/ 0 h 598945"/>
                <a:gd name="connsiteX2" fmla="*/ 554822 w 554822"/>
                <a:gd name="connsiteY2" fmla="*/ 299473 h 598945"/>
                <a:gd name="connsiteX3" fmla="*/ 277411 w 554822"/>
                <a:gd name="connsiteY3" fmla="*/ 598946 h 598945"/>
                <a:gd name="connsiteX4" fmla="*/ 0 w 554822"/>
                <a:gd name="connsiteY4" fmla="*/ 299473 h 598945"/>
                <a:gd name="connsiteX0" fmla="*/ 115 w 554937"/>
                <a:gd name="connsiteY0" fmla="*/ 299473 h 398624"/>
                <a:gd name="connsiteX1" fmla="*/ 277526 w 554937"/>
                <a:gd name="connsiteY1" fmla="*/ 0 h 398624"/>
                <a:gd name="connsiteX2" fmla="*/ 554937 w 554937"/>
                <a:gd name="connsiteY2" fmla="*/ 299473 h 398624"/>
                <a:gd name="connsiteX3" fmla="*/ 253142 w 554937"/>
                <a:gd name="connsiteY3" fmla="*/ 373394 h 398624"/>
                <a:gd name="connsiteX4" fmla="*/ 115 w 554937"/>
                <a:gd name="connsiteY4" fmla="*/ 299473 h 398624"/>
                <a:gd name="connsiteX0" fmla="*/ 650 w 555472"/>
                <a:gd name="connsiteY0" fmla="*/ 299473 h 398624"/>
                <a:gd name="connsiteX1" fmla="*/ 278061 w 555472"/>
                <a:gd name="connsiteY1" fmla="*/ 0 h 398624"/>
                <a:gd name="connsiteX2" fmla="*/ 555472 w 555472"/>
                <a:gd name="connsiteY2" fmla="*/ 299473 h 398624"/>
                <a:gd name="connsiteX3" fmla="*/ 253677 w 555472"/>
                <a:gd name="connsiteY3" fmla="*/ 373394 h 398624"/>
                <a:gd name="connsiteX4" fmla="*/ 650 w 555472"/>
                <a:gd name="connsiteY4" fmla="*/ 299473 h 398624"/>
                <a:gd name="connsiteX0" fmla="*/ 444 w 579650"/>
                <a:gd name="connsiteY0" fmla="*/ 299492 h 406159"/>
                <a:gd name="connsiteX1" fmla="*/ 277855 w 579650"/>
                <a:gd name="connsiteY1" fmla="*/ 19 h 406159"/>
                <a:gd name="connsiteX2" fmla="*/ 579650 w 579650"/>
                <a:gd name="connsiteY2" fmla="*/ 311684 h 406159"/>
                <a:gd name="connsiteX3" fmla="*/ 253471 w 579650"/>
                <a:gd name="connsiteY3" fmla="*/ 373413 h 406159"/>
                <a:gd name="connsiteX4" fmla="*/ 444 w 579650"/>
                <a:gd name="connsiteY4" fmla="*/ 299492 h 406159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167 w 579373"/>
                <a:gd name="connsiteY0" fmla="*/ 336060 h 442727"/>
                <a:gd name="connsiteX1" fmla="*/ 289770 w 579373"/>
                <a:gd name="connsiteY1" fmla="*/ 11 h 442727"/>
                <a:gd name="connsiteX2" fmla="*/ 579373 w 579373"/>
                <a:gd name="connsiteY2" fmla="*/ 348252 h 442727"/>
                <a:gd name="connsiteX3" fmla="*/ 253194 w 579373"/>
                <a:gd name="connsiteY3" fmla="*/ 409981 h 442727"/>
                <a:gd name="connsiteX4" fmla="*/ 167 w 579373"/>
                <a:gd name="connsiteY4" fmla="*/ 336060 h 442727"/>
                <a:gd name="connsiteX0" fmla="*/ 0 w 579206"/>
                <a:gd name="connsiteY0" fmla="*/ 336060 h 427558"/>
                <a:gd name="connsiteX1" fmla="*/ 289603 w 579206"/>
                <a:gd name="connsiteY1" fmla="*/ 11 h 427558"/>
                <a:gd name="connsiteX2" fmla="*/ 579206 w 579206"/>
                <a:gd name="connsiteY2" fmla="*/ 348252 h 427558"/>
                <a:gd name="connsiteX3" fmla="*/ 289603 w 579206"/>
                <a:gd name="connsiteY3" fmla="*/ 367309 h 427558"/>
                <a:gd name="connsiteX4" fmla="*/ 0 w 579206"/>
                <a:gd name="connsiteY4" fmla="*/ 336060 h 427558"/>
                <a:gd name="connsiteX0" fmla="*/ 0 w 579726"/>
                <a:gd name="connsiteY0" fmla="*/ 336060 h 390127"/>
                <a:gd name="connsiteX1" fmla="*/ 289603 w 579726"/>
                <a:gd name="connsiteY1" fmla="*/ 11 h 390127"/>
                <a:gd name="connsiteX2" fmla="*/ 579206 w 579726"/>
                <a:gd name="connsiteY2" fmla="*/ 348252 h 390127"/>
                <a:gd name="connsiteX3" fmla="*/ 289603 w 579726"/>
                <a:gd name="connsiteY3" fmla="*/ 367309 h 390127"/>
                <a:gd name="connsiteX4" fmla="*/ 0 w 579726"/>
                <a:gd name="connsiteY4" fmla="*/ 336060 h 39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726" h="390127">
                  <a:moveTo>
                    <a:pt x="0" y="336060"/>
                  </a:moveTo>
                  <a:cubicBezTo>
                    <a:pt x="0" y="274844"/>
                    <a:pt x="65053" y="-2021"/>
                    <a:pt x="289603" y="11"/>
                  </a:cubicBezTo>
                  <a:cubicBezTo>
                    <a:pt x="514153" y="2043"/>
                    <a:pt x="579206" y="182858"/>
                    <a:pt x="579206" y="348252"/>
                  </a:cubicBezTo>
                  <a:cubicBezTo>
                    <a:pt x="591398" y="428302"/>
                    <a:pt x="386137" y="369341"/>
                    <a:pt x="289603" y="367309"/>
                  </a:cubicBezTo>
                  <a:cubicBezTo>
                    <a:pt x="193069" y="365277"/>
                    <a:pt x="0" y="397276"/>
                    <a:pt x="0" y="33606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正方形/長方形 368"/>
            <p:cNvSpPr/>
            <p:nvPr/>
          </p:nvSpPr>
          <p:spPr bwMode="auto">
            <a:xfrm>
              <a:off x="4611044" y="5830773"/>
              <a:ext cx="119452" cy="24084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0" name="グループ化 369"/>
          <p:cNvGrpSpPr/>
          <p:nvPr/>
        </p:nvGrpSpPr>
        <p:grpSpPr>
          <a:xfrm flipH="1">
            <a:off x="4975858" y="2833872"/>
            <a:ext cx="635603" cy="1636348"/>
            <a:chOff x="4337273" y="4727582"/>
            <a:chExt cx="635603" cy="1636348"/>
          </a:xfrm>
        </p:grpSpPr>
        <p:sp>
          <p:nvSpPr>
            <p:cNvPr id="371" name="円/楕円 6"/>
            <p:cNvSpPr/>
            <p:nvPr/>
          </p:nvSpPr>
          <p:spPr bwMode="auto">
            <a:xfrm>
              <a:off x="4337273" y="4727582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円/楕円 6"/>
            <p:cNvSpPr/>
            <p:nvPr/>
          </p:nvSpPr>
          <p:spPr bwMode="auto">
            <a:xfrm>
              <a:off x="4337273" y="4770254"/>
              <a:ext cx="635603" cy="159367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5603" h="1593676">
                  <a:moveTo>
                    <a:pt x="14" y="893357"/>
                  </a:moveTo>
                  <a:cubicBezTo>
                    <a:pt x="-1679" y="424547"/>
                    <a:pt x="142981" y="-1687"/>
                    <a:pt x="376008" y="6"/>
                  </a:cubicBezTo>
                  <a:cubicBezTo>
                    <a:pt x="609035" y="1699"/>
                    <a:pt x="695106" y="563482"/>
                    <a:pt x="593506" y="940093"/>
                  </a:cubicBezTo>
                  <a:cubicBezTo>
                    <a:pt x="634146" y="1357344"/>
                    <a:pt x="643579" y="1595361"/>
                    <a:pt x="386168" y="1593668"/>
                  </a:cubicBezTo>
                  <a:cubicBezTo>
                    <a:pt x="128757" y="1591975"/>
                    <a:pt x="1707" y="1362167"/>
                    <a:pt x="14" y="89335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3" name="円/楕円 6"/>
            <p:cNvSpPr/>
            <p:nvPr/>
          </p:nvSpPr>
          <p:spPr bwMode="auto">
            <a:xfrm>
              <a:off x="4375629" y="5096256"/>
              <a:ext cx="567174" cy="1225296"/>
            </a:xfrm>
            <a:custGeom>
              <a:avLst/>
              <a:gdLst>
                <a:gd name="connsiteX0" fmla="*/ 0 w 772308"/>
                <a:gd name="connsiteY0" fmla="*/ 700311 h 1400622"/>
                <a:gd name="connsiteX1" fmla="*/ 386154 w 772308"/>
                <a:gd name="connsiteY1" fmla="*/ 0 h 1400622"/>
                <a:gd name="connsiteX2" fmla="*/ 772308 w 772308"/>
                <a:gd name="connsiteY2" fmla="*/ 700311 h 1400622"/>
                <a:gd name="connsiteX3" fmla="*/ 386154 w 772308"/>
                <a:gd name="connsiteY3" fmla="*/ 1400622 h 1400622"/>
                <a:gd name="connsiteX4" fmla="*/ 0 w 772308"/>
                <a:gd name="connsiteY4" fmla="*/ 700311 h 1400622"/>
                <a:gd name="connsiteX0" fmla="*/ 0 w 630068"/>
                <a:gd name="connsiteY0" fmla="*/ 700317 h 1400635"/>
                <a:gd name="connsiteX1" fmla="*/ 386154 w 630068"/>
                <a:gd name="connsiteY1" fmla="*/ 6 h 1400635"/>
                <a:gd name="connsiteX2" fmla="*/ 630068 w 630068"/>
                <a:gd name="connsiteY2" fmla="*/ 710477 h 1400635"/>
                <a:gd name="connsiteX3" fmla="*/ 386154 w 630068"/>
                <a:gd name="connsiteY3" fmla="*/ 1400628 h 1400635"/>
                <a:gd name="connsiteX4" fmla="*/ 0 w 630068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54572"/>
                <a:gd name="connsiteY0" fmla="*/ 700317 h 1400635"/>
                <a:gd name="connsiteX1" fmla="*/ 386154 w 654572"/>
                <a:gd name="connsiteY1" fmla="*/ 6 h 1400635"/>
                <a:gd name="connsiteX2" fmla="*/ 630068 w 654572"/>
                <a:gd name="connsiteY2" fmla="*/ 710477 h 1400635"/>
                <a:gd name="connsiteX3" fmla="*/ 386154 w 654572"/>
                <a:gd name="connsiteY3" fmla="*/ 1400628 h 1400635"/>
                <a:gd name="connsiteX4" fmla="*/ 0 w 654572"/>
                <a:gd name="connsiteY4" fmla="*/ 700317 h 1400635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0 w 663873"/>
                <a:gd name="connsiteY0" fmla="*/ 700317 h 1400972"/>
                <a:gd name="connsiteX1" fmla="*/ 386154 w 663873"/>
                <a:gd name="connsiteY1" fmla="*/ 6 h 1400972"/>
                <a:gd name="connsiteX2" fmla="*/ 630068 w 663873"/>
                <a:gd name="connsiteY2" fmla="*/ 710477 h 1400972"/>
                <a:gd name="connsiteX3" fmla="*/ 386154 w 663873"/>
                <a:gd name="connsiteY3" fmla="*/ 1400628 h 1400972"/>
                <a:gd name="connsiteX4" fmla="*/ 0 w 663873"/>
                <a:gd name="connsiteY4" fmla="*/ 700317 h 1400972"/>
                <a:gd name="connsiteX0" fmla="*/ 212 w 666167"/>
                <a:gd name="connsiteY0" fmla="*/ 842554 h 1543209"/>
                <a:gd name="connsiteX1" fmla="*/ 427006 w 666167"/>
                <a:gd name="connsiteY1" fmla="*/ 3 h 1543209"/>
                <a:gd name="connsiteX2" fmla="*/ 630280 w 666167"/>
                <a:gd name="connsiteY2" fmla="*/ 852714 h 1543209"/>
                <a:gd name="connsiteX3" fmla="*/ 386366 w 666167"/>
                <a:gd name="connsiteY3" fmla="*/ 1542865 h 1543209"/>
                <a:gd name="connsiteX4" fmla="*/ 212 w 666167"/>
                <a:gd name="connsiteY4" fmla="*/ 842554 h 1543209"/>
                <a:gd name="connsiteX0" fmla="*/ 212 w 675988"/>
                <a:gd name="connsiteY0" fmla="*/ 843061 h 1543716"/>
                <a:gd name="connsiteX1" fmla="*/ 427006 w 675988"/>
                <a:gd name="connsiteY1" fmla="*/ 510 h 1543716"/>
                <a:gd name="connsiteX2" fmla="*/ 630280 w 675988"/>
                <a:gd name="connsiteY2" fmla="*/ 853221 h 1543716"/>
                <a:gd name="connsiteX3" fmla="*/ 386366 w 675988"/>
                <a:gd name="connsiteY3" fmla="*/ 1543372 h 1543716"/>
                <a:gd name="connsiteX4" fmla="*/ 212 w 675988"/>
                <a:gd name="connsiteY4" fmla="*/ 843061 h 1543716"/>
                <a:gd name="connsiteX0" fmla="*/ 212 w 670667"/>
                <a:gd name="connsiteY0" fmla="*/ 842555 h 1543210"/>
                <a:gd name="connsiteX1" fmla="*/ 427006 w 670667"/>
                <a:gd name="connsiteY1" fmla="*/ 4 h 1543210"/>
                <a:gd name="connsiteX2" fmla="*/ 630280 w 670667"/>
                <a:gd name="connsiteY2" fmla="*/ 852715 h 1543210"/>
                <a:gd name="connsiteX3" fmla="*/ 386366 w 670667"/>
                <a:gd name="connsiteY3" fmla="*/ 1542866 h 1543210"/>
                <a:gd name="connsiteX4" fmla="*/ 212 w 670667"/>
                <a:gd name="connsiteY4" fmla="*/ 842555 h 1543210"/>
                <a:gd name="connsiteX0" fmla="*/ 13 w 663886"/>
                <a:gd name="connsiteY0" fmla="*/ 893354 h 1594009"/>
                <a:gd name="connsiteX1" fmla="*/ 376007 w 663886"/>
                <a:gd name="connsiteY1" fmla="*/ 3 h 1594009"/>
                <a:gd name="connsiteX2" fmla="*/ 630081 w 663886"/>
                <a:gd name="connsiteY2" fmla="*/ 903514 h 1594009"/>
                <a:gd name="connsiteX3" fmla="*/ 386167 w 663886"/>
                <a:gd name="connsiteY3" fmla="*/ 1593665 h 1594009"/>
                <a:gd name="connsiteX4" fmla="*/ 13 w 663886"/>
                <a:gd name="connsiteY4" fmla="*/ 893354 h 1594009"/>
                <a:gd name="connsiteX0" fmla="*/ 13 w 663886"/>
                <a:gd name="connsiteY0" fmla="*/ 893356 h 1594011"/>
                <a:gd name="connsiteX1" fmla="*/ 376007 w 663886"/>
                <a:gd name="connsiteY1" fmla="*/ 5 h 1594011"/>
                <a:gd name="connsiteX2" fmla="*/ 630081 w 663886"/>
                <a:gd name="connsiteY2" fmla="*/ 903516 h 1594011"/>
                <a:gd name="connsiteX3" fmla="*/ 386167 w 663886"/>
                <a:gd name="connsiteY3" fmla="*/ 1593667 h 1594011"/>
                <a:gd name="connsiteX4" fmla="*/ 13 w 663886"/>
                <a:gd name="connsiteY4" fmla="*/ 893356 h 1594011"/>
                <a:gd name="connsiteX0" fmla="*/ 13 w 662798"/>
                <a:gd name="connsiteY0" fmla="*/ 893356 h 1594023"/>
                <a:gd name="connsiteX1" fmla="*/ 376007 w 662798"/>
                <a:gd name="connsiteY1" fmla="*/ 5 h 1594023"/>
                <a:gd name="connsiteX2" fmla="*/ 630081 w 662798"/>
                <a:gd name="connsiteY2" fmla="*/ 903516 h 1594023"/>
                <a:gd name="connsiteX3" fmla="*/ 386167 w 662798"/>
                <a:gd name="connsiteY3" fmla="*/ 1593667 h 1594023"/>
                <a:gd name="connsiteX4" fmla="*/ 13 w 662798"/>
                <a:gd name="connsiteY4" fmla="*/ 893356 h 1594023"/>
                <a:gd name="connsiteX0" fmla="*/ 16 w 668021"/>
                <a:gd name="connsiteY0" fmla="*/ 893356 h 1594023"/>
                <a:gd name="connsiteX1" fmla="*/ 376010 w 668021"/>
                <a:gd name="connsiteY1" fmla="*/ 5 h 1594023"/>
                <a:gd name="connsiteX2" fmla="*/ 630084 w 668021"/>
                <a:gd name="connsiteY2" fmla="*/ 903516 h 1594023"/>
                <a:gd name="connsiteX3" fmla="*/ 386170 w 668021"/>
                <a:gd name="connsiteY3" fmla="*/ 1593667 h 1594023"/>
                <a:gd name="connsiteX4" fmla="*/ 16 w 668021"/>
                <a:gd name="connsiteY4" fmla="*/ 893356 h 1594023"/>
                <a:gd name="connsiteX0" fmla="*/ 8 w 631007"/>
                <a:gd name="connsiteY0" fmla="*/ 893356 h 1593674"/>
                <a:gd name="connsiteX1" fmla="*/ 376002 w 631007"/>
                <a:gd name="connsiteY1" fmla="*/ 5 h 1593674"/>
                <a:gd name="connsiteX2" fmla="*/ 605692 w 631007"/>
                <a:gd name="connsiteY2" fmla="*/ 903516 h 1593674"/>
                <a:gd name="connsiteX3" fmla="*/ 386162 w 631007"/>
                <a:gd name="connsiteY3" fmla="*/ 1593667 h 1593674"/>
                <a:gd name="connsiteX4" fmla="*/ 8 w 631007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13 w 643155"/>
                <a:gd name="connsiteY0" fmla="*/ 893356 h 1593674"/>
                <a:gd name="connsiteX1" fmla="*/ 376007 w 643155"/>
                <a:gd name="connsiteY1" fmla="*/ 5 h 1593674"/>
                <a:gd name="connsiteX2" fmla="*/ 605697 w 643155"/>
                <a:gd name="connsiteY2" fmla="*/ 903516 h 1593674"/>
                <a:gd name="connsiteX3" fmla="*/ 386167 w 643155"/>
                <a:gd name="connsiteY3" fmla="*/ 1593667 h 1593674"/>
                <a:gd name="connsiteX4" fmla="*/ 13 w 643155"/>
                <a:gd name="connsiteY4" fmla="*/ 893356 h 1593674"/>
                <a:gd name="connsiteX0" fmla="*/ 8 w 648111"/>
                <a:gd name="connsiteY0" fmla="*/ 894681 h 1598739"/>
                <a:gd name="connsiteX1" fmla="*/ 376002 w 648111"/>
                <a:gd name="connsiteY1" fmla="*/ 1330 h 1598739"/>
                <a:gd name="connsiteX2" fmla="*/ 623980 w 648111"/>
                <a:gd name="connsiteY2" fmla="*/ 1069433 h 1598739"/>
                <a:gd name="connsiteX3" fmla="*/ 386162 w 648111"/>
                <a:gd name="connsiteY3" fmla="*/ 1594992 h 1598739"/>
                <a:gd name="connsiteX4" fmla="*/ 8 w 648111"/>
                <a:gd name="connsiteY4" fmla="*/ 894681 h 1598739"/>
                <a:gd name="connsiteX0" fmla="*/ 19 w 666284"/>
                <a:gd name="connsiteY0" fmla="*/ 893353 h 1597411"/>
                <a:gd name="connsiteX1" fmla="*/ 376013 w 666284"/>
                <a:gd name="connsiteY1" fmla="*/ 2 h 1597411"/>
                <a:gd name="connsiteX2" fmla="*/ 623991 w 666284"/>
                <a:gd name="connsiteY2" fmla="*/ 1068105 h 1597411"/>
                <a:gd name="connsiteX3" fmla="*/ 386173 w 666284"/>
                <a:gd name="connsiteY3" fmla="*/ 1593664 h 1597411"/>
                <a:gd name="connsiteX4" fmla="*/ 19 w 666284"/>
                <a:gd name="connsiteY4" fmla="*/ 893353 h 1597411"/>
                <a:gd name="connsiteX0" fmla="*/ 19 w 666284"/>
                <a:gd name="connsiteY0" fmla="*/ 893353 h 1593669"/>
                <a:gd name="connsiteX1" fmla="*/ 376013 w 666284"/>
                <a:gd name="connsiteY1" fmla="*/ 2 h 1593669"/>
                <a:gd name="connsiteX2" fmla="*/ 623991 w 666284"/>
                <a:gd name="connsiteY2" fmla="*/ 1068105 h 1593669"/>
                <a:gd name="connsiteX3" fmla="*/ 386173 w 666284"/>
                <a:gd name="connsiteY3" fmla="*/ 1593664 h 1593669"/>
                <a:gd name="connsiteX4" fmla="*/ 19 w 666284"/>
                <a:gd name="connsiteY4" fmla="*/ 893353 h 1593669"/>
                <a:gd name="connsiteX0" fmla="*/ 8 w 619670"/>
                <a:gd name="connsiteY0" fmla="*/ 893454 h 1593945"/>
                <a:gd name="connsiteX1" fmla="*/ 376002 w 619670"/>
                <a:gd name="connsiteY1" fmla="*/ 103 h 1593945"/>
                <a:gd name="connsiteX2" fmla="*/ 593500 w 619670"/>
                <a:gd name="connsiteY2" fmla="*/ 940190 h 1593945"/>
                <a:gd name="connsiteX3" fmla="*/ 386162 w 619670"/>
                <a:gd name="connsiteY3" fmla="*/ 1593765 h 1593945"/>
                <a:gd name="connsiteX4" fmla="*/ 8 w 619670"/>
                <a:gd name="connsiteY4" fmla="*/ 893454 h 1593945"/>
                <a:gd name="connsiteX0" fmla="*/ 14 w 635603"/>
                <a:gd name="connsiteY0" fmla="*/ 893357 h 1593848"/>
                <a:gd name="connsiteX1" fmla="*/ 376008 w 635603"/>
                <a:gd name="connsiteY1" fmla="*/ 6 h 1593848"/>
                <a:gd name="connsiteX2" fmla="*/ 593506 w 635603"/>
                <a:gd name="connsiteY2" fmla="*/ 940093 h 1593848"/>
                <a:gd name="connsiteX3" fmla="*/ 386168 w 635603"/>
                <a:gd name="connsiteY3" fmla="*/ 1593668 h 1593848"/>
                <a:gd name="connsiteX4" fmla="*/ 14 w 635603"/>
                <a:gd name="connsiteY4" fmla="*/ 893357 h 1593848"/>
                <a:gd name="connsiteX0" fmla="*/ 14 w 635603"/>
                <a:gd name="connsiteY0" fmla="*/ 893357 h 1593676"/>
                <a:gd name="connsiteX1" fmla="*/ 376008 w 635603"/>
                <a:gd name="connsiteY1" fmla="*/ 6 h 1593676"/>
                <a:gd name="connsiteX2" fmla="*/ 593506 w 635603"/>
                <a:gd name="connsiteY2" fmla="*/ 940093 h 1593676"/>
                <a:gd name="connsiteX3" fmla="*/ 386168 w 635603"/>
                <a:gd name="connsiteY3" fmla="*/ 1593668 h 1593676"/>
                <a:gd name="connsiteX4" fmla="*/ 14 w 635603"/>
                <a:gd name="connsiteY4" fmla="*/ 893357 h 1593676"/>
                <a:gd name="connsiteX0" fmla="*/ 8 w 613187"/>
                <a:gd name="connsiteY0" fmla="*/ 893575 h 1594298"/>
                <a:gd name="connsiteX1" fmla="*/ 376002 w 613187"/>
                <a:gd name="connsiteY1" fmla="*/ 224 h 1594298"/>
                <a:gd name="connsiteX2" fmla="*/ 586500 w 613187"/>
                <a:gd name="connsiteY2" fmla="*/ 822551 h 1594298"/>
                <a:gd name="connsiteX3" fmla="*/ 386162 w 613187"/>
                <a:gd name="connsiteY3" fmla="*/ 1593886 h 1594298"/>
                <a:gd name="connsiteX4" fmla="*/ 8 w 613187"/>
                <a:gd name="connsiteY4" fmla="*/ 893575 h 1594298"/>
                <a:gd name="connsiteX0" fmla="*/ 8 w 625680"/>
                <a:gd name="connsiteY0" fmla="*/ 893575 h 1594298"/>
                <a:gd name="connsiteX1" fmla="*/ 376002 w 625680"/>
                <a:gd name="connsiteY1" fmla="*/ 224 h 1594298"/>
                <a:gd name="connsiteX2" fmla="*/ 586500 w 625680"/>
                <a:gd name="connsiteY2" fmla="*/ 822551 h 1594298"/>
                <a:gd name="connsiteX3" fmla="*/ 386162 w 625680"/>
                <a:gd name="connsiteY3" fmla="*/ 1593886 h 1594298"/>
                <a:gd name="connsiteX4" fmla="*/ 8 w 625680"/>
                <a:gd name="connsiteY4" fmla="*/ 893575 h 1594298"/>
                <a:gd name="connsiteX0" fmla="*/ 8 w 633337"/>
                <a:gd name="connsiteY0" fmla="*/ 893575 h 1597013"/>
                <a:gd name="connsiteX1" fmla="*/ 376002 w 633337"/>
                <a:gd name="connsiteY1" fmla="*/ 224 h 1597013"/>
                <a:gd name="connsiteX2" fmla="*/ 586500 w 633337"/>
                <a:gd name="connsiteY2" fmla="*/ 822551 h 1597013"/>
                <a:gd name="connsiteX3" fmla="*/ 386162 w 633337"/>
                <a:gd name="connsiteY3" fmla="*/ 1593886 h 1597013"/>
                <a:gd name="connsiteX4" fmla="*/ 8 w 633337"/>
                <a:gd name="connsiteY4" fmla="*/ 893575 h 1597013"/>
                <a:gd name="connsiteX0" fmla="*/ 8 w 628809"/>
                <a:gd name="connsiteY0" fmla="*/ 893575 h 1597013"/>
                <a:gd name="connsiteX1" fmla="*/ 376002 w 628809"/>
                <a:gd name="connsiteY1" fmla="*/ 224 h 1597013"/>
                <a:gd name="connsiteX2" fmla="*/ 586500 w 628809"/>
                <a:gd name="connsiteY2" fmla="*/ 822551 h 1597013"/>
                <a:gd name="connsiteX3" fmla="*/ 386162 w 628809"/>
                <a:gd name="connsiteY3" fmla="*/ 1593886 h 1597013"/>
                <a:gd name="connsiteX4" fmla="*/ 8 w 628809"/>
                <a:gd name="connsiteY4" fmla="*/ 893575 h 1597013"/>
                <a:gd name="connsiteX0" fmla="*/ 81 w 659114"/>
                <a:gd name="connsiteY0" fmla="*/ 893378 h 1596816"/>
                <a:gd name="connsiteX1" fmla="*/ 376075 w 659114"/>
                <a:gd name="connsiteY1" fmla="*/ 27 h 1596816"/>
                <a:gd name="connsiteX2" fmla="*/ 586573 w 659114"/>
                <a:gd name="connsiteY2" fmla="*/ 822354 h 1596816"/>
                <a:gd name="connsiteX3" fmla="*/ 386235 w 659114"/>
                <a:gd name="connsiteY3" fmla="*/ 1593689 h 1596816"/>
                <a:gd name="connsiteX4" fmla="*/ 81 w 659114"/>
                <a:gd name="connsiteY4" fmla="*/ 893378 h 1596816"/>
                <a:gd name="connsiteX0" fmla="*/ 1505 w 651274"/>
                <a:gd name="connsiteY0" fmla="*/ 893378 h 1595578"/>
                <a:gd name="connsiteX1" fmla="*/ 349499 w 651274"/>
                <a:gd name="connsiteY1" fmla="*/ 27 h 1595578"/>
                <a:gd name="connsiteX2" fmla="*/ 587997 w 651274"/>
                <a:gd name="connsiteY2" fmla="*/ 822354 h 1595578"/>
                <a:gd name="connsiteX3" fmla="*/ 387659 w 651274"/>
                <a:gd name="connsiteY3" fmla="*/ 1593689 h 1595578"/>
                <a:gd name="connsiteX4" fmla="*/ 1505 w 651274"/>
                <a:gd name="connsiteY4" fmla="*/ 893378 h 1595578"/>
                <a:gd name="connsiteX0" fmla="*/ 1505 w 651274"/>
                <a:gd name="connsiteY0" fmla="*/ 893378 h 1596989"/>
                <a:gd name="connsiteX1" fmla="*/ 349499 w 651274"/>
                <a:gd name="connsiteY1" fmla="*/ 27 h 1596989"/>
                <a:gd name="connsiteX2" fmla="*/ 587997 w 651274"/>
                <a:gd name="connsiteY2" fmla="*/ 822354 h 1596989"/>
                <a:gd name="connsiteX3" fmla="*/ 387659 w 651274"/>
                <a:gd name="connsiteY3" fmla="*/ 1593689 h 1596989"/>
                <a:gd name="connsiteX4" fmla="*/ 1505 w 651274"/>
                <a:gd name="connsiteY4" fmla="*/ 893378 h 1596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1274" h="1596989">
                  <a:moveTo>
                    <a:pt x="1505" y="893378"/>
                  </a:moveTo>
                  <a:cubicBezTo>
                    <a:pt x="-4855" y="627768"/>
                    <a:pt x="-7246" y="4013"/>
                    <a:pt x="349499" y="27"/>
                  </a:cubicBezTo>
                  <a:cubicBezTo>
                    <a:pt x="706244" y="-3959"/>
                    <a:pt x="689597" y="445743"/>
                    <a:pt x="587997" y="822354"/>
                  </a:cubicBezTo>
                  <a:cubicBezTo>
                    <a:pt x="719636" y="1639986"/>
                    <a:pt x="513407" y="1558300"/>
                    <a:pt x="387659" y="1593689"/>
                  </a:cubicBezTo>
                  <a:cubicBezTo>
                    <a:pt x="226911" y="1629079"/>
                    <a:pt x="-6135" y="1378805"/>
                    <a:pt x="1505" y="893378"/>
                  </a:cubicBez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4" name="円/楕円 7"/>
            <p:cNvSpPr/>
            <p:nvPr/>
          </p:nvSpPr>
          <p:spPr bwMode="auto">
            <a:xfrm>
              <a:off x="4375789" y="5046945"/>
              <a:ext cx="579726" cy="425182"/>
            </a:xfrm>
            <a:custGeom>
              <a:avLst/>
              <a:gdLst>
                <a:gd name="connsiteX0" fmla="*/ 0 w 554822"/>
                <a:gd name="connsiteY0" fmla="*/ 299473 h 598945"/>
                <a:gd name="connsiteX1" fmla="*/ 277411 w 554822"/>
                <a:gd name="connsiteY1" fmla="*/ 0 h 598945"/>
                <a:gd name="connsiteX2" fmla="*/ 554822 w 554822"/>
                <a:gd name="connsiteY2" fmla="*/ 299473 h 598945"/>
                <a:gd name="connsiteX3" fmla="*/ 277411 w 554822"/>
                <a:gd name="connsiteY3" fmla="*/ 598946 h 598945"/>
                <a:gd name="connsiteX4" fmla="*/ 0 w 554822"/>
                <a:gd name="connsiteY4" fmla="*/ 299473 h 598945"/>
                <a:gd name="connsiteX0" fmla="*/ 115 w 554937"/>
                <a:gd name="connsiteY0" fmla="*/ 299473 h 398624"/>
                <a:gd name="connsiteX1" fmla="*/ 277526 w 554937"/>
                <a:gd name="connsiteY1" fmla="*/ 0 h 398624"/>
                <a:gd name="connsiteX2" fmla="*/ 554937 w 554937"/>
                <a:gd name="connsiteY2" fmla="*/ 299473 h 398624"/>
                <a:gd name="connsiteX3" fmla="*/ 253142 w 554937"/>
                <a:gd name="connsiteY3" fmla="*/ 373394 h 398624"/>
                <a:gd name="connsiteX4" fmla="*/ 115 w 554937"/>
                <a:gd name="connsiteY4" fmla="*/ 299473 h 398624"/>
                <a:gd name="connsiteX0" fmla="*/ 650 w 555472"/>
                <a:gd name="connsiteY0" fmla="*/ 299473 h 398624"/>
                <a:gd name="connsiteX1" fmla="*/ 278061 w 555472"/>
                <a:gd name="connsiteY1" fmla="*/ 0 h 398624"/>
                <a:gd name="connsiteX2" fmla="*/ 555472 w 555472"/>
                <a:gd name="connsiteY2" fmla="*/ 299473 h 398624"/>
                <a:gd name="connsiteX3" fmla="*/ 253677 w 555472"/>
                <a:gd name="connsiteY3" fmla="*/ 373394 h 398624"/>
                <a:gd name="connsiteX4" fmla="*/ 650 w 555472"/>
                <a:gd name="connsiteY4" fmla="*/ 299473 h 398624"/>
                <a:gd name="connsiteX0" fmla="*/ 444 w 579650"/>
                <a:gd name="connsiteY0" fmla="*/ 299492 h 406159"/>
                <a:gd name="connsiteX1" fmla="*/ 277855 w 579650"/>
                <a:gd name="connsiteY1" fmla="*/ 19 h 406159"/>
                <a:gd name="connsiteX2" fmla="*/ 579650 w 579650"/>
                <a:gd name="connsiteY2" fmla="*/ 311684 h 406159"/>
                <a:gd name="connsiteX3" fmla="*/ 253471 w 579650"/>
                <a:gd name="connsiteY3" fmla="*/ 373413 h 406159"/>
                <a:gd name="connsiteX4" fmla="*/ 444 w 579650"/>
                <a:gd name="connsiteY4" fmla="*/ 299492 h 406159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626 w 579832"/>
                <a:gd name="connsiteY0" fmla="*/ 317773 h 424440"/>
                <a:gd name="connsiteX1" fmla="*/ 326805 w 579832"/>
                <a:gd name="connsiteY1" fmla="*/ 12 h 424440"/>
                <a:gd name="connsiteX2" fmla="*/ 579832 w 579832"/>
                <a:gd name="connsiteY2" fmla="*/ 329965 h 424440"/>
                <a:gd name="connsiteX3" fmla="*/ 253653 w 579832"/>
                <a:gd name="connsiteY3" fmla="*/ 391694 h 424440"/>
                <a:gd name="connsiteX4" fmla="*/ 626 w 579832"/>
                <a:gd name="connsiteY4" fmla="*/ 317773 h 424440"/>
                <a:gd name="connsiteX0" fmla="*/ 167 w 579373"/>
                <a:gd name="connsiteY0" fmla="*/ 336060 h 442727"/>
                <a:gd name="connsiteX1" fmla="*/ 289770 w 579373"/>
                <a:gd name="connsiteY1" fmla="*/ 11 h 442727"/>
                <a:gd name="connsiteX2" fmla="*/ 579373 w 579373"/>
                <a:gd name="connsiteY2" fmla="*/ 348252 h 442727"/>
                <a:gd name="connsiteX3" fmla="*/ 253194 w 579373"/>
                <a:gd name="connsiteY3" fmla="*/ 409981 h 442727"/>
                <a:gd name="connsiteX4" fmla="*/ 167 w 579373"/>
                <a:gd name="connsiteY4" fmla="*/ 336060 h 442727"/>
                <a:gd name="connsiteX0" fmla="*/ 0 w 579206"/>
                <a:gd name="connsiteY0" fmla="*/ 336060 h 427558"/>
                <a:gd name="connsiteX1" fmla="*/ 289603 w 579206"/>
                <a:gd name="connsiteY1" fmla="*/ 11 h 427558"/>
                <a:gd name="connsiteX2" fmla="*/ 579206 w 579206"/>
                <a:gd name="connsiteY2" fmla="*/ 348252 h 427558"/>
                <a:gd name="connsiteX3" fmla="*/ 289603 w 579206"/>
                <a:gd name="connsiteY3" fmla="*/ 367309 h 427558"/>
                <a:gd name="connsiteX4" fmla="*/ 0 w 579206"/>
                <a:gd name="connsiteY4" fmla="*/ 336060 h 427558"/>
                <a:gd name="connsiteX0" fmla="*/ 0 w 579726"/>
                <a:gd name="connsiteY0" fmla="*/ 336060 h 390127"/>
                <a:gd name="connsiteX1" fmla="*/ 289603 w 579726"/>
                <a:gd name="connsiteY1" fmla="*/ 11 h 390127"/>
                <a:gd name="connsiteX2" fmla="*/ 579206 w 579726"/>
                <a:gd name="connsiteY2" fmla="*/ 348252 h 390127"/>
                <a:gd name="connsiteX3" fmla="*/ 289603 w 579726"/>
                <a:gd name="connsiteY3" fmla="*/ 367309 h 390127"/>
                <a:gd name="connsiteX4" fmla="*/ 0 w 579726"/>
                <a:gd name="connsiteY4" fmla="*/ 336060 h 390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726" h="390127">
                  <a:moveTo>
                    <a:pt x="0" y="336060"/>
                  </a:moveTo>
                  <a:cubicBezTo>
                    <a:pt x="0" y="274844"/>
                    <a:pt x="65053" y="-2021"/>
                    <a:pt x="289603" y="11"/>
                  </a:cubicBezTo>
                  <a:cubicBezTo>
                    <a:pt x="514153" y="2043"/>
                    <a:pt x="579206" y="182858"/>
                    <a:pt x="579206" y="348252"/>
                  </a:cubicBezTo>
                  <a:cubicBezTo>
                    <a:pt x="591398" y="428302"/>
                    <a:pt x="386137" y="369341"/>
                    <a:pt x="289603" y="367309"/>
                  </a:cubicBezTo>
                  <a:cubicBezTo>
                    <a:pt x="193069" y="365277"/>
                    <a:pt x="0" y="397276"/>
                    <a:pt x="0" y="33606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正方形/長方形 374"/>
            <p:cNvSpPr/>
            <p:nvPr/>
          </p:nvSpPr>
          <p:spPr bwMode="auto">
            <a:xfrm>
              <a:off x="4611044" y="5830773"/>
              <a:ext cx="119452" cy="24084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PPTX200_くつ</dc:title>
  <dc:subject>PPTX200_くつ</dc:subject>
  <dc:creator>http://www.digipot.net</dc:creator>
  <cp:lastModifiedBy/>
  <cp:revision>1</cp:revision>
  <dcterms:created xsi:type="dcterms:W3CDTF">2014-05-08T07:12:24Z</dcterms:created>
  <dcterms:modified xsi:type="dcterms:W3CDTF">2014-07-10T07:06:08Z</dcterms:modified>
  <cp:category/>
  <cp:version>1</cp:version>
</cp:coreProperties>
</file>