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99"/>
    <a:srgbClr val="FF66FF"/>
    <a:srgbClr val="006600"/>
    <a:srgbClr val="CC9900"/>
    <a:srgbClr val="CC0000"/>
    <a:srgbClr val="FFCC66"/>
    <a:srgbClr val="FFCC00"/>
    <a:srgbClr val="6666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1" d="100"/>
          <a:sy n="61" d="100"/>
        </p:scale>
        <p:origin x="-1435" y="-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34897" y="836712"/>
            <a:ext cx="1575175" cy="1575175"/>
            <a:chOff x="407495" y="836712"/>
            <a:chExt cx="1872208" cy="1872208"/>
          </a:xfrm>
        </p:grpSpPr>
        <p:sp>
          <p:nvSpPr>
            <p:cNvPr id="2" name="十二角形 1"/>
            <p:cNvSpPr/>
            <p:nvPr/>
          </p:nvSpPr>
          <p:spPr>
            <a:xfrm>
              <a:off x="407495" y="836712"/>
              <a:ext cx="1872208" cy="1872208"/>
            </a:xfrm>
            <a:prstGeom prst="dodecagon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" name="直線コネクタ 3"/>
            <p:cNvCxnSpPr>
              <a:stCxn id="2" idx="5"/>
              <a:endCxn id="2" idx="11"/>
            </p:cNvCxnSpPr>
            <p:nvPr/>
          </p:nvCxnSpPr>
          <p:spPr>
            <a:xfrm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>
              <a:stCxn id="2" idx="3"/>
              <a:endCxn id="2" idx="9"/>
            </p:cNvCxnSpPr>
            <p:nvPr/>
          </p:nvCxnSpPr>
          <p:spPr>
            <a:xfrm flipH="1" flipV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>
              <a:stCxn id="2" idx="0"/>
              <a:endCxn id="2" idx="6"/>
            </p:cNvCxnSpPr>
            <p:nvPr/>
          </p:nvCxnSpPr>
          <p:spPr>
            <a:xfrm flipH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>
              <a:stCxn id="2" idx="2"/>
              <a:endCxn id="2" idx="8"/>
            </p:cNvCxnSpPr>
            <p:nvPr/>
          </p:nvCxnSpPr>
          <p:spPr>
            <a:xfrm flipH="1" flipV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>
              <a:stCxn id="2" idx="1"/>
              <a:endCxn id="2" idx="7"/>
            </p:cNvCxnSpPr>
            <p:nvPr/>
          </p:nvCxnSpPr>
          <p:spPr>
            <a:xfrm flipH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>
              <a:stCxn id="2" idx="4"/>
              <a:endCxn id="2" idx="10"/>
            </p:cNvCxnSpPr>
            <p:nvPr/>
          </p:nvCxnSpPr>
          <p:spPr>
            <a:xfrm flipH="1"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円/楕円 21"/>
            <p:cNvSpPr/>
            <p:nvPr/>
          </p:nvSpPr>
          <p:spPr>
            <a:xfrm>
              <a:off x="1261173" y="1690390"/>
              <a:ext cx="164852" cy="16485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1311030" y="1740247"/>
              <a:ext cx="65138" cy="651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2294177" y="836712"/>
            <a:ext cx="1575175" cy="1575175"/>
            <a:chOff x="407495" y="836712"/>
            <a:chExt cx="1872208" cy="1872208"/>
          </a:xfrm>
        </p:grpSpPr>
        <p:sp>
          <p:nvSpPr>
            <p:cNvPr id="50" name="十二角形 49"/>
            <p:cNvSpPr/>
            <p:nvPr/>
          </p:nvSpPr>
          <p:spPr>
            <a:xfrm>
              <a:off x="407495" y="836712"/>
              <a:ext cx="1872208" cy="1872208"/>
            </a:xfrm>
            <a:prstGeom prst="dodecagon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2" name="直線コネクタ 51"/>
            <p:cNvCxnSpPr>
              <a:stCxn id="50" idx="5"/>
              <a:endCxn id="50" idx="11"/>
            </p:cNvCxnSpPr>
            <p:nvPr/>
          </p:nvCxnSpPr>
          <p:spPr>
            <a:xfrm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>
              <a:stCxn id="50" idx="3"/>
              <a:endCxn id="50" idx="9"/>
            </p:cNvCxnSpPr>
            <p:nvPr/>
          </p:nvCxnSpPr>
          <p:spPr>
            <a:xfrm flipH="1" flipV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>
              <a:stCxn id="50" idx="0"/>
              <a:endCxn id="50" idx="6"/>
            </p:cNvCxnSpPr>
            <p:nvPr/>
          </p:nvCxnSpPr>
          <p:spPr>
            <a:xfrm flipH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>
              <a:stCxn id="50" idx="2"/>
              <a:endCxn id="50" idx="8"/>
            </p:cNvCxnSpPr>
            <p:nvPr/>
          </p:nvCxnSpPr>
          <p:spPr>
            <a:xfrm flipH="1" flipV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/>
            <p:cNvCxnSpPr>
              <a:stCxn id="50" idx="1"/>
              <a:endCxn id="50" idx="7"/>
            </p:cNvCxnSpPr>
            <p:nvPr/>
          </p:nvCxnSpPr>
          <p:spPr>
            <a:xfrm flipH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>
              <a:stCxn id="50" idx="4"/>
              <a:endCxn id="50" idx="10"/>
            </p:cNvCxnSpPr>
            <p:nvPr/>
          </p:nvCxnSpPr>
          <p:spPr>
            <a:xfrm flipH="1"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円/楕円 59"/>
            <p:cNvSpPr/>
            <p:nvPr/>
          </p:nvSpPr>
          <p:spPr>
            <a:xfrm>
              <a:off x="1261173" y="1690390"/>
              <a:ext cx="164852" cy="16485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1311030" y="1740247"/>
              <a:ext cx="65138" cy="651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4168697" y="836712"/>
            <a:ext cx="1575175" cy="1575175"/>
            <a:chOff x="407495" y="836712"/>
            <a:chExt cx="1872208" cy="1872208"/>
          </a:xfrm>
        </p:grpSpPr>
        <p:sp>
          <p:nvSpPr>
            <p:cNvPr id="65" name="十二角形 64"/>
            <p:cNvSpPr/>
            <p:nvPr/>
          </p:nvSpPr>
          <p:spPr>
            <a:xfrm>
              <a:off x="407495" y="836712"/>
              <a:ext cx="1872208" cy="1872208"/>
            </a:xfrm>
            <a:prstGeom prst="dodecagon">
              <a:avLst/>
            </a:prstGeom>
            <a:gradFill flip="none" rotWithShape="1">
              <a:gsLst>
                <a:gs pos="0">
                  <a:srgbClr val="0070C0"/>
                </a:gs>
                <a:gs pos="100000">
                  <a:srgbClr val="00206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6" name="直線コネクタ 65"/>
            <p:cNvCxnSpPr>
              <a:stCxn id="65" idx="5"/>
              <a:endCxn id="65" idx="11"/>
            </p:cNvCxnSpPr>
            <p:nvPr/>
          </p:nvCxnSpPr>
          <p:spPr>
            <a:xfrm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/>
            <p:cNvCxnSpPr>
              <a:stCxn id="65" idx="3"/>
              <a:endCxn id="65" idx="9"/>
            </p:cNvCxnSpPr>
            <p:nvPr/>
          </p:nvCxnSpPr>
          <p:spPr>
            <a:xfrm flipH="1" flipV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/>
            <p:cNvCxnSpPr>
              <a:stCxn id="65" idx="0"/>
              <a:endCxn id="65" idx="6"/>
            </p:cNvCxnSpPr>
            <p:nvPr/>
          </p:nvCxnSpPr>
          <p:spPr>
            <a:xfrm flipH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>
              <a:stCxn id="65" idx="2"/>
              <a:endCxn id="65" idx="8"/>
            </p:cNvCxnSpPr>
            <p:nvPr/>
          </p:nvCxnSpPr>
          <p:spPr>
            <a:xfrm flipH="1" flipV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>
              <a:stCxn id="65" idx="1"/>
              <a:endCxn id="65" idx="7"/>
            </p:cNvCxnSpPr>
            <p:nvPr/>
          </p:nvCxnSpPr>
          <p:spPr>
            <a:xfrm flipH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>
              <a:stCxn id="65" idx="4"/>
              <a:endCxn id="65" idx="10"/>
            </p:cNvCxnSpPr>
            <p:nvPr/>
          </p:nvCxnSpPr>
          <p:spPr>
            <a:xfrm flipH="1"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円/楕円 74"/>
            <p:cNvSpPr/>
            <p:nvPr/>
          </p:nvSpPr>
          <p:spPr>
            <a:xfrm>
              <a:off x="1261173" y="1690390"/>
              <a:ext cx="164852" cy="16485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1311030" y="1740247"/>
              <a:ext cx="65138" cy="651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6043217" y="836712"/>
            <a:ext cx="1575175" cy="1575175"/>
            <a:chOff x="407495" y="836712"/>
            <a:chExt cx="1872208" cy="1872208"/>
          </a:xfrm>
        </p:grpSpPr>
        <p:sp>
          <p:nvSpPr>
            <p:cNvPr id="78" name="十二角形 77"/>
            <p:cNvSpPr/>
            <p:nvPr/>
          </p:nvSpPr>
          <p:spPr>
            <a:xfrm>
              <a:off x="407495" y="836712"/>
              <a:ext cx="1872208" cy="1872208"/>
            </a:xfrm>
            <a:prstGeom prst="dodecagon">
              <a:avLst/>
            </a:prstGeom>
            <a:gradFill flip="none"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9" name="直線コネクタ 78"/>
            <p:cNvCxnSpPr>
              <a:stCxn id="78" idx="5"/>
              <a:endCxn id="78" idx="11"/>
            </p:cNvCxnSpPr>
            <p:nvPr/>
          </p:nvCxnSpPr>
          <p:spPr>
            <a:xfrm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>
              <a:stCxn id="78" idx="3"/>
              <a:endCxn id="78" idx="9"/>
            </p:cNvCxnSpPr>
            <p:nvPr/>
          </p:nvCxnSpPr>
          <p:spPr>
            <a:xfrm flipH="1" flipV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/>
            <p:cNvCxnSpPr>
              <a:stCxn id="78" idx="0"/>
              <a:endCxn id="78" idx="6"/>
            </p:cNvCxnSpPr>
            <p:nvPr/>
          </p:nvCxnSpPr>
          <p:spPr>
            <a:xfrm flipH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>
              <a:stCxn id="78" idx="2"/>
              <a:endCxn id="78" idx="8"/>
            </p:cNvCxnSpPr>
            <p:nvPr/>
          </p:nvCxnSpPr>
          <p:spPr>
            <a:xfrm flipH="1" flipV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/>
            <p:cNvCxnSpPr>
              <a:stCxn id="78" idx="1"/>
              <a:endCxn id="78" idx="7"/>
            </p:cNvCxnSpPr>
            <p:nvPr/>
          </p:nvCxnSpPr>
          <p:spPr>
            <a:xfrm flipH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/>
            <p:cNvCxnSpPr>
              <a:stCxn id="78" idx="4"/>
              <a:endCxn id="78" idx="10"/>
            </p:cNvCxnSpPr>
            <p:nvPr/>
          </p:nvCxnSpPr>
          <p:spPr>
            <a:xfrm flipH="1"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円/楕円 84"/>
            <p:cNvSpPr/>
            <p:nvPr/>
          </p:nvSpPr>
          <p:spPr>
            <a:xfrm>
              <a:off x="1261173" y="1690390"/>
              <a:ext cx="164852" cy="16485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1311030" y="1740247"/>
              <a:ext cx="65138" cy="651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7910117" y="836712"/>
            <a:ext cx="1575175" cy="1575175"/>
            <a:chOff x="407495" y="836712"/>
            <a:chExt cx="1872208" cy="1872208"/>
          </a:xfrm>
        </p:grpSpPr>
        <p:sp>
          <p:nvSpPr>
            <p:cNvPr id="88" name="十二角形 87"/>
            <p:cNvSpPr/>
            <p:nvPr/>
          </p:nvSpPr>
          <p:spPr>
            <a:xfrm>
              <a:off x="407495" y="836712"/>
              <a:ext cx="1872208" cy="1872208"/>
            </a:xfrm>
            <a:prstGeom prst="dodecagon">
              <a:avLst/>
            </a:prstGeom>
            <a:gradFill flip="none" rotWithShape="1">
              <a:gsLst>
                <a:gs pos="0">
                  <a:srgbClr val="FF66FF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9" name="直線コネクタ 88"/>
            <p:cNvCxnSpPr>
              <a:stCxn id="88" idx="5"/>
              <a:endCxn id="88" idx="11"/>
            </p:cNvCxnSpPr>
            <p:nvPr/>
          </p:nvCxnSpPr>
          <p:spPr>
            <a:xfrm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/>
            <p:cNvCxnSpPr>
              <a:stCxn id="88" idx="3"/>
              <a:endCxn id="88" idx="9"/>
            </p:cNvCxnSpPr>
            <p:nvPr/>
          </p:nvCxnSpPr>
          <p:spPr>
            <a:xfrm flipH="1" flipV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/>
            <p:cNvCxnSpPr>
              <a:stCxn id="88" idx="0"/>
              <a:endCxn id="88" idx="6"/>
            </p:cNvCxnSpPr>
            <p:nvPr/>
          </p:nvCxnSpPr>
          <p:spPr>
            <a:xfrm flipH="1">
              <a:off x="658336" y="1087553"/>
              <a:ext cx="1370526" cy="137052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/>
            <p:cNvCxnSpPr>
              <a:stCxn id="88" idx="2"/>
              <a:endCxn id="88" idx="8"/>
            </p:cNvCxnSpPr>
            <p:nvPr/>
          </p:nvCxnSpPr>
          <p:spPr>
            <a:xfrm flipH="1" flipV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/>
            <p:cNvCxnSpPr>
              <a:stCxn id="88" idx="1"/>
              <a:endCxn id="88" idx="7"/>
            </p:cNvCxnSpPr>
            <p:nvPr/>
          </p:nvCxnSpPr>
          <p:spPr>
            <a:xfrm flipH="1">
              <a:off x="407495" y="1521975"/>
              <a:ext cx="1872208" cy="5016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/>
            <p:cNvCxnSpPr>
              <a:stCxn id="88" idx="4"/>
              <a:endCxn id="88" idx="10"/>
            </p:cNvCxnSpPr>
            <p:nvPr/>
          </p:nvCxnSpPr>
          <p:spPr>
            <a:xfrm flipH="1" flipV="1">
              <a:off x="1092758" y="836712"/>
              <a:ext cx="501682" cy="18722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円/楕円 94"/>
            <p:cNvSpPr/>
            <p:nvPr/>
          </p:nvSpPr>
          <p:spPr>
            <a:xfrm>
              <a:off x="1261173" y="1690390"/>
              <a:ext cx="164852" cy="16485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1311030" y="1740247"/>
              <a:ext cx="65138" cy="651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294177" y="2798930"/>
            <a:ext cx="1576802" cy="1576802"/>
            <a:chOff x="5780839" y="2675895"/>
            <a:chExt cx="1938258" cy="1938258"/>
          </a:xfrm>
        </p:grpSpPr>
        <p:grpSp>
          <p:nvGrpSpPr>
            <p:cNvPr id="98" name="グループ化 97"/>
            <p:cNvGrpSpPr/>
            <p:nvPr/>
          </p:nvGrpSpPr>
          <p:grpSpPr>
            <a:xfrm>
              <a:off x="5813864" y="2708920"/>
              <a:ext cx="1872208" cy="1872208"/>
              <a:chOff x="5813864" y="2708920"/>
              <a:chExt cx="1872208" cy="1872208"/>
            </a:xfrm>
          </p:grpSpPr>
          <p:sp>
            <p:nvSpPr>
              <p:cNvPr id="113" name="十二角形 112"/>
              <p:cNvSpPr/>
              <p:nvPr/>
            </p:nvSpPr>
            <p:spPr>
              <a:xfrm>
                <a:off x="5813864" y="2708920"/>
                <a:ext cx="1872208" cy="1872208"/>
              </a:xfrm>
              <a:prstGeom prst="dodec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十二角形 113"/>
              <p:cNvSpPr/>
              <p:nvPr/>
            </p:nvSpPr>
            <p:spPr>
              <a:xfrm rot="900000">
                <a:off x="5813864" y="2708920"/>
                <a:ext cx="1872208" cy="1872208"/>
              </a:xfrm>
              <a:prstGeom prst="dodec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99" name="直線コネクタ 98"/>
            <p:cNvCxnSpPr>
              <a:stCxn id="114" idx="8"/>
              <a:endCxn id="114" idx="2"/>
            </p:cNvCxnSpPr>
            <p:nvPr/>
          </p:nvCxnSpPr>
          <p:spPr>
            <a:xfrm>
              <a:off x="5910683" y="3160449"/>
              <a:ext cx="1678570" cy="96915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>
              <a:stCxn id="113" idx="9"/>
              <a:endCxn id="113" idx="3"/>
            </p:cNvCxnSpPr>
            <p:nvPr/>
          </p:nvCxnSpPr>
          <p:spPr>
            <a:xfrm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/>
            <p:cNvCxnSpPr>
              <a:stCxn id="114" idx="9"/>
              <a:endCxn id="114" idx="3"/>
            </p:cNvCxnSpPr>
            <p:nvPr/>
          </p:nvCxnSpPr>
          <p:spPr>
            <a:xfrm>
              <a:off x="6265414" y="2805752"/>
              <a:ext cx="969108" cy="167854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>
              <a:stCxn id="113" idx="10"/>
              <a:endCxn id="113" idx="4"/>
            </p:cNvCxnSpPr>
            <p:nvPr/>
          </p:nvCxnSpPr>
          <p:spPr>
            <a:xfrm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>
              <a:stCxn id="114" idx="10"/>
              <a:endCxn id="114" idx="4"/>
            </p:cNvCxnSpPr>
            <p:nvPr/>
          </p:nvCxnSpPr>
          <p:spPr>
            <a:xfrm>
              <a:off x="6749956" y="2675895"/>
              <a:ext cx="24" cy="193825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/>
            <p:cNvCxnSpPr>
              <a:stCxn id="113" idx="11"/>
              <a:endCxn id="113" idx="5"/>
            </p:cNvCxnSpPr>
            <p:nvPr/>
          </p:nvCxnSpPr>
          <p:spPr>
            <a:xfrm flipH="1"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/>
            <p:cNvCxnSpPr>
              <a:stCxn id="114" idx="11"/>
              <a:endCxn id="114" idx="5"/>
            </p:cNvCxnSpPr>
            <p:nvPr/>
          </p:nvCxnSpPr>
          <p:spPr>
            <a:xfrm flipH="1">
              <a:off x="6265393" y="2805739"/>
              <a:ext cx="969150" cy="167857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/>
            <p:cNvCxnSpPr>
              <a:stCxn id="113" idx="0"/>
              <a:endCxn id="113" idx="6"/>
            </p:cNvCxnSpPr>
            <p:nvPr/>
          </p:nvCxnSpPr>
          <p:spPr>
            <a:xfrm flipH="1"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/>
            <p:cNvCxnSpPr>
              <a:stCxn id="114" idx="0"/>
              <a:endCxn id="114" idx="6"/>
            </p:cNvCxnSpPr>
            <p:nvPr/>
          </p:nvCxnSpPr>
          <p:spPr>
            <a:xfrm flipH="1">
              <a:off x="5910696" y="3160470"/>
              <a:ext cx="1678544" cy="9691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/>
            <p:cNvCxnSpPr>
              <a:stCxn id="113" idx="1"/>
              <a:endCxn id="113" idx="7"/>
            </p:cNvCxnSpPr>
            <p:nvPr/>
          </p:nvCxnSpPr>
          <p:spPr>
            <a:xfrm flipH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/>
            <p:cNvCxnSpPr>
              <a:stCxn id="114" idx="1"/>
              <a:endCxn id="114" idx="7"/>
            </p:cNvCxnSpPr>
            <p:nvPr/>
          </p:nvCxnSpPr>
          <p:spPr>
            <a:xfrm flipH="1">
              <a:off x="5780839" y="3645012"/>
              <a:ext cx="1938258" cy="2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/>
            <p:cNvCxnSpPr>
              <a:stCxn id="113" idx="2"/>
              <a:endCxn id="113" idx="8"/>
            </p:cNvCxnSpPr>
            <p:nvPr/>
          </p:nvCxnSpPr>
          <p:spPr>
            <a:xfrm flipH="1" flipV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円/楕円 110"/>
            <p:cNvSpPr/>
            <p:nvPr/>
          </p:nvSpPr>
          <p:spPr>
            <a:xfrm>
              <a:off x="6671568" y="3562598"/>
              <a:ext cx="164852" cy="16485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6721425" y="3612455"/>
              <a:ext cx="65138" cy="6513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4168697" y="2798930"/>
            <a:ext cx="1576802" cy="1576802"/>
            <a:chOff x="5780839" y="2675895"/>
            <a:chExt cx="1938258" cy="1938258"/>
          </a:xfrm>
        </p:grpSpPr>
        <p:grpSp>
          <p:nvGrpSpPr>
            <p:cNvPr id="134" name="グループ化 133"/>
            <p:cNvGrpSpPr/>
            <p:nvPr/>
          </p:nvGrpSpPr>
          <p:grpSpPr>
            <a:xfrm>
              <a:off x="5813864" y="2708920"/>
              <a:ext cx="1872208" cy="1872208"/>
              <a:chOff x="5813864" y="2708920"/>
              <a:chExt cx="1872208" cy="1872208"/>
            </a:xfrm>
          </p:grpSpPr>
          <p:sp>
            <p:nvSpPr>
              <p:cNvPr id="149" name="十二角形 148"/>
              <p:cNvSpPr/>
              <p:nvPr/>
            </p:nvSpPr>
            <p:spPr>
              <a:xfrm>
                <a:off x="5813864" y="2708920"/>
                <a:ext cx="1872208" cy="1872208"/>
              </a:xfrm>
              <a:prstGeom prst="dodecagon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十二角形 149"/>
              <p:cNvSpPr/>
              <p:nvPr/>
            </p:nvSpPr>
            <p:spPr>
              <a:xfrm rot="900000">
                <a:off x="5813864" y="2708920"/>
                <a:ext cx="1872208" cy="1872208"/>
              </a:xfrm>
              <a:prstGeom prst="dodecagon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35" name="直線コネクタ 134"/>
            <p:cNvCxnSpPr>
              <a:stCxn id="150" idx="8"/>
              <a:endCxn id="150" idx="2"/>
            </p:cNvCxnSpPr>
            <p:nvPr/>
          </p:nvCxnSpPr>
          <p:spPr>
            <a:xfrm>
              <a:off x="5910683" y="3160449"/>
              <a:ext cx="1678570" cy="96915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/>
            <p:cNvCxnSpPr>
              <a:stCxn id="149" idx="9"/>
              <a:endCxn id="149" idx="3"/>
            </p:cNvCxnSpPr>
            <p:nvPr/>
          </p:nvCxnSpPr>
          <p:spPr>
            <a:xfrm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/>
            <p:cNvCxnSpPr>
              <a:stCxn id="150" idx="9"/>
              <a:endCxn id="150" idx="3"/>
            </p:cNvCxnSpPr>
            <p:nvPr/>
          </p:nvCxnSpPr>
          <p:spPr>
            <a:xfrm>
              <a:off x="6265414" y="2805752"/>
              <a:ext cx="969108" cy="167854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/>
            <p:cNvCxnSpPr>
              <a:stCxn id="149" idx="10"/>
              <a:endCxn id="149" idx="4"/>
            </p:cNvCxnSpPr>
            <p:nvPr/>
          </p:nvCxnSpPr>
          <p:spPr>
            <a:xfrm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/>
            <p:cNvCxnSpPr>
              <a:stCxn id="150" idx="10"/>
              <a:endCxn id="150" idx="4"/>
            </p:cNvCxnSpPr>
            <p:nvPr/>
          </p:nvCxnSpPr>
          <p:spPr>
            <a:xfrm>
              <a:off x="6749956" y="2675895"/>
              <a:ext cx="24" cy="193825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/>
            <p:cNvCxnSpPr>
              <a:stCxn id="149" idx="11"/>
              <a:endCxn id="149" idx="5"/>
            </p:cNvCxnSpPr>
            <p:nvPr/>
          </p:nvCxnSpPr>
          <p:spPr>
            <a:xfrm flipH="1"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/>
            <p:cNvCxnSpPr>
              <a:stCxn id="150" idx="11"/>
              <a:endCxn id="150" idx="5"/>
            </p:cNvCxnSpPr>
            <p:nvPr/>
          </p:nvCxnSpPr>
          <p:spPr>
            <a:xfrm flipH="1">
              <a:off x="6265393" y="2805739"/>
              <a:ext cx="969150" cy="167857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/>
            <p:cNvCxnSpPr>
              <a:stCxn id="149" idx="0"/>
              <a:endCxn id="149" idx="6"/>
            </p:cNvCxnSpPr>
            <p:nvPr/>
          </p:nvCxnSpPr>
          <p:spPr>
            <a:xfrm flipH="1"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/>
            <p:cNvCxnSpPr>
              <a:stCxn id="150" idx="0"/>
              <a:endCxn id="150" idx="6"/>
            </p:cNvCxnSpPr>
            <p:nvPr/>
          </p:nvCxnSpPr>
          <p:spPr>
            <a:xfrm flipH="1">
              <a:off x="5910696" y="3160470"/>
              <a:ext cx="1678544" cy="9691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/>
            <p:cNvCxnSpPr>
              <a:stCxn id="149" idx="1"/>
              <a:endCxn id="149" idx="7"/>
            </p:cNvCxnSpPr>
            <p:nvPr/>
          </p:nvCxnSpPr>
          <p:spPr>
            <a:xfrm flipH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/>
            <p:cNvCxnSpPr>
              <a:stCxn id="150" idx="1"/>
              <a:endCxn id="150" idx="7"/>
            </p:cNvCxnSpPr>
            <p:nvPr/>
          </p:nvCxnSpPr>
          <p:spPr>
            <a:xfrm flipH="1">
              <a:off x="5780839" y="3645012"/>
              <a:ext cx="1938258" cy="2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/>
            <p:cNvCxnSpPr>
              <a:stCxn id="149" idx="2"/>
              <a:endCxn id="149" idx="8"/>
            </p:cNvCxnSpPr>
            <p:nvPr/>
          </p:nvCxnSpPr>
          <p:spPr>
            <a:xfrm flipH="1" flipV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円/楕円 146"/>
            <p:cNvSpPr/>
            <p:nvPr/>
          </p:nvSpPr>
          <p:spPr>
            <a:xfrm>
              <a:off x="6671568" y="3562598"/>
              <a:ext cx="164852" cy="16485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6721425" y="3612455"/>
              <a:ext cx="65138" cy="6513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412037" y="2798930"/>
            <a:ext cx="1576802" cy="1576802"/>
            <a:chOff x="5780839" y="2675895"/>
            <a:chExt cx="1938258" cy="1938258"/>
          </a:xfrm>
        </p:grpSpPr>
        <p:grpSp>
          <p:nvGrpSpPr>
            <p:cNvPr id="152" name="グループ化 151"/>
            <p:cNvGrpSpPr/>
            <p:nvPr/>
          </p:nvGrpSpPr>
          <p:grpSpPr>
            <a:xfrm>
              <a:off x="5813864" y="2708920"/>
              <a:ext cx="1872208" cy="1872208"/>
              <a:chOff x="5813864" y="2708920"/>
              <a:chExt cx="1872208" cy="1872208"/>
            </a:xfrm>
          </p:grpSpPr>
          <p:sp>
            <p:nvSpPr>
              <p:cNvPr id="167" name="十二角形 166"/>
              <p:cNvSpPr/>
              <p:nvPr/>
            </p:nvSpPr>
            <p:spPr>
              <a:xfrm>
                <a:off x="5813864" y="2708920"/>
                <a:ext cx="1872208" cy="1872208"/>
              </a:xfrm>
              <a:prstGeom prst="dodecagon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十二角形 167"/>
              <p:cNvSpPr/>
              <p:nvPr/>
            </p:nvSpPr>
            <p:spPr>
              <a:xfrm rot="900000">
                <a:off x="5813864" y="2708920"/>
                <a:ext cx="1872208" cy="1872208"/>
              </a:xfrm>
              <a:prstGeom prst="dodecagon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53" name="直線コネクタ 152"/>
            <p:cNvCxnSpPr>
              <a:stCxn id="168" idx="8"/>
              <a:endCxn id="168" idx="2"/>
            </p:cNvCxnSpPr>
            <p:nvPr/>
          </p:nvCxnSpPr>
          <p:spPr>
            <a:xfrm>
              <a:off x="5910683" y="3160449"/>
              <a:ext cx="1678570" cy="96915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/>
            <p:cNvCxnSpPr>
              <a:stCxn id="167" idx="9"/>
              <a:endCxn id="167" idx="3"/>
            </p:cNvCxnSpPr>
            <p:nvPr/>
          </p:nvCxnSpPr>
          <p:spPr>
            <a:xfrm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/>
            <p:cNvCxnSpPr>
              <a:stCxn id="168" idx="9"/>
              <a:endCxn id="168" idx="3"/>
            </p:cNvCxnSpPr>
            <p:nvPr/>
          </p:nvCxnSpPr>
          <p:spPr>
            <a:xfrm>
              <a:off x="6265414" y="2805752"/>
              <a:ext cx="969108" cy="167854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/>
            <p:cNvCxnSpPr>
              <a:stCxn id="167" idx="10"/>
              <a:endCxn id="167" idx="4"/>
            </p:cNvCxnSpPr>
            <p:nvPr/>
          </p:nvCxnSpPr>
          <p:spPr>
            <a:xfrm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/>
            <p:cNvCxnSpPr>
              <a:stCxn id="168" idx="10"/>
              <a:endCxn id="168" idx="4"/>
            </p:cNvCxnSpPr>
            <p:nvPr/>
          </p:nvCxnSpPr>
          <p:spPr>
            <a:xfrm>
              <a:off x="6749956" y="2675895"/>
              <a:ext cx="24" cy="193825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/>
            <p:cNvCxnSpPr>
              <a:stCxn id="167" idx="11"/>
              <a:endCxn id="167" idx="5"/>
            </p:cNvCxnSpPr>
            <p:nvPr/>
          </p:nvCxnSpPr>
          <p:spPr>
            <a:xfrm flipH="1"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/>
            <p:cNvCxnSpPr>
              <a:stCxn id="168" idx="11"/>
              <a:endCxn id="168" idx="5"/>
            </p:cNvCxnSpPr>
            <p:nvPr/>
          </p:nvCxnSpPr>
          <p:spPr>
            <a:xfrm flipH="1">
              <a:off x="6265393" y="2805739"/>
              <a:ext cx="969150" cy="167857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/>
            <p:cNvCxnSpPr>
              <a:stCxn id="167" idx="0"/>
              <a:endCxn id="167" idx="6"/>
            </p:cNvCxnSpPr>
            <p:nvPr/>
          </p:nvCxnSpPr>
          <p:spPr>
            <a:xfrm flipH="1"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/>
            <p:cNvCxnSpPr>
              <a:stCxn id="168" idx="0"/>
              <a:endCxn id="168" idx="6"/>
            </p:cNvCxnSpPr>
            <p:nvPr/>
          </p:nvCxnSpPr>
          <p:spPr>
            <a:xfrm flipH="1">
              <a:off x="5910696" y="3160470"/>
              <a:ext cx="1678544" cy="9691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/>
            <p:cNvCxnSpPr>
              <a:stCxn id="167" idx="1"/>
              <a:endCxn id="167" idx="7"/>
            </p:cNvCxnSpPr>
            <p:nvPr/>
          </p:nvCxnSpPr>
          <p:spPr>
            <a:xfrm flipH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/>
            <p:cNvCxnSpPr>
              <a:stCxn id="168" idx="1"/>
              <a:endCxn id="168" idx="7"/>
            </p:cNvCxnSpPr>
            <p:nvPr/>
          </p:nvCxnSpPr>
          <p:spPr>
            <a:xfrm flipH="1">
              <a:off x="5780839" y="3645012"/>
              <a:ext cx="1938258" cy="2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/>
            <p:cNvCxnSpPr>
              <a:stCxn id="167" idx="2"/>
              <a:endCxn id="167" idx="8"/>
            </p:cNvCxnSpPr>
            <p:nvPr/>
          </p:nvCxnSpPr>
          <p:spPr>
            <a:xfrm flipH="1" flipV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円/楕円 164"/>
            <p:cNvSpPr/>
            <p:nvPr/>
          </p:nvSpPr>
          <p:spPr>
            <a:xfrm>
              <a:off x="6671568" y="3562598"/>
              <a:ext cx="164852" cy="16485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6721425" y="3612455"/>
              <a:ext cx="65138" cy="6513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/>
          <p:cNvGrpSpPr/>
          <p:nvPr/>
        </p:nvGrpSpPr>
        <p:grpSpPr>
          <a:xfrm>
            <a:off x="6043217" y="2798930"/>
            <a:ext cx="1576802" cy="1576802"/>
            <a:chOff x="5780839" y="2675895"/>
            <a:chExt cx="1938258" cy="1938258"/>
          </a:xfrm>
        </p:grpSpPr>
        <p:grpSp>
          <p:nvGrpSpPr>
            <p:cNvPr id="170" name="グループ化 169"/>
            <p:cNvGrpSpPr/>
            <p:nvPr/>
          </p:nvGrpSpPr>
          <p:grpSpPr>
            <a:xfrm>
              <a:off x="5813864" y="2708920"/>
              <a:ext cx="1872208" cy="1872208"/>
              <a:chOff x="5813864" y="2708920"/>
              <a:chExt cx="1872208" cy="1872208"/>
            </a:xfrm>
          </p:grpSpPr>
          <p:sp>
            <p:nvSpPr>
              <p:cNvPr id="185" name="十二角形 184"/>
              <p:cNvSpPr/>
              <p:nvPr/>
            </p:nvSpPr>
            <p:spPr>
              <a:xfrm>
                <a:off x="5813864" y="2708920"/>
                <a:ext cx="1872208" cy="1872208"/>
              </a:xfrm>
              <a:prstGeom prst="dodecag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十二角形 185"/>
              <p:cNvSpPr/>
              <p:nvPr/>
            </p:nvSpPr>
            <p:spPr>
              <a:xfrm rot="900000">
                <a:off x="5813864" y="2708920"/>
                <a:ext cx="1872208" cy="1872208"/>
              </a:xfrm>
              <a:prstGeom prst="dodecag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71" name="直線コネクタ 170"/>
            <p:cNvCxnSpPr>
              <a:stCxn id="186" idx="8"/>
              <a:endCxn id="186" idx="2"/>
            </p:cNvCxnSpPr>
            <p:nvPr/>
          </p:nvCxnSpPr>
          <p:spPr>
            <a:xfrm>
              <a:off x="5910683" y="3160449"/>
              <a:ext cx="1678570" cy="96915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/>
            <p:cNvCxnSpPr>
              <a:stCxn id="185" idx="9"/>
              <a:endCxn id="185" idx="3"/>
            </p:cNvCxnSpPr>
            <p:nvPr/>
          </p:nvCxnSpPr>
          <p:spPr>
            <a:xfrm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/>
            <p:cNvCxnSpPr>
              <a:stCxn id="186" idx="9"/>
              <a:endCxn id="186" idx="3"/>
            </p:cNvCxnSpPr>
            <p:nvPr/>
          </p:nvCxnSpPr>
          <p:spPr>
            <a:xfrm>
              <a:off x="6265414" y="2805752"/>
              <a:ext cx="969108" cy="167854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/>
            <p:cNvCxnSpPr>
              <a:stCxn id="185" idx="10"/>
              <a:endCxn id="185" idx="4"/>
            </p:cNvCxnSpPr>
            <p:nvPr/>
          </p:nvCxnSpPr>
          <p:spPr>
            <a:xfrm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/>
            <p:cNvCxnSpPr>
              <a:stCxn id="186" idx="10"/>
              <a:endCxn id="186" idx="4"/>
            </p:cNvCxnSpPr>
            <p:nvPr/>
          </p:nvCxnSpPr>
          <p:spPr>
            <a:xfrm>
              <a:off x="6749956" y="2675895"/>
              <a:ext cx="24" cy="193825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コネクタ 175"/>
            <p:cNvCxnSpPr>
              <a:stCxn id="185" idx="11"/>
              <a:endCxn id="185" idx="5"/>
            </p:cNvCxnSpPr>
            <p:nvPr/>
          </p:nvCxnSpPr>
          <p:spPr>
            <a:xfrm flipH="1"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/>
            <p:cNvCxnSpPr>
              <a:stCxn id="186" idx="11"/>
              <a:endCxn id="186" idx="5"/>
            </p:cNvCxnSpPr>
            <p:nvPr/>
          </p:nvCxnSpPr>
          <p:spPr>
            <a:xfrm flipH="1">
              <a:off x="6265393" y="2805739"/>
              <a:ext cx="969150" cy="167857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線コネクタ 177"/>
            <p:cNvCxnSpPr>
              <a:stCxn id="185" idx="0"/>
              <a:endCxn id="185" idx="6"/>
            </p:cNvCxnSpPr>
            <p:nvPr/>
          </p:nvCxnSpPr>
          <p:spPr>
            <a:xfrm flipH="1"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/>
            <p:cNvCxnSpPr>
              <a:stCxn id="186" idx="0"/>
              <a:endCxn id="186" idx="6"/>
            </p:cNvCxnSpPr>
            <p:nvPr/>
          </p:nvCxnSpPr>
          <p:spPr>
            <a:xfrm flipH="1">
              <a:off x="5910696" y="3160470"/>
              <a:ext cx="1678544" cy="9691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/>
            <p:cNvCxnSpPr>
              <a:stCxn id="185" idx="1"/>
              <a:endCxn id="185" idx="7"/>
            </p:cNvCxnSpPr>
            <p:nvPr/>
          </p:nvCxnSpPr>
          <p:spPr>
            <a:xfrm flipH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/>
            <p:cNvCxnSpPr>
              <a:stCxn id="186" idx="1"/>
              <a:endCxn id="186" idx="7"/>
            </p:cNvCxnSpPr>
            <p:nvPr/>
          </p:nvCxnSpPr>
          <p:spPr>
            <a:xfrm flipH="1">
              <a:off x="5780839" y="3645012"/>
              <a:ext cx="1938258" cy="2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/>
            <p:cNvCxnSpPr>
              <a:stCxn id="185" idx="2"/>
              <a:endCxn id="185" idx="8"/>
            </p:cNvCxnSpPr>
            <p:nvPr/>
          </p:nvCxnSpPr>
          <p:spPr>
            <a:xfrm flipH="1" flipV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円/楕円 182"/>
            <p:cNvSpPr/>
            <p:nvPr/>
          </p:nvSpPr>
          <p:spPr>
            <a:xfrm>
              <a:off x="6671568" y="3562598"/>
              <a:ext cx="164852" cy="16485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6721425" y="3612455"/>
              <a:ext cx="65138" cy="6513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7902497" y="2798930"/>
            <a:ext cx="1576802" cy="1576802"/>
            <a:chOff x="5780839" y="2675895"/>
            <a:chExt cx="1938258" cy="1938258"/>
          </a:xfrm>
        </p:grpSpPr>
        <p:grpSp>
          <p:nvGrpSpPr>
            <p:cNvPr id="188" name="グループ化 187"/>
            <p:cNvGrpSpPr/>
            <p:nvPr/>
          </p:nvGrpSpPr>
          <p:grpSpPr>
            <a:xfrm>
              <a:off x="5813864" y="2708920"/>
              <a:ext cx="1872208" cy="1872208"/>
              <a:chOff x="5813864" y="2708920"/>
              <a:chExt cx="1872208" cy="1872208"/>
            </a:xfrm>
          </p:grpSpPr>
          <p:sp>
            <p:nvSpPr>
              <p:cNvPr id="203" name="十二角形 202"/>
              <p:cNvSpPr/>
              <p:nvPr/>
            </p:nvSpPr>
            <p:spPr>
              <a:xfrm>
                <a:off x="5813864" y="2708920"/>
                <a:ext cx="1872208" cy="1872208"/>
              </a:xfrm>
              <a:prstGeom prst="dodecagon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十二角形 203"/>
              <p:cNvSpPr/>
              <p:nvPr/>
            </p:nvSpPr>
            <p:spPr>
              <a:xfrm rot="900000">
                <a:off x="5813864" y="2708920"/>
                <a:ext cx="1872208" cy="1872208"/>
              </a:xfrm>
              <a:prstGeom prst="dodecagon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89" name="直線コネクタ 188"/>
            <p:cNvCxnSpPr>
              <a:stCxn id="204" idx="8"/>
              <a:endCxn id="204" idx="2"/>
            </p:cNvCxnSpPr>
            <p:nvPr/>
          </p:nvCxnSpPr>
          <p:spPr>
            <a:xfrm>
              <a:off x="5910683" y="3160449"/>
              <a:ext cx="1678570" cy="96915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/>
            <p:cNvCxnSpPr>
              <a:stCxn id="203" idx="9"/>
              <a:endCxn id="203" idx="3"/>
            </p:cNvCxnSpPr>
            <p:nvPr/>
          </p:nvCxnSpPr>
          <p:spPr>
            <a:xfrm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/>
            <p:cNvCxnSpPr>
              <a:stCxn id="204" idx="9"/>
              <a:endCxn id="204" idx="3"/>
            </p:cNvCxnSpPr>
            <p:nvPr/>
          </p:nvCxnSpPr>
          <p:spPr>
            <a:xfrm>
              <a:off x="6265414" y="2805752"/>
              <a:ext cx="969108" cy="167854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線コネクタ 191"/>
            <p:cNvCxnSpPr>
              <a:stCxn id="203" idx="10"/>
              <a:endCxn id="203" idx="4"/>
            </p:cNvCxnSpPr>
            <p:nvPr/>
          </p:nvCxnSpPr>
          <p:spPr>
            <a:xfrm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/>
            <p:cNvCxnSpPr>
              <a:stCxn id="204" idx="10"/>
              <a:endCxn id="204" idx="4"/>
            </p:cNvCxnSpPr>
            <p:nvPr/>
          </p:nvCxnSpPr>
          <p:spPr>
            <a:xfrm>
              <a:off x="6749956" y="2675895"/>
              <a:ext cx="24" cy="193825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線コネクタ 193"/>
            <p:cNvCxnSpPr>
              <a:stCxn id="203" idx="11"/>
              <a:endCxn id="203" idx="5"/>
            </p:cNvCxnSpPr>
            <p:nvPr/>
          </p:nvCxnSpPr>
          <p:spPr>
            <a:xfrm flipH="1">
              <a:off x="6499127" y="2708920"/>
              <a:ext cx="501682" cy="18722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/>
            <p:cNvCxnSpPr>
              <a:stCxn id="204" idx="11"/>
              <a:endCxn id="204" idx="5"/>
            </p:cNvCxnSpPr>
            <p:nvPr/>
          </p:nvCxnSpPr>
          <p:spPr>
            <a:xfrm flipH="1">
              <a:off x="6265393" y="2805739"/>
              <a:ext cx="969150" cy="1678570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/>
            <p:cNvCxnSpPr>
              <a:stCxn id="203" idx="0"/>
              <a:endCxn id="203" idx="6"/>
            </p:cNvCxnSpPr>
            <p:nvPr/>
          </p:nvCxnSpPr>
          <p:spPr>
            <a:xfrm flipH="1">
              <a:off x="6064705" y="2959761"/>
              <a:ext cx="1370526" cy="1370526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/>
            <p:cNvCxnSpPr>
              <a:stCxn id="204" idx="0"/>
              <a:endCxn id="204" idx="6"/>
            </p:cNvCxnSpPr>
            <p:nvPr/>
          </p:nvCxnSpPr>
          <p:spPr>
            <a:xfrm flipH="1">
              <a:off x="5910696" y="3160470"/>
              <a:ext cx="1678544" cy="969108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/>
            <p:cNvCxnSpPr>
              <a:stCxn id="203" idx="1"/>
              <a:endCxn id="203" idx="7"/>
            </p:cNvCxnSpPr>
            <p:nvPr/>
          </p:nvCxnSpPr>
          <p:spPr>
            <a:xfrm flipH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/>
            <p:cNvCxnSpPr>
              <a:stCxn id="204" idx="1"/>
              <a:endCxn id="204" idx="7"/>
            </p:cNvCxnSpPr>
            <p:nvPr/>
          </p:nvCxnSpPr>
          <p:spPr>
            <a:xfrm flipH="1">
              <a:off x="5780839" y="3645012"/>
              <a:ext cx="1938258" cy="24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線コネクタ 199"/>
            <p:cNvCxnSpPr>
              <a:stCxn id="203" idx="2"/>
              <a:endCxn id="203" idx="8"/>
            </p:cNvCxnSpPr>
            <p:nvPr/>
          </p:nvCxnSpPr>
          <p:spPr>
            <a:xfrm flipH="1" flipV="1">
              <a:off x="5813864" y="3394183"/>
              <a:ext cx="1872208" cy="501682"/>
            </a:xfrm>
            <a:prstGeom prst="line">
              <a:avLst/>
            </a:prstGeom>
            <a:ln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円/楕円 200"/>
            <p:cNvSpPr/>
            <p:nvPr/>
          </p:nvSpPr>
          <p:spPr>
            <a:xfrm>
              <a:off x="6671568" y="3562598"/>
              <a:ext cx="164852" cy="16485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6721425" y="3612455"/>
              <a:ext cx="65138" cy="6513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34897" y="4689140"/>
            <a:ext cx="1629402" cy="1629402"/>
            <a:chOff x="434897" y="4689140"/>
            <a:chExt cx="1629402" cy="1629402"/>
          </a:xfrm>
        </p:grpSpPr>
        <p:sp>
          <p:nvSpPr>
            <p:cNvPr id="260" name="星 16 259"/>
            <p:cNvSpPr/>
            <p:nvPr/>
          </p:nvSpPr>
          <p:spPr bwMode="auto">
            <a:xfrm>
              <a:off x="434897" y="4689140"/>
              <a:ext cx="1629402" cy="1629402"/>
            </a:xfrm>
            <a:prstGeom prst="star16">
              <a:avLst>
                <a:gd name="adj" fmla="val 47477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1" name="直線コネクタ 260"/>
            <p:cNvCxnSpPr>
              <a:stCxn id="260" idx="10"/>
              <a:endCxn id="260" idx="2"/>
            </p:cNvCxnSpPr>
            <p:nvPr/>
          </p:nvCxnSpPr>
          <p:spPr bwMode="auto">
            <a:xfrm>
              <a:off x="434897" y="5503841"/>
              <a:ext cx="1629402" cy="0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2" name="直線コネクタ 261"/>
            <p:cNvCxnSpPr>
              <a:stCxn id="260" idx="14"/>
              <a:endCxn id="260" idx="6"/>
            </p:cNvCxnSpPr>
            <p:nvPr/>
          </p:nvCxnSpPr>
          <p:spPr bwMode="auto">
            <a:xfrm>
              <a:off x="1249598" y="4689140"/>
              <a:ext cx="0" cy="1629402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3" name="直線コネクタ 262"/>
            <p:cNvCxnSpPr>
              <a:stCxn id="260" idx="8"/>
              <a:endCxn id="260" idx="0"/>
            </p:cNvCxnSpPr>
            <p:nvPr/>
          </p:nvCxnSpPr>
          <p:spPr bwMode="auto">
            <a:xfrm flipV="1"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4" name="直線コネクタ 263"/>
            <p:cNvCxnSpPr>
              <a:stCxn id="260" idx="12"/>
              <a:endCxn id="260" idx="4"/>
            </p:cNvCxnSpPr>
            <p:nvPr/>
          </p:nvCxnSpPr>
          <p:spPr bwMode="auto">
            <a:xfrm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5" name="直線コネクタ 264"/>
            <p:cNvCxnSpPr>
              <a:stCxn id="260" idx="9"/>
              <a:endCxn id="260" idx="1"/>
            </p:cNvCxnSpPr>
            <p:nvPr/>
          </p:nvCxnSpPr>
          <p:spPr bwMode="auto">
            <a:xfrm flipV="1"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6" name="直線コネクタ 265"/>
            <p:cNvCxnSpPr>
              <a:stCxn id="260" idx="11"/>
              <a:endCxn id="260" idx="3"/>
            </p:cNvCxnSpPr>
            <p:nvPr/>
          </p:nvCxnSpPr>
          <p:spPr bwMode="auto">
            <a:xfrm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7" name="直線コネクタ 266"/>
            <p:cNvCxnSpPr>
              <a:stCxn id="260" idx="15"/>
              <a:endCxn id="260" idx="7"/>
            </p:cNvCxnSpPr>
            <p:nvPr/>
          </p:nvCxnSpPr>
          <p:spPr bwMode="auto">
            <a:xfrm flipH="1"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8" name="直線コネクタ 267"/>
            <p:cNvCxnSpPr>
              <a:stCxn id="260" idx="13"/>
              <a:endCxn id="260" idx="5"/>
            </p:cNvCxnSpPr>
            <p:nvPr/>
          </p:nvCxnSpPr>
          <p:spPr bwMode="auto">
            <a:xfrm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9" name="円/楕円 268"/>
            <p:cNvSpPr/>
            <p:nvPr/>
          </p:nvSpPr>
          <p:spPr bwMode="auto">
            <a:xfrm>
              <a:off x="1181957" y="5439193"/>
              <a:ext cx="129296" cy="12929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1223745" y="5480981"/>
              <a:ext cx="45720" cy="457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2271317" y="4689140"/>
            <a:ext cx="1629402" cy="1629402"/>
            <a:chOff x="434897" y="4689140"/>
            <a:chExt cx="1629402" cy="1629402"/>
          </a:xfrm>
        </p:grpSpPr>
        <p:sp>
          <p:nvSpPr>
            <p:cNvPr id="272" name="星 16 271"/>
            <p:cNvSpPr/>
            <p:nvPr/>
          </p:nvSpPr>
          <p:spPr bwMode="auto">
            <a:xfrm>
              <a:off x="434897" y="4689140"/>
              <a:ext cx="1629402" cy="1629402"/>
            </a:xfrm>
            <a:prstGeom prst="star16">
              <a:avLst>
                <a:gd name="adj" fmla="val 4747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3" name="直線コネクタ 272"/>
            <p:cNvCxnSpPr>
              <a:stCxn id="272" idx="10"/>
              <a:endCxn id="272" idx="2"/>
            </p:cNvCxnSpPr>
            <p:nvPr/>
          </p:nvCxnSpPr>
          <p:spPr bwMode="auto">
            <a:xfrm>
              <a:off x="434897" y="5503841"/>
              <a:ext cx="1629402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4" name="直線コネクタ 273"/>
            <p:cNvCxnSpPr>
              <a:stCxn id="272" idx="14"/>
              <a:endCxn id="272" idx="6"/>
            </p:cNvCxnSpPr>
            <p:nvPr/>
          </p:nvCxnSpPr>
          <p:spPr bwMode="auto">
            <a:xfrm>
              <a:off x="1249598" y="4689140"/>
              <a:ext cx="0" cy="1629402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5" name="直線コネクタ 274"/>
            <p:cNvCxnSpPr>
              <a:stCxn id="272" idx="8"/>
              <a:endCxn id="272" idx="0"/>
            </p:cNvCxnSpPr>
            <p:nvPr/>
          </p:nvCxnSpPr>
          <p:spPr bwMode="auto">
            <a:xfrm flipV="1"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6" name="直線コネクタ 275"/>
            <p:cNvCxnSpPr>
              <a:stCxn id="272" idx="12"/>
              <a:endCxn id="272" idx="4"/>
            </p:cNvCxnSpPr>
            <p:nvPr/>
          </p:nvCxnSpPr>
          <p:spPr bwMode="auto">
            <a:xfrm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7" name="直線コネクタ 276"/>
            <p:cNvCxnSpPr>
              <a:stCxn id="272" idx="9"/>
              <a:endCxn id="272" idx="1"/>
            </p:cNvCxnSpPr>
            <p:nvPr/>
          </p:nvCxnSpPr>
          <p:spPr bwMode="auto">
            <a:xfrm flipV="1"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8" name="直線コネクタ 277"/>
            <p:cNvCxnSpPr>
              <a:stCxn id="272" idx="11"/>
              <a:endCxn id="272" idx="3"/>
            </p:cNvCxnSpPr>
            <p:nvPr/>
          </p:nvCxnSpPr>
          <p:spPr bwMode="auto">
            <a:xfrm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9" name="直線コネクタ 278"/>
            <p:cNvCxnSpPr>
              <a:stCxn id="272" idx="15"/>
              <a:endCxn id="272" idx="7"/>
            </p:cNvCxnSpPr>
            <p:nvPr/>
          </p:nvCxnSpPr>
          <p:spPr bwMode="auto">
            <a:xfrm flipH="1"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0" name="直線コネクタ 279"/>
            <p:cNvCxnSpPr>
              <a:stCxn id="272" idx="13"/>
              <a:endCxn id="272" idx="5"/>
            </p:cNvCxnSpPr>
            <p:nvPr/>
          </p:nvCxnSpPr>
          <p:spPr bwMode="auto">
            <a:xfrm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1" name="円/楕円 280"/>
            <p:cNvSpPr/>
            <p:nvPr/>
          </p:nvSpPr>
          <p:spPr bwMode="auto">
            <a:xfrm>
              <a:off x="1181957" y="5439193"/>
              <a:ext cx="129296" cy="12929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/楕円 281"/>
            <p:cNvSpPr/>
            <p:nvPr/>
          </p:nvSpPr>
          <p:spPr bwMode="auto">
            <a:xfrm>
              <a:off x="1223745" y="5480981"/>
              <a:ext cx="45720" cy="457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4145837" y="4689140"/>
            <a:ext cx="1629402" cy="1629402"/>
            <a:chOff x="434897" y="4689140"/>
            <a:chExt cx="1629402" cy="1629402"/>
          </a:xfrm>
        </p:grpSpPr>
        <p:sp>
          <p:nvSpPr>
            <p:cNvPr id="284" name="星 16 283"/>
            <p:cNvSpPr/>
            <p:nvPr/>
          </p:nvSpPr>
          <p:spPr bwMode="auto">
            <a:xfrm>
              <a:off x="434897" y="4689140"/>
              <a:ext cx="1629402" cy="1629402"/>
            </a:xfrm>
            <a:prstGeom prst="star16">
              <a:avLst>
                <a:gd name="adj" fmla="val 4747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85" name="直線コネクタ 284"/>
            <p:cNvCxnSpPr>
              <a:stCxn id="284" idx="10"/>
              <a:endCxn id="284" idx="2"/>
            </p:cNvCxnSpPr>
            <p:nvPr/>
          </p:nvCxnSpPr>
          <p:spPr bwMode="auto">
            <a:xfrm>
              <a:off x="434897" y="5503841"/>
              <a:ext cx="1629402" cy="0"/>
            </a:xfrm>
            <a:prstGeom prst="line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6" name="直線コネクタ 285"/>
            <p:cNvCxnSpPr>
              <a:stCxn id="284" idx="14"/>
              <a:endCxn id="284" idx="6"/>
            </p:cNvCxnSpPr>
            <p:nvPr/>
          </p:nvCxnSpPr>
          <p:spPr bwMode="auto">
            <a:xfrm>
              <a:off x="1249598" y="4689140"/>
              <a:ext cx="0" cy="1629402"/>
            </a:xfrm>
            <a:prstGeom prst="line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7" name="直線コネクタ 286"/>
            <p:cNvCxnSpPr>
              <a:stCxn id="284" idx="8"/>
              <a:endCxn id="284" idx="0"/>
            </p:cNvCxnSpPr>
            <p:nvPr/>
          </p:nvCxnSpPr>
          <p:spPr bwMode="auto">
            <a:xfrm flipV="1"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8" name="直線コネクタ 287"/>
            <p:cNvCxnSpPr>
              <a:stCxn id="284" idx="12"/>
              <a:endCxn id="284" idx="4"/>
            </p:cNvCxnSpPr>
            <p:nvPr/>
          </p:nvCxnSpPr>
          <p:spPr bwMode="auto">
            <a:xfrm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9" name="直線コネクタ 288"/>
            <p:cNvCxnSpPr>
              <a:stCxn id="284" idx="9"/>
              <a:endCxn id="284" idx="1"/>
            </p:cNvCxnSpPr>
            <p:nvPr/>
          </p:nvCxnSpPr>
          <p:spPr bwMode="auto">
            <a:xfrm flipV="1"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0" name="直線コネクタ 289"/>
            <p:cNvCxnSpPr>
              <a:stCxn id="284" idx="11"/>
              <a:endCxn id="284" idx="3"/>
            </p:cNvCxnSpPr>
            <p:nvPr/>
          </p:nvCxnSpPr>
          <p:spPr bwMode="auto">
            <a:xfrm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1" name="直線コネクタ 290"/>
            <p:cNvCxnSpPr>
              <a:stCxn id="284" idx="15"/>
              <a:endCxn id="284" idx="7"/>
            </p:cNvCxnSpPr>
            <p:nvPr/>
          </p:nvCxnSpPr>
          <p:spPr bwMode="auto">
            <a:xfrm flipH="1"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2" name="直線コネクタ 291"/>
            <p:cNvCxnSpPr>
              <a:stCxn id="284" idx="13"/>
              <a:endCxn id="284" idx="5"/>
            </p:cNvCxnSpPr>
            <p:nvPr/>
          </p:nvCxnSpPr>
          <p:spPr bwMode="auto">
            <a:xfrm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3" name="円/楕円 292"/>
            <p:cNvSpPr/>
            <p:nvPr/>
          </p:nvSpPr>
          <p:spPr bwMode="auto">
            <a:xfrm>
              <a:off x="1181957" y="5439193"/>
              <a:ext cx="129296" cy="129296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293"/>
            <p:cNvSpPr/>
            <p:nvPr/>
          </p:nvSpPr>
          <p:spPr bwMode="auto">
            <a:xfrm>
              <a:off x="1223745" y="5480981"/>
              <a:ext cx="45720" cy="457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6020357" y="4689140"/>
            <a:ext cx="1629402" cy="1629402"/>
            <a:chOff x="434897" y="4689140"/>
            <a:chExt cx="1629402" cy="1629402"/>
          </a:xfrm>
        </p:grpSpPr>
        <p:sp>
          <p:nvSpPr>
            <p:cNvPr id="296" name="星 16 295"/>
            <p:cNvSpPr/>
            <p:nvPr/>
          </p:nvSpPr>
          <p:spPr bwMode="auto">
            <a:xfrm>
              <a:off x="434897" y="4689140"/>
              <a:ext cx="1629402" cy="1629402"/>
            </a:xfrm>
            <a:prstGeom prst="star16">
              <a:avLst>
                <a:gd name="adj" fmla="val 47477"/>
              </a:avLst>
            </a:prstGeom>
            <a:gradFill>
              <a:gsLst>
                <a:gs pos="0">
                  <a:srgbClr val="00B050"/>
                </a:gs>
                <a:gs pos="100000">
                  <a:srgbClr val="0066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97" name="直線コネクタ 296"/>
            <p:cNvCxnSpPr>
              <a:stCxn id="296" idx="10"/>
              <a:endCxn id="296" idx="2"/>
            </p:cNvCxnSpPr>
            <p:nvPr/>
          </p:nvCxnSpPr>
          <p:spPr bwMode="auto">
            <a:xfrm>
              <a:off x="434897" y="5503841"/>
              <a:ext cx="1629402" cy="0"/>
            </a:xfrm>
            <a:prstGeom prst="line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8" name="直線コネクタ 297"/>
            <p:cNvCxnSpPr>
              <a:stCxn id="296" idx="14"/>
              <a:endCxn id="296" idx="6"/>
            </p:cNvCxnSpPr>
            <p:nvPr/>
          </p:nvCxnSpPr>
          <p:spPr bwMode="auto">
            <a:xfrm>
              <a:off x="1249598" y="4689140"/>
              <a:ext cx="0" cy="1629402"/>
            </a:xfrm>
            <a:prstGeom prst="line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9" name="直線コネクタ 298"/>
            <p:cNvCxnSpPr>
              <a:stCxn id="296" idx="8"/>
              <a:endCxn id="296" idx="0"/>
            </p:cNvCxnSpPr>
            <p:nvPr/>
          </p:nvCxnSpPr>
          <p:spPr bwMode="auto">
            <a:xfrm flipV="1"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0" name="直線コネクタ 299"/>
            <p:cNvCxnSpPr>
              <a:stCxn id="296" idx="12"/>
              <a:endCxn id="296" idx="4"/>
            </p:cNvCxnSpPr>
            <p:nvPr/>
          </p:nvCxnSpPr>
          <p:spPr bwMode="auto">
            <a:xfrm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1" name="直線コネクタ 300"/>
            <p:cNvCxnSpPr>
              <a:stCxn id="296" idx="9"/>
              <a:endCxn id="296" idx="1"/>
            </p:cNvCxnSpPr>
            <p:nvPr/>
          </p:nvCxnSpPr>
          <p:spPr bwMode="auto">
            <a:xfrm flipV="1"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2" name="直線コネクタ 301"/>
            <p:cNvCxnSpPr>
              <a:stCxn id="296" idx="11"/>
              <a:endCxn id="296" idx="3"/>
            </p:cNvCxnSpPr>
            <p:nvPr/>
          </p:nvCxnSpPr>
          <p:spPr bwMode="auto">
            <a:xfrm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3" name="直線コネクタ 302"/>
            <p:cNvCxnSpPr>
              <a:stCxn id="296" idx="15"/>
              <a:endCxn id="296" idx="7"/>
            </p:cNvCxnSpPr>
            <p:nvPr/>
          </p:nvCxnSpPr>
          <p:spPr bwMode="auto">
            <a:xfrm flipH="1"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4" name="直線コネクタ 303"/>
            <p:cNvCxnSpPr>
              <a:stCxn id="296" idx="13"/>
              <a:endCxn id="296" idx="5"/>
            </p:cNvCxnSpPr>
            <p:nvPr/>
          </p:nvCxnSpPr>
          <p:spPr bwMode="auto">
            <a:xfrm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5" name="円/楕円 304"/>
            <p:cNvSpPr/>
            <p:nvPr/>
          </p:nvSpPr>
          <p:spPr bwMode="auto">
            <a:xfrm>
              <a:off x="1181957" y="5439193"/>
              <a:ext cx="129296" cy="129296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 bwMode="auto">
            <a:xfrm>
              <a:off x="1223745" y="5480981"/>
              <a:ext cx="45720" cy="457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7887257" y="4689140"/>
            <a:ext cx="1629402" cy="1629402"/>
            <a:chOff x="434897" y="4689140"/>
            <a:chExt cx="1629402" cy="1629402"/>
          </a:xfrm>
        </p:grpSpPr>
        <p:sp>
          <p:nvSpPr>
            <p:cNvPr id="308" name="星 16 307"/>
            <p:cNvSpPr/>
            <p:nvPr/>
          </p:nvSpPr>
          <p:spPr bwMode="auto">
            <a:xfrm>
              <a:off x="434897" y="4689140"/>
              <a:ext cx="1629402" cy="1629402"/>
            </a:xfrm>
            <a:prstGeom prst="star16">
              <a:avLst>
                <a:gd name="adj" fmla="val 47477"/>
              </a:avLst>
            </a:pr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9" name="直線コネクタ 308"/>
            <p:cNvCxnSpPr>
              <a:stCxn id="308" idx="10"/>
              <a:endCxn id="308" idx="2"/>
            </p:cNvCxnSpPr>
            <p:nvPr/>
          </p:nvCxnSpPr>
          <p:spPr bwMode="auto">
            <a:xfrm>
              <a:off x="434897" y="5503841"/>
              <a:ext cx="1629402" cy="0"/>
            </a:xfrm>
            <a:prstGeom prst="line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0" name="直線コネクタ 309"/>
            <p:cNvCxnSpPr>
              <a:stCxn id="308" idx="14"/>
              <a:endCxn id="308" idx="6"/>
            </p:cNvCxnSpPr>
            <p:nvPr/>
          </p:nvCxnSpPr>
          <p:spPr bwMode="auto">
            <a:xfrm>
              <a:off x="1249598" y="4689140"/>
              <a:ext cx="0" cy="1629402"/>
            </a:xfrm>
            <a:prstGeom prst="line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1" name="直線コネクタ 310"/>
            <p:cNvCxnSpPr>
              <a:stCxn id="308" idx="8"/>
              <a:endCxn id="308" idx="0"/>
            </p:cNvCxnSpPr>
            <p:nvPr/>
          </p:nvCxnSpPr>
          <p:spPr bwMode="auto">
            <a:xfrm flipV="1"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2" name="直線コネクタ 311"/>
            <p:cNvCxnSpPr>
              <a:stCxn id="308" idx="12"/>
              <a:endCxn id="308" idx="4"/>
            </p:cNvCxnSpPr>
            <p:nvPr/>
          </p:nvCxnSpPr>
          <p:spPr bwMode="auto">
            <a:xfrm>
              <a:off x="673515" y="4927758"/>
              <a:ext cx="1152166" cy="1152166"/>
            </a:xfrm>
            <a:prstGeom prst="line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3" name="直線コネクタ 312"/>
            <p:cNvCxnSpPr>
              <a:stCxn id="308" idx="9"/>
              <a:endCxn id="308" idx="1"/>
            </p:cNvCxnSpPr>
            <p:nvPr/>
          </p:nvCxnSpPr>
          <p:spPr bwMode="auto">
            <a:xfrm flipV="1"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4" name="直線コネクタ 313"/>
            <p:cNvCxnSpPr>
              <a:stCxn id="308" idx="11"/>
              <a:endCxn id="308" idx="3"/>
            </p:cNvCxnSpPr>
            <p:nvPr/>
          </p:nvCxnSpPr>
          <p:spPr bwMode="auto">
            <a:xfrm>
              <a:off x="496912" y="5192071"/>
              <a:ext cx="1505372" cy="623540"/>
            </a:xfrm>
            <a:prstGeom prst="line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5" name="直線コネクタ 314"/>
            <p:cNvCxnSpPr>
              <a:stCxn id="308" idx="15"/>
              <a:endCxn id="308" idx="7"/>
            </p:cNvCxnSpPr>
            <p:nvPr/>
          </p:nvCxnSpPr>
          <p:spPr bwMode="auto">
            <a:xfrm flipH="1"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6" name="直線コネクタ 315"/>
            <p:cNvCxnSpPr>
              <a:stCxn id="308" idx="13"/>
              <a:endCxn id="308" idx="5"/>
            </p:cNvCxnSpPr>
            <p:nvPr/>
          </p:nvCxnSpPr>
          <p:spPr bwMode="auto">
            <a:xfrm>
              <a:off x="937828" y="4751155"/>
              <a:ext cx="623540" cy="1505372"/>
            </a:xfrm>
            <a:prstGeom prst="line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7" name="円/楕円 316"/>
            <p:cNvSpPr/>
            <p:nvPr/>
          </p:nvSpPr>
          <p:spPr bwMode="auto">
            <a:xfrm>
              <a:off x="1181957" y="5439193"/>
              <a:ext cx="129296" cy="129296"/>
            </a:xfrm>
            <a:prstGeom prst="ellipse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 bwMode="auto">
            <a:xfrm>
              <a:off x="1223745" y="5480981"/>
              <a:ext cx="45720" cy="457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675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グループ化 45"/>
          <p:cNvGrpSpPr/>
          <p:nvPr/>
        </p:nvGrpSpPr>
        <p:grpSpPr>
          <a:xfrm>
            <a:off x="7906839" y="4734145"/>
            <a:ext cx="1575175" cy="1575175"/>
            <a:chOff x="5538065" y="3068960"/>
            <a:chExt cx="1485165" cy="1485165"/>
          </a:xfrm>
        </p:grpSpPr>
        <p:sp>
          <p:nvSpPr>
            <p:cNvPr id="47" name="八角形 46"/>
            <p:cNvSpPr/>
            <p:nvPr/>
          </p:nvSpPr>
          <p:spPr bwMode="auto">
            <a:xfrm>
              <a:off x="5538065" y="3068960"/>
              <a:ext cx="1485165" cy="1485165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 rot="5400000"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55" name="二等辺三角形 54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二等辺三角形 55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53" name="二等辺三角形 52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二等辺三角形 53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円/楕円 49"/>
            <p:cNvSpPr/>
            <p:nvPr/>
          </p:nvSpPr>
          <p:spPr bwMode="auto">
            <a:xfrm>
              <a:off x="6202405" y="3733300"/>
              <a:ext cx="156484" cy="156484"/>
            </a:xfrm>
            <a:prstGeom prst="ellipse">
              <a:avLst/>
            </a:pr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円/楕円 50"/>
            <p:cNvSpPr/>
            <p:nvPr/>
          </p:nvSpPr>
          <p:spPr bwMode="auto">
            <a:xfrm>
              <a:off x="6240504" y="3771399"/>
              <a:ext cx="80286" cy="80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円/楕円 51"/>
            <p:cNvSpPr/>
            <p:nvPr/>
          </p:nvSpPr>
          <p:spPr bwMode="auto">
            <a:xfrm flipV="1">
              <a:off x="6257788" y="3788682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6037399" y="4734145"/>
            <a:ext cx="1575175" cy="1575175"/>
            <a:chOff x="5538065" y="3068960"/>
            <a:chExt cx="1485165" cy="1485165"/>
          </a:xfrm>
        </p:grpSpPr>
        <p:sp>
          <p:nvSpPr>
            <p:cNvPr id="58" name="八角形 57"/>
            <p:cNvSpPr/>
            <p:nvPr/>
          </p:nvSpPr>
          <p:spPr bwMode="auto">
            <a:xfrm>
              <a:off x="5538065" y="3068960"/>
              <a:ext cx="1485165" cy="1485165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/>
            <p:cNvGrpSpPr/>
            <p:nvPr/>
          </p:nvGrpSpPr>
          <p:grpSpPr>
            <a:xfrm rot="5400000"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66" name="二等辺三角形 65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二等辺三角形 66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/>
            <p:cNvGrpSpPr/>
            <p:nvPr/>
          </p:nvGrpSpPr>
          <p:grpSpPr>
            <a:xfrm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64" name="二等辺三角形 63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二等辺三角形 64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円/楕円 60"/>
            <p:cNvSpPr/>
            <p:nvPr/>
          </p:nvSpPr>
          <p:spPr bwMode="auto">
            <a:xfrm>
              <a:off x="6202405" y="3733300"/>
              <a:ext cx="156484" cy="156484"/>
            </a:xfrm>
            <a:prstGeom prst="ellipse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円/楕円 61"/>
            <p:cNvSpPr/>
            <p:nvPr/>
          </p:nvSpPr>
          <p:spPr bwMode="auto">
            <a:xfrm>
              <a:off x="6240504" y="3771399"/>
              <a:ext cx="80286" cy="80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円/楕円 62"/>
            <p:cNvSpPr/>
            <p:nvPr/>
          </p:nvSpPr>
          <p:spPr bwMode="auto">
            <a:xfrm flipV="1">
              <a:off x="6257788" y="3788682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4178119" y="4734145"/>
            <a:ext cx="1575175" cy="1575175"/>
            <a:chOff x="5538065" y="3068960"/>
            <a:chExt cx="1485165" cy="1485165"/>
          </a:xfrm>
        </p:grpSpPr>
        <p:sp>
          <p:nvSpPr>
            <p:cNvPr id="69" name="八角形 68"/>
            <p:cNvSpPr/>
            <p:nvPr/>
          </p:nvSpPr>
          <p:spPr bwMode="auto">
            <a:xfrm>
              <a:off x="5538065" y="3068960"/>
              <a:ext cx="1485165" cy="1485165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/>
            <p:cNvGrpSpPr/>
            <p:nvPr/>
          </p:nvGrpSpPr>
          <p:grpSpPr>
            <a:xfrm rot="5400000"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77" name="二等辺三角形 76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二等辺三角形 77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75" name="二等辺三角形 74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二等辺三角形 75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円/楕円 71"/>
            <p:cNvSpPr/>
            <p:nvPr/>
          </p:nvSpPr>
          <p:spPr bwMode="auto">
            <a:xfrm>
              <a:off x="6202405" y="3733300"/>
              <a:ext cx="156484" cy="156484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円/楕円 72"/>
            <p:cNvSpPr/>
            <p:nvPr/>
          </p:nvSpPr>
          <p:spPr bwMode="auto">
            <a:xfrm>
              <a:off x="6240504" y="3771399"/>
              <a:ext cx="80286" cy="80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円/楕円 73"/>
            <p:cNvSpPr/>
            <p:nvPr/>
          </p:nvSpPr>
          <p:spPr bwMode="auto">
            <a:xfrm flipV="1">
              <a:off x="6257788" y="3788682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288359" y="4734145"/>
            <a:ext cx="1575175" cy="1575175"/>
            <a:chOff x="5538065" y="3068960"/>
            <a:chExt cx="1485165" cy="1485165"/>
          </a:xfrm>
        </p:grpSpPr>
        <p:sp>
          <p:nvSpPr>
            <p:cNvPr id="80" name="八角形 79"/>
            <p:cNvSpPr/>
            <p:nvPr/>
          </p:nvSpPr>
          <p:spPr bwMode="auto">
            <a:xfrm>
              <a:off x="5538065" y="3068960"/>
              <a:ext cx="1485165" cy="1485165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/>
            <p:cNvGrpSpPr/>
            <p:nvPr/>
          </p:nvGrpSpPr>
          <p:grpSpPr>
            <a:xfrm rot="5400000"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88" name="二等辺三角形 87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二等辺三角形 88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86" name="二等辺三角形 85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二等辺三角形 86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円/楕円 82"/>
            <p:cNvSpPr/>
            <p:nvPr/>
          </p:nvSpPr>
          <p:spPr bwMode="auto">
            <a:xfrm>
              <a:off x="6202405" y="3733300"/>
              <a:ext cx="156484" cy="15648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円/楕円 83"/>
            <p:cNvSpPr/>
            <p:nvPr/>
          </p:nvSpPr>
          <p:spPr bwMode="auto">
            <a:xfrm>
              <a:off x="6240504" y="3771399"/>
              <a:ext cx="80286" cy="80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円/楕円 84"/>
            <p:cNvSpPr/>
            <p:nvPr/>
          </p:nvSpPr>
          <p:spPr bwMode="auto">
            <a:xfrm flipV="1">
              <a:off x="6257788" y="3788682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429079" y="4734145"/>
            <a:ext cx="1575175" cy="1575175"/>
            <a:chOff x="5538065" y="3068960"/>
            <a:chExt cx="1485165" cy="1485165"/>
          </a:xfrm>
        </p:grpSpPr>
        <p:sp>
          <p:nvSpPr>
            <p:cNvPr id="91" name="八角形 90"/>
            <p:cNvSpPr/>
            <p:nvPr/>
          </p:nvSpPr>
          <p:spPr bwMode="auto">
            <a:xfrm>
              <a:off x="5538065" y="3068960"/>
              <a:ext cx="1485165" cy="1485165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/>
            <p:cNvGrpSpPr/>
            <p:nvPr/>
          </p:nvGrpSpPr>
          <p:grpSpPr>
            <a:xfrm rot="5400000"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99" name="二等辺三角形 98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二等辺三角形 99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>
              <a:off x="5538182" y="3512320"/>
              <a:ext cx="1484930" cy="598444"/>
              <a:chOff x="3580348" y="3429000"/>
              <a:chExt cx="1890210" cy="495055"/>
            </a:xfrm>
            <a:solidFill>
              <a:srgbClr val="FF0066"/>
            </a:solidFill>
          </p:grpSpPr>
          <p:sp>
            <p:nvSpPr>
              <p:cNvPr id="97" name="二等辺三角形 96"/>
              <p:cNvSpPr/>
              <p:nvPr/>
            </p:nvSpPr>
            <p:spPr bwMode="auto">
              <a:xfrm rot="5400000">
                <a:off x="3805374" y="3203975"/>
                <a:ext cx="495054" cy="945105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二等辺三角形 97"/>
              <p:cNvSpPr/>
              <p:nvPr/>
            </p:nvSpPr>
            <p:spPr bwMode="auto">
              <a:xfrm rot="16200000">
                <a:off x="4750479" y="3203974"/>
                <a:ext cx="495054" cy="945105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" name="円/楕円 93"/>
            <p:cNvSpPr/>
            <p:nvPr/>
          </p:nvSpPr>
          <p:spPr bwMode="auto">
            <a:xfrm>
              <a:off x="6202405" y="3733300"/>
              <a:ext cx="156484" cy="15648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6240504" y="3771399"/>
              <a:ext cx="80286" cy="80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円/楕円 95"/>
            <p:cNvSpPr/>
            <p:nvPr/>
          </p:nvSpPr>
          <p:spPr bwMode="auto">
            <a:xfrm flipV="1">
              <a:off x="6257788" y="3788682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39" name="グループ化 1038"/>
          <p:cNvGrpSpPr/>
          <p:nvPr/>
        </p:nvGrpSpPr>
        <p:grpSpPr>
          <a:xfrm>
            <a:off x="2312604" y="853105"/>
            <a:ext cx="1575175" cy="1575175"/>
            <a:chOff x="2312604" y="853105"/>
            <a:chExt cx="1575175" cy="1575175"/>
          </a:xfrm>
        </p:grpSpPr>
        <p:grpSp>
          <p:nvGrpSpPr>
            <p:cNvPr id="237" name="グループ化 236"/>
            <p:cNvGrpSpPr/>
            <p:nvPr/>
          </p:nvGrpSpPr>
          <p:grpSpPr>
            <a:xfrm>
              <a:off x="2312604" y="853105"/>
              <a:ext cx="1575175" cy="1575175"/>
              <a:chOff x="2312604" y="853105"/>
              <a:chExt cx="1575175" cy="1575175"/>
            </a:xfrm>
            <a:solidFill>
              <a:srgbClr val="CC9900"/>
            </a:solidFill>
          </p:grpSpPr>
          <p:grpSp>
            <p:nvGrpSpPr>
              <p:cNvPr id="238" name="グループ化 237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45" name="角丸四角形 244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角丸四角形 245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43" name="角丸四角形 242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角丸四角形 243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41" name="角丸四角形 240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角丸四角形 241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7" name="十二角形 256"/>
            <p:cNvSpPr/>
            <p:nvPr/>
          </p:nvSpPr>
          <p:spPr bwMode="auto">
            <a:xfrm rot="900000">
              <a:off x="2406758" y="936360"/>
              <a:ext cx="1386866" cy="1386864"/>
            </a:xfrm>
            <a:prstGeom prst="dodecagon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8" name="グループ化 257"/>
            <p:cNvGrpSpPr/>
            <p:nvPr/>
          </p:nvGrpSpPr>
          <p:grpSpPr>
            <a:xfrm>
              <a:off x="2370061" y="910564"/>
              <a:ext cx="1460260" cy="1460258"/>
              <a:chOff x="2312604" y="853105"/>
              <a:chExt cx="1575175" cy="1575175"/>
            </a:xfrm>
            <a:solidFill>
              <a:srgbClr val="C00000"/>
            </a:solidFill>
          </p:grpSpPr>
          <p:grpSp>
            <p:nvGrpSpPr>
              <p:cNvPr id="259" name="グループ化 258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66" name="角丸四角形 265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角丸四角形 266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64" name="角丸四角形 263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角丸四角形 264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62" name="角丸四角形 261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角丸四角形 262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68" name="星 12 267"/>
            <p:cNvSpPr/>
            <p:nvPr/>
          </p:nvSpPr>
          <p:spPr bwMode="auto">
            <a:xfrm>
              <a:off x="2974636" y="1504237"/>
              <a:ext cx="251110" cy="251110"/>
            </a:xfrm>
            <a:prstGeom prst="star12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9" name="円/楕円 268"/>
            <p:cNvSpPr/>
            <p:nvPr/>
          </p:nvSpPr>
          <p:spPr bwMode="auto">
            <a:xfrm>
              <a:off x="3044219" y="1573820"/>
              <a:ext cx="111944" cy="111944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0" name="グループ化 1039"/>
          <p:cNvGrpSpPr/>
          <p:nvPr/>
        </p:nvGrpSpPr>
        <p:grpSpPr>
          <a:xfrm>
            <a:off x="422844" y="853104"/>
            <a:ext cx="1575175" cy="1575175"/>
            <a:chOff x="422844" y="853104"/>
            <a:chExt cx="1575175" cy="1575175"/>
          </a:xfrm>
        </p:grpSpPr>
        <p:grpSp>
          <p:nvGrpSpPr>
            <p:cNvPr id="271" name="グループ化 270"/>
            <p:cNvGrpSpPr/>
            <p:nvPr/>
          </p:nvGrpSpPr>
          <p:grpSpPr>
            <a:xfrm>
              <a:off x="422844" y="853104"/>
              <a:ext cx="1575175" cy="1575175"/>
              <a:chOff x="2312604" y="853105"/>
              <a:chExt cx="1575175" cy="1575175"/>
            </a:xfrm>
            <a:solidFill>
              <a:srgbClr val="CC9900"/>
            </a:solidFill>
          </p:grpSpPr>
          <p:grpSp>
            <p:nvGrpSpPr>
              <p:cNvPr id="272" name="グループ化 271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79" name="角丸四角形 278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角丸四角形 279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77" name="角丸四角形 276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角丸四角形 277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75" name="角丸四角形 274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角丸四角形 275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1" name="十二角形 280"/>
            <p:cNvSpPr/>
            <p:nvPr/>
          </p:nvSpPr>
          <p:spPr bwMode="auto">
            <a:xfrm rot="900000">
              <a:off x="516998" y="936359"/>
              <a:ext cx="1386866" cy="1386864"/>
            </a:xfrm>
            <a:prstGeom prst="dodecagon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2" name="グループ化 281"/>
            <p:cNvGrpSpPr/>
            <p:nvPr/>
          </p:nvGrpSpPr>
          <p:grpSpPr>
            <a:xfrm>
              <a:off x="480301" y="910563"/>
              <a:ext cx="1460260" cy="1460258"/>
              <a:chOff x="2312604" y="853105"/>
              <a:chExt cx="1575175" cy="1575175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283" name="グループ化 282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90" name="角丸四角形 289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角丸四角形 290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4" name="グループ化 283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88" name="角丸四角形 287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角丸四角形 288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5" name="グループ化 284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86" name="角丸四角形 285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角丸四角形 286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2" name="星 12 291"/>
            <p:cNvSpPr/>
            <p:nvPr/>
          </p:nvSpPr>
          <p:spPr bwMode="auto">
            <a:xfrm>
              <a:off x="1084876" y="1504236"/>
              <a:ext cx="251110" cy="251110"/>
            </a:xfrm>
            <a:prstGeom prst="star12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3" name="円/楕円 292"/>
            <p:cNvSpPr/>
            <p:nvPr/>
          </p:nvSpPr>
          <p:spPr bwMode="auto">
            <a:xfrm>
              <a:off x="1154459" y="1573819"/>
              <a:ext cx="111944" cy="111944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8" name="グループ化 1037"/>
          <p:cNvGrpSpPr/>
          <p:nvPr/>
        </p:nvGrpSpPr>
        <p:grpSpPr>
          <a:xfrm>
            <a:off x="4171885" y="853103"/>
            <a:ext cx="1575175" cy="1575175"/>
            <a:chOff x="4171885" y="853103"/>
            <a:chExt cx="1575175" cy="1575175"/>
          </a:xfrm>
        </p:grpSpPr>
        <p:grpSp>
          <p:nvGrpSpPr>
            <p:cNvPr id="294" name="グループ化 293"/>
            <p:cNvGrpSpPr/>
            <p:nvPr/>
          </p:nvGrpSpPr>
          <p:grpSpPr>
            <a:xfrm>
              <a:off x="4171885" y="853103"/>
              <a:ext cx="1575175" cy="1575175"/>
              <a:chOff x="2312604" y="853105"/>
              <a:chExt cx="1575175" cy="1575175"/>
            </a:xfrm>
            <a:solidFill>
              <a:srgbClr val="CC9900"/>
            </a:solidFill>
          </p:grpSpPr>
          <p:grpSp>
            <p:nvGrpSpPr>
              <p:cNvPr id="295" name="グループ化 294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02" name="角丸四角形 301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角丸四角形 302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6" name="グループ化 295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00" name="角丸四角形 299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角丸四角形 300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7" name="グループ化 296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298" name="角丸四角形 297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角丸四角形 298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4" name="十二角形 303"/>
            <p:cNvSpPr/>
            <p:nvPr/>
          </p:nvSpPr>
          <p:spPr bwMode="auto">
            <a:xfrm rot="900000">
              <a:off x="4266039" y="936358"/>
              <a:ext cx="1386866" cy="1386864"/>
            </a:xfrm>
            <a:prstGeom prst="dodecagon">
              <a:avLst/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5" name="グループ化 304"/>
            <p:cNvGrpSpPr/>
            <p:nvPr/>
          </p:nvGrpSpPr>
          <p:grpSpPr>
            <a:xfrm>
              <a:off x="4229342" y="910562"/>
              <a:ext cx="1460260" cy="1460258"/>
              <a:chOff x="2312604" y="853105"/>
              <a:chExt cx="1575175" cy="1575175"/>
            </a:xfrm>
            <a:solidFill>
              <a:schemeClr val="tx1"/>
            </a:solidFill>
          </p:grpSpPr>
          <p:grpSp>
            <p:nvGrpSpPr>
              <p:cNvPr id="306" name="グループ化 305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13" name="角丸四角形 312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角丸四角形 313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11" name="角丸四角形 310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角丸四角形 311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8" name="グループ化 307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09" name="角丸四角形 308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角丸四角形 309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5" name="星 12 314"/>
            <p:cNvSpPr/>
            <p:nvPr/>
          </p:nvSpPr>
          <p:spPr bwMode="auto">
            <a:xfrm>
              <a:off x="4833917" y="1504235"/>
              <a:ext cx="251110" cy="251110"/>
            </a:xfrm>
            <a:prstGeom prst="star12">
              <a:avLst/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円/楕円 315"/>
            <p:cNvSpPr/>
            <p:nvPr/>
          </p:nvSpPr>
          <p:spPr bwMode="auto">
            <a:xfrm>
              <a:off x="4903500" y="1573818"/>
              <a:ext cx="111944" cy="111944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7" name="グループ化 1036"/>
          <p:cNvGrpSpPr/>
          <p:nvPr/>
        </p:nvGrpSpPr>
        <p:grpSpPr>
          <a:xfrm>
            <a:off x="6038785" y="853103"/>
            <a:ext cx="1575175" cy="1575175"/>
            <a:chOff x="6038785" y="853103"/>
            <a:chExt cx="1575175" cy="1575175"/>
          </a:xfrm>
        </p:grpSpPr>
        <p:grpSp>
          <p:nvGrpSpPr>
            <p:cNvPr id="317" name="グループ化 316"/>
            <p:cNvGrpSpPr/>
            <p:nvPr/>
          </p:nvGrpSpPr>
          <p:grpSpPr>
            <a:xfrm>
              <a:off x="6038785" y="853103"/>
              <a:ext cx="1575175" cy="1575175"/>
              <a:chOff x="2312604" y="853105"/>
              <a:chExt cx="1575175" cy="1575175"/>
            </a:xfrm>
            <a:solidFill>
              <a:srgbClr val="CC9900"/>
            </a:solidFill>
          </p:grpSpPr>
          <p:grpSp>
            <p:nvGrpSpPr>
              <p:cNvPr id="318" name="グループ化 317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25" name="角丸四角形 324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角丸四角形 325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9" name="グループ化 318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23" name="角丸四角形 322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角丸四角形 323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21" name="角丸四角形 320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角丸四角形 321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7" name="十二角形 326"/>
            <p:cNvSpPr/>
            <p:nvPr/>
          </p:nvSpPr>
          <p:spPr bwMode="auto">
            <a:xfrm rot="900000">
              <a:off x="6132939" y="936358"/>
              <a:ext cx="1386866" cy="1386864"/>
            </a:xfrm>
            <a:prstGeom prst="dodecagon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8" name="グループ化 327"/>
            <p:cNvGrpSpPr/>
            <p:nvPr/>
          </p:nvGrpSpPr>
          <p:grpSpPr>
            <a:xfrm>
              <a:off x="6096242" y="910562"/>
              <a:ext cx="1460260" cy="1460258"/>
              <a:chOff x="2312604" y="853105"/>
              <a:chExt cx="1575175" cy="1575175"/>
            </a:xfrm>
            <a:solidFill>
              <a:srgbClr val="006600"/>
            </a:solidFill>
          </p:grpSpPr>
          <p:grpSp>
            <p:nvGrpSpPr>
              <p:cNvPr id="329" name="グループ化 328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36" name="角丸四角形 335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角丸四角形 336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34" name="角丸四角形 333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角丸四角形 334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32" name="角丸四角形 331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角丸四角形 332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8" name="星 12 337"/>
            <p:cNvSpPr/>
            <p:nvPr/>
          </p:nvSpPr>
          <p:spPr bwMode="auto">
            <a:xfrm>
              <a:off x="6700817" y="1504235"/>
              <a:ext cx="251110" cy="251110"/>
            </a:xfrm>
            <a:prstGeom prst="star12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9" name="円/楕円 338"/>
            <p:cNvSpPr/>
            <p:nvPr/>
          </p:nvSpPr>
          <p:spPr bwMode="auto">
            <a:xfrm>
              <a:off x="6770400" y="1573818"/>
              <a:ext cx="111944" cy="111944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6" name="グループ化 1035"/>
          <p:cNvGrpSpPr/>
          <p:nvPr/>
        </p:nvGrpSpPr>
        <p:grpSpPr>
          <a:xfrm>
            <a:off x="7920925" y="853103"/>
            <a:ext cx="1575175" cy="1575175"/>
            <a:chOff x="7920925" y="853103"/>
            <a:chExt cx="1575175" cy="1575175"/>
          </a:xfrm>
        </p:grpSpPr>
        <p:grpSp>
          <p:nvGrpSpPr>
            <p:cNvPr id="340" name="グループ化 339"/>
            <p:cNvGrpSpPr/>
            <p:nvPr/>
          </p:nvGrpSpPr>
          <p:grpSpPr>
            <a:xfrm>
              <a:off x="7920925" y="853103"/>
              <a:ext cx="1575175" cy="1575175"/>
              <a:chOff x="2312604" y="853105"/>
              <a:chExt cx="1575175" cy="1575175"/>
            </a:xfrm>
            <a:solidFill>
              <a:srgbClr val="CC9900"/>
            </a:solidFill>
          </p:grpSpPr>
          <p:grpSp>
            <p:nvGrpSpPr>
              <p:cNvPr id="341" name="グループ化 340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48" name="角丸四角形 347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角丸四角形 348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46" name="角丸四角形 345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角丸四角形 346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3" name="グループ化 342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44" name="角丸四角形 343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角丸四角形 344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0" name="十二角形 349"/>
            <p:cNvSpPr/>
            <p:nvPr/>
          </p:nvSpPr>
          <p:spPr bwMode="auto">
            <a:xfrm rot="900000">
              <a:off x="8015079" y="936358"/>
              <a:ext cx="1386866" cy="1386864"/>
            </a:xfrm>
            <a:prstGeom prst="dodecagon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1" name="グループ化 350"/>
            <p:cNvGrpSpPr/>
            <p:nvPr/>
          </p:nvGrpSpPr>
          <p:grpSpPr>
            <a:xfrm>
              <a:off x="7978382" y="910562"/>
              <a:ext cx="1460260" cy="1460258"/>
              <a:chOff x="2312604" y="853105"/>
              <a:chExt cx="1575175" cy="1575175"/>
            </a:xfrm>
            <a:solidFill>
              <a:srgbClr val="FF0066"/>
            </a:solidFill>
          </p:grpSpPr>
          <p:grpSp>
            <p:nvGrpSpPr>
              <p:cNvPr id="352" name="グループ化 351"/>
              <p:cNvGrpSpPr/>
              <p:nvPr/>
            </p:nvGrpSpPr>
            <p:grpSpPr>
              <a:xfrm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59" name="角丸四角形 358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角丸四角形 359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3" name="グループ化 352"/>
              <p:cNvGrpSpPr/>
              <p:nvPr/>
            </p:nvGrpSpPr>
            <p:grpSpPr>
              <a:xfrm rot="18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57" name="角丸四角形 356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角丸四角形 357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4" name="グループ化 353"/>
              <p:cNvGrpSpPr/>
              <p:nvPr/>
            </p:nvGrpSpPr>
            <p:grpSpPr>
              <a:xfrm rot="3600000">
                <a:off x="2312604" y="853105"/>
                <a:ext cx="1575175" cy="1575175"/>
                <a:chOff x="2312604" y="853105"/>
                <a:chExt cx="1575175" cy="1575175"/>
              </a:xfrm>
              <a:grpFill/>
            </p:grpSpPr>
            <p:sp>
              <p:nvSpPr>
                <p:cNvPr id="355" name="角丸四角形 354"/>
                <p:cNvSpPr/>
                <p:nvPr/>
              </p:nvSpPr>
              <p:spPr bwMode="auto">
                <a:xfrm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角丸四角形 355"/>
                <p:cNvSpPr/>
                <p:nvPr/>
              </p:nvSpPr>
              <p:spPr bwMode="auto">
                <a:xfrm rot="5400000">
                  <a:off x="2312604" y="1629792"/>
                  <a:ext cx="1575175" cy="2180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1" name="星 12 360"/>
            <p:cNvSpPr/>
            <p:nvPr/>
          </p:nvSpPr>
          <p:spPr bwMode="auto">
            <a:xfrm>
              <a:off x="8582957" y="1504235"/>
              <a:ext cx="251110" cy="251110"/>
            </a:xfrm>
            <a:prstGeom prst="star12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2" name="円/楕円 361"/>
            <p:cNvSpPr/>
            <p:nvPr/>
          </p:nvSpPr>
          <p:spPr bwMode="auto">
            <a:xfrm>
              <a:off x="8652540" y="1573818"/>
              <a:ext cx="111944" cy="111944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2" name="グループ化 1041"/>
          <p:cNvGrpSpPr/>
          <p:nvPr/>
        </p:nvGrpSpPr>
        <p:grpSpPr>
          <a:xfrm>
            <a:off x="2291082" y="2798930"/>
            <a:ext cx="1575175" cy="1575175"/>
            <a:chOff x="2291082" y="2798930"/>
            <a:chExt cx="1575175" cy="1575175"/>
          </a:xfrm>
        </p:grpSpPr>
        <p:sp>
          <p:nvSpPr>
            <p:cNvPr id="1024" name="星 8 1023"/>
            <p:cNvSpPr/>
            <p:nvPr/>
          </p:nvSpPr>
          <p:spPr bwMode="auto">
            <a:xfrm>
              <a:off x="2291082" y="2798930"/>
              <a:ext cx="1575175" cy="1575175"/>
            </a:xfrm>
            <a:prstGeom prst="star8">
              <a:avLst>
                <a:gd name="adj" fmla="val 44353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星 8 376"/>
            <p:cNvSpPr/>
            <p:nvPr/>
          </p:nvSpPr>
          <p:spPr bwMode="auto">
            <a:xfrm>
              <a:off x="2377820" y="2885668"/>
              <a:ext cx="1401700" cy="1401698"/>
            </a:xfrm>
            <a:prstGeom prst="star8">
              <a:avLst>
                <a:gd name="adj" fmla="val 44353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27" name="直線コネクタ 1026"/>
            <p:cNvCxnSpPr>
              <a:stCxn id="1024" idx="5"/>
              <a:endCxn id="1024" idx="1"/>
            </p:cNvCxnSpPr>
            <p:nvPr/>
          </p:nvCxnSpPr>
          <p:spPr bwMode="auto">
            <a:xfrm>
              <a:off x="252176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7" name="直線コネクタ 366"/>
            <p:cNvCxnSpPr>
              <a:stCxn id="1024" idx="4"/>
              <a:endCxn id="1024" idx="0"/>
            </p:cNvCxnSpPr>
            <p:nvPr/>
          </p:nvCxnSpPr>
          <p:spPr bwMode="auto">
            <a:xfrm>
              <a:off x="2291082" y="3586518"/>
              <a:ext cx="157517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0" name="直線コネクタ 369"/>
            <p:cNvCxnSpPr>
              <a:stCxn id="1024" idx="3"/>
              <a:endCxn id="1024" idx="7"/>
            </p:cNvCxnSpPr>
            <p:nvPr/>
          </p:nvCxnSpPr>
          <p:spPr bwMode="auto">
            <a:xfrm flipV="1">
              <a:off x="252176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3" name="直線コネクタ 372"/>
            <p:cNvCxnSpPr>
              <a:stCxn id="1024" idx="2"/>
              <a:endCxn id="1024" idx="6"/>
            </p:cNvCxnSpPr>
            <p:nvPr/>
          </p:nvCxnSpPr>
          <p:spPr bwMode="auto">
            <a:xfrm flipV="1">
              <a:off x="3078670" y="2798930"/>
              <a:ext cx="0" cy="157517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35" name="円/楕円 1034"/>
            <p:cNvSpPr/>
            <p:nvPr/>
          </p:nvSpPr>
          <p:spPr bwMode="auto">
            <a:xfrm>
              <a:off x="2994627" y="3505200"/>
              <a:ext cx="162636" cy="162636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9" name="円/楕円 378"/>
            <p:cNvSpPr/>
            <p:nvPr/>
          </p:nvSpPr>
          <p:spPr bwMode="auto">
            <a:xfrm>
              <a:off x="3038011" y="3545858"/>
              <a:ext cx="81318" cy="813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1" name="グループ化 1040"/>
          <p:cNvGrpSpPr/>
          <p:nvPr/>
        </p:nvGrpSpPr>
        <p:grpSpPr>
          <a:xfrm>
            <a:off x="424182" y="2798930"/>
            <a:ext cx="1575175" cy="1575175"/>
            <a:chOff x="424182" y="2798930"/>
            <a:chExt cx="1575175" cy="1575175"/>
          </a:xfrm>
        </p:grpSpPr>
        <p:sp>
          <p:nvSpPr>
            <p:cNvPr id="380" name="星 8 379"/>
            <p:cNvSpPr/>
            <p:nvPr/>
          </p:nvSpPr>
          <p:spPr bwMode="auto">
            <a:xfrm>
              <a:off x="424182" y="2798930"/>
              <a:ext cx="1575175" cy="1575175"/>
            </a:xfrm>
            <a:prstGeom prst="star8">
              <a:avLst>
                <a:gd name="adj" fmla="val 44353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星 8 380"/>
            <p:cNvSpPr/>
            <p:nvPr/>
          </p:nvSpPr>
          <p:spPr bwMode="auto">
            <a:xfrm>
              <a:off x="510920" y="2885668"/>
              <a:ext cx="1401700" cy="1401698"/>
            </a:xfrm>
            <a:prstGeom prst="star8">
              <a:avLst>
                <a:gd name="adj" fmla="val 44353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2" name="直線コネクタ 381"/>
            <p:cNvCxnSpPr>
              <a:stCxn id="380" idx="5"/>
              <a:endCxn id="380" idx="1"/>
            </p:cNvCxnSpPr>
            <p:nvPr/>
          </p:nvCxnSpPr>
          <p:spPr bwMode="auto">
            <a:xfrm>
              <a:off x="65486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3" name="直線コネクタ 382"/>
            <p:cNvCxnSpPr>
              <a:stCxn id="380" idx="4"/>
              <a:endCxn id="380" idx="0"/>
            </p:cNvCxnSpPr>
            <p:nvPr/>
          </p:nvCxnSpPr>
          <p:spPr bwMode="auto">
            <a:xfrm>
              <a:off x="424182" y="3586518"/>
              <a:ext cx="157517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4" name="直線コネクタ 383"/>
            <p:cNvCxnSpPr>
              <a:stCxn id="380" idx="3"/>
              <a:endCxn id="380" idx="7"/>
            </p:cNvCxnSpPr>
            <p:nvPr/>
          </p:nvCxnSpPr>
          <p:spPr bwMode="auto">
            <a:xfrm flipV="1">
              <a:off x="65486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5" name="直線コネクタ 384"/>
            <p:cNvCxnSpPr>
              <a:stCxn id="380" idx="2"/>
              <a:endCxn id="380" idx="6"/>
            </p:cNvCxnSpPr>
            <p:nvPr/>
          </p:nvCxnSpPr>
          <p:spPr bwMode="auto">
            <a:xfrm flipV="1">
              <a:off x="1211770" y="2798930"/>
              <a:ext cx="0" cy="157517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6" name="円/楕円 385"/>
            <p:cNvSpPr/>
            <p:nvPr/>
          </p:nvSpPr>
          <p:spPr bwMode="auto">
            <a:xfrm>
              <a:off x="1127727" y="3505200"/>
              <a:ext cx="162636" cy="16263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7" name="円/楕円 386"/>
            <p:cNvSpPr/>
            <p:nvPr/>
          </p:nvSpPr>
          <p:spPr bwMode="auto">
            <a:xfrm>
              <a:off x="1171111" y="3545858"/>
              <a:ext cx="81318" cy="813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3" name="グループ化 1042"/>
          <p:cNvGrpSpPr/>
          <p:nvPr/>
        </p:nvGrpSpPr>
        <p:grpSpPr>
          <a:xfrm>
            <a:off x="4150362" y="2798930"/>
            <a:ext cx="1575175" cy="1575175"/>
            <a:chOff x="4150362" y="2798930"/>
            <a:chExt cx="1575175" cy="1575175"/>
          </a:xfrm>
        </p:grpSpPr>
        <p:sp>
          <p:nvSpPr>
            <p:cNvPr id="388" name="星 8 387"/>
            <p:cNvSpPr/>
            <p:nvPr/>
          </p:nvSpPr>
          <p:spPr bwMode="auto">
            <a:xfrm>
              <a:off x="4150362" y="2798930"/>
              <a:ext cx="1575175" cy="1575175"/>
            </a:xfrm>
            <a:prstGeom prst="star8">
              <a:avLst>
                <a:gd name="adj" fmla="val 44353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星 8 388"/>
            <p:cNvSpPr/>
            <p:nvPr/>
          </p:nvSpPr>
          <p:spPr bwMode="auto">
            <a:xfrm>
              <a:off x="4237100" y="2885668"/>
              <a:ext cx="1401700" cy="1401698"/>
            </a:xfrm>
            <a:prstGeom prst="star8">
              <a:avLst>
                <a:gd name="adj" fmla="val 44353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90" name="直線コネクタ 389"/>
            <p:cNvCxnSpPr>
              <a:stCxn id="388" idx="5"/>
              <a:endCxn id="388" idx="1"/>
            </p:cNvCxnSpPr>
            <p:nvPr/>
          </p:nvCxnSpPr>
          <p:spPr bwMode="auto">
            <a:xfrm>
              <a:off x="438104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1" name="直線コネクタ 390"/>
            <p:cNvCxnSpPr>
              <a:stCxn id="388" idx="4"/>
              <a:endCxn id="388" idx="0"/>
            </p:cNvCxnSpPr>
            <p:nvPr/>
          </p:nvCxnSpPr>
          <p:spPr bwMode="auto">
            <a:xfrm>
              <a:off x="4150362" y="3586518"/>
              <a:ext cx="157517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2" name="直線コネクタ 391"/>
            <p:cNvCxnSpPr>
              <a:stCxn id="388" idx="3"/>
              <a:endCxn id="388" idx="7"/>
            </p:cNvCxnSpPr>
            <p:nvPr/>
          </p:nvCxnSpPr>
          <p:spPr bwMode="auto">
            <a:xfrm flipV="1">
              <a:off x="438104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3" name="直線コネクタ 392"/>
            <p:cNvCxnSpPr>
              <a:stCxn id="388" idx="2"/>
              <a:endCxn id="388" idx="6"/>
            </p:cNvCxnSpPr>
            <p:nvPr/>
          </p:nvCxnSpPr>
          <p:spPr bwMode="auto">
            <a:xfrm flipV="1">
              <a:off x="4937950" y="2798930"/>
              <a:ext cx="0" cy="157517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4" name="円/楕円 393"/>
            <p:cNvSpPr/>
            <p:nvPr/>
          </p:nvSpPr>
          <p:spPr bwMode="auto">
            <a:xfrm>
              <a:off x="4853907" y="3505200"/>
              <a:ext cx="162636" cy="162636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5" name="円/楕円 394"/>
            <p:cNvSpPr/>
            <p:nvPr/>
          </p:nvSpPr>
          <p:spPr bwMode="auto">
            <a:xfrm>
              <a:off x="4897291" y="3545858"/>
              <a:ext cx="81318" cy="813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4" name="グループ化 1043"/>
          <p:cNvGrpSpPr/>
          <p:nvPr/>
        </p:nvGrpSpPr>
        <p:grpSpPr>
          <a:xfrm>
            <a:off x="6032502" y="2798930"/>
            <a:ext cx="1575175" cy="1575175"/>
            <a:chOff x="6032502" y="2798930"/>
            <a:chExt cx="1575175" cy="1575175"/>
          </a:xfrm>
        </p:grpSpPr>
        <p:sp>
          <p:nvSpPr>
            <p:cNvPr id="396" name="星 8 395"/>
            <p:cNvSpPr/>
            <p:nvPr/>
          </p:nvSpPr>
          <p:spPr bwMode="auto">
            <a:xfrm>
              <a:off x="6032502" y="2798930"/>
              <a:ext cx="1575175" cy="1575175"/>
            </a:xfrm>
            <a:prstGeom prst="star8">
              <a:avLst>
                <a:gd name="adj" fmla="val 44353"/>
              </a:avLst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星 8 396"/>
            <p:cNvSpPr/>
            <p:nvPr/>
          </p:nvSpPr>
          <p:spPr bwMode="auto">
            <a:xfrm>
              <a:off x="6119240" y="2885668"/>
              <a:ext cx="1401700" cy="1401698"/>
            </a:xfrm>
            <a:prstGeom prst="star8">
              <a:avLst>
                <a:gd name="adj" fmla="val 44353"/>
              </a:avLst>
            </a:pr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98" name="直線コネクタ 397"/>
            <p:cNvCxnSpPr>
              <a:stCxn id="396" idx="5"/>
              <a:endCxn id="396" idx="1"/>
            </p:cNvCxnSpPr>
            <p:nvPr/>
          </p:nvCxnSpPr>
          <p:spPr bwMode="auto">
            <a:xfrm>
              <a:off x="626318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" name="直線コネクタ 398"/>
            <p:cNvCxnSpPr>
              <a:stCxn id="396" idx="4"/>
              <a:endCxn id="396" idx="0"/>
            </p:cNvCxnSpPr>
            <p:nvPr/>
          </p:nvCxnSpPr>
          <p:spPr bwMode="auto">
            <a:xfrm>
              <a:off x="6032502" y="3586518"/>
              <a:ext cx="157517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0" name="直線コネクタ 399"/>
            <p:cNvCxnSpPr>
              <a:stCxn id="396" idx="3"/>
              <a:endCxn id="396" idx="7"/>
            </p:cNvCxnSpPr>
            <p:nvPr/>
          </p:nvCxnSpPr>
          <p:spPr bwMode="auto">
            <a:xfrm flipV="1">
              <a:off x="626318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1" name="直線コネクタ 400"/>
            <p:cNvCxnSpPr>
              <a:stCxn id="396" idx="2"/>
              <a:endCxn id="396" idx="6"/>
            </p:cNvCxnSpPr>
            <p:nvPr/>
          </p:nvCxnSpPr>
          <p:spPr bwMode="auto">
            <a:xfrm flipV="1">
              <a:off x="6820090" y="2798930"/>
              <a:ext cx="0" cy="157517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2" name="円/楕円 401"/>
            <p:cNvSpPr/>
            <p:nvPr/>
          </p:nvSpPr>
          <p:spPr bwMode="auto">
            <a:xfrm>
              <a:off x="6736047" y="3505200"/>
              <a:ext cx="162636" cy="1626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3" name="円/楕円 402"/>
            <p:cNvSpPr/>
            <p:nvPr/>
          </p:nvSpPr>
          <p:spPr bwMode="auto">
            <a:xfrm>
              <a:off x="6779431" y="3545858"/>
              <a:ext cx="81318" cy="813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5" name="グループ化 1044"/>
          <p:cNvGrpSpPr/>
          <p:nvPr/>
        </p:nvGrpSpPr>
        <p:grpSpPr>
          <a:xfrm>
            <a:off x="7891782" y="2798930"/>
            <a:ext cx="1575175" cy="1575175"/>
            <a:chOff x="7891782" y="2798930"/>
            <a:chExt cx="1575175" cy="1575175"/>
          </a:xfrm>
        </p:grpSpPr>
        <p:sp>
          <p:nvSpPr>
            <p:cNvPr id="404" name="星 8 403"/>
            <p:cNvSpPr/>
            <p:nvPr/>
          </p:nvSpPr>
          <p:spPr bwMode="auto">
            <a:xfrm>
              <a:off x="7891782" y="2798930"/>
              <a:ext cx="1575175" cy="1575175"/>
            </a:xfrm>
            <a:prstGeom prst="star8">
              <a:avLst>
                <a:gd name="adj" fmla="val 44353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星 8 404"/>
            <p:cNvSpPr/>
            <p:nvPr/>
          </p:nvSpPr>
          <p:spPr bwMode="auto">
            <a:xfrm>
              <a:off x="7978520" y="2885668"/>
              <a:ext cx="1401700" cy="1401698"/>
            </a:xfrm>
            <a:prstGeom prst="star8">
              <a:avLst>
                <a:gd name="adj" fmla="val 44353"/>
              </a:avLst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06" name="直線コネクタ 405"/>
            <p:cNvCxnSpPr>
              <a:stCxn id="404" idx="5"/>
              <a:endCxn id="404" idx="1"/>
            </p:cNvCxnSpPr>
            <p:nvPr/>
          </p:nvCxnSpPr>
          <p:spPr bwMode="auto">
            <a:xfrm>
              <a:off x="812246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7" name="直線コネクタ 406"/>
            <p:cNvCxnSpPr>
              <a:stCxn id="404" idx="4"/>
              <a:endCxn id="404" idx="0"/>
            </p:cNvCxnSpPr>
            <p:nvPr/>
          </p:nvCxnSpPr>
          <p:spPr bwMode="auto">
            <a:xfrm>
              <a:off x="7891782" y="3586518"/>
              <a:ext cx="157517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8" name="直線コネクタ 407"/>
            <p:cNvCxnSpPr>
              <a:stCxn id="404" idx="3"/>
              <a:endCxn id="404" idx="7"/>
            </p:cNvCxnSpPr>
            <p:nvPr/>
          </p:nvCxnSpPr>
          <p:spPr bwMode="auto">
            <a:xfrm flipV="1">
              <a:off x="8122461" y="3029609"/>
              <a:ext cx="1113817" cy="11138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9" name="直線コネクタ 408"/>
            <p:cNvCxnSpPr>
              <a:stCxn id="404" idx="2"/>
              <a:endCxn id="404" idx="6"/>
            </p:cNvCxnSpPr>
            <p:nvPr/>
          </p:nvCxnSpPr>
          <p:spPr bwMode="auto">
            <a:xfrm flipV="1">
              <a:off x="8679370" y="2798930"/>
              <a:ext cx="0" cy="157517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0" name="円/楕円 409"/>
            <p:cNvSpPr/>
            <p:nvPr/>
          </p:nvSpPr>
          <p:spPr bwMode="auto">
            <a:xfrm>
              <a:off x="8595327" y="3505200"/>
              <a:ext cx="162636" cy="162636"/>
            </a:xfrm>
            <a:prstGeom prst="ellipse">
              <a:avLst/>
            </a:pr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1" name="円/楕円 410"/>
            <p:cNvSpPr/>
            <p:nvPr/>
          </p:nvSpPr>
          <p:spPr bwMode="auto">
            <a:xfrm>
              <a:off x="8638711" y="3545858"/>
              <a:ext cx="81318" cy="813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PPTX198_上から見た傘</dc:title>
  <dc:subject>PPTX198_上から見た傘</dc:subject>
  <dc:creator>http://www.digipot.net</dc:creator>
  <cp:lastModifiedBy/>
  <cp:revision>1</cp:revision>
  <dcterms:created xsi:type="dcterms:W3CDTF">2014-05-08T07:12:24Z</dcterms:created>
  <dcterms:modified xsi:type="dcterms:W3CDTF">2014-07-09T04:10:10Z</dcterms:modified>
  <cp:category/>
  <cp:version>1</cp:version>
</cp:coreProperties>
</file>