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3" r:id="rId3"/>
    <p:sldId id="274" r:id="rId4"/>
    <p:sldId id="276" r:id="rId5"/>
    <p:sldId id="275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6600"/>
    <a:srgbClr val="666633"/>
    <a:srgbClr val="CC9900"/>
    <a:srgbClr val="FFFF99"/>
    <a:srgbClr val="FFCCFF"/>
    <a:srgbClr val="CCCCFF"/>
    <a:srgbClr val="99CCFF"/>
    <a:srgbClr val="FF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59" d="100"/>
          <a:sy n="59" d="100"/>
        </p:scale>
        <p:origin x="-720" y="-7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5" name="グループ化 1184"/>
          <p:cNvGrpSpPr/>
          <p:nvPr/>
        </p:nvGrpSpPr>
        <p:grpSpPr>
          <a:xfrm>
            <a:off x="2504728" y="476672"/>
            <a:ext cx="648072" cy="2448272"/>
            <a:chOff x="3656856" y="1124744"/>
            <a:chExt cx="648072" cy="2448272"/>
          </a:xfrm>
        </p:grpSpPr>
        <p:sp>
          <p:nvSpPr>
            <p:cNvPr id="1186" name="片側の 2 つの角を丸めた四角形 1185"/>
            <p:cNvSpPr/>
            <p:nvPr/>
          </p:nvSpPr>
          <p:spPr>
            <a:xfrm>
              <a:off x="3656856" y="1484784"/>
              <a:ext cx="648072" cy="2088232"/>
            </a:xfrm>
            <a:prstGeom prst="round2SameRect">
              <a:avLst>
                <a:gd name="adj1" fmla="val 11964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7" name="片側の 2 つの角を丸めた四角形 1186"/>
            <p:cNvSpPr/>
            <p:nvPr/>
          </p:nvSpPr>
          <p:spPr>
            <a:xfrm>
              <a:off x="3800872" y="1124744"/>
              <a:ext cx="360040" cy="432048"/>
            </a:xfrm>
            <a:prstGeom prst="round2SameRect">
              <a:avLst>
                <a:gd name="adj1" fmla="val 22546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88" name="グループ化 48"/>
            <p:cNvGrpSpPr/>
            <p:nvPr/>
          </p:nvGrpSpPr>
          <p:grpSpPr>
            <a:xfrm>
              <a:off x="3656856" y="1628800"/>
              <a:ext cx="648072" cy="1728192"/>
              <a:chOff x="1712640" y="1628800"/>
              <a:chExt cx="648072" cy="3672408"/>
            </a:xfrm>
          </p:grpSpPr>
          <p:grpSp>
            <p:nvGrpSpPr>
              <p:cNvPr id="1191" name="グループ化 19"/>
              <p:cNvGrpSpPr/>
              <p:nvPr/>
            </p:nvGrpSpPr>
            <p:grpSpPr>
              <a:xfrm>
                <a:off x="1712640" y="1628800"/>
                <a:ext cx="648072" cy="1800200"/>
                <a:chOff x="3656856" y="1628800"/>
                <a:chExt cx="648072" cy="1800200"/>
              </a:xfrm>
            </p:grpSpPr>
            <p:sp>
              <p:nvSpPr>
                <p:cNvPr id="1206" name="正方形/長方形 1205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7" name="正方形/長方形 4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8" name="正方形/長方形 5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9" name="正方形/長方形 6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0" name="正方形/長方形 7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1" name="正方形/長方形 8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2" name="正方形/長方形 9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3" name="正方形/長方形 10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4" name="正方形/長方形 11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5" name="正方形/長方形 12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6" name="正方形/長方形 13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7" name="正方形/長方形 14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8" name="正方形/長方形 15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2" name="グループ化 34"/>
              <p:cNvGrpSpPr/>
              <p:nvPr/>
            </p:nvGrpSpPr>
            <p:grpSpPr>
              <a:xfrm>
                <a:off x="1712640" y="3501008"/>
                <a:ext cx="648072" cy="1800200"/>
                <a:chOff x="3656856" y="1628800"/>
                <a:chExt cx="648072" cy="1800200"/>
              </a:xfrm>
            </p:grpSpPr>
            <p:sp>
              <p:nvSpPr>
                <p:cNvPr id="1193" name="正方形/長方形 1192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4" name="正方形/長方形 1193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5" name="正方形/長方形 1194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6" name="正方形/長方形 1195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7" name="正方形/長方形 1196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8" name="正方形/長方形 1197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9" name="正方形/長方形 1198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0" name="正方形/長方形 1199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1" name="正方形/長方形 1200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2" name="正方形/長方形 1201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3" name="正方形/長方形 1202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4" name="正方形/長方形 1203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5" name="正方形/長方形 1204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89" name="正方形/長方形 1188"/>
            <p:cNvSpPr/>
            <p:nvPr/>
          </p:nvSpPr>
          <p:spPr>
            <a:xfrm>
              <a:off x="3872880" y="3501008"/>
              <a:ext cx="216024" cy="7200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0" name="正方形/長方形 1189"/>
            <p:cNvSpPr/>
            <p:nvPr/>
          </p:nvSpPr>
          <p:spPr>
            <a:xfrm>
              <a:off x="3800872" y="1268760"/>
              <a:ext cx="360040" cy="7200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219" name="グループ化 1218"/>
          <p:cNvGrpSpPr/>
          <p:nvPr/>
        </p:nvGrpSpPr>
        <p:grpSpPr>
          <a:xfrm>
            <a:off x="3224808" y="1772816"/>
            <a:ext cx="576064" cy="1152128"/>
            <a:chOff x="4376936" y="2420888"/>
            <a:chExt cx="576064" cy="1152128"/>
          </a:xfrm>
        </p:grpSpPr>
        <p:sp>
          <p:nvSpPr>
            <p:cNvPr id="1220" name="正方形/長方形 1219"/>
            <p:cNvSpPr/>
            <p:nvPr/>
          </p:nvSpPr>
          <p:spPr>
            <a:xfrm>
              <a:off x="4376936" y="2420888"/>
              <a:ext cx="576064" cy="11521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1" name="正方形/長方形 1220"/>
            <p:cNvSpPr/>
            <p:nvPr/>
          </p:nvSpPr>
          <p:spPr>
            <a:xfrm>
              <a:off x="4520952" y="3501008"/>
              <a:ext cx="288032" cy="7200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22" name="グループ化 138"/>
            <p:cNvGrpSpPr/>
            <p:nvPr/>
          </p:nvGrpSpPr>
          <p:grpSpPr>
            <a:xfrm>
              <a:off x="4448944" y="2492896"/>
              <a:ext cx="432048" cy="720080"/>
              <a:chOff x="1352600" y="1628800"/>
              <a:chExt cx="1368152" cy="1656184"/>
            </a:xfrm>
          </p:grpSpPr>
          <p:sp>
            <p:nvSpPr>
              <p:cNvPr id="1223" name="正方形/長方形 1222"/>
              <p:cNvSpPr/>
              <p:nvPr/>
            </p:nvSpPr>
            <p:spPr>
              <a:xfrm>
                <a:off x="1352600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4" name="正方形/長方形 1223"/>
              <p:cNvSpPr/>
              <p:nvPr/>
            </p:nvSpPr>
            <p:spPr>
              <a:xfrm>
                <a:off x="1496616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5" name="正方形/長方形 1224"/>
              <p:cNvSpPr/>
              <p:nvPr/>
            </p:nvSpPr>
            <p:spPr>
              <a:xfrm>
                <a:off x="1640632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6" name="正方形/長方形 1225"/>
              <p:cNvSpPr/>
              <p:nvPr/>
            </p:nvSpPr>
            <p:spPr>
              <a:xfrm>
                <a:off x="1784648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7" name="正方形/長方形 1226"/>
              <p:cNvSpPr/>
              <p:nvPr/>
            </p:nvSpPr>
            <p:spPr>
              <a:xfrm>
                <a:off x="1928664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8" name="正方形/長方形 1227"/>
              <p:cNvSpPr/>
              <p:nvPr/>
            </p:nvSpPr>
            <p:spPr>
              <a:xfrm>
                <a:off x="2072680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9" name="正方形/長方形 1228"/>
              <p:cNvSpPr/>
              <p:nvPr/>
            </p:nvSpPr>
            <p:spPr>
              <a:xfrm>
                <a:off x="2216696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0" name="正方形/長方形 1229"/>
              <p:cNvSpPr/>
              <p:nvPr/>
            </p:nvSpPr>
            <p:spPr>
              <a:xfrm>
                <a:off x="2360712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1" name="正方形/長方形 1230"/>
              <p:cNvSpPr/>
              <p:nvPr/>
            </p:nvSpPr>
            <p:spPr>
              <a:xfrm>
                <a:off x="2504728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2" name="正方形/長方形 1231"/>
              <p:cNvSpPr/>
              <p:nvPr/>
            </p:nvSpPr>
            <p:spPr>
              <a:xfrm>
                <a:off x="2648744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3" name="正方形/長方形 1232"/>
              <p:cNvSpPr/>
              <p:nvPr/>
            </p:nvSpPr>
            <p:spPr>
              <a:xfrm>
                <a:off x="1352600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4" name="正方形/長方形 1233"/>
              <p:cNvSpPr/>
              <p:nvPr/>
            </p:nvSpPr>
            <p:spPr>
              <a:xfrm>
                <a:off x="1496616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5" name="正方形/長方形 1234"/>
              <p:cNvSpPr/>
              <p:nvPr/>
            </p:nvSpPr>
            <p:spPr>
              <a:xfrm>
                <a:off x="1640632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6" name="正方形/長方形 1235"/>
              <p:cNvSpPr/>
              <p:nvPr/>
            </p:nvSpPr>
            <p:spPr>
              <a:xfrm>
                <a:off x="1784648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7" name="正方形/長方形 1236"/>
              <p:cNvSpPr/>
              <p:nvPr/>
            </p:nvSpPr>
            <p:spPr>
              <a:xfrm>
                <a:off x="1928664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8" name="正方形/長方形 1237"/>
              <p:cNvSpPr/>
              <p:nvPr/>
            </p:nvSpPr>
            <p:spPr>
              <a:xfrm>
                <a:off x="2072680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9" name="正方形/長方形 1238"/>
              <p:cNvSpPr/>
              <p:nvPr/>
            </p:nvSpPr>
            <p:spPr>
              <a:xfrm>
                <a:off x="2216696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0" name="正方形/長方形 1239"/>
              <p:cNvSpPr/>
              <p:nvPr/>
            </p:nvSpPr>
            <p:spPr>
              <a:xfrm>
                <a:off x="2360712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1" name="正方形/長方形 1240"/>
              <p:cNvSpPr/>
              <p:nvPr/>
            </p:nvSpPr>
            <p:spPr>
              <a:xfrm>
                <a:off x="2504728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2" name="正方形/長方形 1241"/>
              <p:cNvSpPr/>
              <p:nvPr/>
            </p:nvSpPr>
            <p:spPr>
              <a:xfrm>
                <a:off x="2648744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3" name="正方形/長方形 1242"/>
              <p:cNvSpPr/>
              <p:nvPr/>
            </p:nvSpPr>
            <p:spPr>
              <a:xfrm>
                <a:off x="1352600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4" name="正方形/長方形 1243"/>
              <p:cNvSpPr/>
              <p:nvPr/>
            </p:nvSpPr>
            <p:spPr>
              <a:xfrm>
                <a:off x="1496616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5" name="正方形/長方形 1244"/>
              <p:cNvSpPr/>
              <p:nvPr/>
            </p:nvSpPr>
            <p:spPr>
              <a:xfrm>
                <a:off x="1640632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6" name="正方形/長方形 1245"/>
              <p:cNvSpPr/>
              <p:nvPr/>
            </p:nvSpPr>
            <p:spPr>
              <a:xfrm>
                <a:off x="1784648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7" name="正方形/長方形 1246"/>
              <p:cNvSpPr/>
              <p:nvPr/>
            </p:nvSpPr>
            <p:spPr>
              <a:xfrm>
                <a:off x="1928664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8" name="正方形/長方形 1247"/>
              <p:cNvSpPr/>
              <p:nvPr/>
            </p:nvSpPr>
            <p:spPr>
              <a:xfrm>
                <a:off x="2072680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9" name="正方形/長方形 1248"/>
              <p:cNvSpPr/>
              <p:nvPr/>
            </p:nvSpPr>
            <p:spPr>
              <a:xfrm>
                <a:off x="2216696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0" name="正方形/長方形 1249"/>
              <p:cNvSpPr/>
              <p:nvPr/>
            </p:nvSpPr>
            <p:spPr>
              <a:xfrm>
                <a:off x="2360712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1" name="正方形/長方形 1250"/>
              <p:cNvSpPr/>
              <p:nvPr/>
            </p:nvSpPr>
            <p:spPr>
              <a:xfrm>
                <a:off x="2504728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2" name="正方形/長方形 1251"/>
              <p:cNvSpPr/>
              <p:nvPr/>
            </p:nvSpPr>
            <p:spPr>
              <a:xfrm>
                <a:off x="2648744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3" name="正方形/長方形 1252"/>
              <p:cNvSpPr/>
              <p:nvPr/>
            </p:nvSpPr>
            <p:spPr>
              <a:xfrm>
                <a:off x="1352600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4" name="正方形/長方形 1253"/>
              <p:cNvSpPr/>
              <p:nvPr/>
            </p:nvSpPr>
            <p:spPr>
              <a:xfrm>
                <a:off x="1496616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5" name="正方形/長方形 1254"/>
              <p:cNvSpPr/>
              <p:nvPr/>
            </p:nvSpPr>
            <p:spPr>
              <a:xfrm>
                <a:off x="1640632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6" name="正方形/長方形 1255"/>
              <p:cNvSpPr/>
              <p:nvPr/>
            </p:nvSpPr>
            <p:spPr>
              <a:xfrm>
                <a:off x="1784648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7" name="正方形/長方形 1256"/>
              <p:cNvSpPr/>
              <p:nvPr/>
            </p:nvSpPr>
            <p:spPr>
              <a:xfrm>
                <a:off x="1928664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8" name="正方形/長方形 1257"/>
              <p:cNvSpPr/>
              <p:nvPr/>
            </p:nvSpPr>
            <p:spPr>
              <a:xfrm>
                <a:off x="2072680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9" name="正方形/長方形 1258"/>
              <p:cNvSpPr/>
              <p:nvPr/>
            </p:nvSpPr>
            <p:spPr>
              <a:xfrm>
                <a:off x="2216696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0" name="正方形/長方形 1259"/>
              <p:cNvSpPr/>
              <p:nvPr/>
            </p:nvSpPr>
            <p:spPr>
              <a:xfrm>
                <a:off x="2360712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1" name="正方形/長方形 1260"/>
              <p:cNvSpPr/>
              <p:nvPr/>
            </p:nvSpPr>
            <p:spPr>
              <a:xfrm>
                <a:off x="2504728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2" name="正方形/長方形 1261"/>
              <p:cNvSpPr/>
              <p:nvPr/>
            </p:nvSpPr>
            <p:spPr>
              <a:xfrm>
                <a:off x="2648744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3" name="正方形/長方形 1262"/>
              <p:cNvSpPr/>
              <p:nvPr/>
            </p:nvSpPr>
            <p:spPr>
              <a:xfrm>
                <a:off x="1352600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4" name="正方形/長方形 1263"/>
              <p:cNvSpPr/>
              <p:nvPr/>
            </p:nvSpPr>
            <p:spPr>
              <a:xfrm>
                <a:off x="1496616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5" name="正方形/長方形 1264"/>
              <p:cNvSpPr/>
              <p:nvPr/>
            </p:nvSpPr>
            <p:spPr>
              <a:xfrm>
                <a:off x="1640632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6" name="正方形/長方形 1265"/>
              <p:cNvSpPr/>
              <p:nvPr/>
            </p:nvSpPr>
            <p:spPr>
              <a:xfrm>
                <a:off x="1784648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7" name="正方形/長方形 1266"/>
              <p:cNvSpPr/>
              <p:nvPr/>
            </p:nvSpPr>
            <p:spPr>
              <a:xfrm>
                <a:off x="1928664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8" name="正方形/長方形 1267"/>
              <p:cNvSpPr/>
              <p:nvPr/>
            </p:nvSpPr>
            <p:spPr>
              <a:xfrm>
                <a:off x="2072680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9" name="正方形/長方形 1268"/>
              <p:cNvSpPr/>
              <p:nvPr/>
            </p:nvSpPr>
            <p:spPr>
              <a:xfrm>
                <a:off x="2216696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0" name="正方形/長方形 1269"/>
              <p:cNvSpPr/>
              <p:nvPr/>
            </p:nvSpPr>
            <p:spPr>
              <a:xfrm>
                <a:off x="2360712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1" name="正方形/長方形 1270"/>
              <p:cNvSpPr/>
              <p:nvPr/>
            </p:nvSpPr>
            <p:spPr>
              <a:xfrm>
                <a:off x="2504728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2" name="正方形/長方形 1271"/>
              <p:cNvSpPr/>
              <p:nvPr/>
            </p:nvSpPr>
            <p:spPr>
              <a:xfrm>
                <a:off x="2648744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3" name="正方形/長方形 1272"/>
              <p:cNvSpPr/>
              <p:nvPr/>
            </p:nvSpPr>
            <p:spPr>
              <a:xfrm>
                <a:off x="1352600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4" name="正方形/長方形 1273"/>
              <p:cNvSpPr/>
              <p:nvPr/>
            </p:nvSpPr>
            <p:spPr>
              <a:xfrm>
                <a:off x="1496616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5" name="正方形/長方形 1274"/>
              <p:cNvSpPr/>
              <p:nvPr/>
            </p:nvSpPr>
            <p:spPr>
              <a:xfrm>
                <a:off x="1640632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6" name="正方形/長方形 1275"/>
              <p:cNvSpPr/>
              <p:nvPr/>
            </p:nvSpPr>
            <p:spPr>
              <a:xfrm>
                <a:off x="1784648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7" name="正方形/長方形 1276"/>
              <p:cNvSpPr/>
              <p:nvPr/>
            </p:nvSpPr>
            <p:spPr>
              <a:xfrm>
                <a:off x="1928664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8" name="正方形/長方形 1277"/>
              <p:cNvSpPr/>
              <p:nvPr/>
            </p:nvSpPr>
            <p:spPr>
              <a:xfrm>
                <a:off x="2072680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9" name="正方形/長方形 1278"/>
              <p:cNvSpPr/>
              <p:nvPr/>
            </p:nvSpPr>
            <p:spPr>
              <a:xfrm>
                <a:off x="2216696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0" name="正方形/長方形 1279"/>
              <p:cNvSpPr/>
              <p:nvPr/>
            </p:nvSpPr>
            <p:spPr>
              <a:xfrm>
                <a:off x="2360712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1" name="正方形/長方形 1280"/>
              <p:cNvSpPr/>
              <p:nvPr/>
            </p:nvSpPr>
            <p:spPr>
              <a:xfrm>
                <a:off x="2504728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2" name="正方形/長方形 1281"/>
              <p:cNvSpPr/>
              <p:nvPr/>
            </p:nvSpPr>
            <p:spPr>
              <a:xfrm>
                <a:off x="2648744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3" name="正方形/長方形 1282"/>
              <p:cNvSpPr/>
              <p:nvPr/>
            </p:nvSpPr>
            <p:spPr>
              <a:xfrm>
                <a:off x="1352600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4" name="正方形/長方形 1283"/>
              <p:cNvSpPr/>
              <p:nvPr/>
            </p:nvSpPr>
            <p:spPr>
              <a:xfrm>
                <a:off x="1496616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5" name="正方形/長方形 1284"/>
              <p:cNvSpPr/>
              <p:nvPr/>
            </p:nvSpPr>
            <p:spPr>
              <a:xfrm>
                <a:off x="1640632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6" name="正方形/長方形 1285"/>
              <p:cNvSpPr/>
              <p:nvPr/>
            </p:nvSpPr>
            <p:spPr>
              <a:xfrm>
                <a:off x="1784648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7" name="正方形/長方形 1286"/>
              <p:cNvSpPr/>
              <p:nvPr/>
            </p:nvSpPr>
            <p:spPr>
              <a:xfrm>
                <a:off x="1928664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8" name="正方形/長方形 1287"/>
              <p:cNvSpPr/>
              <p:nvPr/>
            </p:nvSpPr>
            <p:spPr>
              <a:xfrm>
                <a:off x="2072680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9" name="正方形/長方形 1288"/>
              <p:cNvSpPr/>
              <p:nvPr/>
            </p:nvSpPr>
            <p:spPr>
              <a:xfrm>
                <a:off x="2216696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0" name="正方形/長方形 1289"/>
              <p:cNvSpPr/>
              <p:nvPr/>
            </p:nvSpPr>
            <p:spPr>
              <a:xfrm>
                <a:off x="2360712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1" name="正方形/長方形 1290"/>
              <p:cNvSpPr/>
              <p:nvPr/>
            </p:nvSpPr>
            <p:spPr>
              <a:xfrm>
                <a:off x="2504728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2" name="正方形/長方形 1291"/>
              <p:cNvSpPr/>
              <p:nvPr/>
            </p:nvSpPr>
            <p:spPr>
              <a:xfrm>
                <a:off x="2648744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3" name="正方形/長方形 1292"/>
              <p:cNvSpPr/>
              <p:nvPr/>
            </p:nvSpPr>
            <p:spPr>
              <a:xfrm>
                <a:off x="1352600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4" name="正方形/長方形 1293"/>
              <p:cNvSpPr/>
              <p:nvPr/>
            </p:nvSpPr>
            <p:spPr>
              <a:xfrm>
                <a:off x="1496616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5" name="正方形/長方形 1294"/>
              <p:cNvSpPr/>
              <p:nvPr/>
            </p:nvSpPr>
            <p:spPr>
              <a:xfrm>
                <a:off x="1640632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6" name="正方形/長方形 1295"/>
              <p:cNvSpPr/>
              <p:nvPr/>
            </p:nvSpPr>
            <p:spPr>
              <a:xfrm>
                <a:off x="1784648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7" name="正方形/長方形 1296"/>
              <p:cNvSpPr/>
              <p:nvPr/>
            </p:nvSpPr>
            <p:spPr>
              <a:xfrm>
                <a:off x="1928664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8" name="正方形/長方形 1297"/>
              <p:cNvSpPr/>
              <p:nvPr/>
            </p:nvSpPr>
            <p:spPr>
              <a:xfrm>
                <a:off x="2072680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9" name="正方形/長方形 1298"/>
              <p:cNvSpPr/>
              <p:nvPr/>
            </p:nvSpPr>
            <p:spPr>
              <a:xfrm>
                <a:off x="2216696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0" name="正方形/長方形 1299"/>
              <p:cNvSpPr/>
              <p:nvPr/>
            </p:nvSpPr>
            <p:spPr>
              <a:xfrm>
                <a:off x="2360712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1" name="正方形/長方形 1300"/>
              <p:cNvSpPr/>
              <p:nvPr/>
            </p:nvSpPr>
            <p:spPr>
              <a:xfrm>
                <a:off x="2504728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2" name="正方形/長方形 1301"/>
              <p:cNvSpPr/>
              <p:nvPr/>
            </p:nvSpPr>
            <p:spPr>
              <a:xfrm>
                <a:off x="2648744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303" name="グループ化 1302"/>
          <p:cNvGrpSpPr/>
          <p:nvPr/>
        </p:nvGrpSpPr>
        <p:grpSpPr>
          <a:xfrm>
            <a:off x="1208584" y="692696"/>
            <a:ext cx="576064" cy="2232248"/>
            <a:chOff x="2360712" y="1340768"/>
            <a:chExt cx="576064" cy="2232248"/>
          </a:xfrm>
        </p:grpSpPr>
        <p:sp>
          <p:nvSpPr>
            <p:cNvPr id="1304" name="正方形/長方形 1303"/>
            <p:cNvSpPr/>
            <p:nvPr/>
          </p:nvSpPr>
          <p:spPr>
            <a:xfrm>
              <a:off x="2432720" y="1340768"/>
              <a:ext cx="504056" cy="223224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5" name="正方形/長方形 1304"/>
            <p:cNvSpPr/>
            <p:nvPr/>
          </p:nvSpPr>
          <p:spPr>
            <a:xfrm>
              <a:off x="2504728" y="1340768"/>
              <a:ext cx="360040" cy="223224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6" name="正方形/長方形 1305"/>
            <p:cNvSpPr/>
            <p:nvPr/>
          </p:nvSpPr>
          <p:spPr>
            <a:xfrm>
              <a:off x="2576736" y="3501008"/>
              <a:ext cx="216024" cy="7200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7" name="正方形/長方形 1306"/>
            <p:cNvSpPr/>
            <p:nvPr/>
          </p:nvSpPr>
          <p:spPr>
            <a:xfrm>
              <a:off x="2360713" y="1340768"/>
              <a:ext cx="72008" cy="2232248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50000">
                  <a:srgbClr val="66FFFF"/>
                </a:gs>
                <a:gs pos="100000">
                  <a:srgbClr val="00B0F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8" name="正方形/長方形 1307"/>
            <p:cNvSpPr/>
            <p:nvPr/>
          </p:nvSpPr>
          <p:spPr>
            <a:xfrm>
              <a:off x="2360712" y="3501008"/>
              <a:ext cx="72008" cy="72008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9" name="正方形/長方形 1308"/>
            <p:cNvSpPr/>
            <p:nvPr/>
          </p:nvSpPr>
          <p:spPr>
            <a:xfrm>
              <a:off x="2360712" y="1340768"/>
              <a:ext cx="72008" cy="72008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10" name="グループ化 1309"/>
          <p:cNvGrpSpPr/>
          <p:nvPr/>
        </p:nvGrpSpPr>
        <p:grpSpPr>
          <a:xfrm>
            <a:off x="488504" y="1268760"/>
            <a:ext cx="648072" cy="1656184"/>
            <a:chOff x="1640632" y="1916832"/>
            <a:chExt cx="648072" cy="1656184"/>
          </a:xfrm>
        </p:grpSpPr>
        <p:sp>
          <p:nvSpPr>
            <p:cNvPr id="1311" name="正方形/長方形 1310"/>
            <p:cNvSpPr/>
            <p:nvPr/>
          </p:nvSpPr>
          <p:spPr>
            <a:xfrm>
              <a:off x="1640632" y="1916832"/>
              <a:ext cx="648072" cy="165618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12" name="グループ化 241"/>
            <p:cNvGrpSpPr/>
            <p:nvPr/>
          </p:nvGrpSpPr>
          <p:grpSpPr>
            <a:xfrm>
              <a:off x="1712641" y="1916832"/>
              <a:ext cx="504056" cy="1440160"/>
              <a:chOff x="1712640" y="1916832"/>
              <a:chExt cx="621783" cy="1440160"/>
            </a:xfrm>
          </p:grpSpPr>
          <p:sp>
            <p:nvSpPr>
              <p:cNvPr id="1314" name="正方形/長方形 1313"/>
              <p:cNvSpPr/>
              <p:nvPr/>
            </p:nvSpPr>
            <p:spPr>
              <a:xfrm>
                <a:off x="1712640" y="1916832"/>
                <a:ext cx="45719" cy="144016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5" name="正方形/長方形 1314"/>
              <p:cNvSpPr/>
              <p:nvPr/>
            </p:nvSpPr>
            <p:spPr>
              <a:xfrm>
                <a:off x="1784648" y="1916832"/>
                <a:ext cx="45719" cy="144016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6" name="正方形/長方形 1315"/>
              <p:cNvSpPr/>
              <p:nvPr/>
            </p:nvSpPr>
            <p:spPr>
              <a:xfrm>
                <a:off x="1856656" y="1916832"/>
                <a:ext cx="45719" cy="144016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7" name="正方形/長方形 1316"/>
              <p:cNvSpPr/>
              <p:nvPr/>
            </p:nvSpPr>
            <p:spPr>
              <a:xfrm>
                <a:off x="1928664" y="1916832"/>
                <a:ext cx="45719" cy="144016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8" name="正方形/長方形 1317"/>
              <p:cNvSpPr/>
              <p:nvPr/>
            </p:nvSpPr>
            <p:spPr>
              <a:xfrm>
                <a:off x="2000672" y="1916832"/>
                <a:ext cx="45719" cy="144016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9" name="正方形/長方形 1318"/>
              <p:cNvSpPr/>
              <p:nvPr/>
            </p:nvSpPr>
            <p:spPr>
              <a:xfrm>
                <a:off x="2072680" y="1916832"/>
                <a:ext cx="45719" cy="144016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0" name="正方形/長方形 1319"/>
              <p:cNvSpPr/>
              <p:nvPr/>
            </p:nvSpPr>
            <p:spPr>
              <a:xfrm>
                <a:off x="2144688" y="1916832"/>
                <a:ext cx="45719" cy="144016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1" name="正方形/長方形 1320"/>
              <p:cNvSpPr/>
              <p:nvPr/>
            </p:nvSpPr>
            <p:spPr>
              <a:xfrm>
                <a:off x="2216696" y="1916832"/>
                <a:ext cx="45719" cy="144016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2" name="正方形/長方形 1321"/>
              <p:cNvSpPr/>
              <p:nvPr/>
            </p:nvSpPr>
            <p:spPr>
              <a:xfrm>
                <a:off x="2288704" y="1916832"/>
                <a:ext cx="45719" cy="144016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13" name="正方形/長方形 1312"/>
            <p:cNvSpPr/>
            <p:nvPr/>
          </p:nvSpPr>
          <p:spPr>
            <a:xfrm>
              <a:off x="1856656" y="3501008"/>
              <a:ext cx="216024" cy="7200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23" name="グループ化 1322"/>
          <p:cNvGrpSpPr/>
          <p:nvPr/>
        </p:nvGrpSpPr>
        <p:grpSpPr>
          <a:xfrm>
            <a:off x="3872880" y="1412776"/>
            <a:ext cx="576064" cy="1512168"/>
            <a:chOff x="5025008" y="2060848"/>
            <a:chExt cx="576064" cy="1512168"/>
          </a:xfrm>
        </p:grpSpPr>
        <p:sp>
          <p:nvSpPr>
            <p:cNvPr id="1324" name="正方形/長方形 1323"/>
            <p:cNvSpPr/>
            <p:nvPr/>
          </p:nvSpPr>
          <p:spPr>
            <a:xfrm>
              <a:off x="5025008" y="2132856"/>
              <a:ext cx="576064" cy="144016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5" name="正方形/長方形 1324"/>
            <p:cNvSpPr/>
            <p:nvPr/>
          </p:nvSpPr>
          <p:spPr>
            <a:xfrm>
              <a:off x="5169024" y="3501008"/>
              <a:ext cx="288032" cy="7200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6" name="正方形/長方形 1325"/>
            <p:cNvSpPr/>
            <p:nvPr/>
          </p:nvSpPr>
          <p:spPr>
            <a:xfrm>
              <a:off x="5097016" y="2204864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7" name="正方形/長方形 1326"/>
            <p:cNvSpPr/>
            <p:nvPr/>
          </p:nvSpPr>
          <p:spPr>
            <a:xfrm>
              <a:off x="5097016" y="2276872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8" name="正方形/長方形 1327"/>
            <p:cNvSpPr/>
            <p:nvPr/>
          </p:nvSpPr>
          <p:spPr>
            <a:xfrm>
              <a:off x="5097016" y="2348880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9" name="正方形/長方形 1328"/>
            <p:cNvSpPr/>
            <p:nvPr/>
          </p:nvSpPr>
          <p:spPr>
            <a:xfrm>
              <a:off x="5097016" y="2420888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0" name="正方形/長方形 1329"/>
            <p:cNvSpPr/>
            <p:nvPr/>
          </p:nvSpPr>
          <p:spPr>
            <a:xfrm>
              <a:off x="5097016" y="2492896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1" name="正方形/長方形 1330"/>
            <p:cNvSpPr/>
            <p:nvPr/>
          </p:nvSpPr>
          <p:spPr>
            <a:xfrm>
              <a:off x="5097016" y="2564904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2" name="正方形/長方形 1331"/>
            <p:cNvSpPr/>
            <p:nvPr/>
          </p:nvSpPr>
          <p:spPr>
            <a:xfrm>
              <a:off x="5097016" y="2636912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3" name="正方形/長方形 1332"/>
            <p:cNvSpPr/>
            <p:nvPr/>
          </p:nvSpPr>
          <p:spPr>
            <a:xfrm>
              <a:off x="5097016" y="2708920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4" name="正方形/長方形 1333"/>
            <p:cNvSpPr/>
            <p:nvPr/>
          </p:nvSpPr>
          <p:spPr>
            <a:xfrm>
              <a:off x="5097016" y="2708920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5" name="正方形/長方形 1334"/>
            <p:cNvSpPr/>
            <p:nvPr/>
          </p:nvSpPr>
          <p:spPr>
            <a:xfrm>
              <a:off x="5097016" y="2780928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6" name="正方形/長方形 1335"/>
            <p:cNvSpPr/>
            <p:nvPr/>
          </p:nvSpPr>
          <p:spPr>
            <a:xfrm>
              <a:off x="5097016" y="2852936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7" name="正方形/長方形 1336"/>
            <p:cNvSpPr/>
            <p:nvPr/>
          </p:nvSpPr>
          <p:spPr>
            <a:xfrm>
              <a:off x="5097016" y="2924944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8" name="正方形/長方形 1337"/>
            <p:cNvSpPr/>
            <p:nvPr/>
          </p:nvSpPr>
          <p:spPr>
            <a:xfrm>
              <a:off x="5097016" y="2996952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9" name="正方形/長方形 1338"/>
            <p:cNvSpPr/>
            <p:nvPr/>
          </p:nvSpPr>
          <p:spPr>
            <a:xfrm>
              <a:off x="5097016" y="3068960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0" name="正方形/長方形 1339"/>
            <p:cNvSpPr/>
            <p:nvPr/>
          </p:nvSpPr>
          <p:spPr>
            <a:xfrm>
              <a:off x="5097016" y="3140968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1" name="正方形/長方形 1340"/>
            <p:cNvSpPr/>
            <p:nvPr/>
          </p:nvSpPr>
          <p:spPr>
            <a:xfrm>
              <a:off x="5097016" y="3212976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2" name="正方形/長方形 1341"/>
            <p:cNvSpPr/>
            <p:nvPr/>
          </p:nvSpPr>
          <p:spPr>
            <a:xfrm>
              <a:off x="5097016" y="2060848"/>
              <a:ext cx="423664" cy="13563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3" name="グループ化 1342"/>
          <p:cNvGrpSpPr/>
          <p:nvPr/>
        </p:nvGrpSpPr>
        <p:grpSpPr>
          <a:xfrm>
            <a:off x="4520952" y="1124744"/>
            <a:ext cx="792088" cy="1800200"/>
            <a:chOff x="5673080" y="1772816"/>
            <a:chExt cx="792088" cy="1800200"/>
          </a:xfrm>
        </p:grpSpPr>
        <p:sp>
          <p:nvSpPr>
            <p:cNvPr id="1344" name="正方形/長方形 1343"/>
            <p:cNvSpPr/>
            <p:nvPr/>
          </p:nvSpPr>
          <p:spPr>
            <a:xfrm>
              <a:off x="5745088" y="1844824"/>
              <a:ext cx="639688" cy="20764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5" name="正方形/長方形 1344"/>
            <p:cNvSpPr/>
            <p:nvPr/>
          </p:nvSpPr>
          <p:spPr>
            <a:xfrm>
              <a:off x="5673080" y="1988840"/>
              <a:ext cx="792088" cy="158417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46" name="グループ化 325"/>
            <p:cNvGrpSpPr/>
            <p:nvPr/>
          </p:nvGrpSpPr>
          <p:grpSpPr>
            <a:xfrm>
              <a:off x="5745088" y="2060848"/>
              <a:ext cx="663231" cy="504056"/>
              <a:chOff x="5745088" y="2060848"/>
              <a:chExt cx="663231" cy="504056"/>
            </a:xfrm>
          </p:grpSpPr>
          <p:sp>
            <p:nvSpPr>
              <p:cNvPr id="1383" name="正方形/長方形 1382"/>
              <p:cNvSpPr/>
              <p:nvPr/>
            </p:nvSpPr>
            <p:spPr>
              <a:xfrm>
                <a:off x="5745088" y="232383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4" name="正方形/長方形 1383"/>
              <p:cNvSpPr/>
              <p:nvPr/>
            </p:nvSpPr>
            <p:spPr>
              <a:xfrm>
                <a:off x="5934583" y="232383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5" name="正方形/長方形 1384"/>
              <p:cNvSpPr/>
              <p:nvPr/>
            </p:nvSpPr>
            <p:spPr>
              <a:xfrm>
                <a:off x="6124077" y="232383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6" name="正方形/長方形 1385"/>
              <p:cNvSpPr/>
              <p:nvPr/>
            </p:nvSpPr>
            <p:spPr>
              <a:xfrm>
                <a:off x="6313572" y="232383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7" name="正方形/長方形 1386"/>
              <p:cNvSpPr/>
              <p:nvPr/>
            </p:nvSpPr>
            <p:spPr>
              <a:xfrm>
                <a:off x="5745088" y="2389580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8" name="正方形/長方形 1387"/>
              <p:cNvSpPr/>
              <p:nvPr/>
            </p:nvSpPr>
            <p:spPr>
              <a:xfrm>
                <a:off x="5934583" y="2389580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9" name="正方形/長方形 1388"/>
              <p:cNvSpPr/>
              <p:nvPr/>
            </p:nvSpPr>
            <p:spPr>
              <a:xfrm>
                <a:off x="6124077" y="2389580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0" name="正方形/長方形 1389"/>
              <p:cNvSpPr/>
              <p:nvPr/>
            </p:nvSpPr>
            <p:spPr>
              <a:xfrm>
                <a:off x="6313572" y="2389580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1" name="正方形/長方形 1390"/>
              <p:cNvSpPr/>
              <p:nvPr/>
            </p:nvSpPr>
            <p:spPr>
              <a:xfrm>
                <a:off x="5745088" y="245532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2" name="正方形/長方形 1391"/>
              <p:cNvSpPr/>
              <p:nvPr/>
            </p:nvSpPr>
            <p:spPr>
              <a:xfrm>
                <a:off x="5934583" y="245532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3" name="正方形/長方形 1392"/>
              <p:cNvSpPr/>
              <p:nvPr/>
            </p:nvSpPr>
            <p:spPr>
              <a:xfrm>
                <a:off x="6124077" y="245532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4" name="正方形/長方形 1393"/>
              <p:cNvSpPr/>
              <p:nvPr/>
            </p:nvSpPr>
            <p:spPr>
              <a:xfrm>
                <a:off x="6313572" y="245532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5" name="正方形/長方形 1394"/>
              <p:cNvSpPr/>
              <p:nvPr/>
            </p:nvSpPr>
            <p:spPr>
              <a:xfrm>
                <a:off x="5745088" y="2521073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6" name="正方形/長方形 1395"/>
              <p:cNvSpPr/>
              <p:nvPr/>
            </p:nvSpPr>
            <p:spPr>
              <a:xfrm>
                <a:off x="5934583" y="2521073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7" name="正方形/長方形 1396"/>
              <p:cNvSpPr/>
              <p:nvPr/>
            </p:nvSpPr>
            <p:spPr>
              <a:xfrm>
                <a:off x="6124077" y="2521073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8" name="正方形/長方形 1397"/>
              <p:cNvSpPr/>
              <p:nvPr/>
            </p:nvSpPr>
            <p:spPr>
              <a:xfrm>
                <a:off x="6313572" y="2521073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9" name="正方形/長方形 1398"/>
              <p:cNvSpPr/>
              <p:nvPr/>
            </p:nvSpPr>
            <p:spPr>
              <a:xfrm>
                <a:off x="5745088" y="2060848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0" name="正方形/長方形 1399"/>
              <p:cNvSpPr/>
              <p:nvPr/>
            </p:nvSpPr>
            <p:spPr>
              <a:xfrm>
                <a:off x="5934583" y="2060848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1" name="正方形/長方形 1400"/>
              <p:cNvSpPr/>
              <p:nvPr/>
            </p:nvSpPr>
            <p:spPr>
              <a:xfrm>
                <a:off x="6124077" y="2060848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2" name="正方形/長方形 1401"/>
              <p:cNvSpPr/>
              <p:nvPr/>
            </p:nvSpPr>
            <p:spPr>
              <a:xfrm>
                <a:off x="6313572" y="2060848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3" name="正方形/長方形 1402"/>
              <p:cNvSpPr/>
              <p:nvPr/>
            </p:nvSpPr>
            <p:spPr>
              <a:xfrm>
                <a:off x="5745088" y="212659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4" name="正方形/長方形 1403"/>
              <p:cNvSpPr/>
              <p:nvPr/>
            </p:nvSpPr>
            <p:spPr>
              <a:xfrm>
                <a:off x="5934583" y="212659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5" name="正方形/長方形 1404"/>
              <p:cNvSpPr/>
              <p:nvPr/>
            </p:nvSpPr>
            <p:spPr>
              <a:xfrm>
                <a:off x="6124077" y="212659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6" name="正方形/長方形 1405"/>
              <p:cNvSpPr/>
              <p:nvPr/>
            </p:nvSpPr>
            <p:spPr>
              <a:xfrm>
                <a:off x="6313572" y="212659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7" name="正方形/長方形 1406"/>
              <p:cNvSpPr/>
              <p:nvPr/>
            </p:nvSpPr>
            <p:spPr>
              <a:xfrm>
                <a:off x="5745088" y="2192341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8" name="正方形/長方形 1407"/>
              <p:cNvSpPr/>
              <p:nvPr/>
            </p:nvSpPr>
            <p:spPr>
              <a:xfrm>
                <a:off x="5934583" y="2192341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9" name="正方形/長方形 1408"/>
              <p:cNvSpPr/>
              <p:nvPr/>
            </p:nvSpPr>
            <p:spPr>
              <a:xfrm>
                <a:off x="6124077" y="2192341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0" name="正方形/長方形 1409"/>
              <p:cNvSpPr/>
              <p:nvPr/>
            </p:nvSpPr>
            <p:spPr>
              <a:xfrm>
                <a:off x="6313572" y="2192341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1" name="正方形/長方形 1410"/>
              <p:cNvSpPr/>
              <p:nvPr/>
            </p:nvSpPr>
            <p:spPr>
              <a:xfrm>
                <a:off x="5745088" y="225808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2" name="正方形/長方形 1411"/>
              <p:cNvSpPr/>
              <p:nvPr/>
            </p:nvSpPr>
            <p:spPr>
              <a:xfrm>
                <a:off x="5934583" y="225808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3" name="正方形/長方形 1412"/>
              <p:cNvSpPr/>
              <p:nvPr/>
            </p:nvSpPr>
            <p:spPr>
              <a:xfrm>
                <a:off x="6124077" y="225808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4" name="正方形/長方形 1413"/>
              <p:cNvSpPr/>
              <p:nvPr/>
            </p:nvSpPr>
            <p:spPr>
              <a:xfrm>
                <a:off x="6313572" y="225808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47" name="グループ化 326"/>
            <p:cNvGrpSpPr/>
            <p:nvPr/>
          </p:nvGrpSpPr>
          <p:grpSpPr>
            <a:xfrm>
              <a:off x="5745088" y="2595935"/>
              <a:ext cx="663231" cy="504056"/>
              <a:chOff x="5745088" y="2060848"/>
              <a:chExt cx="663231" cy="504056"/>
            </a:xfrm>
          </p:grpSpPr>
          <p:sp>
            <p:nvSpPr>
              <p:cNvPr id="1351" name="正方形/長方形 1350"/>
              <p:cNvSpPr/>
              <p:nvPr/>
            </p:nvSpPr>
            <p:spPr>
              <a:xfrm>
                <a:off x="5745088" y="232383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2" name="正方形/長方形 1351"/>
              <p:cNvSpPr/>
              <p:nvPr/>
            </p:nvSpPr>
            <p:spPr>
              <a:xfrm>
                <a:off x="5934583" y="232383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3" name="正方形/長方形 1352"/>
              <p:cNvSpPr/>
              <p:nvPr/>
            </p:nvSpPr>
            <p:spPr>
              <a:xfrm>
                <a:off x="6124077" y="232383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4" name="正方形/長方形 1353"/>
              <p:cNvSpPr/>
              <p:nvPr/>
            </p:nvSpPr>
            <p:spPr>
              <a:xfrm>
                <a:off x="6313572" y="232383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5" name="正方形/長方形 1354"/>
              <p:cNvSpPr/>
              <p:nvPr/>
            </p:nvSpPr>
            <p:spPr>
              <a:xfrm>
                <a:off x="5745088" y="2389580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6" name="正方形/長方形 1355"/>
              <p:cNvSpPr/>
              <p:nvPr/>
            </p:nvSpPr>
            <p:spPr>
              <a:xfrm>
                <a:off x="5934583" y="2389580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7" name="正方形/長方形 1356"/>
              <p:cNvSpPr/>
              <p:nvPr/>
            </p:nvSpPr>
            <p:spPr>
              <a:xfrm>
                <a:off x="6124077" y="2389580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8" name="正方形/長方形 1357"/>
              <p:cNvSpPr/>
              <p:nvPr/>
            </p:nvSpPr>
            <p:spPr>
              <a:xfrm>
                <a:off x="6313572" y="2389580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9" name="正方形/長方形 1358"/>
              <p:cNvSpPr/>
              <p:nvPr/>
            </p:nvSpPr>
            <p:spPr>
              <a:xfrm>
                <a:off x="5745088" y="245532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0" name="正方形/長方形 1359"/>
              <p:cNvSpPr/>
              <p:nvPr/>
            </p:nvSpPr>
            <p:spPr>
              <a:xfrm>
                <a:off x="5934583" y="245532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1" name="正方形/長方形 1360"/>
              <p:cNvSpPr/>
              <p:nvPr/>
            </p:nvSpPr>
            <p:spPr>
              <a:xfrm>
                <a:off x="6124077" y="245532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2" name="正方形/長方形 1361"/>
              <p:cNvSpPr/>
              <p:nvPr/>
            </p:nvSpPr>
            <p:spPr>
              <a:xfrm>
                <a:off x="6313572" y="245532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3" name="正方形/長方形 1362"/>
              <p:cNvSpPr/>
              <p:nvPr/>
            </p:nvSpPr>
            <p:spPr>
              <a:xfrm>
                <a:off x="5745088" y="2521073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4" name="正方形/長方形 1363"/>
              <p:cNvSpPr/>
              <p:nvPr/>
            </p:nvSpPr>
            <p:spPr>
              <a:xfrm>
                <a:off x="5934583" y="2521073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5" name="正方形/長方形 1364"/>
              <p:cNvSpPr/>
              <p:nvPr/>
            </p:nvSpPr>
            <p:spPr>
              <a:xfrm>
                <a:off x="6124077" y="2521073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6" name="正方形/長方形 1365"/>
              <p:cNvSpPr/>
              <p:nvPr/>
            </p:nvSpPr>
            <p:spPr>
              <a:xfrm>
                <a:off x="6313572" y="2521073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7" name="正方形/長方形 1366"/>
              <p:cNvSpPr/>
              <p:nvPr/>
            </p:nvSpPr>
            <p:spPr>
              <a:xfrm>
                <a:off x="5745088" y="2060848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8" name="正方形/長方形 1367"/>
              <p:cNvSpPr/>
              <p:nvPr/>
            </p:nvSpPr>
            <p:spPr>
              <a:xfrm>
                <a:off x="5934583" y="2060848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9" name="正方形/長方形 1368"/>
              <p:cNvSpPr/>
              <p:nvPr/>
            </p:nvSpPr>
            <p:spPr>
              <a:xfrm>
                <a:off x="6124077" y="2060848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0" name="正方形/長方形 1369"/>
              <p:cNvSpPr/>
              <p:nvPr/>
            </p:nvSpPr>
            <p:spPr>
              <a:xfrm>
                <a:off x="6313572" y="2060848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1" name="正方形/長方形 1370"/>
              <p:cNvSpPr/>
              <p:nvPr/>
            </p:nvSpPr>
            <p:spPr>
              <a:xfrm>
                <a:off x="5745088" y="212659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2" name="正方形/長方形 1371"/>
              <p:cNvSpPr/>
              <p:nvPr/>
            </p:nvSpPr>
            <p:spPr>
              <a:xfrm>
                <a:off x="5934583" y="212659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3" name="正方形/長方形 1372"/>
              <p:cNvSpPr/>
              <p:nvPr/>
            </p:nvSpPr>
            <p:spPr>
              <a:xfrm>
                <a:off x="6124077" y="212659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4" name="正方形/長方形 1373"/>
              <p:cNvSpPr/>
              <p:nvPr/>
            </p:nvSpPr>
            <p:spPr>
              <a:xfrm>
                <a:off x="6313572" y="212659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5" name="正方形/長方形 1374"/>
              <p:cNvSpPr/>
              <p:nvPr/>
            </p:nvSpPr>
            <p:spPr>
              <a:xfrm>
                <a:off x="5745088" y="2192341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6" name="正方形/長方形 1375"/>
              <p:cNvSpPr/>
              <p:nvPr/>
            </p:nvSpPr>
            <p:spPr>
              <a:xfrm>
                <a:off x="5934583" y="2192341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7" name="正方形/長方形 1376"/>
              <p:cNvSpPr/>
              <p:nvPr/>
            </p:nvSpPr>
            <p:spPr>
              <a:xfrm>
                <a:off x="6124077" y="2192341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8" name="正方形/長方形 1377"/>
              <p:cNvSpPr/>
              <p:nvPr/>
            </p:nvSpPr>
            <p:spPr>
              <a:xfrm>
                <a:off x="6313572" y="2192341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9" name="正方形/長方形 1378"/>
              <p:cNvSpPr/>
              <p:nvPr/>
            </p:nvSpPr>
            <p:spPr>
              <a:xfrm>
                <a:off x="5745088" y="225808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0" name="正方形/長方形 1379"/>
              <p:cNvSpPr/>
              <p:nvPr/>
            </p:nvSpPr>
            <p:spPr>
              <a:xfrm>
                <a:off x="5934583" y="225808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1" name="正方形/長方形 1380"/>
              <p:cNvSpPr/>
              <p:nvPr/>
            </p:nvSpPr>
            <p:spPr>
              <a:xfrm>
                <a:off x="6124077" y="225808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2" name="正方形/長方形 1381"/>
              <p:cNvSpPr/>
              <p:nvPr/>
            </p:nvSpPr>
            <p:spPr>
              <a:xfrm>
                <a:off x="6313572" y="225808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48" name="正方形/長方形 1347"/>
            <p:cNvSpPr/>
            <p:nvPr/>
          </p:nvSpPr>
          <p:spPr>
            <a:xfrm>
              <a:off x="5745088" y="3501008"/>
              <a:ext cx="144016" cy="7200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9" name="正方形/長方形 1348"/>
            <p:cNvSpPr/>
            <p:nvPr/>
          </p:nvSpPr>
          <p:spPr>
            <a:xfrm>
              <a:off x="6249144" y="3501008"/>
              <a:ext cx="144016" cy="7200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0" name="正方形/長方形 1349"/>
            <p:cNvSpPr/>
            <p:nvPr/>
          </p:nvSpPr>
          <p:spPr>
            <a:xfrm>
              <a:off x="5817096" y="1772816"/>
              <a:ext cx="504056" cy="7200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15" name="グループ化 1414"/>
          <p:cNvGrpSpPr/>
          <p:nvPr/>
        </p:nvGrpSpPr>
        <p:grpSpPr>
          <a:xfrm>
            <a:off x="1856656" y="1556792"/>
            <a:ext cx="576064" cy="1368152"/>
            <a:chOff x="3008784" y="2204864"/>
            <a:chExt cx="576064" cy="1368152"/>
          </a:xfrm>
        </p:grpSpPr>
        <p:sp>
          <p:nvSpPr>
            <p:cNvPr id="1416" name="正方形/長方形 1415"/>
            <p:cNvSpPr/>
            <p:nvPr/>
          </p:nvSpPr>
          <p:spPr>
            <a:xfrm>
              <a:off x="3008784" y="2420888"/>
              <a:ext cx="576064" cy="115212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7" name="正方形/長方形 1416"/>
            <p:cNvSpPr/>
            <p:nvPr/>
          </p:nvSpPr>
          <p:spPr>
            <a:xfrm>
              <a:off x="3152800" y="3501008"/>
              <a:ext cx="288032" cy="7200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418" name="グループ化 135"/>
            <p:cNvGrpSpPr/>
            <p:nvPr/>
          </p:nvGrpSpPr>
          <p:grpSpPr>
            <a:xfrm>
              <a:off x="3080792" y="2492896"/>
              <a:ext cx="432048" cy="720080"/>
              <a:chOff x="1352600" y="1628800"/>
              <a:chExt cx="1368152" cy="1656184"/>
            </a:xfrm>
          </p:grpSpPr>
          <p:sp>
            <p:nvSpPr>
              <p:cNvPr id="1420" name="正方形/長方形 1419"/>
              <p:cNvSpPr/>
              <p:nvPr/>
            </p:nvSpPr>
            <p:spPr>
              <a:xfrm>
                <a:off x="1352600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1" name="正方形/長方形 1420"/>
              <p:cNvSpPr/>
              <p:nvPr/>
            </p:nvSpPr>
            <p:spPr>
              <a:xfrm>
                <a:off x="1496616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2" name="正方形/長方形 1421"/>
              <p:cNvSpPr/>
              <p:nvPr/>
            </p:nvSpPr>
            <p:spPr>
              <a:xfrm>
                <a:off x="1640632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3" name="正方形/長方形 1422"/>
              <p:cNvSpPr/>
              <p:nvPr/>
            </p:nvSpPr>
            <p:spPr>
              <a:xfrm>
                <a:off x="1784648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4" name="正方形/長方形 1423"/>
              <p:cNvSpPr/>
              <p:nvPr/>
            </p:nvSpPr>
            <p:spPr>
              <a:xfrm>
                <a:off x="1928664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5" name="正方形/長方形 1424"/>
              <p:cNvSpPr/>
              <p:nvPr/>
            </p:nvSpPr>
            <p:spPr>
              <a:xfrm>
                <a:off x="2072680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6" name="正方形/長方形 1425"/>
              <p:cNvSpPr/>
              <p:nvPr/>
            </p:nvSpPr>
            <p:spPr>
              <a:xfrm>
                <a:off x="2216696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7" name="正方形/長方形 1426"/>
              <p:cNvSpPr/>
              <p:nvPr/>
            </p:nvSpPr>
            <p:spPr>
              <a:xfrm>
                <a:off x="2360712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8" name="正方形/長方形 1427"/>
              <p:cNvSpPr/>
              <p:nvPr/>
            </p:nvSpPr>
            <p:spPr>
              <a:xfrm>
                <a:off x="2504728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9" name="正方形/長方形 1428"/>
              <p:cNvSpPr/>
              <p:nvPr/>
            </p:nvSpPr>
            <p:spPr>
              <a:xfrm>
                <a:off x="2648744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0" name="正方形/長方形 1429"/>
              <p:cNvSpPr/>
              <p:nvPr/>
            </p:nvSpPr>
            <p:spPr>
              <a:xfrm>
                <a:off x="1352600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1" name="正方形/長方形 1430"/>
              <p:cNvSpPr/>
              <p:nvPr/>
            </p:nvSpPr>
            <p:spPr>
              <a:xfrm>
                <a:off x="1496616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2" name="正方形/長方形 1431"/>
              <p:cNvSpPr/>
              <p:nvPr/>
            </p:nvSpPr>
            <p:spPr>
              <a:xfrm>
                <a:off x="1640632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3" name="正方形/長方形 1432"/>
              <p:cNvSpPr/>
              <p:nvPr/>
            </p:nvSpPr>
            <p:spPr>
              <a:xfrm>
                <a:off x="1784648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4" name="正方形/長方形 1433"/>
              <p:cNvSpPr/>
              <p:nvPr/>
            </p:nvSpPr>
            <p:spPr>
              <a:xfrm>
                <a:off x="1928664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5" name="正方形/長方形 1434"/>
              <p:cNvSpPr/>
              <p:nvPr/>
            </p:nvSpPr>
            <p:spPr>
              <a:xfrm>
                <a:off x="2072680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6" name="正方形/長方形 1435"/>
              <p:cNvSpPr/>
              <p:nvPr/>
            </p:nvSpPr>
            <p:spPr>
              <a:xfrm>
                <a:off x="2216696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7" name="正方形/長方形 1436"/>
              <p:cNvSpPr/>
              <p:nvPr/>
            </p:nvSpPr>
            <p:spPr>
              <a:xfrm>
                <a:off x="2360712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8" name="正方形/長方形 1437"/>
              <p:cNvSpPr/>
              <p:nvPr/>
            </p:nvSpPr>
            <p:spPr>
              <a:xfrm>
                <a:off x="2504728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9" name="正方形/長方形 1438"/>
              <p:cNvSpPr/>
              <p:nvPr/>
            </p:nvSpPr>
            <p:spPr>
              <a:xfrm>
                <a:off x="2648744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0" name="正方形/長方形 1439"/>
              <p:cNvSpPr/>
              <p:nvPr/>
            </p:nvSpPr>
            <p:spPr>
              <a:xfrm>
                <a:off x="1352600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1" name="正方形/長方形 1440"/>
              <p:cNvSpPr/>
              <p:nvPr/>
            </p:nvSpPr>
            <p:spPr>
              <a:xfrm>
                <a:off x="1496616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2" name="正方形/長方形 1441"/>
              <p:cNvSpPr/>
              <p:nvPr/>
            </p:nvSpPr>
            <p:spPr>
              <a:xfrm>
                <a:off x="1640632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3" name="正方形/長方形 1442"/>
              <p:cNvSpPr/>
              <p:nvPr/>
            </p:nvSpPr>
            <p:spPr>
              <a:xfrm>
                <a:off x="1784648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4" name="正方形/長方形 1443"/>
              <p:cNvSpPr/>
              <p:nvPr/>
            </p:nvSpPr>
            <p:spPr>
              <a:xfrm>
                <a:off x="1928664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5" name="正方形/長方形 1444"/>
              <p:cNvSpPr/>
              <p:nvPr/>
            </p:nvSpPr>
            <p:spPr>
              <a:xfrm>
                <a:off x="2072680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6" name="正方形/長方形 1445"/>
              <p:cNvSpPr/>
              <p:nvPr/>
            </p:nvSpPr>
            <p:spPr>
              <a:xfrm>
                <a:off x="2216696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7" name="正方形/長方形 1446"/>
              <p:cNvSpPr/>
              <p:nvPr/>
            </p:nvSpPr>
            <p:spPr>
              <a:xfrm>
                <a:off x="2360712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8" name="正方形/長方形 1447"/>
              <p:cNvSpPr/>
              <p:nvPr/>
            </p:nvSpPr>
            <p:spPr>
              <a:xfrm>
                <a:off x="2504728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9" name="正方形/長方形 1448"/>
              <p:cNvSpPr/>
              <p:nvPr/>
            </p:nvSpPr>
            <p:spPr>
              <a:xfrm>
                <a:off x="2648744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0" name="正方形/長方形 1449"/>
              <p:cNvSpPr/>
              <p:nvPr/>
            </p:nvSpPr>
            <p:spPr>
              <a:xfrm>
                <a:off x="1352600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1" name="正方形/長方形 1450"/>
              <p:cNvSpPr/>
              <p:nvPr/>
            </p:nvSpPr>
            <p:spPr>
              <a:xfrm>
                <a:off x="1496616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2" name="正方形/長方形 1451"/>
              <p:cNvSpPr/>
              <p:nvPr/>
            </p:nvSpPr>
            <p:spPr>
              <a:xfrm>
                <a:off x="1640632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3" name="正方形/長方形 1452"/>
              <p:cNvSpPr/>
              <p:nvPr/>
            </p:nvSpPr>
            <p:spPr>
              <a:xfrm>
                <a:off x="1784648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4" name="正方形/長方形 1453"/>
              <p:cNvSpPr/>
              <p:nvPr/>
            </p:nvSpPr>
            <p:spPr>
              <a:xfrm>
                <a:off x="1928664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5" name="正方形/長方形 1454"/>
              <p:cNvSpPr/>
              <p:nvPr/>
            </p:nvSpPr>
            <p:spPr>
              <a:xfrm>
                <a:off x="2072680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6" name="正方形/長方形 1455"/>
              <p:cNvSpPr/>
              <p:nvPr/>
            </p:nvSpPr>
            <p:spPr>
              <a:xfrm>
                <a:off x="2216696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7" name="正方形/長方形 1456"/>
              <p:cNvSpPr/>
              <p:nvPr/>
            </p:nvSpPr>
            <p:spPr>
              <a:xfrm>
                <a:off x="2360712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8" name="正方形/長方形 1457"/>
              <p:cNvSpPr/>
              <p:nvPr/>
            </p:nvSpPr>
            <p:spPr>
              <a:xfrm>
                <a:off x="2504728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9" name="正方形/長方形 1458"/>
              <p:cNvSpPr/>
              <p:nvPr/>
            </p:nvSpPr>
            <p:spPr>
              <a:xfrm>
                <a:off x="2648744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0" name="正方形/長方形 1459"/>
              <p:cNvSpPr/>
              <p:nvPr/>
            </p:nvSpPr>
            <p:spPr>
              <a:xfrm>
                <a:off x="1352600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1" name="正方形/長方形 1460"/>
              <p:cNvSpPr/>
              <p:nvPr/>
            </p:nvSpPr>
            <p:spPr>
              <a:xfrm>
                <a:off x="1496616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2" name="正方形/長方形 1461"/>
              <p:cNvSpPr/>
              <p:nvPr/>
            </p:nvSpPr>
            <p:spPr>
              <a:xfrm>
                <a:off x="1640632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3" name="正方形/長方形 1462"/>
              <p:cNvSpPr/>
              <p:nvPr/>
            </p:nvSpPr>
            <p:spPr>
              <a:xfrm>
                <a:off x="1784648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4" name="正方形/長方形 1463"/>
              <p:cNvSpPr/>
              <p:nvPr/>
            </p:nvSpPr>
            <p:spPr>
              <a:xfrm>
                <a:off x="1928664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5" name="正方形/長方形 1464"/>
              <p:cNvSpPr/>
              <p:nvPr/>
            </p:nvSpPr>
            <p:spPr>
              <a:xfrm>
                <a:off x="2072680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6" name="正方形/長方形 1465"/>
              <p:cNvSpPr/>
              <p:nvPr/>
            </p:nvSpPr>
            <p:spPr>
              <a:xfrm>
                <a:off x="2216696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7" name="正方形/長方形 1466"/>
              <p:cNvSpPr/>
              <p:nvPr/>
            </p:nvSpPr>
            <p:spPr>
              <a:xfrm>
                <a:off x="2360712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8" name="正方形/長方形 1467"/>
              <p:cNvSpPr/>
              <p:nvPr/>
            </p:nvSpPr>
            <p:spPr>
              <a:xfrm>
                <a:off x="2504728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9" name="正方形/長方形 1468"/>
              <p:cNvSpPr/>
              <p:nvPr/>
            </p:nvSpPr>
            <p:spPr>
              <a:xfrm>
                <a:off x="2648744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0" name="正方形/長方形 1469"/>
              <p:cNvSpPr/>
              <p:nvPr/>
            </p:nvSpPr>
            <p:spPr>
              <a:xfrm>
                <a:off x="1352600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1" name="正方形/長方形 1470"/>
              <p:cNvSpPr/>
              <p:nvPr/>
            </p:nvSpPr>
            <p:spPr>
              <a:xfrm>
                <a:off x="1496616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2" name="正方形/長方形 1471"/>
              <p:cNvSpPr/>
              <p:nvPr/>
            </p:nvSpPr>
            <p:spPr>
              <a:xfrm>
                <a:off x="1640632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3" name="正方形/長方形 1472"/>
              <p:cNvSpPr/>
              <p:nvPr/>
            </p:nvSpPr>
            <p:spPr>
              <a:xfrm>
                <a:off x="1784648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4" name="正方形/長方形 1473"/>
              <p:cNvSpPr/>
              <p:nvPr/>
            </p:nvSpPr>
            <p:spPr>
              <a:xfrm>
                <a:off x="1928664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5" name="正方形/長方形 1474"/>
              <p:cNvSpPr/>
              <p:nvPr/>
            </p:nvSpPr>
            <p:spPr>
              <a:xfrm>
                <a:off x="2072680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6" name="正方形/長方形 1475"/>
              <p:cNvSpPr/>
              <p:nvPr/>
            </p:nvSpPr>
            <p:spPr>
              <a:xfrm>
                <a:off x="2216696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7" name="正方形/長方形 1476"/>
              <p:cNvSpPr/>
              <p:nvPr/>
            </p:nvSpPr>
            <p:spPr>
              <a:xfrm>
                <a:off x="2360712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8" name="正方形/長方形 1477"/>
              <p:cNvSpPr/>
              <p:nvPr/>
            </p:nvSpPr>
            <p:spPr>
              <a:xfrm>
                <a:off x="2504728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9" name="正方形/長方形 1478"/>
              <p:cNvSpPr/>
              <p:nvPr/>
            </p:nvSpPr>
            <p:spPr>
              <a:xfrm>
                <a:off x="2648744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0" name="正方形/長方形 1479"/>
              <p:cNvSpPr/>
              <p:nvPr/>
            </p:nvSpPr>
            <p:spPr>
              <a:xfrm>
                <a:off x="1352600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1" name="正方形/長方形 1480"/>
              <p:cNvSpPr/>
              <p:nvPr/>
            </p:nvSpPr>
            <p:spPr>
              <a:xfrm>
                <a:off x="1496616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2" name="正方形/長方形 1481"/>
              <p:cNvSpPr/>
              <p:nvPr/>
            </p:nvSpPr>
            <p:spPr>
              <a:xfrm>
                <a:off x="1640632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3" name="正方形/長方形 1482"/>
              <p:cNvSpPr/>
              <p:nvPr/>
            </p:nvSpPr>
            <p:spPr>
              <a:xfrm>
                <a:off x="1784648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4" name="正方形/長方形 1483"/>
              <p:cNvSpPr/>
              <p:nvPr/>
            </p:nvSpPr>
            <p:spPr>
              <a:xfrm>
                <a:off x="1928664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5" name="正方形/長方形 1484"/>
              <p:cNvSpPr/>
              <p:nvPr/>
            </p:nvSpPr>
            <p:spPr>
              <a:xfrm>
                <a:off x="2072680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6" name="正方形/長方形 1485"/>
              <p:cNvSpPr/>
              <p:nvPr/>
            </p:nvSpPr>
            <p:spPr>
              <a:xfrm>
                <a:off x="2216696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7" name="正方形/長方形 1486"/>
              <p:cNvSpPr/>
              <p:nvPr/>
            </p:nvSpPr>
            <p:spPr>
              <a:xfrm>
                <a:off x="2360712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8" name="正方形/長方形 1487"/>
              <p:cNvSpPr/>
              <p:nvPr/>
            </p:nvSpPr>
            <p:spPr>
              <a:xfrm>
                <a:off x="2504728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9" name="正方形/長方形 1488"/>
              <p:cNvSpPr/>
              <p:nvPr/>
            </p:nvSpPr>
            <p:spPr>
              <a:xfrm>
                <a:off x="2648744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0" name="正方形/長方形 1489"/>
              <p:cNvSpPr/>
              <p:nvPr/>
            </p:nvSpPr>
            <p:spPr>
              <a:xfrm>
                <a:off x="1352600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1" name="正方形/長方形 1490"/>
              <p:cNvSpPr/>
              <p:nvPr/>
            </p:nvSpPr>
            <p:spPr>
              <a:xfrm>
                <a:off x="1496616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2" name="正方形/長方形 1491"/>
              <p:cNvSpPr/>
              <p:nvPr/>
            </p:nvSpPr>
            <p:spPr>
              <a:xfrm>
                <a:off x="1640632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3" name="正方形/長方形 128"/>
              <p:cNvSpPr/>
              <p:nvPr/>
            </p:nvSpPr>
            <p:spPr>
              <a:xfrm>
                <a:off x="1784648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4" name="正方形/長方形 1493"/>
              <p:cNvSpPr/>
              <p:nvPr/>
            </p:nvSpPr>
            <p:spPr>
              <a:xfrm>
                <a:off x="1928664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5" name="正方形/長方形 1494"/>
              <p:cNvSpPr/>
              <p:nvPr/>
            </p:nvSpPr>
            <p:spPr>
              <a:xfrm>
                <a:off x="2072680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6" name="正方形/長方形 1495"/>
              <p:cNvSpPr/>
              <p:nvPr/>
            </p:nvSpPr>
            <p:spPr>
              <a:xfrm>
                <a:off x="2216696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7" name="正方形/長方形 1496"/>
              <p:cNvSpPr/>
              <p:nvPr/>
            </p:nvSpPr>
            <p:spPr>
              <a:xfrm>
                <a:off x="2360712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8" name="正方形/長方形 1497"/>
              <p:cNvSpPr/>
              <p:nvPr/>
            </p:nvSpPr>
            <p:spPr>
              <a:xfrm>
                <a:off x="2504728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9" name="正方形/長方形 1498"/>
              <p:cNvSpPr/>
              <p:nvPr/>
            </p:nvSpPr>
            <p:spPr>
              <a:xfrm>
                <a:off x="2648744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19" name="正方形/長方形 1418"/>
            <p:cNvSpPr/>
            <p:nvPr/>
          </p:nvSpPr>
          <p:spPr>
            <a:xfrm>
              <a:off x="3008784" y="2204864"/>
              <a:ext cx="288032" cy="2160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00" name="グループ化 1499"/>
          <p:cNvGrpSpPr/>
          <p:nvPr/>
        </p:nvGrpSpPr>
        <p:grpSpPr>
          <a:xfrm>
            <a:off x="5385048" y="1484784"/>
            <a:ext cx="720080" cy="1440160"/>
            <a:chOff x="6825208" y="2132856"/>
            <a:chExt cx="720080" cy="1440160"/>
          </a:xfrm>
        </p:grpSpPr>
        <p:sp>
          <p:nvSpPr>
            <p:cNvPr id="1501" name="正方形/長方形 1500"/>
            <p:cNvSpPr/>
            <p:nvPr/>
          </p:nvSpPr>
          <p:spPr>
            <a:xfrm>
              <a:off x="6969224" y="2132856"/>
              <a:ext cx="432048" cy="14401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2" name="1 つの角を丸めた四角形 1501"/>
            <p:cNvSpPr/>
            <p:nvPr/>
          </p:nvSpPr>
          <p:spPr>
            <a:xfrm>
              <a:off x="7401272" y="2204864"/>
              <a:ext cx="144016" cy="1368152"/>
            </a:xfrm>
            <a:prstGeom prst="snipRoundRect">
              <a:avLst>
                <a:gd name="adj1" fmla="val 0"/>
                <a:gd name="adj2" fmla="val 43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3" name="1 つの角を丸めた四角形 1502"/>
            <p:cNvSpPr/>
            <p:nvPr/>
          </p:nvSpPr>
          <p:spPr>
            <a:xfrm flipH="1">
              <a:off x="6825208" y="2204864"/>
              <a:ext cx="144016" cy="1368152"/>
            </a:xfrm>
            <a:prstGeom prst="snipRoundRect">
              <a:avLst>
                <a:gd name="adj1" fmla="val 0"/>
                <a:gd name="adj2" fmla="val 43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04" name="グループ化 387"/>
            <p:cNvGrpSpPr/>
            <p:nvPr/>
          </p:nvGrpSpPr>
          <p:grpSpPr>
            <a:xfrm>
              <a:off x="7041233" y="2132856"/>
              <a:ext cx="288032" cy="1224136"/>
              <a:chOff x="7689304" y="2132856"/>
              <a:chExt cx="463119" cy="1224136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522" name="正方形/長方形 1521"/>
              <p:cNvSpPr/>
              <p:nvPr/>
            </p:nvSpPr>
            <p:spPr>
              <a:xfrm>
                <a:off x="768930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3" name="正方形/長方形 1522"/>
              <p:cNvSpPr/>
              <p:nvPr/>
            </p:nvSpPr>
            <p:spPr>
              <a:xfrm>
                <a:off x="777278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4" name="正方形/長方形 1523"/>
              <p:cNvSpPr/>
              <p:nvPr/>
            </p:nvSpPr>
            <p:spPr>
              <a:xfrm>
                <a:off x="785626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5" name="正方形/長方形 1524"/>
              <p:cNvSpPr/>
              <p:nvPr/>
            </p:nvSpPr>
            <p:spPr>
              <a:xfrm>
                <a:off x="793974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6" name="正方形/長方形 1525"/>
              <p:cNvSpPr/>
              <p:nvPr/>
            </p:nvSpPr>
            <p:spPr>
              <a:xfrm>
                <a:off x="802322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7" name="正方形/長方形 1526"/>
              <p:cNvSpPr/>
              <p:nvPr/>
            </p:nvSpPr>
            <p:spPr>
              <a:xfrm>
                <a:off x="810670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05" name="正方形/長方形 1504"/>
            <p:cNvSpPr/>
            <p:nvPr/>
          </p:nvSpPr>
          <p:spPr>
            <a:xfrm>
              <a:off x="7041232" y="3501008"/>
              <a:ext cx="288032" cy="7200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6" name="正方形/長方形 1505"/>
            <p:cNvSpPr/>
            <p:nvPr/>
          </p:nvSpPr>
          <p:spPr>
            <a:xfrm>
              <a:off x="6897216" y="2348880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7" name="正方形/長方形 1506"/>
            <p:cNvSpPr/>
            <p:nvPr/>
          </p:nvSpPr>
          <p:spPr>
            <a:xfrm>
              <a:off x="6897216" y="2501280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8" name="正方形/長方形 1507"/>
            <p:cNvSpPr/>
            <p:nvPr/>
          </p:nvSpPr>
          <p:spPr>
            <a:xfrm>
              <a:off x="6897216" y="2636912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9" name="正方形/長方形 1508"/>
            <p:cNvSpPr/>
            <p:nvPr/>
          </p:nvSpPr>
          <p:spPr>
            <a:xfrm>
              <a:off x="6897216" y="2789312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0" name="正方形/長方形 1509"/>
            <p:cNvSpPr/>
            <p:nvPr/>
          </p:nvSpPr>
          <p:spPr>
            <a:xfrm>
              <a:off x="6897216" y="2933328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1" name="正方形/長方形 1510"/>
            <p:cNvSpPr/>
            <p:nvPr/>
          </p:nvSpPr>
          <p:spPr>
            <a:xfrm>
              <a:off x="6897216" y="3077344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2" name="正方形/長方形 1511"/>
            <p:cNvSpPr/>
            <p:nvPr/>
          </p:nvSpPr>
          <p:spPr>
            <a:xfrm>
              <a:off x="6897216" y="3221360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3" name="正方形/長方形 1512"/>
            <p:cNvSpPr/>
            <p:nvPr/>
          </p:nvSpPr>
          <p:spPr>
            <a:xfrm>
              <a:off x="6897216" y="3365376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4" name="正方形/長方形 1513"/>
            <p:cNvSpPr/>
            <p:nvPr/>
          </p:nvSpPr>
          <p:spPr>
            <a:xfrm>
              <a:off x="7409656" y="2348880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5" name="正方形/長方形 1514"/>
            <p:cNvSpPr/>
            <p:nvPr/>
          </p:nvSpPr>
          <p:spPr>
            <a:xfrm>
              <a:off x="7409656" y="2501280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6" name="正方形/長方形 1515"/>
            <p:cNvSpPr/>
            <p:nvPr/>
          </p:nvSpPr>
          <p:spPr>
            <a:xfrm>
              <a:off x="7409656" y="2636912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7" name="正方形/長方形 1516"/>
            <p:cNvSpPr/>
            <p:nvPr/>
          </p:nvSpPr>
          <p:spPr>
            <a:xfrm>
              <a:off x="7409656" y="2789312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8" name="正方形/長方形 1517"/>
            <p:cNvSpPr/>
            <p:nvPr/>
          </p:nvSpPr>
          <p:spPr>
            <a:xfrm>
              <a:off x="7409656" y="2933328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9" name="正方形/長方形 1518"/>
            <p:cNvSpPr/>
            <p:nvPr/>
          </p:nvSpPr>
          <p:spPr>
            <a:xfrm>
              <a:off x="7409656" y="3077344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0" name="正方形/長方形 1519"/>
            <p:cNvSpPr/>
            <p:nvPr/>
          </p:nvSpPr>
          <p:spPr>
            <a:xfrm>
              <a:off x="7409656" y="3221360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1" name="正方形/長方形 1520"/>
            <p:cNvSpPr/>
            <p:nvPr/>
          </p:nvSpPr>
          <p:spPr>
            <a:xfrm>
              <a:off x="7409656" y="3365376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528" name="グループ化 1527"/>
          <p:cNvGrpSpPr/>
          <p:nvPr/>
        </p:nvGrpSpPr>
        <p:grpSpPr>
          <a:xfrm>
            <a:off x="6177136" y="836712"/>
            <a:ext cx="1081236" cy="2088232"/>
            <a:chOff x="6105128" y="692696"/>
            <a:chExt cx="1081236" cy="2088232"/>
          </a:xfrm>
        </p:grpSpPr>
        <p:grpSp>
          <p:nvGrpSpPr>
            <p:cNvPr id="1529" name="グループ化 447"/>
            <p:cNvGrpSpPr/>
            <p:nvPr/>
          </p:nvGrpSpPr>
          <p:grpSpPr>
            <a:xfrm>
              <a:off x="6105128" y="980728"/>
              <a:ext cx="361156" cy="1800200"/>
              <a:chOff x="6392044" y="980728"/>
              <a:chExt cx="361156" cy="1800200"/>
            </a:xfrm>
          </p:grpSpPr>
          <p:sp>
            <p:nvSpPr>
              <p:cNvPr id="1594" name="片側の 2 つの角を丸めた四角形 414"/>
              <p:cNvSpPr/>
              <p:nvPr/>
            </p:nvSpPr>
            <p:spPr>
              <a:xfrm>
                <a:off x="6392044" y="980728"/>
                <a:ext cx="361156" cy="1800200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95" name="グループ化 416"/>
              <p:cNvGrpSpPr/>
              <p:nvPr/>
            </p:nvGrpSpPr>
            <p:grpSpPr>
              <a:xfrm>
                <a:off x="6392044" y="1104880"/>
                <a:ext cx="361156" cy="1489821"/>
                <a:chOff x="1712640" y="1628800"/>
                <a:chExt cx="648072" cy="3672408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grpSp>
              <p:nvGrpSpPr>
                <p:cNvPr id="1597" name="グループ化 419"/>
                <p:cNvGrpSpPr/>
                <p:nvPr/>
              </p:nvGrpSpPr>
              <p:grpSpPr>
                <a:xfrm>
                  <a:off x="1712640" y="1628800"/>
                  <a:ext cx="648072" cy="1800200"/>
                  <a:chOff x="3656856" y="1628800"/>
                  <a:chExt cx="648072" cy="1800200"/>
                </a:xfrm>
                <a:grpFill/>
              </p:grpSpPr>
              <p:sp>
                <p:nvSpPr>
                  <p:cNvPr id="1612" name="正方形/長方形 1611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3" name="正方形/長方形 1612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4" name="正方形/長方形 1613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5" name="正方形/長方形 1614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6" name="正方形/長方形 1615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7" name="正方形/長方形 1616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8" name="正方形/長方形 1617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9" name="正方形/長方形 1618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0" name="正方形/長方形 1619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1" name="正方形/長方形 1620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2" name="正方形/長方形 1621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3" name="正方形/長方形 1622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4" name="正方形/長方形 1623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98" name="グループ化 420"/>
                <p:cNvGrpSpPr/>
                <p:nvPr/>
              </p:nvGrpSpPr>
              <p:grpSpPr>
                <a:xfrm>
                  <a:off x="1712640" y="3501008"/>
                  <a:ext cx="648072" cy="1800200"/>
                  <a:chOff x="3656856" y="1628800"/>
                  <a:chExt cx="648072" cy="1800200"/>
                </a:xfrm>
                <a:grpFill/>
              </p:grpSpPr>
              <p:sp>
                <p:nvSpPr>
                  <p:cNvPr id="1599" name="正方形/長方形 421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正方形/長方形 1599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正方形/長方形 1600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正方形/長方形 1601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正方形/長方形 1602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正方形/長方形 1603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正方形/長方形 1604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正方形/長方形 1605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正方形/長方形 1606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8" name="正方形/長方形 1607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9" name="正方形/長方形 1608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0" name="正方形/長方形 1609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1" name="正方形/長方形 1610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596" name="正方形/長方形 417"/>
              <p:cNvSpPr/>
              <p:nvPr/>
            </p:nvSpPr>
            <p:spPr>
              <a:xfrm>
                <a:off x="6512429" y="2718852"/>
                <a:ext cx="120385" cy="6207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30" name="グループ化 448"/>
            <p:cNvGrpSpPr/>
            <p:nvPr/>
          </p:nvGrpSpPr>
          <p:grpSpPr>
            <a:xfrm>
              <a:off x="6825208" y="980728"/>
              <a:ext cx="361156" cy="1800200"/>
              <a:chOff x="6392044" y="980728"/>
              <a:chExt cx="361156" cy="1800200"/>
            </a:xfrm>
          </p:grpSpPr>
          <p:sp>
            <p:nvSpPr>
              <p:cNvPr id="1563" name="片側の 2 つの角を丸めた四角形 1562"/>
              <p:cNvSpPr/>
              <p:nvPr/>
            </p:nvSpPr>
            <p:spPr>
              <a:xfrm>
                <a:off x="6392044" y="980728"/>
                <a:ext cx="361156" cy="1800200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64" name="グループ化 1563"/>
              <p:cNvGrpSpPr/>
              <p:nvPr/>
            </p:nvGrpSpPr>
            <p:grpSpPr>
              <a:xfrm>
                <a:off x="6392044" y="1104880"/>
                <a:ext cx="361156" cy="1489821"/>
                <a:chOff x="1712640" y="1628800"/>
                <a:chExt cx="648072" cy="3672408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grpSp>
              <p:nvGrpSpPr>
                <p:cNvPr id="1566" name="グループ化 419"/>
                <p:cNvGrpSpPr/>
                <p:nvPr/>
              </p:nvGrpSpPr>
              <p:grpSpPr>
                <a:xfrm>
                  <a:off x="1712640" y="1628800"/>
                  <a:ext cx="648072" cy="1800200"/>
                  <a:chOff x="3656856" y="1628800"/>
                  <a:chExt cx="648072" cy="1800200"/>
                </a:xfrm>
                <a:grpFill/>
              </p:grpSpPr>
              <p:sp>
                <p:nvSpPr>
                  <p:cNvPr id="1581" name="正方形/長方形 1580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2" name="正方形/長方形 1581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3" name="正方形/長方形 1582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4" name="正方形/長方形 1583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5" name="正方形/長方形 1584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6" name="正方形/長方形 1585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7" name="正方形/長方形 1586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8" name="正方形/長方形 1587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9" name="正方形/長方形 1588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0" name="正方形/長方形 1589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1" name="正方形/長方形 1590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2" name="正方形/長方形 1591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3" name="正方形/長方形 1592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67" name="グループ化 420"/>
                <p:cNvGrpSpPr/>
                <p:nvPr/>
              </p:nvGrpSpPr>
              <p:grpSpPr>
                <a:xfrm>
                  <a:off x="1712640" y="3501008"/>
                  <a:ext cx="648072" cy="1800200"/>
                  <a:chOff x="3656856" y="1628800"/>
                  <a:chExt cx="648072" cy="1800200"/>
                </a:xfrm>
                <a:grpFill/>
              </p:grpSpPr>
              <p:sp>
                <p:nvSpPr>
                  <p:cNvPr id="1568" name="正方形/長方形 1567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9" name="正方形/長方形 1568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0" name="正方形/長方形 1569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1" name="正方形/長方形 1570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2" name="正方形/長方形 1571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3" name="正方形/長方形 1572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4" name="正方形/長方形 1573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5" name="正方形/長方形 1574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6" name="正方形/長方形 1575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7" name="正方形/長方形 1576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8" name="正方形/長方形 1577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9" name="正方形/長方形 1578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0" name="正方形/長方形 1579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565" name="正方形/長方形 1564"/>
              <p:cNvSpPr/>
              <p:nvPr/>
            </p:nvSpPr>
            <p:spPr>
              <a:xfrm>
                <a:off x="6512429" y="2718852"/>
                <a:ext cx="120385" cy="6207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31" name="グループ化 480"/>
            <p:cNvGrpSpPr/>
            <p:nvPr/>
          </p:nvGrpSpPr>
          <p:grpSpPr>
            <a:xfrm>
              <a:off x="6393160" y="692696"/>
              <a:ext cx="504056" cy="2088232"/>
              <a:chOff x="6392044" y="980728"/>
              <a:chExt cx="361156" cy="1800200"/>
            </a:xfrm>
          </p:grpSpPr>
          <p:sp>
            <p:nvSpPr>
              <p:cNvPr id="1532" name="片側の 2 つの角を丸めた四角形 1531"/>
              <p:cNvSpPr/>
              <p:nvPr/>
            </p:nvSpPr>
            <p:spPr>
              <a:xfrm>
                <a:off x="6392044" y="980728"/>
                <a:ext cx="361156" cy="1800200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33" name="グループ化 416"/>
              <p:cNvGrpSpPr/>
              <p:nvPr/>
            </p:nvGrpSpPr>
            <p:grpSpPr>
              <a:xfrm>
                <a:off x="6392044" y="1104880"/>
                <a:ext cx="361156" cy="1489821"/>
                <a:chOff x="1712640" y="1628800"/>
                <a:chExt cx="648072" cy="3672408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grpSp>
              <p:nvGrpSpPr>
                <p:cNvPr id="1535" name="グループ化 419"/>
                <p:cNvGrpSpPr/>
                <p:nvPr/>
              </p:nvGrpSpPr>
              <p:grpSpPr>
                <a:xfrm>
                  <a:off x="1712640" y="1628800"/>
                  <a:ext cx="648072" cy="1800200"/>
                  <a:chOff x="3656856" y="1628800"/>
                  <a:chExt cx="648072" cy="1800200"/>
                </a:xfrm>
                <a:grpFill/>
              </p:grpSpPr>
              <p:sp>
                <p:nvSpPr>
                  <p:cNvPr id="1550" name="正方形/長方形 1549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1" name="正方形/長方形 1550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2" name="正方形/長方形 1551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3" name="正方形/長方形 1552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4" name="正方形/長方形 1553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5" name="正方形/長方形 1554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6" name="正方形/長方形 1555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7" name="正方形/長方形 1556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8" name="正方形/長方形 1557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9" name="正方形/長方形 1558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0" name="正方形/長方形 1559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1" name="正方形/長方形 1560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2" name="正方形/長方形 1561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36" name="グループ化 420"/>
                <p:cNvGrpSpPr/>
                <p:nvPr/>
              </p:nvGrpSpPr>
              <p:grpSpPr>
                <a:xfrm>
                  <a:off x="1712640" y="3501008"/>
                  <a:ext cx="648072" cy="1800200"/>
                  <a:chOff x="3656856" y="1628800"/>
                  <a:chExt cx="648072" cy="1800200"/>
                </a:xfrm>
                <a:grpFill/>
              </p:grpSpPr>
              <p:sp>
                <p:nvSpPr>
                  <p:cNvPr id="1537" name="正方形/長方形 1536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8" name="正方形/長方形 1537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9" name="正方形/長方形 1538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0" name="正方形/長方形 1539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1" name="正方形/長方形 1540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2" name="正方形/長方形 1541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3" name="正方形/長方形 1542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4" name="正方形/長方形 1543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5" name="正方形/長方形 1544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6" name="正方形/長方形 1545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7" name="正方形/長方形 1546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8" name="正方形/長方形 1547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9" name="正方形/長方形 1548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534" name="正方形/長方形 1533"/>
              <p:cNvSpPr/>
              <p:nvPr/>
            </p:nvSpPr>
            <p:spPr>
              <a:xfrm>
                <a:off x="6512429" y="2718852"/>
                <a:ext cx="120385" cy="6207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625" name="グループ化 1624"/>
          <p:cNvGrpSpPr/>
          <p:nvPr/>
        </p:nvGrpSpPr>
        <p:grpSpPr>
          <a:xfrm>
            <a:off x="7329264" y="1124744"/>
            <a:ext cx="792088" cy="1800200"/>
            <a:chOff x="7329264" y="1052736"/>
            <a:chExt cx="792088" cy="1800200"/>
          </a:xfrm>
        </p:grpSpPr>
        <p:sp>
          <p:nvSpPr>
            <p:cNvPr id="1626" name="正方形/長方形 1625"/>
            <p:cNvSpPr/>
            <p:nvPr/>
          </p:nvSpPr>
          <p:spPr>
            <a:xfrm>
              <a:off x="7401272" y="1124744"/>
              <a:ext cx="639688" cy="2076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7" name="正方形/長方形 1626"/>
            <p:cNvSpPr/>
            <p:nvPr/>
          </p:nvSpPr>
          <p:spPr>
            <a:xfrm>
              <a:off x="7329264" y="1268760"/>
              <a:ext cx="792088" cy="158417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8" name="正方形/長方形 1627"/>
            <p:cNvSpPr/>
            <p:nvPr/>
          </p:nvSpPr>
          <p:spPr>
            <a:xfrm>
              <a:off x="7473280" y="1052736"/>
              <a:ext cx="504056" cy="7200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29" name="グループ化 593"/>
            <p:cNvGrpSpPr/>
            <p:nvPr/>
          </p:nvGrpSpPr>
          <p:grpSpPr>
            <a:xfrm>
              <a:off x="7401272" y="1340768"/>
              <a:ext cx="648072" cy="1512168"/>
              <a:chOff x="7401272" y="1340768"/>
              <a:chExt cx="1080120" cy="1512168"/>
            </a:xfrm>
          </p:grpSpPr>
          <p:sp>
            <p:nvSpPr>
              <p:cNvPr id="1630" name="正方形/長方形 1629"/>
              <p:cNvSpPr/>
              <p:nvPr/>
            </p:nvSpPr>
            <p:spPr>
              <a:xfrm>
                <a:off x="7401272" y="1340768"/>
                <a:ext cx="72008" cy="151216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1" name="正方形/長方形 1630"/>
              <p:cNvSpPr/>
              <p:nvPr/>
            </p:nvSpPr>
            <p:spPr>
              <a:xfrm>
                <a:off x="7545288" y="1340768"/>
                <a:ext cx="72008" cy="151216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2" name="正方形/長方形 1631"/>
              <p:cNvSpPr/>
              <p:nvPr/>
            </p:nvSpPr>
            <p:spPr>
              <a:xfrm>
                <a:off x="7689304" y="1340768"/>
                <a:ext cx="72008" cy="151216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3" name="正方形/長方形 1632"/>
              <p:cNvSpPr/>
              <p:nvPr/>
            </p:nvSpPr>
            <p:spPr>
              <a:xfrm>
                <a:off x="7833320" y="1340768"/>
                <a:ext cx="72008" cy="151216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4" name="正方形/長方形 1633"/>
              <p:cNvSpPr/>
              <p:nvPr/>
            </p:nvSpPr>
            <p:spPr>
              <a:xfrm>
                <a:off x="7977336" y="1340768"/>
                <a:ext cx="72008" cy="151216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5" name="正方形/長方形 1634"/>
              <p:cNvSpPr/>
              <p:nvPr/>
            </p:nvSpPr>
            <p:spPr>
              <a:xfrm>
                <a:off x="8121352" y="1340768"/>
                <a:ext cx="72008" cy="151216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6" name="正方形/長方形 1635"/>
              <p:cNvSpPr/>
              <p:nvPr/>
            </p:nvSpPr>
            <p:spPr>
              <a:xfrm>
                <a:off x="8265368" y="1340768"/>
                <a:ext cx="72008" cy="151216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7" name="正方形/長方形 1636"/>
              <p:cNvSpPr/>
              <p:nvPr/>
            </p:nvSpPr>
            <p:spPr>
              <a:xfrm>
                <a:off x="8409384" y="1340768"/>
                <a:ext cx="72008" cy="151216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38" name="グループ化 1637"/>
          <p:cNvGrpSpPr/>
          <p:nvPr/>
        </p:nvGrpSpPr>
        <p:grpSpPr>
          <a:xfrm>
            <a:off x="8192269" y="404664"/>
            <a:ext cx="433139" cy="2520280"/>
            <a:chOff x="8192269" y="332656"/>
            <a:chExt cx="433139" cy="2520280"/>
          </a:xfrm>
        </p:grpSpPr>
        <p:grpSp>
          <p:nvGrpSpPr>
            <p:cNvPr id="1639" name="グループ化 595"/>
            <p:cNvGrpSpPr/>
            <p:nvPr/>
          </p:nvGrpSpPr>
          <p:grpSpPr>
            <a:xfrm>
              <a:off x="8192269" y="764704"/>
              <a:ext cx="433139" cy="2088232"/>
              <a:chOff x="3656856" y="1484784"/>
              <a:chExt cx="648072" cy="2088232"/>
            </a:xfrm>
          </p:grpSpPr>
          <p:sp>
            <p:nvSpPr>
              <p:cNvPr id="1643" name="片側の 2 つの角を丸めた四角形 1642"/>
              <p:cNvSpPr/>
              <p:nvPr/>
            </p:nvSpPr>
            <p:spPr>
              <a:xfrm>
                <a:off x="3656856" y="1484784"/>
                <a:ext cx="648072" cy="2088232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44" name="グループ化 598"/>
              <p:cNvGrpSpPr/>
              <p:nvPr/>
            </p:nvGrpSpPr>
            <p:grpSpPr>
              <a:xfrm>
                <a:off x="3656856" y="1628800"/>
                <a:ext cx="648072" cy="1728192"/>
                <a:chOff x="1712640" y="1628800"/>
                <a:chExt cx="648072" cy="3672408"/>
              </a:xfrm>
            </p:grpSpPr>
            <p:grpSp>
              <p:nvGrpSpPr>
                <p:cNvPr id="1646" name="グループ化 601"/>
                <p:cNvGrpSpPr/>
                <p:nvPr/>
              </p:nvGrpSpPr>
              <p:grpSpPr>
                <a:xfrm>
                  <a:off x="1712640" y="1628800"/>
                  <a:ext cx="648072" cy="1800200"/>
                  <a:chOff x="3656856" y="1628800"/>
                  <a:chExt cx="648072" cy="1800200"/>
                </a:xfrm>
              </p:grpSpPr>
              <p:sp>
                <p:nvSpPr>
                  <p:cNvPr id="1661" name="正方形/長方形 1660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正方形/長方形 1661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正方形/長方形 1662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4" name="正方形/長方形 1663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5" name="正方形/長方形 1664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6" name="正方形/長方形 1665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7" name="正方形/長方形 1666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8" name="正方形/長方形 1667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9" name="正方形/長方形 1668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0" name="正方形/長方形 1669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1" name="正方形/長方形 1670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2" name="正方形/長方形 1671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3" name="正方形/長方形 1672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47" name="グループ化 602"/>
                <p:cNvGrpSpPr/>
                <p:nvPr/>
              </p:nvGrpSpPr>
              <p:grpSpPr>
                <a:xfrm>
                  <a:off x="1712640" y="3501008"/>
                  <a:ext cx="648072" cy="1800200"/>
                  <a:chOff x="3656856" y="1628800"/>
                  <a:chExt cx="648072" cy="1800200"/>
                </a:xfrm>
              </p:grpSpPr>
              <p:sp>
                <p:nvSpPr>
                  <p:cNvPr id="1648" name="正方形/長方形 1647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9" name="正方形/長方形 1648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0" name="正方形/長方形 1649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1" name="正方形/長方形 1650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2" name="正方形/長方形 1651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3" name="正方形/長方形 1652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4" name="正方形/長方形 1653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5" name="正方形/長方形 1654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6" name="正方形/長方形 1655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正方形/長方形 1656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正方形/長方形 1657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正方形/長方形 1658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正方形/長方形 1659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645" name="正方形/長方形 1644"/>
              <p:cNvSpPr/>
              <p:nvPr/>
            </p:nvSpPr>
            <p:spPr>
              <a:xfrm>
                <a:off x="3872880" y="3501008"/>
                <a:ext cx="216024" cy="720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40" name="片側の 2 つの角を丸めた四角形 1639"/>
            <p:cNvSpPr/>
            <p:nvPr/>
          </p:nvSpPr>
          <p:spPr>
            <a:xfrm>
              <a:off x="8337376" y="332656"/>
              <a:ext cx="144016" cy="144016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1" name="片側の 2 つの角を丸めた四角形 1640"/>
            <p:cNvSpPr/>
            <p:nvPr/>
          </p:nvSpPr>
          <p:spPr>
            <a:xfrm>
              <a:off x="8265368" y="476672"/>
              <a:ext cx="288032" cy="288032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2" name="正方形/長方形 1641"/>
            <p:cNvSpPr/>
            <p:nvPr/>
          </p:nvSpPr>
          <p:spPr>
            <a:xfrm>
              <a:off x="8337377" y="404663"/>
              <a:ext cx="144016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74" name="グループ化 1673"/>
          <p:cNvGrpSpPr/>
          <p:nvPr/>
        </p:nvGrpSpPr>
        <p:grpSpPr>
          <a:xfrm>
            <a:off x="8697416" y="764704"/>
            <a:ext cx="936104" cy="2160240"/>
            <a:chOff x="8697416" y="692696"/>
            <a:chExt cx="936104" cy="2160240"/>
          </a:xfrm>
        </p:grpSpPr>
        <p:sp>
          <p:nvSpPr>
            <p:cNvPr id="1675" name="正方形/長方形 1674"/>
            <p:cNvSpPr/>
            <p:nvPr/>
          </p:nvSpPr>
          <p:spPr>
            <a:xfrm>
              <a:off x="8841432" y="692696"/>
              <a:ext cx="648072" cy="14401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6" name="正方形/長方形 1675"/>
            <p:cNvSpPr/>
            <p:nvPr/>
          </p:nvSpPr>
          <p:spPr>
            <a:xfrm>
              <a:off x="8769424" y="836712"/>
              <a:ext cx="792088" cy="20162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7" name="正方形/長方形 1676"/>
            <p:cNvSpPr/>
            <p:nvPr/>
          </p:nvSpPr>
          <p:spPr>
            <a:xfrm>
              <a:off x="8967446" y="2752125"/>
              <a:ext cx="396044" cy="10081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78" name="正方形/長方形 1677"/>
            <p:cNvSpPr/>
            <p:nvPr/>
          </p:nvSpPr>
          <p:spPr>
            <a:xfrm>
              <a:off x="8697416" y="1268760"/>
              <a:ext cx="288032" cy="158417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9" name="正方形/長方形 1678"/>
            <p:cNvSpPr/>
            <p:nvPr/>
          </p:nvSpPr>
          <p:spPr>
            <a:xfrm>
              <a:off x="9345488" y="1268760"/>
              <a:ext cx="288032" cy="158417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0" name="正方形/長方形 1679"/>
            <p:cNvSpPr/>
            <p:nvPr/>
          </p:nvSpPr>
          <p:spPr>
            <a:xfrm>
              <a:off x="8841432" y="908720"/>
              <a:ext cx="648072" cy="7200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1" name="正方形/長方形 1680"/>
            <p:cNvSpPr/>
            <p:nvPr/>
          </p:nvSpPr>
          <p:spPr>
            <a:xfrm>
              <a:off x="8841432" y="1016732"/>
              <a:ext cx="648072" cy="7200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2" name="正方形/長方形 1681"/>
            <p:cNvSpPr/>
            <p:nvPr/>
          </p:nvSpPr>
          <p:spPr>
            <a:xfrm>
              <a:off x="8841432" y="1124744"/>
              <a:ext cx="648072" cy="7200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83" name="グループ化 669"/>
            <p:cNvGrpSpPr/>
            <p:nvPr/>
          </p:nvGrpSpPr>
          <p:grpSpPr>
            <a:xfrm>
              <a:off x="8697416" y="1340768"/>
              <a:ext cx="936104" cy="288032"/>
              <a:chOff x="8697416" y="1340768"/>
              <a:chExt cx="936104" cy="504056"/>
            </a:xfrm>
          </p:grpSpPr>
          <p:sp>
            <p:nvSpPr>
              <p:cNvPr id="1704" name="正方形/長方形 1703"/>
              <p:cNvSpPr/>
              <p:nvPr/>
            </p:nvSpPr>
            <p:spPr>
              <a:xfrm>
                <a:off x="8697416" y="1340768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5" name="正方形/長方形 1704"/>
              <p:cNvSpPr/>
              <p:nvPr/>
            </p:nvSpPr>
            <p:spPr>
              <a:xfrm>
                <a:off x="8697416" y="1484784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6" name="正方形/長方形 1705"/>
              <p:cNvSpPr/>
              <p:nvPr/>
            </p:nvSpPr>
            <p:spPr>
              <a:xfrm>
                <a:off x="8697416" y="1628800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7" name="正方形/長方形 1706"/>
              <p:cNvSpPr/>
              <p:nvPr/>
            </p:nvSpPr>
            <p:spPr>
              <a:xfrm>
                <a:off x="8697416" y="1772816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8" name="正方形/長方形 1707"/>
              <p:cNvSpPr/>
              <p:nvPr/>
            </p:nvSpPr>
            <p:spPr>
              <a:xfrm>
                <a:off x="9349081" y="1340768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9" name="正方形/長方形 1708"/>
              <p:cNvSpPr/>
              <p:nvPr/>
            </p:nvSpPr>
            <p:spPr>
              <a:xfrm>
                <a:off x="9349081" y="1484784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0" name="正方形/長方形 1709"/>
              <p:cNvSpPr/>
              <p:nvPr/>
            </p:nvSpPr>
            <p:spPr>
              <a:xfrm>
                <a:off x="9349081" y="1628800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1" name="正方形/長方形 1710"/>
              <p:cNvSpPr/>
              <p:nvPr/>
            </p:nvSpPr>
            <p:spPr>
              <a:xfrm>
                <a:off x="9349081" y="1772816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84" name="正方形/長方形 1683"/>
            <p:cNvSpPr/>
            <p:nvPr/>
          </p:nvSpPr>
          <p:spPr>
            <a:xfrm>
              <a:off x="8769424" y="2708920"/>
              <a:ext cx="72008" cy="14401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85" name="正方形/長方形 1684"/>
            <p:cNvSpPr/>
            <p:nvPr/>
          </p:nvSpPr>
          <p:spPr>
            <a:xfrm>
              <a:off x="9489504" y="2708920"/>
              <a:ext cx="72008" cy="14401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686" name="グループ化 672"/>
            <p:cNvGrpSpPr/>
            <p:nvPr/>
          </p:nvGrpSpPr>
          <p:grpSpPr>
            <a:xfrm>
              <a:off x="8697416" y="1688976"/>
              <a:ext cx="936104" cy="288032"/>
              <a:chOff x="8697416" y="1340768"/>
              <a:chExt cx="936104" cy="504056"/>
            </a:xfrm>
          </p:grpSpPr>
          <p:sp>
            <p:nvSpPr>
              <p:cNvPr id="1696" name="正方形/長方形 1695"/>
              <p:cNvSpPr/>
              <p:nvPr/>
            </p:nvSpPr>
            <p:spPr>
              <a:xfrm>
                <a:off x="8697416" y="1340768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7" name="正方形/長方形 1696"/>
              <p:cNvSpPr/>
              <p:nvPr/>
            </p:nvSpPr>
            <p:spPr>
              <a:xfrm>
                <a:off x="8697416" y="1484784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8" name="正方形/長方形 1697"/>
              <p:cNvSpPr/>
              <p:nvPr/>
            </p:nvSpPr>
            <p:spPr>
              <a:xfrm>
                <a:off x="8697416" y="1628800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9" name="正方形/長方形 1698"/>
              <p:cNvSpPr/>
              <p:nvPr/>
            </p:nvSpPr>
            <p:spPr>
              <a:xfrm>
                <a:off x="8697416" y="1772816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0" name="正方形/長方形 1699"/>
              <p:cNvSpPr/>
              <p:nvPr/>
            </p:nvSpPr>
            <p:spPr>
              <a:xfrm>
                <a:off x="9349081" y="1340768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1" name="正方形/長方形 1700"/>
              <p:cNvSpPr/>
              <p:nvPr/>
            </p:nvSpPr>
            <p:spPr>
              <a:xfrm>
                <a:off x="9349081" y="1484784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2" name="正方形/長方形 1701"/>
              <p:cNvSpPr/>
              <p:nvPr/>
            </p:nvSpPr>
            <p:spPr>
              <a:xfrm>
                <a:off x="9349081" y="1628800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3" name="正方形/長方形 1702"/>
              <p:cNvSpPr/>
              <p:nvPr/>
            </p:nvSpPr>
            <p:spPr>
              <a:xfrm>
                <a:off x="9349081" y="1772816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87" name="グループ化 681"/>
            <p:cNvGrpSpPr/>
            <p:nvPr/>
          </p:nvGrpSpPr>
          <p:grpSpPr>
            <a:xfrm>
              <a:off x="8697416" y="2032744"/>
              <a:ext cx="936104" cy="288032"/>
              <a:chOff x="8697416" y="1340768"/>
              <a:chExt cx="936104" cy="504056"/>
            </a:xfrm>
          </p:grpSpPr>
          <p:sp>
            <p:nvSpPr>
              <p:cNvPr id="1688" name="正方形/長方形 1687"/>
              <p:cNvSpPr/>
              <p:nvPr/>
            </p:nvSpPr>
            <p:spPr>
              <a:xfrm>
                <a:off x="8697416" y="1340768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9" name="正方形/長方形 1688"/>
              <p:cNvSpPr/>
              <p:nvPr/>
            </p:nvSpPr>
            <p:spPr>
              <a:xfrm>
                <a:off x="8697416" y="1484784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0" name="正方形/長方形 1689"/>
              <p:cNvSpPr/>
              <p:nvPr/>
            </p:nvSpPr>
            <p:spPr>
              <a:xfrm>
                <a:off x="8697416" y="1628800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1" name="正方形/長方形 1690"/>
              <p:cNvSpPr/>
              <p:nvPr/>
            </p:nvSpPr>
            <p:spPr>
              <a:xfrm>
                <a:off x="8697416" y="1772816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2" name="正方形/長方形 1691"/>
              <p:cNvSpPr/>
              <p:nvPr/>
            </p:nvSpPr>
            <p:spPr>
              <a:xfrm>
                <a:off x="9349081" y="1340768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3" name="正方形/長方形 1692"/>
              <p:cNvSpPr/>
              <p:nvPr/>
            </p:nvSpPr>
            <p:spPr>
              <a:xfrm>
                <a:off x="9349081" y="1484784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4" name="正方形/長方形 1693"/>
              <p:cNvSpPr/>
              <p:nvPr/>
            </p:nvSpPr>
            <p:spPr>
              <a:xfrm>
                <a:off x="9349081" y="1628800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5" name="正方形/長方形 1694"/>
              <p:cNvSpPr/>
              <p:nvPr/>
            </p:nvSpPr>
            <p:spPr>
              <a:xfrm>
                <a:off x="9349081" y="1772816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12" name="グループ化 1711"/>
          <p:cNvGrpSpPr/>
          <p:nvPr/>
        </p:nvGrpSpPr>
        <p:grpSpPr>
          <a:xfrm>
            <a:off x="2504728" y="3610000"/>
            <a:ext cx="648072" cy="2448272"/>
            <a:chOff x="3656856" y="1124744"/>
            <a:chExt cx="648072" cy="2448272"/>
          </a:xfrm>
        </p:grpSpPr>
        <p:sp>
          <p:nvSpPr>
            <p:cNvPr id="1713" name="片側の 2 つの角を丸めた四角形 1712"/>
            <p:cNvSpPr/>
            <p:nvPr/>
          </p:nvSpPr>
          <p:spPr>
            <a:xfrm>
              <a:off x="3656856" y="1484784"/>
              <a:ext cx="648072" cy="2088232"/>
            </a:xfrm>
            <a:prstGeom prst="round2SameRect">
              <a:avLst>
                <a:gd name="adj1" fmla="val 11964"/>
                <a:gd name="adj2" fmla="val 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4" name="片側の 2 つの角を丸めた四角形 1713"/>
            <p:cNvSpPr/>
            <p:nvPr/>
          </p:nvSpPr>
          <p:spPr>
            <a:xfrm>
              <a:off x="3800872" y="1124744"/>
              <a:ext cx="360040" cy="432048"/>
            </a:xfrm>
            <a:prstGeom prst="round2SameRect">
              <a:avLst>
                <a:gd name="adj1" fmla="val 22546"/>
                <a:gd name="adj2" fmla="val 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15" name="グループ化 48"/>
            <p:cNvGrpSpPr/>
            <p:nvPr/>
          </p:nvGrpSpPr>
          <p:grpSpPr>
            <a:xfrm>
              <a:off x="3656856" y="1628800"/>
              <a:ext cx="648072" cy="1728192"/>
              <a:chOff x="1712640" y="1628800"/>
              <a:chExt cx="648072" cy="3672408"/>
            </a:xfrm>
          </p:grpSpPr>
          <p:grpSp>
            <p:nvGrpSpPr>
              <p:cNvPr id="1718" name="グループ化 19"/>
              <p:cNvGrpSpPr/>
              <p:nvPr/>
            </p:nvGrpSpPr>
            <p:grpSpPr>
              <a:xfrm>
                <a:off x="1712640" y="1628800"/>
                <a:ext cx="648072" cy="1800200"/>
                <a:chOff x="3656856" y="1628800"/>
                <a:chExt cx="648072" cy="1800200"/>
              </a:xfrm>
            </p:grpSpPr>
            <p:sp>
              <p:nvSpPr>
                <p:cNvPr id="1733" name="正方形/長方形 1732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4" name="正方形/長方形 4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5" name="正方形/長方形 5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6" name="正方形/長方形 6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7" name="正方形/長方形 7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8" name="正方形/長方形 8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9" name="正方形/長方形 9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0" name="正方形/長方形 10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1" name="正方形/長方形 11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2" name="正方形/長方形 12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3" name="正方形/長方形 13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4" name="正方形/長方形 14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5" name="正方形/長方形 15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9" name="グループ化 34"/>
              <p:cNvGrpSpPr/>
              <p:nvPr/>
            </p:nvGrpSpPr>
            <p:grpSpPr>
              <a:xfrm>
                <a:off x="1712640" y="3501008"/>
                <a:ext cx="648072" cy="1800200"/>
                <a:chOff x="3656856" y="1628800"/>
                <a:chExt cx="648072" cy="1800200"/>
              </a:xfrm>
            </p:grpSpPr>
            <p:sp>
              <p:nvSpPr>
                <p:cNvPr id="1720" name="正方形/長方形 1719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1" name="正方形/長方形 1720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2" name="正方形/長方形 1721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3" name="正方形/長方形 1722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4" name="正方形/長方形 1723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5" name="正方形/長方形 1724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6" name="正方形/長方形 1725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7" name="正方形/長方形 1726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8" name="正方形/長方形 1727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9" name="正方形/長方形 1728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0" name="正方形/長方形 1729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1" name="正方形/長方形 1730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2" name="正方形/長方形 1731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16" name="正方形/長方形 1715"/>
            <p:cNvSpPr/>
            <p:nvPr/>
          </p:nvSpPr>
          <p:spPr>
            <a:xfrm>
              <a:off x="3872880" y="3501008"/>
              <a:ext cx="216024" cy="7200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17" name="正方形/長方形 1716"/>
            <p:cNvSpPr/>
            <p:nvPr/>
          </p:nvSpPr>
          <p:spPr>
            <a:xfrm>
              <a:off x="3800872" y="1268760"/>
              <a:ext cx="360040" cy="7200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746" name="グループ化 1745"/>
          <p:cNvGrpSpPr/>
          <p:nvPr/>
        </p:nvGrpSpPr>
        <p:grpSpPr>
          <a:xfrm>
            <a:off x="3224808" y="4906144"/>
            <a:ext cx="576064" cy="1152128"/>
            <a:chOff x="4376936" y="2420888"/>
            <a:chExt cx="576064" cy="1152128"/>
          </a:xfrm>
        </p:grpSpPr>
        <p:sp>
          <p:nvSpPr>
            <p:cNvPr id="1747" name="正方形/長方形 1746"/>
            <p:cNvSpPr/>
            <p:nvPr/>
          </p:nvSpPr>
          <p:spPr>
            <a:xfrm>
              <a:off x="4376936" y="2420888"/>
              <a:ext cx="576064" cy="115212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8" name="正方形/長方形 1747"/>
            <p:cNvSpPr/>
            <p:nvPr/>
          </p:nvSpPr>
          <p:spPr>
            <a:xfrm>
              <a:off x="4520952" y="3501008"/>
              <a:ext cx="288032" cy="7200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49" name="グループ化 138"/>
            <p:cNvGrpSpPr/>
            <p:nvPr/>
          </p:nvGrpSpPr>
          <p:grpSpPr>
            <a:xfrm>
              <a:off x="4448944" y="2492896"/>
              <a:ext cx="432048" cy="720080"/>
              <a:chOff x="1352600" y="1628800"/>
              <a:chExt cx="1368152" cy="1656184"/>
            </a:xfrm>
          </p:grpSpPr>
          <p:sp>
            <p:nvSpPr>
              <p:cNvPr id="1750" name="正方形/長方形 1749"/>
              <p:cNvSpPr/>
              <p:nvPr/>
            </p:nvSpPr>
            <p:spPr>
              <a:xfrm>
                <a:off x="1352600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1" name="正方形/長方形 1750"/>
              <p:cNvSpPr/>
              <p:nvPr/>
            </p:nvSpPr>
            <p:spPr>
              <a:xfrm>
                <a:off x="1496616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2" name="正方形/長方形 1751"/>
              <p:cNvSpPr/>
              <p:nvPr/>
            </p:nvSpPr>
            <p:spPr>
              <a:xfrm>
                <a:off x="1640632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3" name="正方形/長方形 1752"/>
              <p:cNvSpPr/>
              <p:nvPr/>
            </p:nvSpPr>
            <p:spPr>
              <a:xfrm>
                <a:off x="1784648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4" name="正方形/長方形 1753"/>
              <p:cNvSpPr/>
              <p:nvPr/>
            </p:nvSpPr>
            <p:spPr>
              <a:xfrm>
                <a:off x="1928664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5" name="正方形/長方形 1754"/>
              <p:cNvSpPr/>
              <p:nvPr/>
            </p:nvSpPr>
            <p:spPr>
              <a:xfrm>
                <a:off x="2072680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6" name="正方形/長方形 1755"/>
              <p:cNvSpPr/>
              <p:nvPr/>
            </p:nvSpPr>
            <p:spPr>
              <a:xfrm>
                <a:off x="2216696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7" name="正方形/長方形 1756"/>
              <p:cNvSpPr/>
              <p:nvPr/>
            </p:nvSpPr>
            <p:spPr>
              <a:xfrm>
                <a:off x="2360712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8" name="正方形/長方形 1757"/>
              <p:cNvSpPr/>
              <p:nvPr/>
            </p:nvSpPr>
            <p:spPr>
              <a:xfrm>
                <a:off x="2504728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9" name="正方形/長方形 1758"/>
              <p:cNvSpPr/>
              <p:nvPr/>
            </p:nvSpPr>
            <p:spPr>
              <a:xfrm>
                <a:off x="2648744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0" name="正方形/長方形 1759"/>
              <p:cNvSpPr/>
              <p:nvPr/>
            </p:nvSpPr>
            <p:spPr>
              <a:xfrm>
                <a:off x="1352600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1" name="正方形/長方形 1760"/>
              <p:cNvSpPr/>
              <p:nvPr/>
            </p:nvSpPr>
            <p:spPr>
              <a:xfrm>
                <a:off x="1496616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2" name="正方形/長方形 1761"/>
              <p:cNvSpPr/>
              <p:nvPr/>
            </p:nvSpPr>
            <p:spPr>
              <a:xfrm>
                <a:off x="1640632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3" name="正方形/長方形 1762"/>
              <p:cNvSpPr/>
              <p:nvPr/>
            </p:nvSpPr>
            <p:spPr>
              <a:xfrm>
                <a:off x="1784648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4" name="正方形/長方形 1763"/>
              <p:cNvSpPr/>
              <p:nvPr/>
            </p:nvSpPr>
            <p:spPr>
              <a:xfrm>
                <a:off x="1928664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5" name="正方形/長方形 1764"/>
              <p:cNvSpPr/>
              <p:nvPr/>
            </p:nvSpPr>
            <p:spPr>
              <a:xfrm>
                <a:off x="2072680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6" name="正方形/長方形 1765"/>
              <p:cNvSpPr/>
              <p:nvPr/>
            </p:nvSpPr>
            <p:spPr>
              <a:xfrm>
                <a:off x="2216696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7" name="正方形/長方形 1766"/>
              <p:cNvSpPr/>
              <p:nvPr/>
            </p:nvSpPr>
            <p:spPr>
              <a:xfrm>
                <a:off x="2360712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8" name="正方形/長方形 1767"/>
              <p:cNvSpPr/>
              <p:nvPr/>
            </p:nvSpPr>
            <p:spPr>
              <a:xfrm>
                <a:off x="2504728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9" name="正方形/長方形 1768"/>
              <p:cNvSpPr/>
              <p:nvPr/>
            </p:nvSpPr>
            <p:spPr>
              <a:xfrm>
                <a:off x="2648744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0" name="正方形/長方形 1769"/>
              <p:cNvSpPr/>
              <p:nvPr/>
            </p:nvSpPr>
            <p:spPr>
              <a:xfrm>
                <a:off x="1352600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1" name="正方形/長方形 1770"/>
              <p:cNvSpPr/>
              <p:nvPr/>
            </p:nvSpPr>
            <p:spPr>
              <a:xfrm>
                <a:off x="1496616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2" name="正方形/長方形 1771"/>
              <p:cNvSpPr/>
              <p:nvPr/>
            </p:nvSpPr>
            <p:spPr>
              <a:xfrm>
                <a:off x="1640632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3" name="正方形/長方形 1772"/>
              <p:cNvSpPr/>
              <p:nvPr/>
            </p:nvSpPr>
            <p:spPr>
              <a:xfrm>
                <a:off x="1784648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4" name="正方形/長方形 1773"/>
              <p:cNvSpPr/>
              <p:nvPr/>
            </p:nvSpPr>
            <p:spPr>
              <a:xfrm>
                <a:off x="1928664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5" name="正方形/長方形 1774"/>
              <p:cNvSpPr/>
              <p:nvPr/>
            </p:nvSpPr>
            <p:spPr>
              <a:xfrm>
                <a:off x="2072680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6" name="正方形/長方形 1775"/>
              <p:cNvSpPr/>
              <p:nvPr/>
            </p:nvSpPr>
            <p:spPr>
              <a:xfrm>
                <a:off x="2216696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7" name="正方形/長方形 1776"/>
              <p:cNvSpPr/>
              <p:nvPr/>
            </p:nvSpPr>
            <p:spPr>
              <a:xfrm>
                <a:off x="2360712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8" name="正方形/長方形 1777"/>
              <p:cNvSpPr/>
              <p:nvPr/>
            </p:nvSpPr>
            <p:spPr>
              <a:xfrm>
                <a:off x="2504728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9" name="正方形/長方形 1778"/>
              <p:cNvSpPr/>
              <p:nvPr/>
            </p:nvSpPr>
            <p:spPr>
              <a:xfrm>
                <a:off x="2648744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0" name="正方形/長方形 1779"/>
              <p:cNvSpPr/>
              <p:nvPr/>
            </p:nvSpPr>
            <p:spPr>
              <a:xfrm>
                <a:off x="1352600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1" name="正方形/長方形 1780"/>
              <p:cNvSpPr/>
              <p:nvPr/>
            </p:nvSpPr>
            <p:spPr>
              <a:xfrm>
                <a:off x="1496616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2" name="正方形/長方形 1781"/>
              <p:cNvSpPr/>
              <p:nvPr/>
            </p:nvSpPr>
            <p:spPr>
              <a:xfrm>
                <a:off x="1640632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3" name="正方形/長方形 1782"/>
              <p:cNvSpPr/>
              <p:nvPr/>
            </p:nvSpPr>
            <p:spPr>
              <a:xfrm>
                <a:off x="1784648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4" name="正方形/長方形 1783"/>
              <p:cNvSpPr/>
              <p:nvPr/>
            </p:nvSpPr>
            <p:spPr>
              <a:xfrm>
                <a:off x="1928664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5" name="正方形/長方形 1784"/>
              <p:cNvSpPr/>
              <p:nvPr/>
            </p:nvSpPr>
            <p:spPr>
              <a:xfrm>
                <a:off x="2072680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6" name="正方形/長方形 1785"/>
              <p:cNvSpPr/>
              <p:nvPr/>
            </p:nvSpPr>
            <p:spPr>
              <a:xfrm>
                <a:off x="2216696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7" name="正方形/長方形 1786"/>
              <p:cNvSpPr/>
              <p:nvPr/>
            </p:nvSpPr>
            <p:spPr>
              <a:xfrm>
                <a:off x="2360712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8" name="正方形/長方形 1787"/>
              <p:cNvSpPr/>
              <p:nvPr/>
            </p:nvSpPr>
            <p:spPr>
              <a:xfrm>
                <a:off x="2504728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9" name="正方形/長方形 1788"/>
              <p:cNvSpPr/>
              <p:nvPr/>
            </p:nvSpPr>
            <p:spPr>
              <a:xfrm>
                <a:off x="2648744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0" name="正方形/長方形 1789"/>
              <p:cNvSpPr/>
              <p:nvPr/>
            </p:nvSpPr>
            <p:spPr>
              <a:xfrm>
                <a:off x="1352600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1" name="正方形/長方形 1790"/>
              <p:cNvSpPr/>
              <p:nvPr/>
            </p:nvSpPr>
            <p:spPr>
              <a:xfrm>
                <a:off x="1496616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2" name="正方形/長方形 1791"/>
              <p:cNvSpPr/>
              <p:nvPr/>
            </p:nvSpPr>
            <p:spPr>
              <a:xfrm>
                <a:off x="1640632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3" name="正方形/長方形 1792"/>
              <p:cNvSpPr/>
              <p:nvPr/>
            </p:nvSpPr>
            <p:spPr>
              <a:xfrm>
                <a:off x="1784648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4" name="正方形/長方形 1793"/>
              <p:cNvSpPr/>
              <p:nvPr/>
            </p:nvSpPr>
            <p:spPr>
              <a:xfrm>
                <a:off x="1928664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5" name="正方形/長方形 1794"/>
              <p:cNvSpPr/>
              <p:nvPr/>
            </p:nvSpPr>
            <p:spPr>
              <a:xfrm>
                <a:off x="2072680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6" name="正方形/長方形 1795"/>
              <p:cNvSpPr/>
              <p:nvPr/>
            </p:nvSpPr>
            <p:spPr>
              <a:xfrm>
                <a:off x="2216696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7" name="正方形/長方形 1796"/>
              <p:cNvSpPr/>
              <p:nvPr/>
            </p:nvSpPr>
            <p:spPr>
              <a:xfrm>
                <a:off x="2360712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8" name="正方形/長方形 1797"/>
              <p:cNvSpPr/>
              <p:nvPr/>
            </p:nvSpPr>
            <p:spPr>
              <a:xfrm>
                <a:off x="2504728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9" name="正方形/長方形 1798"/>
              <p:cNvSpPr/>
              <p:nvPr/>
            </p:nvSpPr>
            <p:spPr>
              <a:xfrm>
                <a:off x="2648744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0" name="正方形/長方形 1799"/>
              <p:cNvSpPr/>
              <p:nvPr/>
            </p:nvSpPr>
            <p:spPr>
              <a:xfrm>
                <a:off x="1352600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1" name="正方形/長方形 1800"/>
              <p:cNvSpPr/>
              <p:nvPr/>
            </p:nvSpPr>
            <p:spPr>
              <a:xfrm>
                <a:off x="1496616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2" name="正方形/長方形 1801"/>
              <p:cNvSpPr/>
              <p:nvPr/>
            </p:nvSpPr>
            <p:spPr>
              <a:xfrm>
                <a:off x="1640632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3" name="正方形/長方形 1802"/>
              <p:cNvSpPr/>
              <p:nvPr/>
            </p:nvSpPr>
            <p:spPr>
              <a:xfrm>
                <a:off x="1784648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4" name="正方形/長方形 1803"/>
              <p:cNvSpPr/>
              <p:nvPr/>
            </p:nvSpPr>
            <p:spPr>
              <a:xfrm>
                <a:off x="1928664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5" name="正方形/長方形 1804"/>
              <p:cNvSpPr/>
              <p:nvPr/>
            </p:nvSpPr>
            <p:spPr>
              <a:xfrm>
                <a:off x="2072680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6" name="正方形/長方形 1805"/>
              <p:cNvSpPr/>
              <p:nvPr/>
            </p:nvSpPr>
            <p:spPr>
              <a:xfrm>
                <a:off x="2216696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7" name="正方形/長方形 1806"/>
              <p:cNvSpPr/>
              <p:nvPr/>
            </p:nvSpPr>
            <p:spPr>
              <a:xfrm>
                <a:off x="2360712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8" name="正方形/長方形 1807"/>
              <p:cNvSpPr/>
              <p:nvPr/>
            </p:nvSpPr>
            <p:spPr>
              <a:xfrm>
                <a:off x="2504728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9" name="正方形/長方形 1808"/>
              <p:cNvSpPr/>
              <p:nvPr/>
            </p:nvSpPr>
            <p:spPr>
              <a:xfrm>
                <a:off x="2648744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0" name="正方形/長方形 1809"/>
              <p:cNvSpPr/>
              <p:nvPr/>
            </p:nvSpPr>
            <p:spPr>
              <a:xfrm>
                <a:off x="1352600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1" name="正方形/長方形 1810"/>
              <p:cNvSpPr/>
              <p:nvPr/>
            </p:nvSpPr>
            <p:spPr>
              <a:xfrm>
                <a:off x="1496616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2" name="正方形/長方形 1811"/>
              <p:cNvSpPr/>
              <p:nvPr/>
            </p:nvSpPr>
            <p:spPr>
              <a:xfrm>
                <a:off x="1640632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3" name="正方形/長方形 1812"/>
              <p:cNvSpPr/>
              <p:nvPr/>
            </p:nvSpPr>
            <p:spPr>
              <a:xfrm>
                <a:off x="1784648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4" name="正方形/長方形 1813"/>
              <p:cNvSpPr/>
              <p:nvPr/>
            </p:nvSpPr>
            <p:spPr>
              <a:xfrm>
                <a:off x="1928664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5" name="正方形/長方形 1814"/>
              <p:cNvSpPr/>
              <p:nvPr/>
            </p:nvSpPr>
            <p:spPr>
              <a:xfrm>
                <a:off x="2072680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6" name="正方形/長方形 1815"/>
              <p:cNvSpPr/>
              <p:nvPr/>
            </p:nvSpPr>
            <p:spPr>
              <a:xfrm>
                <a:off x="2216696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7" name="正方形/長方形 1816"/>
              <p:cNvSpPr/>
              <p:nvPr/>
            </p:nvSpPr>
            <p:spPr>
              <a:xfrm>
                <a:off x="2360712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8" name="正方形/長方形 1817"/>
              <p:cNvSpPr/>
              <p:nvPr/>
            </p:nvSpPr>
            <p:spPr>
              <a:xfrm>
                <a:off x="2504728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9" name="正方形/長方形 1818"/>
              <p:cNvSpPr/>
              <p:nvPr/>
            </p:nvSpPr>
            <p:spPr>
              <a:xfrm>
                <a:off x="2648744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0" name="正方形/長方形 1819"/>
              <p:cNvSpPr/>
              <p:nvPr/>
            </p:nvSpPr>
            <p:spPr>
              <a:xfrm>
                <a:off x="1352600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1" name="正方形/長方形 1820"/>
              <p:cNvSpPr/>
              <p:nvPr/>
            </p:nvSpPr>
            <p:spPr>
              <a:xfrm>
                <a:off x="1496616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2" name="正方形/長方形 1821"/>
              <p:cNvSpPr/>
              <p:nvPr/>
            </p:nvSpPr>
            <p:spPr>
              <a:xfrm>
                <a:off x="1640632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3" name="正方形/長方形 1822"/>
              <p:cNvSpPr/>
              <p:nvPr/>
            </p:nvSpPr>
            <p:spPr>
              <a:xfrm>
                <a:off x="1784648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4" name="正方形/長方形 1823"/>
              <p:cNvSpPr/>
              <p:nvPr/>
            </p:nvSpPr>
            <p:spPr>
              <a:xfrm>
                <a:off x="1928664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5" name="正方形/長方形 1824"/>
              <p:cNvSpPr/>
              <p:nvPr/>
            </p:nvSpPr>
            <p:spPr>
              <a:xfrm>
                <a:off x="2072680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6" name="正方形/長方形 1825"/>
              <p:cNvSpPr/>
              <p:nvPr/>
            </p:nvSpPr>
            <p:spPr>
              <a:xfrm>
                <a:off x="2216696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7" name="正方形/長方形 1826"/>
              <p:cNvSpPr/>
              <p:nvPr/>
            </p:nvSpPr>
            <p:spPr>
              <a:xfrm>
                <a:off x="2360712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8" name="正方形/長方形 1827"/>
              <p:cNvSpPr/>
              <p:nvPr/>
            </p:nvSpPr>
            <p:spPr>
              <a:xfrm>
                <a:off x="2504728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9" name="正方形/長方形 1828"/>
              <p:cNvSpPr/>
              <p:nvPr/>
            </p:nvSpPr>
            <p:spPr>
              <a:xfrm>
                <a:off x="2648744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830" name="グループ化 1829"/>
          <p:cNvGrpSpPr/>
          <p:nvPr/>
        </p:nvGrpSpPr>
        <p:grpSpPr>
          <a:xfrm>
            <a:off x="1208584" y="3826024"/>
            <a:ext cx="576064" cy="2232248"/>
            <a:chOff x="2360712" y="1340768"/>
            <a:chExt cx="576064" cy="2232248"/>
          </a:xfrm>
        </p:grpSpPr>
        <p:sp>
          <p:nvSpPr>
            <p:cNvPr id="1831" name="正方形/長方形 1830"/>
            <p:cNvSpPr/>
            <p:nvPr/>
          </p:nvSpPr>
          <p:spPr>
            <a:xfrm>
              <a:off x="2432720" y="1340768"/>
              <a:ext cx="504056" cy="2232248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2" name="正方形/長方形 1831"/>
            <p:cNvSpPr/>
            <p:nvPr/>
          </p:nvSpPr>
          <p:spPr>
            <a:xfrm>
              <a:off x="2504728" y="1340768"/>
              <a:ext cx="360040" cy="22322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3" name="正方形/長方形 1832"/>
            <p:cNvSpPr/>
            <p:nvPr/>
          </p:nvSpPr>
          <p:spPr>
            <a:xfrm>
              <a:off x="2576736" y="3501008"/>
              <a:ext cx="216024" cy="7200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4" name="正方形/長方形 1833"/>
            <p:cNvSpPr/>
            <p:nvPr/>
          </p:nvSpPr>
          <p:spPr>
            <a:xfrm>
              <a:off x="2360713" y="1340768"/>
              <a:ext cx="72008" cy="2232248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50000">
                  <a:srgbClr val="66FFFF"/>
                </a:gs>
                <a:gs pos="100000">
                  <a:srgbClr val="00B0F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5" name="正方形/長方形 1834"/>
            <p:cNvSpPr/>
            <p:nvPr/>
          </p:nvSpPr>
          <p:spPr>
            <a:xfrm>
              <a:off x="2360712" y="3501008"/>
              <a:ext cx="72008" cy="72008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6" name="正方形/長方形 1835"/>
            <p:cNvSpPr/>
            <p:nvPr/>
          </p:nvSpPr>
          <p:spPr>
            <a:xfrm>
              <a:off x="2360712" y="1340768"/>
              <a:ext cx="72008" cy="72008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37" name="グループ化 1836"/>
          <p:cNvGrpSpPr/>
          <p:nvPr/>
        </p:nvGrpSpPr>
        <p:grpSpPr>
          <a:xfrm>
            <a:off x="488504" y="4402088"/>
            <a:ext cx="648072" cy="1656184"/>
            <a:chOff x="1640632" y="1916832"/>
            <a:chExt cx="648072" cy="1656184"/>
          </a:xfrm>
        </p:grpSpPr>
        <p:sp>
          <p:nvSpPr>
            <p:cNvPr id="1838" name="正方形/長方形 1837"/>
            <p:cNvSpPr/>
            <p:nvPr/>
          </p:nvSpPr>
          <p:spPr>
            <a:xfrm>
              <a:off x="1640632" y="1916832"/>
              <a:ext cx="648072" cy="1656184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39" name="グループ化 241"/>
            <p:cNvGrpSpPr/>
            <p:nvPr/>
          </p:nvGrpSpPr>
          <p:grpSpPr>
            <a:xfrm>
              <a:off x="1712641" y="1916832"/>
              <a:ext cx="504056" cy="1440160"/>
              <a:chOff x="1712640" y="1916832"/>
              <a:chExt cx="621783" cy="1440160"/>
            </a:xfrm>
          </p:grpSpPr>
          <p:sp>
            <p:nvSpPr>
              <p:cNvPr id="1841" name="正方形/長方形 1840"/>
              <p:cNvSpPr/>
              <p:nvPr/>
            </p:nvSpPr>
            <p:spPr>
              <a:xfrm>
                <a:off x="1712640" y="1916832"/>
                <a:ext cx="45719" cy="144016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正方形/長方形 1841"/>
              <p:cNvSpPr/>
              <p:nvPr/>
            </p:nvSpPr>
            <p:spPr>
              <a:xfrm>
                <a:off x="1784648" y="1916832"/>
                <a:ext cx="45719" cy="144016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正方形/長方形 1842"/>
              <p:cNvSpPr/>
              <p:nvPr/>
            </p:nvSpPr>
            <p:spPr>
              <a:xfrm>
                <a:off x="1856656" y="1916832"/>
                <a:ext cx="45719" cy="144016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正方形/長方形 1843"/>
              <p:cNvSpPr/>
              <p:nvPr/>
            </p:nvSpPr>
            <p:spPr>
              <a:xfrm>
                <a:off x="1928664" y="1916832"/>
                <a:ext cx="45719" cy="144016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正方形/長方形 1844"/>
              <p:cNvSpPr/>
              <p:nvPr/>
            </p:nvSpPr>
            <p:spPr>
              <a:xfrm>
                <a:off x="2000672" y="1916832"/>
                <a:ext cx="45719" cy="144016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正方形/長方形 1845"/>
              <p:cNvSpPr/>
              <p:nvPr/>
            </p:nvSpPr>
            <p:spPr>
              <a:xfrm>
                <a:off x="2072680" y="1916832"/>
                <a:ext cx="45719" cy="144016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正方形/長方形 1846"/>
              <p:cNvSpPr/>
              <p:nvPr/>
            </p:nvSpPr>
            <p:spPr>
              <a:xfrm>
                <a:off x="2144688" y="1916832"/>
                <a:ext cx="45719" cy="144016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正方形/長方形 1847"/>
              <p:cNvSpPr/>
              <p:nvPr/>
            </p:nvSpPr>
            <p:spPr>
              <a:xfrm>
                <a:off x="2216696" y="1916832"/>
                <a:ext cx="45719" cy="144016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正方形/長方形 1848"/>
              <p:cNvSpPr/>
              <p:nvPr/>
            </p:nvSpPr>
            <p:spPr>
              <a:xfrm>
                <a:off x="2288704" y="1916832"/>
                <a:ext cx="45719" cy="144016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40" name="正方形/長方形 1839"/>
            <p:cNvSpPr/>
            <p:nvPr/>
          </p:nvSpPr>
          <p:spPr>
            <a:xfrm>
              <a:off x="1856656" y="3501008"/>
              <a:ext cx="216024" cy="7200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50" name="グループ化 1849"/>
          <p:cNvGrpSpPr/>
          <p:nvPr/>
        </p:nvGrpSpPr>
        <p:grpSpPr>
          <a:xfrm>
            <a:off x="3872880" y="4546104"/>
            <a:ext cx="576064" cy="1512168"/>
            <a:chOff x="5025008" y="2060848"/>
            <a:chExt cx="576064" cy="1512168"/>
          </a:xfrm>
        </p:grpSpPr>
        <p:sp>
          <p:nvSpPr>
            <p:cNvPr id="1851" name="正方形/長方形 1850"/>
            <p:cNvSpPr/>
            <p:nvPr/>
          </p:nvSpPr>
          <p:spPr>
            <a:xfrm>
              <a:off x="5025008" y="2132856"/>
              <a:ext cx="576064" cy="1440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2" name="正方形/長方形 1851"/>
            <p:cNvSpPr/>
            <p:nvPr/>
          </p:nvSpPr>
          <p:spPr>
            <a:xfrm>
              <a:off x="5169024" y="3501008"/>
              <a:ext cx="288032" cy="7200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3" name="正方形/長方形 1852"/>
            <p:cNvSpPr/>
            <p:nvPr/>
          </p:nvSpPr>
          <p:spPr>
            <a:xfrm>
              <a:off x="5097016" y="2204864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4" name="正方形/長方形 1853"/>
            <p:cNvSpPr/>
            <p:nvPr/>
          </p:nvSpPr>
          <p:spPr>
            <a:xfrm>
              <a:off x="5097016" y="2276872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5" name="正方形/長方形 1854"/>
            <p:cNvSpPr/>
            <p:nvPr/>
          </p:nvSpPr>
          <p:spPr>
            <a:xfrm>
              <a:off x="5097016" y="2348880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6" name="正方形/長方形 1855"/>
            <p:cNvSpPr/>
            <p:nvPr/>
          </p:nvSpPr>
          <p:spPr>
            <a:xfrm>
              <a:off x="5097016" y="2420888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7" name="正方形/長方形 1856"/>
            <p:cNvSpPr/>
            <p:nvPr/>
          </p:nvSpPr>
          <p:spPr>
            <a:xfrm>
              <a:off x="5097016" y="2492896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8" name="正方形/長方形 1857"/>
            <p:cNvSpPr/>
            <p:nvPr/>
          </p:nvSpPr>
          <p:spPr>
            <a:xfrm>
              <a:off x="5097016" y="2564904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9" name="正方形/長方形 1858"/>
            <p:cNvSpPr/>
            <p:nvPr/>
          </p:nvSpPr>
          <p:spPr>
            <a:xfrm>
              <a:off x="5097016" y="2636912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0" name="正方形/長方形 1859"/>
            <p:cNvSpPr/>
            <p:nvPr/>
          </p:nvSpPr>
          <p:spPr>
            <a:xfrm>
              <a:off x="5097016" y="2708920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1" name="正方形/長方形 1860"/>
            <p:cNvSpPr/>
            <p:nvPr/>
          </p:nvSpPr>
          <p:spPr>
            <a:xfrm>
              <a:off x="5097016" y="2708920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2" name="正方形/長方形 1861"/>
            <p:cNvSpPr/>
            <p:nvPr/>
          </p:nvSpPr>
          <p:spPr>
            <a:xfrm>
              <a:off x="5097016" y="2780928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3" name="正方形/長方形 1862"/>
            <p:cNvSpPr/>
            <p:nvPr/>
          </p:nvSpPr>
          <p:spPr>
            <a:xfrm>
              <a:off x="5097016" y="2852936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4" name="正方形/長方形 1863"/>
            <p:cNvSpPr/>
            <p:nvPr/>
          </p:nvSpPr>
          <p:spPr>
            <a:xfrm>
              <a:off x="5097016" y="2924944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5" name="正方形/長方形 1864"/>
            <p:cNvSpPr/>
            <p:nvPr/>
          </p:nvSpPr>
          <p:spPr>
            <a:xfrm>
              <a:off x="5097016" y="2996952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6" name="正方形/長方形 1865"/>
            <p:cNvSpPr/>
            <p:nvPr/>
          </p:nvSpPr>
          <p:spPr>
            <a:xfrm>
              <a:off x="5097016" y="3068960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7" name="正方形/長方形 1866"/>
            <p:cNvSpPr/>
            <p:nvPr/>
          </p:nvSpPr>
          <p:spPr>
            <a:xfrm>
              <a:off x="5097016" y="3140968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8" name="正方形/長方形 1867"/>
            <p:cNvSpPr/>
            <p:nvPr/>
          </p:nvSpPr>
          <p:spPr>
            <a:xfrm>
              <a:off x="5097016" y="3212976"/>
              <a:ext cx="432048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9" name="正方形/長方形 1868"/>
            <p:cNvSpPr/>
            <p:nvPr/>
          </p:nvSpPr>
          <p:spPr>
            <a:xfrm>
              <a:off x="5097016" y="2060848"/>
              <a:ext cx="423664" cy="13563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0" name="グループ化 1869"/>
          <p:cNvGrpSpPr/>
          <p:nvPr/>
        </p:nvGrpSpPr>
        <p:grpSpPr>
          <a:xfrm>
            <a:off x="4520952" y="4258072"/>
            <a:ext cx="792088" cy="1800200"/>
            <a:chOff x="5673080" y="1772816"/>
            <a:chExt cx="792088" cy="1800200"/>
          </a:xfrm>
        </p:grpSpPr>
        <p:sp>
          <p:nvSpPr>
            <p:cNvPr id="1871" name="正方形/長方形 1870"/>
            <p:cNvSpPr/>
            <p:nvPr/>
          </p:nvSpPr>
          <p:spPr>
            <a:xfrm>
              <a:off x="5745088" y="1844824"/>
              <a:ext cx="639688" cy="20764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2" name="正方形/長方形 1871"/>
            <p:cNvSpPr/>
            <p:nvPr/>
          </p:nvSpPr>
          <p:spPr>
            <a:xfrm>
              <a:off x="5673080" y="1988840"/>
              <a:ext cx="792088" cy="158417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73" name="グループ化 325"/>
            <p:cNvGrpSpPr/>
            <p:nvPr/>
          </p:nvGrpSpPr>
          <p:grpSpPr>
            <a:xfrm>
              <a:off x="5745088" y="2060848"/>
              <a:ext cx="663231" cy="504056"/>
              <a:chOff x="5745088" y="2060848"/>
              <a:chExt cx="663231" cy="504056"/>
            </a:xfrm>
          </p:grpSpPr>
          <p:sp>
            <p:nvSpPr>
              <p:cNvPr id="1910" name="正方形/長方形 1909"/>
              <p:cNvSpPr/>
              <p:nvPr/>
            </p:nvSpPr>
            <p:spPr>
              <a:xfrm>
                <a:off x="5745088" y="232383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1" name="正方形/長方形 1910"/>
              <p:cNvSpPr/>
              <p:nvPr/>
            </p:nvSpPr>
            <p:spPr>
              <a:xfrm>
                <a:off x="5934583" y="232383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2" name="正方形/長方形 1911"/>
              <p:cNvSpPr/>
              <p:nvPr/>
            </p:nvSpPr>
            <p:spPr>
              <a:xfrm>
                <a:off x="6124077" y="232383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3" name="正方形/長方形 1912"/>
              <p:cNvSpPr/>
              <p:nvPr/>
            </p:nvSpPr>
            <p:spPr>
              <a:xfrm>
                <a:off x="6313572" y="232383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4" name="正方形/長方形 1913"/>
              <p:cNvSpPr/>
              <p:nvPr/>
            </p:nvSpPr>
            <p:spPr>
              <a:xfrm>
                <a:off x="5745088" y="2389580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5" name="正方形/長方形 1914"/>
              <p:cNvSpPr/>
              <p:nvPr/>
            </p:nvSpPr>
            <p:spPr>
              <a:xfrm>
                <a:off x="5934583" y="2389580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6" name="正方形/長方形 1915"/>
              <p:cNvSpPr/>
              <p:nvPr/>
            </p:nvSpPr>
            <p:spPr>
              <a:xfrm>
                <a:off x="6124077" y="2389580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7" name="正方形/長方形 1916"/>
              <p:cNvSpPr/>
              <p:nvPr/>
            </p:nvSpPr>
            <p:spPr>
              <a:xfrm>
                <a:off x="6313572" y="2389580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8" name="正方形/長方形 1917"/>
              <p:cNvSpPr/>
              <p:nvPr/>
            </p:nvSpPr>
            <p:spPr>
              <a:xfrm>
                <a:off x="5745088" y="245532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9" name="正方形/長方形 1918"/>
              <p:cNvSpPr/>
              <p:nvPr/>
            </p:nvSpPr>
            <p:spPr>
              <a:xfrm>
                <a:off x="5934583" y="245532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0" name="正方形/長方形 1919"/>
              <p:cNvSpPr/>
              <p:nvPr/>
            </p:nvSpPr>
            <p:spPr>
              <a:xfrm>
                <a:off x="6124077" y="245532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1" name="正方形/長方形 1920"/>
              <p:cNvSpPr/>
              <p:nvPr/>
            </p:nvSpPr>
            <p:spPr>
              <a:xfrm>
                <a:off x="6313572" y="245532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2" name="正方形/長方形 1921"/>
              <p:cNvSpPr/>
              <p:nvPr/>
            </p:nvSpPr>
            <p:spPr>
              <a:xfrm>
                <a:off x="5745088" y="2521073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3" name="正方形/長方形 1922"/>
              <p:cNvSpPr/>
              <p:nvPr/>
            </p:nvSpPr>
            <p:spPr>
              <a:xfrm>
                <a:off x="5934583" y="2521073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4" name="正方形/長方形 1923"/>
              <p:cNvSpPr/>
              <p:nvPr/>
            </p:nvSpPr>
            <p:spPr>
              <a:xfrm>
                <a:off x="6124077" y="2521073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5" name="正方形/長方形 1924"/>
              <p:cNvSpPr/>
              <p:nvPr/>
            </p:nvSpPr>
            <p:spPr>
              <a:xfrm>
                <a:off x="6313572" y="2521073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6" name="正方形/長方形 1925"/>
              <p:cNvSpPr/>
              <p:nvPr/>
            </p:nvSpPr>
            <p:spPr>
              <a:xfrm>
                <a:off x="5745088" y="2060848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7" name="正方形/長方形 1926"/>
              <p:cNvSpPr/>
              <p:nvPr/>
            </p:nvSpPr>
            <p:spPr>
              <a:xfrm>
                <a:off x="5934583" y="2060848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8" name="正方形/長方形 1927"/>
              <p:cNvSpPr/>
              <p:nvPr/>
            </p:nvSpPr>
            <p:spPr>
              <a:xfrm>
                <a:off x="6124077" y="2060848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9" name="正方形/長方形 1928"/>
              <p:cNvSpPr/>
              <p:nvPr/>
            </p:nvSpPr>
            <p:spPr>
              <a:xfrm>
                <a:off x="6313572" y="2060848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0" name="正方形/長方形 1929"/>
              <p:cNvSpPr/>
              <p:nvPr/>
            </p:nvSpPr>
            <p:spPr>
              <a:xfrm>
                <a:off x="5745088" y="212659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1" name="正方形/長方形 1930"/>
              <p:cNvSpPr/>
              <p:nvPr/>
            </p:nvSpPr>
            <p:spPr>
              <a:xfrm>
                <a:off x="5934583" y="212659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2" name="正方形/長方形 1931"/>
              <p:cNvSpPr/>
              <p:nvPr/>
            </p:nvSpPr>
            <p:spPr>
              <a:xfrm>
                <a:off x="6124077" y="212659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3" name="正方形/長方形 1932"/>
              <p:cNvSpPr/>
              <p:nvPr/>
            </p:nvSpPr>
            <p:spPr>
              <a:xfrm>
                <a:off x="6313572" y="212659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4" name="正方形/長方形 1933"/>
              <p:cNvSpPr/>
              <p:nvPr/>
            </p:nvSpPr>
            <p:spPr>
              <a:xfrm>
                <a:off x="5745088" y="2192341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5" name="正方形/長方形 1934"/>
              <p:cNvSpPr/>
              <p:nvPr/>
            </p:nvSpPr>
            <p:spPr>
              <a:xfrm>
                <a:off x="5934583" y="2192341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6" name="正方形/長方形 1935"/>
              <p:cNvSpPr/>
              <p:nvPr/>
            </p:nvSpPr>
            <p:spPr>
              <a:xfrm>
                <a:off x="6124077" y="2192341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7" name="正方形/長方形 1936"/>
              <p:cNvSpPr/>
              <p:nvPr/>
            </p:nvSpPr>
            <p:spPr>
              <a:xfrm>
                <a:off x="6313572" y="2192341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8" name="正方形/長方形 1937"/>
              <p:cNvSpPr/>
              <p:nvPr/>
            </p:nvSpPr>
            <p:spPr>
              <a:xfrm>
                <a:off x="5745088" y="225808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9" name="正方形/長方形 1938"/>
              <p:cNvSpPr/>
              <p:nvPr/>
            </p:nvSpPr>
            <p:spPr>
              <a:xfrm>
                <a:off x="5934583" y="225808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0" name="正方形/長方形 1939"/>
              <p:cNvSpPr/>
              <p:nvPr/>
            </p:nvSpPr>
            <p:spPr>
              <a:xfrm>
                <a:off x="6124077" y="225808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1" name="正方形/長方形 1940"/>
              <p:cNvSpPr/>
              <p:nvPr/>
            </p:nvSpPr>
            <p:spPr>
              <a:xfrm>
                <a:off x="6313572" y="225808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74" name="グループ化 326"/>
            <p:cNvGrpSpPr/>
            <p:nvPr/>
          </p:nvGrpSpPr>
          <p:grpSpPr>
            <a:xfrm>
              <a:off x="5745088" y="2595935"/>
              <a:ext cx="663231" cy="504056"/>
              <a:chOff x="5745088" y="2060848"/>
              <a:chExt cx="663231" cy="504056"/>
            </a:xfrm>
          </p:grpSpPr>
          <p:sp>
            <p:nvSpPr>
              <p:cNvPr id="1878" name="正方形/長方形 1877"/>
              <p:cNvSpPr/>
              <p:nvPr/>
            </p:nvSpPr>
            <p:spPr>
              <a:xfrm>
                <a:off x="5745088" y="232383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9" name="正方形/長方形 1878"/>
              <p:cNvSpPr/>
              <p:nvPr/>
            </p:nvSpPr>
            <p:spPr>
              <a:xfrm>
                <a:off x="5934583" y="232383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0" name="正方形/長方形 1879"/>
              <p:cNvSpPr/>
              <p:nvPr/>
            </p:nvSpPr>
            <p:spPr>
              <a:xfrm>
                <a:off x="6124077" y="232383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1" name="正方形/長方形 1880"/>
              <p:cNvSpPr/>
              <p:nvPr/>
            </p:nvSpPr>
            <p:spPr>
              <a:xfrm>
                <a:off x="6313572" y="232383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2" name="正方形/長方形 1881"/>
              <p:cNvSpPr/>
              <p:nvPr/>
            </p:nvSpPr>
            <p:spPr>
              <a:xfrm>
                <a:off x="5745088" y="2389580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3" name="正方形/長方形 1882"/>
              <p:cNvSpPr/>
              <p:nvPr/>
            </p:nvSpPr>
            <p:spPr>
              <a:xfrm>
                <a:off x="5934583" y="2389580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4" name="正方形/長方形 1883"/>
              <p:cNvSpPr/>
              <p:nvPr/>
            </p:nvSpPr>
            <p:spPr>
              <a:xfrm>
                <a:off x="6124077" y="2389580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5" name="正方形/長方形 1884"/>
              <p:cNvSpPr/>
              <p:nvPr/>
            </p:nvSpPr>
            <p:spPr>
              <a:xfrm>
                <a:off x="6313572" y="2389580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6" name="正方形/長方形 1885"/>
              <p:cNvSpPr/>
              <p:nvPr/>
            </p:nvSpPr>
            <p:spPr>
              <a:xfrm>
                <a:off x="5745088" y="245532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7" name="正方形/長方形 1886"/>
              <p:cNvSpPr/>
              <p:nvPr/>
            </p:nvSpPr>
            <p:spPr>
              <a:xfrm>
                <a:off x="5934583" y="245532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8" name="正方形/長方形 1887"/>
              <p:cNvSpPr/>
              <p:nvPr/>
            </p:nvSpPr>
            <p:spPr>
              <a:xfrm>
                <a:off x="6124077" y="245532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9" name="正方形/長方形 1888"/>
              <p:cNvSpPr/>
              <p:nvPr/>
            </p:nvSpPr>
            <p:spPr>
              <a:xfrm>
                <a:off x="6313572" y="245532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0" name="正方形/長方形 1889"/>
              <p:cNvSpPr/>
              <p:nvPr/>
            </p:nvSpPr>
            <p:spPr>
              <a:xfrm>
                <a:off x="5745088" y="2521073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1" name="正方形/長方形 1890"/>
              <p:cNvSpPr/>
              <p:nvPr/>
            </p:nvSpPr>
            <p:spPr>
              <a:xfrm>
                <a:off x="5934583" y="2521073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2" name="正方形/長方形 1891"/>
              <p:cNvSpPr/>
              <p:nvPr/>
            </p:nvSpPr>
            <p:spPr>
              <a:xfrm>
                <a:off x="6124077" y="2521073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3" name="正方形/長方形 1892"/>
              <p:cNvSpPr/>
              <p:nvPr/>
            </p:nvSpPr>
            <p:spPr>
              <a:xfrm>
                <a:off x="6313572" y="2521073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4" name="正方形/長方形 1893"/>
              <p:cNvSpPr/>
              <p:nvPr/>
            </p:nvSpPr>
            <p:spPr>
              <a:xfrm>
                <a:off x="5745088" y="2060848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5" name="正方形/長方形 1894"/>
              <p:cNvSpPr/>
              <p:nvPr/>
            </p:nvSpPr>
            <p:spPr>
              <a:xfrm>
                <a:off x="5934583" y="2060848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6" name="正方形/長方形 1895"/>
              <p:cNvSpPr/>
              <p:nvPr/>
            </p:nvSpPr>
            <p:spPr>
              <a:xfrm>
                <a:off x="6124077" y="2060848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7" name="正方形/長方形 1896"/>
              <p:cNvSpPr/>
              <p:nvPr/>
            </p:nvSpPr>
            <p:spPr>
              <a:xfrm>
                <a:off x="6313572" y="2060848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8" name="正方形/長方形 1897"/>
              <p:cNvSpPr/>
              <p:nvPr/>
            </p:nvSpPr>
            <p:spPr>
              <a:xfrm>
                <a:off x="5745088" y="212659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9" name="正方形/長方形 1898"/>
              <p:cNvSpPr/>
              <p:nvPr/>
            </p:nvSpPr>
            <p:spPr>
              <a:xfrm>
                <a:off x="5934583" y="212659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0" name="正方形/長方形 1899"/>
              <p:cNvSpPr/>
              <p:nvPr/>
            </p:nvSpPr>
            <p:spPr>
              <a:xfrm>
                <a:off x="6124077" y="212659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1" name="正方形/長方形 1900"/>
              <p:cNvSpPr/>
              <p:nvPr/>
            </p:nvSpPr>
            <p:spPr>
              <a:xfrm>
                <a:off x="6313572" y="2126594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2" name="正方形/長方形 1901"/>
              <p:cNvSpPr/>
              <p:nvPr/>
            </p:nvSpPr>
            <p:spPr>
              <a:xfrm>
                <a:off x="5745088" y="2192341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3" name="正方形/長方形 1902"/>
              <p:cNvSpPr/>
              <p:nvPr/>
            </p:nvSpPr>
            <p:spPr>
              <a:xfrm>
                <a:off x="5934583" y="2192341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4" name="正方形/長方形 1903"/>
              <p:cNvSpPr/>
              <p:nvPr/>
            </p:nvSpPr>
            <p:spPr>
              <a:xfrm>
                <a:off x="6124077" y="2192341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5" name="正方形/長方形 1904"/>
              <p:cNvSpPr/>
              <p:nvPr/>
            </p:nvSpPr>
            <p:spPr>
              <a:xfrm>
                <a:off x="6313572" y="2192341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6" name="正方形/長方形 1905"/>
              <p:cNvSpPr/>
              <p:nvPr/>
            </p:nvSpPr>
            <p:spPr>
              <a:xfrm>
                <a:off x="5745088" y="225808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7" name="正方形/長方形 1906"/>
              <p:cNvSpPr/>
              <p:nvPr/>
            </p:nvSpPr>
            <p:spPr>
              <a:xfrm>
                <a:off x="5934583" y="225808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8" name="正方形/長方形 1907"/>
              <p:cNvSpPr/>
              <p:nvPr/>
            </p:nvSpPr>
            <p:spPr>
              <a:xfrm>
                <a:off x="6124077" y="225808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9" name="正方形/長方形 1908"/>
              <p:cNvSpPr/>
              <p:nvPr/>
            </p:nvSpPr>
            <p:spPr>
              <a:xfrm>
                <a:off x="6313572" y="2258087"/>
                <a:ext cx="94747" cy="4383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75" name="正方形/長方形 1874"/>
            <p:cNvSpPr/>
            <p:nvPr/>
          </p:nvSpPr>
          <p:spPr>
            <a:xfrm>
              <a:off x="5745088" y="3501008"/>
              <a:ext cx="144016" cy="7200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6" name="正方形/長方形 1875"/>
            <p:cNvSpPr/>
            <p:nvPr/>
          </p:nvSpPr>
          <p:spPr>
            <a:xfrm>
              <a:off x="6249144" y="3501008"/>
              <a:ext cx="144016" cy="7200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7" name="正方形/長方形 1876"/>
            <p:cNvSpPr/>
            <p:nvPr/>
          </p:nvSpPr>
          <p:spPr>
            <a:xfrm>
              <a:off x="5817096" y="1772816"/>
              <a:ext cx="504056" cy="72008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42" name="グループ化 1941"/>
          <p:cNvGrpSpPr/>
          <p:nvPr/>
        </p:nvGrpSpPr>
        <p:grpSpPr>
          <a:xfrm>
            <a:off x="1856656" y="4690120"/>
            <a:ext cx="576064" cy="1368152"/>
            <a:chOff x="3008784" y="2204864"/>
            <a:chExt cx="576064" cy="1368152"/>
          </a:xfrm>
        </p:grpSpPr>
        <p:sp>
          <p:nvSpPr>
            <p:cNvPr id="1943" name="正方形/長方形 1942"/>
            <p:cNvSpPr/>
            <p:nvPr/>
          </p:nvSpPr>
          <p:spPr>
            <a:xfrm>
              <a:off x="3008784" y="2420888"/>
              <a:ext cx="576064" cy="115212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4" name="正方形/長方形 1943"/>
            <p:cNvSpPr/>
            <p:nvPr/>
          </p:nvSpPr>
          <p:spPr>
            <a:xfrm>
              <a:off x="3152800" y="3501008"/>
              <a:ext cx="288032" cy="7200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945" name="グループ化 135"/>
            <p:cNvGrpSpPr/>
            <p:nvPr/>
          </p:nvGrpSpPr>
          <p:grpSpPr>
            <a:xfrm>
              <a:off x="3080792" y="2492896"/>
              <a:ext cx="432048" cy="720080"/>
              <a:chOff x="1352600" y="1628800"/>
              <a:chExt cx="1368152" cy="1656184"/>
            </a:xfrm>
          </p:grpSpPr>
          <p:sp>
            <p:nvSpPr>
              <p:cNvPr id="1947" name="正方形/長方形 1946"/>
              <p:cNvSpPr/>
              <p:nvPr/>
            </p:nvSpPr>
            <p:spPr>
              <a:xfrm>
                <a:off x="1352600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8" name="正方形/長方形 1947"/>
              <p:cNvSpPr/>
              <p:nvPr/>
            </p:nvSpPr>
            <p:spPr>
              <a:xfrm>
                <a:off x="1496616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9" name="正方形/長方形 1948"/>
              <p:cNvSpPr/>
              <p:nvPr/>
            </p:nvSpPr>
            <p:spPr>
              <a:xfrm>
                <a:off x="1640632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0" name="正方形/長方形 1949"/>
              <p:cNvSpPr/>
              <p:nvPr/>
            </p:nvSpPr>
            <p:spPr>
              <a:xfrm>
                <a:off x="1784648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1" name="正方形/長方形 1950"/>
              <p:cNvSpPr/>
              <p:nvPr/>
            </p:nvSpPr>
            <p:spPr>
              <a:xfrm>
                <a:off x="1928664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2" name="正方形/長方形 1951"/>
              <p:cNvSpPr/>
              <p:nvPr/>
            </p:nvSpPr>
            <p:spPr>
              <a:xfrm>
                <a:off x="2072680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3" name="正方形/長方形 1952"/>
              <p:cNvSpPr/>
              <p:nvPr/>
            </p:nvSpPr>
            <p:spPr>
              <a:xfrm>
                <a:off x="2216696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4" name="正方形/長方形 1953"/>
              <p:cNvSpPr/>
              <p:nvPr/>
            </p:nvSpPr>
            <p:spPr>
              <a:xfrm>
                <a:off x="2360712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5" name="正方形/長方形 1954"/>
              <p:cNvSpPr/>
              <p:nvPr/>
            </p:nvSpPr>
            <p:spPr>
              <a:xfrm>
                <a:off x="2504728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6" name="正方形/長方形 1955"/>
              <p:cNvSpPr/>
              <p:nvPr/>
            </p:nvSpPr>
            <p:spPr>
              <a:xfrm>
                <a:off x="2648744" y="2492896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7" name="正方形/長方形 1956"/>
              <p:cNvSpPr/>
              <p:nvPr/>
            </p:nvSpPr>
            <p:spPr>
              <a:xfrm>
                <a:off x="1352600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8" name="正方形/長方形 1957"/>
              <p:cNvSpPr/>
              <p:nvPr/>
            </p:nvSpPr>
            <p:spPr>
              <a:xfrm>
                <a:off x="1496616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9" name="正方形/長方形 1958"/>
              <p:cNvSpPr/>
              <p:nvPr/>
            </p:nvSpPr>
            <p:spPr>
              <a:xfrm>
                <a:off x="1640632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0" name="正方形/長方形 1959"/>
              <p:cNvSpPr/>
              <p:nvPr/>
            </p:nvSpPr>
            <p:spPr>
              <a:xfrm>
                <a:off x="1784648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1" name="正方形/長方形 1960"/>
              <p:cNvSpPr/>
              <p:nvPr/>
            </p:nvSpPr>
            <p:spPr>
              <a:xfrm>
                <a:off x="1928664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2" name="正方形/長方形 1961"/>
              <p:cNvSpPr/>
              <p:nvPr/>
            </p:nvSpPr>
            <p:spPr>
              <a:xfrm>
                <a:off x="2072680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3" name="正方形/長方形 1962"/>
              <p:cNvSpPr/>
              <p:nvPr/>
            </p:nvSpPr>
            <p:spPr>
              <a:xfrm>
                <a:off x="2216696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4" name="正方形/長方形 1963"/>
              <p:cNvSpPr/>
              <p:nvPr/>
            </p:nvSpPr>
            <p:spPr>
              <a:xfrm>
                <a:off x="2360712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5" name="正方形/長方形 1964"/>
              <p:cNvSpPr/>
              <p:nvPr/>
            </p:nvSpPr>
            <p:spPr>
              <a:xfrm>
                <a:off x="2504728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6" name="正方形/長方形 1965"/>
              <p:cNvSpPr/>
              <p:nvPr/>
            </p:nvSpPr>
            <p:spPr>
              <a:xfrm>
                <a:off x="2648744" y="270892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7" name="正方形/長方形 1966"/>
              <p:cNvSpPr/>
              <p:nvPr/>
            </p:nvSpPr>
            <p:spPr>
              <a:xfrm>
                <a:off x="1352600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8" name="正方形/長方形 1967"/>
              <p:cNvSpPr/>
              <p:nvPr/>
            </p:nvSpPr>
            <p:spPr>
              <a:xfrm>
                <a:off x="1496616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9" name="正方形/長方形 1968"/>
              <p:cNvSpPr/>
              <p:nvPr/>
            </p:nvSpPr>
            <p:spPr>
              <a:xfrm>
                <a:off x="1640632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0" name="正方形/長方形 1969"/>
              <p:cNvSpPr/>
              <p:nvPr/>
            </p:nvSpPr>
            <p:spPr>
              <a:xfrm>
                <a:off x="1784648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1" name="正方形/長方形 1970"/>
              <p:cNvSpPr/>
              <p:nvPr/>
            </p:nvSpPr>
            <p:spPr>
              <a:xfrm>
                <a:off x="1928664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2" name="正方形/長方形 1971"/>
              <p:cNvSpPr/>
              <p:nvPr/>
            </p:nvSpPr>
            <p:spPr>
              <a:xfrm>
                <a:off x="2072680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3" name="正方形/長方形 1972"/>
              <p:cNvSpPr/>
              <p:nvPr/>
            </p:nvSpPr>
            <p:spPr>
              <a:xfrm>
                <a:off x="2216696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4" name="正方形/長方形 1973"/>
              <p:cNvSpPr/>
              <p:nvPr/>
            </p:nvSpPr>
            <p:spPr>
              <a:xfrm>
                <a:off x="2360712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5" name="正方形/長方形 1974"/>
              <p:cNvSpPr/>
              <p:nvPr/>
            </p:nvSpPr>
            <p:spPr>
              <a:xfrm>
                <a:off x="2504728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6" name="正方形/長方形 1975"/>
              <p:cNvSpPr/>
              <p:nvPr/>
            </p:nvSpPr>
            <p:spPr>
              <a:xfrm>
                <a:off x="2648744" y="292494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7" name="正方形/長方形 1976"/>
              <p:cNvSpPr/>
              <p:nvPr/>
            </p:nvSpPr>
            <p:spPr>
              <a:xfrm>
                <a:off x="1352600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8" name="正方形/長方形 1977"/>
              <p:cNvSpPr/>
              <p:nvPr/>
            </p:nvSpPr>
            <p:spPr>
              <a:xfrm>
                <a:off x="1496616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9" name="正方形/長方形 1978"/>
              <p:cNvSpPr/>
              <p:nvPr/>
            </p:nvSpPr>
            <p:spPr>
              <a:xfrm>
                <a:off x="1640632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0" name="正方形/長方形 1979"/>
              <p:cNvSpPr/>
              <p:nvPr/>
            </p:nvSpPr>
            <p:spPr>
              <a:xfrm>
                <a:off x="1784648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1" name="正方形/長方形 1980"/>
              <p:cNvSpPr/>
              <p:nvPr/>
            </p:nvSpPr>
            <p:spPr>
              <a:xfrm>
                <a:off x="1928664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2" name="正方形/長方形 1981"/>
              <p:cNvSpPr/>
              <p:nvPr/>
            </p:nvSpPr>
            <p:spPr>
              <a:xfrm>
                <a:off x="2072680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3" name="正方形/長方形 1982"/>
              <p:cNvSpPr/>
              <p:nvPr/>
            </p:nvSpPr>
            <p:spPr>
              <a:xfrm>
                <a:off x="2216696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4" name="正方形/長方形 1983"/>
              <p:cNvSpPr/>
              <p:nvPr/>
            </p:nvSpPr>
            <p:spPr>
              <a:xfrm>
                <a:off x="2360712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5" name="正方形/長方形 1984"/>
              <p:cNvSpPr/>
              <p:nvPr/>
            </p:nvSpPr>
            <p:spPr>
              <a:xfrm>
                <a:off x="2504728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6" name="正方形/長方形 1985"/>
              <p:cNvSpPr/>
              <p:nvPr/>
            </p:nvSpPr>
            <p:spPr>
              <a:xfrm>
                <a:off x="2648744" y="314096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7" name="正方形/長方形 1986"/>
              <p:cNvSpPr/>
              <p:nvPr/>
            </p:nvSpPr>
            <p:spPr>
              <a:xfrm>
                <a:off x="1352600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8" name="正方形/長方形 1987"/>
              <p:cNvSpPr/>
              <p:nvPr/>
            </p:nvSpPr>
            <p:spPr>
              <a:xfrm>
                <a:off x="1496616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9" name="正方形/長方形 1988"/>
              <p:cNvSpPr/>
              <p:nvPr/>
            </p:nvSpPr>
            <p:spPr>
              <a:xfrm>
                <a:off x="1640632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0" name="正方形/長方形 1989"/>
              <p:cNvSpPr/>
              <p:nvPr/>
            </p:nvSpPr>
            <p:spPr>
              <a:xfrm>
                <a:off x="1784648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1" name="正方形/長方形 1990"/>
              <p:cNvSpPr/>
              <p:nvPr/>
            </p:nvSpPr>
            <p:spPr>
              <a:xfrm>
                <a:off x="1928664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2" name="正方形/長方形 1991"/>
              <p:cNvSpPr/>
              <p:nvPr/>
            </p:nvSpPr>
            <p:spPr>
              <a:xfrm>
                <a:off x="2072680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3" name="正方形/長方形 1992"/>
              <p:cNvSpPr/>
              <p:nvPr/>
            </p:nvSpPr>
            <p:spPr>
              <a:xfrm>
                <a:off x="2216696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4" name="正方形/長方形 1993"/>
              <p:cNvSpPr/>
              <p:nvPr/>
            </p:nvSpPr>
            <p:spPr>
              <a:xfrm>
                <a:off x="2360712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5" name="正方形/長方形 1994"/>
              <p:cNvSpPr/>
              <p:nvPr/>
            </p:nvSpPr>
            <p:spPr>
              <a:xfrm>
                <a:off x="2504728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6" name="正方形/長方形 1995"/>
              <p:cNvSpPr/>
              <p:nvPr/>
            </p:nvSpPr>
            <p:spPr>
              <a:xfrm>
                <a:off x="2648744" y="1628800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7" name="正方形/長方形 1996"/>
              <p:cNvSpPr/>
              <p:nvPr/>
            </p:nvSpPr>
            <p:spPr>
              <a:xfrm>
                <a:off x="1352600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8" name="正方形/長方形 1997"/>
              <p:cNvSpPr/>
              <p:nvPr/>
            </p:nvSpPr>
            <p:spPr>
              <a:xfrm>
                <a:off x="1496616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9" name="正方形/長方形 1998"/>
              <p:cNvSpPr/>
              <p:nvPr/>
            </p:nvSpPr>
            <p:spPr>
              <a:xfrm>
                <a:off x="1640632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0" name="正方形/長方形 1999"/>
              <p:cNvSpPr/>
              <p:nvPr/>
            </p:nvSpPr>
            <p:spPr>
              <a:xfrm>
                <a:off x="1784648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1" name="正方形/長方形 2000"/>
              <p:cNvSpPr/>
              <p:nvPr/>
            </p:nvSpPr>
            <p:spPr>
              <a:xfrm>
                <a:off x="1928664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2" name="正方形/長方形 2001"/>
              <p:cNvSpPr/>
              <p:nvPr/>
            </p:nvSpPr>
            <p:spPr>
              <a:xfrm>
                <a:off x="2072680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3" name="正方形/長方形 2002"/>
              <p:cNvSpPr/>
              <p:nvPr/>
            </p:nvSpPr>
            <p:spPr>
              <a:xfrm>
                <a:off x="2216696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4" name="正方形/長方形 2003"/>
              <p:cNvSpPr/>
              <p:nvPr/>
            </p:nvSpPr>
            <p:spPr>
              <a:xfrm>
                <a:off x="2360712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5" name="正方形/長方形 2004"/>
              <p:cNvSpPr/>
              <p:nvPr/>
            </p:nvSpPr>
            <p:spPr>
              <a:xfrm>
                <a:off x="2504728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6" name="正方形/長方形 2005"/>
              <p:cNvSpPr/>
              <p:nvPr/>
            </p:nvSpPr>
            <p:spPr>
              <a:xfrm>
                <a:off x="2648744" y="1844824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7" name="正方形/長方形 2006"/>
              <p:cNvSpPr/>
              <p:nvPr/>
            </p:nvSpPr>
            <p:spPr>
              <a:xfrm>
                <a:off x="1352600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8" name="正方形/長方形 2007"/>
              <p:cNvSpPr/>
              <p:nvPr/>
            </p:nvSpPr>
            <p:spPr>
              <a:xfrm>
                <a:off x="1496616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9" name="正方形/長方形 2008"/>
              <p:cNvSpPr/>
              <p:nvPr/>
            </p:nvSpPr>
            <p:spPr>
              <a:xfrm>
                <a:off x="1640632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0" name="正方形/長方形 2009"/>
              <p:cNvSpPr/>
              <p:nvPr/>
            </p:nvSpPr>
            <p:spPr>
              <a:xfrm>
                <a:off x="1784648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1" name="正方形/長方形 2010"/>
              <p:cNvSpPr/>
              <p:nvPr/>
            </p:nvSpPr>
            <p:spPr>
              <a:xfrm>
                <a:off x="1928664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2" name="正方形/長方形 2011"/>
              <p:cNvSpPr/>
              <p:nvPr/>
            </p:nvSpPr>
            <p:spPr>
              <a:xfrm>
                <a:off x="2072680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3" name="正方形/長方形 2012"/>
              <p:cNvSpPr/>
              <p:nvPr/>
            </p:nvSpPr>
            <p:spPr>
              <a:xfrm>
                <a:off x="2216696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4" name="正方形/長方形 2013"/>
              <p:cNvSpPr/>
              <p:nvPr/>
            </p:nvSpPr>
            <p:spPr>
              <a:xfrm>
                <a:off x="2360712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5" name="正方形/長方形 2014"/>
              <p:cNvSpPr/>
              <p:nvPr/>
            </p:nvSpPr>
            <p:spPr>
              <a:xfrm>
                <a:off x="2504728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6" name="正方形/長方形 2015"/>
              <p:cNvSpPr/>
              <p:nvPr/>
            </p:nvSpPr>
            <p:spPr>
              <a:xfrm>
                <a:off x="2648744" y="2060848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7" name="正方形/長方形 2016"/>
              <p:cNvSpPr/>
              <p:nvPr/>
            </p:nvSpPr>
            <p:spPr>
              <a:xfrm>
                <a:off x="1352600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8" name="正方形/長方形 2017"/>
              <p:cNvSpPr/>
              <p:nvPr/>
            </p:nvSpPr>
            <p:spPr>
              <a:xfrm>
                <a:off x="1496616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9" name="正方形/長方形 2018"/>
              <p:cNvSpPr/>
              <p:nvPr/>
            </p:nvSpPr>
            <p:spPr>
              <a:xfrm>
                <a:off x="1640632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0" name="正方形/長方形 128"/>
              <p:cNvSpPr/>
              <p:nvPr/>
            </p:nvSpPr>
            <p:spPr>
              <a:xfrm>
                <a:off x="1784648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1" name="正方形/長方形 2020"/>
              <p:cNvSpPr/>
              <p:nvPr/>
            </p:nvSpPr>
            <p:spPr>
              <a:xfrm>
                <a:off x="1928664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2" name="正方形/長方形 2021"/>
              <p:cNvSpPr/>
              <p:nvPr/>
            </p:nvSpPr>
            <p:spPr>
              <a:xfrm>
                <a:off x="2072680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3" name="正方形/長方形 2022"/>
              <p:cNvSpPr/>
              <p:nvPr/>
            </p:nvSpPr>
            <p:spPr>
              <a:xfrm>
                <a:off x="2216696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4" name="正方形/長方形 2023"/>
              <p:cNvSpPr/>
              <p:nvPr/>
            </p:nvSpPr>
            <p:spPr>
              <a:xfrm>
                <a:off x="2360712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5" name="正方形/長方形 2024"/>
              <p:cNvSpPr/>
              <p:nvPr/>
            </p:nvSpPr>
            <p:spPr>
              <a:xfrm>
                <a:off x="2504728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6" name="正方形/長方形 2025"/>
              <p:cNvSpPr/>
              <p:nvPr/>
            </p:nvSpPr>
            <p:spPr>
              <a:xfrm>
                <a:off x="2648744" y="2276872"/>
                <a:ext cx="7200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46" name="正方形/長方形 1945"/>
            <p:cNvSpPr/>
            <p:nvPr/>
          </p:nvSpPr>
          <p:spPr>
            <a:xfrm>
              <a:off x="3008784" y="2204864"/>
              <a:ext cx="288032" cy="216024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27" name="グループ化 2026"/>
          <p:cNvGrpSpPr/>
          <p:nvPr/>
        </p:nvGrpSpPr>
        <p:grpSpPr>
          <a:xfrm>
            <a:off x="5385048" y="4618112"/>
            <a:ext cx="720080" cy="1440160"/>
            <a:chOff x="6825208" y="2132856"/>
            <a:chExt cx="720080" cy="1440160"/>
          </a:xfrm>
        </p:grpSpPr>
        <p:sp>
          <p:nvSpPr>
            <p:cNvPr id="2028" name="正方形/長方形 2027"/>
            <p:cNvSpPr/>
            <p:nvPr/>
          </p:nvSpPr>
          <p:spPr>
            <a:xfrm>
              <a:off x="6969224" y="2132856"/>
              <a:ext cx="432048" cy="1440160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29" name="1 つの角を丸めた四角形 2028"/>
            <p:cNvSpPr/>
            <p:nvPr/>
          </p:nvSpPr>
          <p:spPr>
            <a:xfrm>
              <a:off x="7401272" y="2204864"/>
              <a:ext cx="144016" cy="1368152"/>
            </a:xfrm>
            <a:prstGeom prst="snipRoundRect">
              <a:avLst>
                <a:gd name="adj1" fmla="val 0"/>
                <a:gd name="adj2" fmla="val 43122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30" name="1 つの角を丸めた四角形 2029"/>
            <p:cNvSpPr/>
            <p:nvPr/>
          </p:nvSpPr>
          <p:spPr>
            <a:xfrm flipH="1">
              <a:off x="6825208" y="2204864"/>
              <a:ext cx="144016" cy="1368152"/>
            </a:xfrm>
            <a:prstGeom prst="snipRoundRect">
              <a:avLst>
                <a:gd name="adj1" fmla="val 0"/>
                <a:gd name="adj2" fmla="val 43122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031" name="グループ化 387"/>
            <p:cNvGrpSpPr/>
            <p:nvPr/>
          </p:nvGrpSpPr>
          <p:grpSpPr>
            <a:xfrm>
              <a:off x="7041233" y="2132856"/>
              <a:ext cx="288032" cy="1224136"/>
              <a:chOff x="7689304" y="2132856"/>
              <a:chExt cx="463119" cy="1224136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049" name="正方形/長方形 2048"/>
              <p:cNvSpPr/>
              <p:nvPr/>
            </p:nvSpPr>
            <p:spPr>
              <a:xfrm>
                <a:off x="768930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0" name="正方形/長方形 2049"/>
              <p:cNvSpPr/>
              <p:nvPr/>
            </p:nvSpPr>
            <p:spPr>
              <a:xfrm>
                <a:off x="777278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1" name="正方形/長方形 2050"/>
              <p:cNvSpPr/>
              <p:nvPr/>
            </p:nvSpPr>
            <p:spPr>
              <a:xfrm>
                <a:off x="785626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2" name="正方形/長方形 2051"/>
              <p:cNvSpPr/>
              <p:nvPr/>
            </p:nvSpPr>
            <p:spPr>
              <a:xfrm>
                <a:off x="793974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3" name="正方形/長方形 2052"/>
              <p:cNvSpPr/>
              <p:nvPr/>
            </p:nvSpPr>
            <p:spPr>
              <a:xfrm>
                <a:off x="802322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4" name="正方形/長方形 2053"/>
              <p:cNvSpPr/>
              <p:nvPr/>
            </p:nvSpPr>
            <p:spPr>
              <a:xfrm>
                <a:off x="810670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32" name="正方形/長方形 2031"/>
            <p:cNvSpPr/>
            <p:nvPr/>
          </p:nvSpPr>
          <p:spPr>
            <a:xfrm>
              <a:off x="7041232" y="3501008"/>
              <a:ext cx="288032" cy="7200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33" name="正方形/長方形 2032"/>
            <p:cNvSpPr/>
            <p:nvPr/>
          </p:nvSpPr>
          <p:spPr>
            <a:xfrm>
              <a:off x="6897216" y="2348880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34" name="正方形/長方形 2033"/>
            <p:cNvSpPr/>
            <p:nvPr/>
          </p:nvSpPr>
          <p:spPr>
            <a:xfrm>
              <a:off x="6897216" y="2501280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35" name="正方形/長方形 2034"/>
            <p:cNvSpPr/>
            <p:nvPr/>
          </p:nvSpPr>
          <p:spPr>
            <a:xfrm>
              <a:off x="6897216" y="2636912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36" name="正方形/長方形 2035"/>
            <p:cNvSpPr/>
            <p:nvPr/>
          </p:nvSpPr>
          <p:spPr>
            <a:xfrm>
              <a:off x="6897216" y="2789312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37" name="正方形/長方形 2036"/>
            <p:cNvSpPr/>
            <p:nvPr/>
          </p:nvSpPr>
          <p:spPr>
            <a:xfrm>
              <a:off x="6897216" y="2933328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38" name="正方形/長方形 2037"/>
            <p:cNvSpPr/>
            <p:nvPr/>
          </p:nvSpPr>
          <p:spPr>
            <a:xfrm>
              <a:off x="6897216" y="3077344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39" name="正方形/長方形 2038"/>
            <p:cNvSpPr/>
            <p:nvPr/>
          </p:nvSpPr>
          <p:spPr>
            <a:xfrm>
              <a:off x="6897216" y="3221360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40" name="正方形/長方形 2039"/>
            <p:cNvSpPr/>
            <p:nvPr/>
          </p:nvSpPr>
          <p:spPr>
            <a:xfrm>
              <a:off x="6897216" y="3365376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41" name="正方形/長方形 2040"/>
            <p:cNvSpPr/>
            <p:nvPr/>
          </p:nvSpPr>
          <p:spPr>
            <a:xfrm>
              <a:off x="7409656" y="2348880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42" name="正方形/長方形 2041"/>
            <p:cNvSpPr/>
            <p:nvPr/>
          </p:nvSpPr>
          <p:spPr>
            <a:xfrm>
              <a:off x="7409656" y="2501280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43" name="正方形/長方形 2042"/>
            <p:cNvSpPr/>
            <p:nvPr/>
          </p:nvSpPr>
          <p:spPr>
            <a:xfrm>
              <a:off x="7409656" y="2636912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44" name="正方形/長方形 2043"/>
            <p:cNvSpPr/>
            <p:nvPr/>
          </p:nvSpPr>
          <p:spPr>
            <a:xfrm>
              <a:off x="7409656" y="2789312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45" name="正方形/長方形 2044"/>
            <p:cNvSpPr/>
            <p:nvPr/>
          </p:nvSpPr>
          <p:spPr>
            <a:xfrm>
              <a:off x="7409656" y="2933328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46" name="正方形/長方形 2045"/>
            <p:cNvSpPr/>
            <p:nvPr/>
          </p:nvSpPr>
          <p:spPr>
            <a:xfrm>
              <a:off x="7409656" y="3077344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47" name="正方形/長方形 2046"/>
            <p:cNvSpPr/>
            <p:nvPr/>
          </p:nvSpPr>
          <p:spPr>
            <a:xfrm>
              <a:off x="7409656" y="3221360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48" name="正方形/長方形 2047"/>
            <p:cNvSpPr/>
            <p:nvPr/>
          </p:nvSpPr>
          <p:spPr>
            <a:xfrm>
              <a:off x="7409656" y="3365376"/>
              <a:ext cx="63624" cy="63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055" name="グループ化 2054"/>
          <p:cNvGrpSpPr/>
          <p:nvPr/>
        </p:nvGrpSpPr>
        <p:grpSpPr>
          <a:xfrm>
            <a:off x="6177136" y="3970040"/>
            <a:ext cx="1081236" cy="2088232"/>
            <a:chOff x="6105128" y="692696"/>
            <a:chExt cx="1081236" cy="2088232"/>
          </a:xfrm>
        </p:grpSpPr>
        <p:grpSp>
          <p:nvGrpSpPr>
            <p:cNvPr id="2056" name="グループ化 447"/>
            <p:cNvGrpSpPr/>
            <p:nvPr/>
          </p:nvGrpSpPr>
          <p:grpSpPr>
            <a:xfrm>
              <a:off x="6105128" y="980728"/>
              <a:ext cx="361156" cy="1800200"/>
              <a:chOff x="6392044" y="980728"/>
              <a:chExt cx="361156" cy="1800200"/>
            </a:xfrm>
          </p:grpSpPr>
          <p:sp>
            <p:nvSpPr>
              <p:cNvPr id="2121" name="片側の 2 つの角を丸めた四角形 414"/>
              <p:cNvSpPr/>
              <p:nvPr/>
            </p:nvSpPr>
            <p:spPr>
              <a:xfrm>
                <a:off x="6392044" y="980728"/>
                <a:ext cx="361156" cy="1800200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742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22" name="グループ化 416"/>
              <p:cNvGrpSpPr/>
              <p:nvPr/>
            </p:nvGrpSpPr>
            <p:grpSpPr>
              <a:xfrm>
                <a:off x="6392044" y="1104880"/>
                <a:ext cx="361156" cy="1489821"/>
                <a:chOff x="1712640" y="1628800"/>
                <a:chExt cx="648072" cy="3672408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grpSp>
              <p:nvGrpSpPr>
                <p:cNvPr id="2124" name="グループ化 419"/>
                <p:cNvGrpSpPr/>
                <p:nvPr/>
              </p:nvGrpSpPr>
              <p:grpSpPr>
                <a:xfrm>
                  <a:off x="1712640" y="1628800"/>
                  <a:ext cx="648072" cy="1800200"/>
                  <a:chOff x="3656856" y="1628800"/>
                  <a:chExt cx="648072" cy="1800200"/>
                </a:xfrm>
                <a:grpFill/>
              </p:grpSpPr>
              <p:sp>
                <p:nvSpPr>
                  <p:cNvPr id="2139" name="正方形/長方形 2138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0" name="正方形/長方形 2139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1" name="正方形/長方形 2140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2" name="正方形/長方形 2141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3" name="正方形/長方形 2142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4" name="正方形/長方形 2143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5" name="正方形/長方形 2144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6" name="正方形/長方形 2145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7" name="正方形/長方形 2146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8" name="正方形/長方形 2147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9" name="正方形/長方形 2148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0" name="正方形/長方形 2149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1" name="正方形/長方形 2150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25" name="グループ化 420"/>
                <p:cNvGrpSpPr/>
                <p:nvPr/>
              </p:nvGrpSpPr>
              <p:grpSpPr>
                <a:xfrm>
                  <a:off x="1712640" y="3501008"/>
                  <a:ext cx="648072" cy="1800200"/>
                  <a:chOff x="3656856" y="1628800"/>
                  <a:chExt cx="648072" cy="1800200"/>
                </a:xfrm>
                <a:grpFill/>
              </p:grpSpPr>
              <p:sp>
                <p:nvSpPr>
                  <p:cNvPr id="2126" name="正方形/長方形 421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7" name="正方形/長方形 2126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8" name="正方形/長方形 2127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9" name="正方形/長方形 2128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0" name="正方形/長方形 2129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1" name="正方形/長方形 2130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2" name="正方形/長方形 2131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3" name="正方形/長方形 2132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4" name="正方形/長方形 2133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5" name="正方形/長方形 2134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6" name="正方形/長方形 2135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7" name="正方形/長方形 2136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8" name="正方形/長方形 2137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123" name="正方形/長方形 417"/>
              <p:cNvSpPr/>
              <p:nvPr/>
            </p:nvSpPr>
            <p:spPr>
              <a:xfrm>
                <a:off x="6512429" y="2718852"/>
                <a:ext cx="120385" cy="6207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57" name="グループ化 448"/>
            <p:cNvGrpSpPr/>
            <p:nvPr/>
          </p:nvGrpSpPr>
          <p:grpSpPr>
            <a:xfrm>
              <a:off x="6825208" y="980728"/>
              <a:ext cx="361156" cy="1800200"/>
              <a:chOff x="6392044" y="980728"/>
              <a:chExt cx="361156" cy="1800200"/>
            </a:xfrm>
          </p:grpSpPr>
          <p:sp>
            <p:nvSpPr>
              <p:cNvPr id="2090" name="片側の 2 つの角を丸めた四角形 2089"/>
              <p:cNvSpPr/>
              <p:nvPr/>
            </p:nvSpPr>
            <p:spPr>
              <a:xfrm>
                <a:off x="6392044" y="980728"/>
                <a:ext cx="361156" cy="1800200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742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91" name="グループ化 2090"/>
              <p:cNvGrpSpPr/>
              <p:nvPr/>
            </p:nvGrpSpPr>
            <p:grpSpPr>
              <a:xfrm>
                <a:off x="6392044" y="1104880"/>
                <a:ext cx="361156" cy="1489821"/>
                <a:chOff x="1712640" y="1628800"/>
                <a:chExt cx="648072" cy="3672408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grpSp>
              <p:nvGrpSpPr>
                <p:cNvPr id="2093" name="グループ化 419"/>
                <p:cNvGrpSpPr/>
                <p:nvPr/>
              </p:nvGrpSpPr>
              <p:grpSpPr>
                <a:xfrm>
                  <a:off x="1712640" y="1628800"/>
                  <a:ext cx="648072" cy="1800200"/>
                  <a:chOff x="3656856" y="1628800"/>
                  <a:chExt cx="648072" cy="1800200"/>
                </a:xfrm>
                <a:grpFill/>
              </p:grpSpPr>
              <p:sp>
                <p:nvSpPr>
                  <p:cNvPr id="2108" name="正方形/長方形 2107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9" name="正方形/長方形 2108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0" name="正方形/長方形 2109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1" name="正方形/長方形 2110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2" name="正方形/長方形 2111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3" name="正方形/長方形 2112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4" name="正方形/長方形 2113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5" name="正方形/長方形 2114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6" name="正方形/長方形 2115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7" name="正方形/長方形 2116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8" name="正方形/長方形 2117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9" name="正方形/長方形 2118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0" name="正方形/長方形 2119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94" name="グループ化 420"/>
                <p:cNvGrpSpPr/>
                <p:nvPr/>
              </p:nvGrpSpPr>
              <p:grpSpPr>
                <a:xfrm>
                  <a:off x="1712640" y="3501008"/>
                  <a:ext cx="648072" cy="1800200"/>
                  <a:chOff x="3656856" y="1628800"/>
                  <a:chExt cx="648072" cy="1800200"/>
                </a:xfrm>
                <a:grpFill/>
              </p:grpSpPr>
              <p:sp>
                <p:nvSpPr>
                  <p:cNvPr id="2095" name="正方形/長方形 2094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6" name="正方形/長方形 2095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7" name="正方形/長方形 2096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8" name="正方形/長方形 2097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9" name="正方形/長方形 2098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0" name="正方形/長方形 2099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1" name="正方形/長方形 2100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2" name="正方形/長方形 2101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3" name="正方形/長方形 2102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4" name="正方形/長方形 2103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5" name="正方形/長方形 2104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6" name="正方形/長方形 2105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7" name="正方形/長方形 2106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092" name="正方形/長方形 2091"/>
              <p:cNvSpPr/>
              <p:nvPr/>
            </p:nvSpPr>
            <p:spPr>
              <a:xfrm>
                <a:off x="6512429" y="2718852"/>
                <a:ext cx="120385" cy="6207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58" name="グループ化 480"/>
            <p:cNvGrpSpPr/>
            <p:nvPr/>
          </p:nvGrpSpPr>
          <p:grpSpPr>
            <a:xfrm>
              <a:off x="6393160" y="692696"/>
              <a:ext cx="504056" cy="2088232"/>
              <a:chOff x="6392044" y="980728"/>
              <a:chExt cx="361156" cy="1800200"/>
            </a:xfrm>
          </p:grpSpPr>
          <p:sp>
            <p:nvSpPr>
              <p:cNvPr id="2059" name="片側の 2 つの角を丸めた四角形 2058"/>
              <p:cNvSpPr/>
              <p:nvPr/>
            </p:nvSpPr>
            <p:spPr>
              <a:xfrm>
                <a:off x="6392044" y="980728"/>
                <a:ext cx="361156" cy="1800200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99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60" name="グループ化 416"/>
              <p:cNvGrpSpPr/>
              <p:nvPr/>
            </p:nvGrpSpPr>
            <p:grpSpPr>
              <a:xfrm>
                <a:off x="6392044" y="1104880"/>
                <a:ext cx="361156" cy="1489821"/>
                <a:chOff x="1712640" y="1628800"/>
                <a:chExt cx="648072" cy="3672408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grpSp>
              <p:nvGrpSpPr>
                <p:cNvPr id="2062" name="グループ化 419"/>
                <p:cNvGrpSpPr/>
                <p:nvPr/>
              </p:nvGrpSpPr>
              <p:grpSpPr>
                <a:xfrm>
                  <a:off x="1712640" y="1628800"/>
                  <a:ext cx="648072" cy="1800200"/>
                  <a:chOff x="3656856" y="1628800"/>
                  <a:chExt cx="648072" cy="1800200"/>
                </a:xfrm>
                <a:grpFill/>
              </p:grpSpPr>
              <p:sp>
                <p:nvSpPr>
                  <p:cNvPr id="2077" name="正方形/長方形 2076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8" name="正方形/長方形 2077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9" name="正方形/長方形 2078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0" name="正方形/長方形 2079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1" name="正方形/長方形 2080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2" name="正方形/長方形 2081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3" name="正方形/長方形 2082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4" name="正方形/長方形 2083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5" name="正方形/長方形 2084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6" name="正方形/長方形 2085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7" name="正方形/長方形 2086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8" name="正方形/長方形 2087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9" name="正方形/長方形 2088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63" name="グループ化 420"/>
                <p:cNvGrpSpPr/>
                <p:nvPr/>
              </p:nvGrpSpPr>
              <p:grpSpPr>
                <a:xfrm>
                  <a:off x="1712640" y="3501008"/>
                  <a:ext cx="648072" cy="1800200"/>
                  <a:chOff x="3656856" y="1628800"/>
                  <a:chExt cx="648072" cy="1800200"/>
                </a:xfrm>
                <a:grpFill/>
              </p:grpSpPr>
              <p:sp>
                <p:nvSpPr>
                  <p:cNvPr id="2064" name="正方形/長方形 2063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5" name="正方形/長方形 2064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6" name="正方形/長方形 2065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7" name="正方形/長方形 2066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8" name="正方形/長方形 2067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9" name="正方形/長方形 2068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0" name="正方形/長方形 2069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1" name="正方形/長方形 2070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2" name="正方形/長方形 2071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3" name="正方形/長方形 2072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4" name="正方形/長方形 2073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5" name="正方形/長方形 2074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6" name="正方形/長方形 2075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061" name="正方形/長方形 2060"/>
              <p:cNvSpPr/>
              <p:nvPr/>
            </p:nvSpPr>
            <p:spPr>
              <a:xfrm>
                <a:off x="6512429" y="2718852"/>
                <a:ext cx="120385" cy="6207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152" name="グループ化 2151"/>
          <p:cNvGrpSpPr/>
          <p:nvPr/>
        </p:nvGrpSpPr>
        <p:grpSpPr>
          <a:xfrm>
            <a:off x="7329264" y="4258072"/>
            <a:ext cx="792088" cy="1800200"/>
            <a:chOff x="7329264" y="1052736"/>
            <a:chExt cx="792088" cy="1800200"/>
          </a:xfrm>
        </p:grpSpPr>
        <p:sp>
          <p:nvSpPr>
            <p:cNvPr id="2153" name="正方形/長方形 2152"/>
            <p:cNvSpPr/>
            <p:nvPr/>
          </p:nvSpPr>
          <p:spPr>
            <a:xfrm>
              <a:off x="7401272" y="1124744"/>
              <a:ext cx="639688" cy="20764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4" name="正方形/長方形 2153"/>
            <p:cNvSpPr/>
            <p:nvPr/>
          </p:nvSpPr>
          <p:spPr>
            <a:xfrm>
              <a:off x="7329264" y="1268760"/>
              <a:ext cx="792088" cy="158417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5" name="正方形/長方形 2154"/>
            <p:cNvSpPr/>
            <p:nvPr/>
          </p:nvSpPr>
          <p:spPr>
            <a:xfrm>
              <a:off x="7473280" y="1052736"/>
              <a:ext cx="504056" cy="7200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56" name="グループ化 593"/>
            <p:cNvGrpSpPr/>
            <p:nvPr/>
          </p:nvGrpSpPr>
          <p:grpSpPr>
            <a:xfrm>
              <a:off x="7401272" y="1340768"/>
              <a:ext cx="648072" cy="1512168"/>
              <a:chOff x="7401272" y="1340768"/>
              <a:chExt cx="1080120" cy="1512168"/>
            </a:xfrm>
          </p:grpSpPr>
          <p:sp>
            <p:nvSpPr>
              <p:cNvPr id="2157" name="正方形/長方形 2156"/>
              <p:cNvSpPr/>
              <p:nvPr/>
            </p:nvSpPr>
            <p:spPr>
              <a:xfrm>
                <a:off x="7401272" y="1340768"/>
                <a:ext cx="72008" cy="151216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8" name="正方形/長方形 2157"/>
              <p:cNvSpPr/>
              <p:nvPr/>
            </p:nvSpPr>
            <p:spPr>
              <a:xfrm>
                <a:off x="7545288" y="1340768"/>
                <a:ext cx="72008" cy="151216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9" name="正方形/長方形 2158"/>
              <p:cNvSpPr/>
              <p:nvPr/>
            </p:nvSpPr>
            <p:spPr>
              <a:xfrm>
                <a:off x="7689304" y="1340768"/>
                <a:ext cx="72008" cy="151216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0" name="正方形/長方形 2159"/>
              <p:cNvSpPr/>
              <p:nvPr/>
            </p:nvSpPr>
            <p:spPr>
              <a:xfrm>
                <a:off x="7833320" y="1340768"/>
                <a:ext cx="72008" cy="151216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1" name="正方形/長方形 2160"/>
              <p:cNvSpPr/>
              <p:nvPr/>
            </p:nvSpPr>
            <p:spPr>
              <a:xfrm>
                <a:off x="7977336" y="1340768"/>
                <a:ext cx="72008" cy="151216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2" name="正方形/長方形 2161"/>
              <p:cNvSpPr/>
              <p:nvPr/>
            </p:nvSpPr>
            <p:spPr>
              <a:xfrm>
                <a:off x="8121352" y="1340768"/>
                <a:ext cx="72008" cy="151216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3" name="正方形/長方形 2162"/>
              <p:cNvSpPr/>
              <p:nvPr/>
            </p:nvSpPr>
            <p:spPr>
              <a:xfrm>
                <a:off x="8265368" y="1340768"/>
                <a:ext cx="72008" cy="151216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4" name="正方形/長方形 2163"/>
              <p:cNvSpPr/>
              <p:nvPr/>
            </p:nvSpPr>
            <p:spPr>
              <a:xfrm>
                <a:off x="8409384" y="1340768"/>
                <a:ext cx="72008" cy="151216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65" name="グループ化 2164"/>
          <p:cNvGrpSpPr/>
          <p:nvPr/>
        </p:nvGrpSpPr>
        <p:grpSpPr>
          <a:xfrm>
            <a:off x="8192269" y="3537992"/>
            <a:ext cx="433139" cy="2520280"/>
            <a:chOff x="8192269" y="332656"/>
            <a:chExt cx="433139" cy="2520280"/>
          </a:xfrm>
        </p:grpSpPr>
        <p:grpSp>
          <p:nvGrpSpPr>
            <p:cNvPr id="2166" name="グループ化 595"/>
            <p:cNvGrpSpPr/>
            <p:nvPr/>
          </p:nvGrpSpPr>
          <p:grpSpPr>
            <a:xfrm>
              <a:off x="8192269" y="764704"/>
              <a:ext cx="433139" cy="2088232"/>
              <a:chOff x="3656856" y="1484784"/>
              <a:chExt cx="648072" cy="2088232"/>
            </a:xfrm>
          </p:grpSpPr>
          <p:sp>
            <p:nvSpPr>
              <p:cNvPr id="2170" name="片側の 2 つの角を丸めた四角形 2169"/>
              <p:cNvSpPr/>
              <p:nvPr/>
            </p:nvSpPr>
            <p:spPr>
              <a:xfrm>
                <a:off x="3656856" y="1484784"/>
                <a:ext cx="648072" cy="2088232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71" name="グループ化 598"/>
              <p:cNvGrpSpPr/>
              <p:nvPr/>
            </p:nvGrpSpPr>
            <p:grpSpPr>
              <a:xfrm>
                <a:off x="3656856" y="1628800"/>
                <a:ext cx="648072" cy="1728192"/>
                <a:chOff x="1712640" y="1628800"/>
                <a:chExt cx="648072" cy="3672408"/>
              </a:xfrm>
            </p:grpSpPr>
            <p:grpSp>
              <p:nvGrpSpPr>
                <p:cNvPr id="2173" name="グループ化 601"/>
                <p:cNvGrpSpPr/>
                <p:nvPr/>
              </p:nvGrpSpPr>
              <p:grpSpPr>
                <a:xfrm>
                  <a:off x="1712640" y="1628800"/>
                  <a:ext cx="648072" cy="1800200"/>
                  <a:chOff x="3656856" y="1628800"/>
                  <a:chExt cx="648072" cy="1800200"/>
                </a:xfrm>
              </p:grpSpPr>
              <p:sp>
                <p:nvSpPr>
                  <p:cNvPr id="2188" name="正方形/長方形 2187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9" name="正方形/長方形 2188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0" name="正方形/長方形 2189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1" name="正方形/長方形 2190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2" name="正方形/長方形 2191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3" name="正方形/長方形 2192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4" name="正方形/長方形 2193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5" name="正方形/長方形 2194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6" name="正方形/長方形 2195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7" name="正方形/長方形 2196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8" name="正方形/長方形 2197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9" name="正方形/長方形 2198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0" name="正方形/長方形 2199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74" name="グループ化 602"/>
                <p:cNvGrpSpPr/>
                <p:nvPr/>
              </p:nvGrpSpPr>
              <p:grpSpPr>
                <a:xfrm>
                  <a:off x="1712640" y="3501008"/>
                  <a:ext cx="648072" cy="1800200"/>
                  <a:chOff x="3656856" y="1628800"/>
                  <a:chExt cx="648072" cy="1800200"/>
                </a:xfrm>
              </p:grpSpPr>
              <p:sp>
                <p:nvSpPr>
                  <p:cNvPr id="2175" name="正方形/長方形 2174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6" name="正方形/長方形 2175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7" name="正方形/長方形 2176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8" name="正方形/長方形 2177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9" name="正方形/長方形 2178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0" name="正方形/長方形 2179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1" name="正方形/長方形 2180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2" name="正方形/長方形 2181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3" name="正方形/長方形 2182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4" name="正方形/長方形 2183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5" name="正方形/長方形 2184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6" name="正方形/長方形 2185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7" name="正方形/長方形 2186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172" name="正方形/長方形 2171"/>
              <p:cNvSpPr/>
              <p:nvPr/>
            </p:nvSpPr>
            <p:spPr>
              <a:xfrm>
                <a:off x="3872880" y="3501008"/>
                <a:ext cx="216024" cy="720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67" name="片側の 2 つの角を丸めた四角形 2166"/>
            <p:cNvSpPr/>
            <p:nvPr/>
          </p:nvSpPr>
          <p:spPr>
            <a:xfrm>
              <a:off x="8337376" y="332656"/>
              <a:ext cx="144016" cy="144016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8" name="片側の 2 つの角を丸めた四角形 2167"/>
            <p:cNvSpPr/>
            <p:nvPr/>
          </p:nvSpPr>
          <p:spPr>
            <a:xfrm>
              <a:off x="8265368" y="476672"/>
              <a:ext cx="288032" cy="288032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9" name="正方形/長方形 2168"/>
            <p:cNvSpPr/>
            <p:nvPr/>
          </p:nvSpPr>
          <p:spPr>
            <a:xfrm>
              <a:off x="8337377" y="404663"/>
              <a:ext cx="144016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01" name="グループ化 2200"/>
          <p:cNvGrpSpPr/>
          <p:nvPr/>
        </p:nvGrpSpPr>
        <p:grpSpPr>
          <a:xfrm>
            <a:off x="8697416" y="3898032"/>
            <a:ext cx="936104" cy="2160240"/>
            <a:chOff x="8697416" y="692696"/>
            <a:chExt cx="936104" cy="2160240"/>
          </a:xfrm>
        </p:grpSpPr>
        <p:sp>
          <p:nvSpPr>
            <p:cNvPr id="2202" name="正方形/長方形 2201"/>
            <p:cNvSpPr/>
            <p:nvPr/>
          </p:nvSpPr>
          <p:spPr>
            <a:xfrm>
              <a:off x="8841432" y="692696"/>
              <a:ext cx="648072" cy="144016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3" name="正方形/長方形 2202"/>
            <p:cNvSpPr/>
            <p:nvPr/>
          </p:nvSpPr>
          <p:spPr>
            <a:xfrm>
              <a:off x="8769424" y="836712"/>
              <a:ext cx="792088" cy="2016224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4" name="正方形/長方形 2203"/>
            <p:cNvSpPr/>
            <p:nvPr/>
          </p:nvSpPr>
          <p:spPr>
            <a:xfrm>
              <a:off x="8967446" y="2752125"/>
              <a:ext cx="396044" cy="10081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05" name="正方形/長方形 2204"/>
            <p:cNvSpPr/>
            <p:nvPr/>
          </p:nvSpPr>
          <p:spPr>
            <a:xfrm>
              <a:off x="8697416" y="1268760"/>
              <a:ext cx="288032" cy="1584176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6" name="正方形/長方形 2205"/>
            <p:cNvSpPr/>
            <p:nvPr/>
          </p:nvSpPr>
          <p:spPr>
            <a:xfrm>
              <a:off x="9345488" y="1268760"/>
              <a:ext cx="288032" cy="1584176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7" name="正方形/長方形 2206"/>
            <p:cNvSpPr/>
            <p:nvPr/>
          </p:nvSpPr>
          <p:spPr>
            <a:xfrm>
              <a:off x="8841432" y="908720"/>
              <a:ext cx="648072" cy="7200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8" name="正方形/長方形 2207"/>
            <p:cNvSpPr/>
            <p:nvPr/>
          </p:nvSpPr>
          <p:spPr>
            <a:xfrm>
              <a:off x="8841432" y="1016732"/>
              <a:ext cx="648072" cy="7200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9" name="正方形/長方形 2208"/>
            <p:cNvSpPr/>
            <p:nvPr/>
          </p:nvSpPr>
          <p:spPr>
            <a:xfrm>
              <a:off x="8841432" y="1124744"/>
              <a:ext cx="648072" cy="7200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10" name="グループ化 669"/>
            <p:cNvGrpSpPr/>
            <p:nvPr/>
          </p:nvGrpSpPr>
          <p:grpSpPr>
            <a:xfrm>
              <a:off x="8697416" y="1340768"/>
              <a:ext cx="936104" cy="288032"/>
              <a:chOff x="8697416" y="1340768"/>
              <a:chExt cx="936104" cy="504056"/>
            </a:xfrm>
          </p:grpSpPr>
          <p:sp>
            <p:nvSpPr>
              <p:cNvPr id="2231" name="正方形/長方形 2230"/>
              <p:cNvSpPr/>
              <p:nvPr/>
            </p:nvSpPr>
            <p:spPr>
              <a:xfrm>
                <a:off x="8697416" y="1340768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2" name="正方形/長方形 2231"/>
              <p:cNvSpPr/>
              <p:nvPr/>
            </p:nvSpPr>
            <p:spPr>
              <a:xfrm>
                <a:off x="8697416" y="1484784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3" name="正方形/長方形 2232"/>
              <p:cNvSpPr/>
              <p:nvPr/>
            </p:nvSpPr>
            <p:spPr>
              <a:xfrm>
                <a:off x="8697416" y="1628800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4" name="正方形/長方形 2233"/>
              <p:cNvSpPr/>
              <p:nvPr/>
            </p:nvSpPr>
            <p:spPr>
              <a:xfrm>
                <a:off x="8697416" y="1772816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5" name="正方形/長方形 2234"/>
              <p:cNvSpPr/>
              <p:nvPr/>
            </p:nvSpPr>
            <p:spPr>
              <a:xfrm>
                <a:off x="9349081" y="1340768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6" name="正方形/長方形 2235"/>
              <p:cNvSpPr/>
              <p:nvPr/>
            </p:nvSpPr>
            <p:spPr>
              <a:xfrm>
                <a:off x="9349081" y="1484784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7" name="正方形/長方形 2236"/>
              <p:cNvSpPr/>
              <p:nvPr/>
            </p:nvSpPr>
            <p:spPr>
              <a:xfrm>
                <a:off x="9349081" y="1628800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8" name="正方形/長方形 2237"/>
              <p:cNvSpPr/>
              <p:nvPr/>
            </p:nvSpPr>
            <p:spPr>
              <a:xfrm>
                <a:off x="9349081" y="1772816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11" name="正方形/長方形 2210"/>
            <p:cNvSpPr/>
            <p:nvPr/>
          </p:nvSpPr>
          <p:spPr>
            <a:xfrm>
              <a:off x="8769424" y="2708920"/>
              <a:ext cx="72008" cy="14401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12" name="正方形/長方形 2211"/>
            <p:cNvSpPr/>
            <p:nvPr/>
          </p:nvSpPr>
          <p:spPr>
            <a:xfrm>
              <a:off x="9489504" y="2708920"/>
              <a:ext cx="72008" cy="14401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13" name="グループ化 672"/>
            <p:cNvGrpSpPr/>
            <p:nvPr/>
          </p:nvGrpSpPr>
          <p:grpSpPr>
            <a:xfrm>
              <a:off x="8697416" y="1688976"/>
              <a:ext cx="936104" cy="288032"/>
              <a:chOff x="8697416" y="1340768"/>
              <a:chExt cx="936104" cy="504056"/>
            </a:xfrm>
          </p:grpSpPr>
          <p:sp>
            <p:nvSpPr>
              <p:cNvPr id="2223" name="正方形/長方形 2222"/>
              <p:cNvSpPr/>
              <p:nvPr/>
            </p:nvSpPr>
            <p:spPr>
              <a:xfrm>
                <a:off x="8697416" y="1340768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4" name="正方形/長方形 2223"/>
              <p:cNvSpPr/>
              <p:nvPr/>
            </p:nvSpPr>
            <p:spPr>
              <a:xfrm>
                <a:off x="8697416" y="1484784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5" name="正方形/長方形 2224"/>
              <p:cNvSpPr/>
              <p:nvPr/>
            </p:nvSpPr>
            <p:spPr>
              <a:xfrm>
                <a:off x="8697416" y="1628800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6" name="正方形/長方形 2225"/>
              <p:cNvSpPr/>
              <p:nvPr/>
            </p:nvSpPr>
            <p:spPr>
              <a:xfrm>
                <a:off x="8697416" y="1772816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7" name="正方形/長方形 2226"/>
              <p:cNvSpPr/>
              <p:nvPr/>
            </p:nvSpPr>
            <p:spPr>
              <a:xfrm>
                <a:off x="9349081" y="1340768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8" name="正方形/長方形 2227"/>
              <p:cNvSpPr/>
              <p:nvPr/>
            </p:nvSpPr>
            <p:spPr>
              <a:xfrm>
                <a:off x="9349081" y="1484784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9" name="正方形/長方形 2228"/>
              <p:cNvSpPr/>
              <p:nvPr/>
            </p:nvSpPr>
            <p:spPr>
              <a:xfrm>
                <a:off x="9349081" y="1628800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0" name="正方形/長方形 2229"/>
              <p:cNvSpPr/>
              <p:nvPr/>
            </p:nvSpPr>
            <p:spPr>
              <a:xfrm>
                <a:off x="9349081" y="1772816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14" name="グループ化 681"/>
            <p:cNvGrpSpPr/>
            <p:nvPr/>
          </p:nvGrpSpPr>
          <p:grpSpPr>
            <a:xfrm>
              <a:off x="8697416" y="2032744"/>
              <a:ext cx="936104" cy="288032"/>
              <a:chOff x="8697416" y="1340768"/>
              <a:chExt cx="936104" cy="504056"/>
            </a:xfrm>
          </p:grpSpPr>
          <p:sp>
            <p:nvSpPr>
              <p:cNvPr id="2215" name="正方形/長方形 2214"/>
              <p:cNvSpPr/>
              <p:nvPr/>
            </p:nvSpPr>
            <p:spPr>
              <a:xfrm>
                <a:off x="8697416" y="1340768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6" name="正方形/長方形 2215"/>
              <p:cNvSpPr/>
              <p:nvPr/>
            </p:nvSpPr>
            <p:spPr>
              <a:xfrm>
                <a:off x="8697416" y="1484784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7" name="正方形/長方形 2216"/>
              <p:cNvSpPr/>
              <p:nvPr/>
            </p:nvSpPr>
            <p:spPr>
              <a:xfrm>
                <a:off x="8697416" y="1628800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8" name="正方形/長方形 2217"/>
              <p:cNvSpPr/>
              <p:nvPr/>
            </p:nvSpPr>
            <p:spPr>
              <a:xfrm>
                <a:off x="8697416" y="1772816"/>
                <a:ext cx="28803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9" name="正方形/長方形 2218"/>
              <p:cNvSpPr/>
              <p:nvPr/>
            </p:nvSpPr>
            <p:spPr>
              <a:xfrm>
                <a:off x="9349081" y="1340768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0" name="正方形/長方形 2219"/>
              <p:cNvSpPr/>
              <p:nvPr/>
            </p:nvSpPr>
            <p:spPr>
              <a:xfrm>
                <a:off x="9349081" y="1484784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1" name="正方形/長方形 2220"/>
              <p:cNvSpPr/>
              <p:nvPr/>
            </p:nvSpPr>
            <p:spPr>
              <a:xfrm>
                <a:off x="9349081" y="1628800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2" name="正方形/長方形 2221"/>
              <p:cNvSpPr/>
              <p:nvPr/>
            </p:nvSpPr>
            <p:spPr>
              <a:xfrm>
                <a:off x="9349081" y="1772816"/>
                <a:ext cx="284439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84614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98" name="グループ化 2597"/>
          <p:cNvGrpSpPr/>
          <p:nvPr/>
        </p:nvGrpSpPr>
        <p:grpSpPr>
          <a:xfrm>
            <a:off x="2504728" y="476672"/>
            <a:ext cx="648072" cy="2448272"/>
            <a:chOff x="2504728" y="476672"/>
            <a:chExt cx="648072" cy="2448272"/>
          </a:xfrm>
        </p:grpSpPr>
        <p:sp>
          <p:nvSpPr>
            <p:cNvPr id="1186" name="片側の 2 つの角を丸めた四角形 1185"/>
            <p:cNvSpPr/>
            <p:nvPr/>
          </p:nvSpPr>
          <p:spPr>
            <a:xfrm>
              <a:off x="2504728" y="836712"/>
              <a:ext cx="648072" cy="2088232"/>
            </a:xfrm>
            <a:prstGeom prst="round2SameRect">
              <a:avLst>
                <a:gd name="adj1" fmla="val 11964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7" name="片側の 2 つの角を丸めた四角形 1186"/>
            <p:cNvSpPr/>
            <p:nvPr/>
          </p:nvSpPr>
          <p:spPr>
            <a:xfrm>
              <a:off x="2648744" y="476672"/>
              <a:ext cx="360040" cy="432048"/>
            </a:xfrm>
            <a:prstGeom prst="round2SameRect">
              <a:avLst>
                <a:gd name="adj1" fmla="val 22546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48"/>
            <p:cNvGrpSpPr/>
            <p:nvPr/>
          </p:nvGrpSpPr>
          <p:grpSpPr>
            <a:xfrm>
              <a:off x="2504728" y="980728"/>
              <a:ext cx="648072" cy="1728192"/>
              <a:chOff x="1712640" y="1628800"/>
              <a:chExt cx="648072" cy="3672408"/>
            </a:xfrm>
            <a:solidFill>
              <a:srgbClr val="FFFF00"/>
            </a:solidFill>
          </p:grpSpPr>
          <p:grpSp>
            <p:nvGrpSpPr>
              <p:cNvPr id="5" name="グループ化 19"/>
              <p:cNvGrpSpPr/>
              <p:nvPr/>
            </p:nvGrpSpPr>
            <p:grpSpPr>
              <a:xfrm>
                <a:off x="1712640" y="1628800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206" name="正方形/長方形 1205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7" name="正方形/長方形 4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8" name="正方形/長方形 5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9" name="正方形/長方形 6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0" name="正方形/長方形 7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1" name="正方形/長方形 8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2" name="正方形/長方形 9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3" name="正方形/長方形 10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4" name="正方形/長方形 11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5" name="正方形/長方形 12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6" name="正方形/長方形 13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7" name="正方形/長方形 14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8" name="正方形/長方形 15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" name="グループ化 34"/>
              <p:cNvGrpSpPr/>
              <p:nvPr/>
            </p:nvGrpSpPr>
            <p:grpSpPr>
              <a:xfrm>
                <a:off x="1712640" y="3501008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193" name="正方形/長方形 1192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4" name="正方形/長方形 1193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5" name="正方形/長方形 1194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6" name="正方形/長方形 1195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7" name="正方形/長方形 1196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8" name="正方形/長方形 1197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9" name="正方形/長方形 1198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0" name="正方形/長方形 1199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1" name="正方形/長方形 1200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2" name="正方形/長方形 1201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3" name="正方形/長方形 1202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4" name="正方形/長方形 1203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5" name="正方形/長方形 1204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89" name="正方形/長方形 1188"/>
            <p:cNvSpPr/>
            <p:nvPr/>
          </p:nvSpPr>
          <p:spPr>
            <a:xfrm>
              <a:off x="2720752" y="2852936"/>
              <a:ext cx="216024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0" name="正方形/長方形 1189"/>
            <p:cNvSpPr/>
            <p:nvPr/>
          </p:nvSpPr>
          <p:spPr>
            <a:xfrm>
              <a:off x="2648744" y="620688"/>
              <a:ext cx="360040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599" name="グループ化 2598"/>
          <p:cNvGrpSpPr/>
          <p:nvPr/>
        </p:nvGrpSpPr>
        <p:grpSpPr>
          <a:xfrm>
            <a:off x="3224808" y="1772816"/>
            <a:ext cx="576064" cy="1152128"/>
            <a:chOff x="3224808" y="1772816"/>
            <a:chExt cx="576064" cy="1152128"/>
          </a:xfrm>
        </p:grpSpPr>
        <p:sp>
          <p:nvSpPr>
            <p:cNvPr id="1220" name="正方形/長方形 1219"/>
            <p:cNvSpPr/>
            <p:nvPr/>
          </p:nvSpPr>
          <p:spPr>
            <a:xfrm>
              <a:off x="3224808" y="1772816"/>
              <a:ext cx="576064" cy="115212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1" name="正方形/長方形 1220"/>
            <p:cNvSpPr/>
            <p:nvPr/>
          </p:nvSpPr>
          <p:spPr>
            <a:xfrm>
              <a:off x="3368824" y="2852936"/>
              <a:ext cx="288032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" name="グループ化 138"/>
            <p:cNvGrpSpPr/>
            <p:nvPr/>
          </p:nvGrpSpPr>
          <p:grpSpPr>
            <a:xfrm>
              <a:off x="3296816" y="1844824"/>
              <a:ext cx="432048" cy="720080"/>
              <a:chOff x="1352600" y="1628800"/>
              <a:chExt cx="1368152" cy="1656184"/>
            </a:xfrm>
            <a:solidFill>
              <a:srgbClr val="FFFF00"/>
            </a:solidFill>
          </p:grpSpPr>
          <p:sp>
            <p:nvSpPr>
              <p:cNvPr id="1223" name="正方形/長方形 1222"/>
              <p:cNvSpPr/>
              <p:nvPr/>
            </p:nvSpPr>
            <p:spPr>
              <a:xfrm>
                <a:off x="1352600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4" name="正方形/長方形 1223"/>
              <p:cNvSpPr/>
              <p:nvPr/>
            </p:nvSpPr>
            <p:spPr>
              <a:xfrm>
                <a:off x="1496616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5" name="正方形/長方形 1224"/>
              <p:cNvSpPr/>
              <p:nvPr/>
            </p:nvSpPr>
            <p:spPr>
              <a:xfrm>
                <a:off x="1640632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6" name="正方形/長方形 1225"/>
              <p:cNvSpPr/>
              <p:nvPr/>
            </p:nvSpPr>
            <p:spPr>
              <a:xfrm>
                <a:off x="1784648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7" name="正方形/長方形 1226"/>
              <p:cNvSpPr/>
              <p:nvPr/>
            </p:nvSpPr>
            <p:spPr>
              <a:xfrm>
                <a:off x="1928664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8" name="正方形/長方形 1227"/>
              <p:cNvSpPr/>
              <p:nvPr/>
            </p:nvSpPr>
            <p:spPr>
              <a:xfrm>
                <a:off x="2072680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9" name="正方形/長方形 1228"/>
              <p:cNvSpPr/>
              <p:nvPr/>
            </p:nvSpPr>
            <p:spPr>
              <a:xfrm>
                <a:off x="2216696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0" name="正方形/長方形 1229"/>
              <p:cNvSpPr/>
              <p:nvPr/>
            </p:nvSpPr>
            <p:spPr>
              <a:xfrm>
                <a:off x="2360712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1" name="正方形/長方形 1230"/>
              <p:cNvSpPr/>
              <p:nvPr/>
            </p:nvSpPr>
            <p:spPr>
              <a:xfrm>
                <a:off x="2504728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2" name="正方形/長方形 1231"/>
              <p:cNvSpPr/>
              <p:nvPr/>
            </p:nvSpPr>
            <p:spPr>
              <a:xfrm>
                <a:off x="2648744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3" name="正方形/長方形 1232"/>
              <p:cNvSpPr/>
              <p:nvPr/>
            </p:nvSpPr>
            <p:spPr>
              <a:xfrm>
                <a:off x="1352600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4" name="正方形/長方形 1233"/>
              <p:cNvSpPr/>
              <p:nvPr/>
            </p:nvSpPr>
            <p:spPr>
              <a:xfrm>
                <a:off x="1496616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5" name="正方形/長方形 1234"/>
              <p:cNvSpPr/>
              <p:nvPr/>
            </p:nvSpPr>
            <p:spPr>
              <a:xfrm>
                <a:off x="1640632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6" name="正方形/長方形 1235"/>
              <p:cNvSpPr/>
              <p:nvPr/>
            </p:nvSpPr>
            <p:spPr>
              <a:xfrm>
                <a:off x="1784648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7" name="正方形/長方形 1236"/>
              <p:cNvSpPr/>
              <p:nvPr/>
            </p:nvSpPr>
            <p:spPr>
              <a:xfrm>
                <a:off x="1928664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8" name="正方形/長方形 1237"/>
              <p:cNvSpPr/>
              <p:nvPr/>
            </p:nvSpPr>
            <p:spPr>
              <a:xfrm>
                <a:off x="2072680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9" name="正方形/長方形 1238"/>
              <p:cNvSpPr/>
              <p:nvPr/>
            </p:nvSpPr>
            <p:spPr>
              <a:xfrm>
                <a:off x="2216696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0" name="正方形/長方形 1239"/>
              <p:cNvSpPr/>
              <p:nvPr/>
            </p:nvSpPr>
            <p:spPr>
              <a:xfrm>
                <a:off x="2360712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1" name="正方形/長方形 1240"/>
              <p:cNvSpPr/>
              <p:nvPr/>
            </p:nvSpPr>
            <p:spPr>
              <a:xfrm>
                <a:off x="2504728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2" name="正方形/長方形 1241"/>
              <p:cNvSpPr/>
              <p:nvPr/>
            </p:nvSpPr>
            <p:spPr>
              <a:xfrm>
                <a:off x="2648744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3" name="正方形/長方形 1242"/>
              <p:cNvSpPr/>
              <p:nvPr/>
            </p:nvSpPr>
            <p:spPr>
              <a:xfrm>
                <a:off x="1352600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4" name="正方形/長方形 1243"/>
              <p:cNvSpPr/>
              <p:nvPr/>
            </p:nvSpPr>
            <p:spPr>
              <a:xfrm>
                <a:off x="1496616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5" name="正方形/長方形 1244"/>
              <p:cNvSpPr/>
              <p:nvPr/>
            </p:nvSpPr>
            <p:spPr>
              <a:xfrm>
                <a:off x="1640632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6" name="正方形/長方形 1245"/>
              <p:cNvSpPr/>
              <p:nvPr/>
            </p:nvSpPr>
            <p:spPr>
              <a:xfrm>
                <a:off x="1784648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7" name="正方形/長方形 1246"/>
              <p:cNvSpPr/>
              <p:nvPr/>
            </p:nvSpPr>
            <p:spPr>
              <a:xfrm>
                <a:off x="1928664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8" name="正方形/長方形 1247"/>
              <p:cNvSpPr/>
              <p:nvPr/>
            </p:nvSpPr>
            <p:spPr>
              <a:xfrm>
                <a:off x="2072680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9" name="正方形/長方形 1248"/>
              <p:cNvSpPr/>
              <p:nvPr/>
            </p:nvSpPr>
            <p:spPr>
              <a:xfrm>
                <a:off x="2216696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0" name="正方形/長方形 1249"/>
              <p:cNvSpPr/>
              <p:nvPr/>
            </p:nvSpPr>
            <p:spPr>
              <a:xfrm>
                <a:off x="2360712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1" name="正方形/長方形 1250"/>
              <p:cNvSpPr/>
              <p:nvPr/>
            </p:nvSpPr>
            <p:spPr>
              <a:xfrm>
                <a:off x="2504728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2" name="正方形/長方形 1251"/>
              <p:cNvSpPr/>
              <p:nvPr/>
            </p:nvSpPr>
            <p:spPr>
              <a:xfrm>
                <a:off x="2648744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3" name="正方形/長方形 1252"/>
              <p:cNvSpPr/>
              <p:nvPr/>
            </p:nvSpPr>
            <p:spPr>
              <a:xfrm>
                <a:off x="1352600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4" name="正方形/長方形 1253"/>
              <p:cNvSpPr/>
              <p:nvPr/>
            </p:nvSpPr>
            <p:spPr>
              <a:xfrm>
                <a:off x="1496616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5" name="正方形/長方形 1254"/>
              <p:cNvSpPr/>
              <p:nvPr/>
            </p:nvSpPr>
            <p:spPr>
              <a:xfrm>
                <a:off x="1640632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6" name="正方形/長方形 1255"/>
              <p:cNvSpPr/>
              <p:nvPr/>
            </p:nvSpPr>
            <p:spPr>
              <a:xfrm>
                <a:off x="1784648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7" name="正方形/長方形 1256"/>
              <p:cNvSpPr/>
              <p:nvPr/>
            </p:nvSpPr>
            <p:spPr>
              <a:xfrm>
                <a:off x="1928664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8" name="正方形/長方形 1257"/>
              <p:cNvSpPr/>
              <p:nvPr/>
            </p:nvSpPr>
            <p:spPr>
              <a:xfrm>
                <a:off x="2072680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9" name="正方形/長方形 1258"/>
              <p:cNvSpPr/>
              <p:nvPr/>
            </p:nvSpPr>
            <p:spPr>
              <a:xfrm>
                <a:off x="2216696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0" name="正方形/長方形 1259"/>
              <p:cNvSpPr/>
              <p:nvPr/>
            </p:nvSpPr>
            <p:spPr>
              <a:xfrm>
                <a:off x="2360712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1" name="正方形/長方形 1260"/>
              <p:cNvSpPr/>
              <p:nvPr/>
            </p:nvSpPr>
            <p:spPr>
              <a:xfrm>
                <a:off x="2504728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2" name="正方形/長方形 1261"/>
              <p:cNvSpPr/>
              <p:nvPr/>
            </p:nvSpPr>
            <p:spPr>
              <a:xfrm>
                <a:off x="2648744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3" name="正方形/長方形 1262"/>
              <p:cNvSpPr/>
              <p:nvPr/>
            </p:nvSpPr>
            <p:spPr>
              <a:xfrm>
                <a:off x="1352600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4" name="正方形/長方形 1263"/>
              <p:cNvSpPr/>
              <p:nvPr/>
            </p:nvSpPr>
            <p:spPr>
              <a:xfrm>
                <a:off x="1496616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5" name="正方形/長方形 1264"/>
              <p:cNvSpPr/>
              <p:nvPr/>
            </p:nvSpPr>
            <p:spPr>
              <a:xfrm>
                <a:off x="1640632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6" name="正方形/長方形 1265"/>
              <p:cNvSpPr/>
              <p:nvPr/>
            </p:nvSpPr>
            <p:spPr>
              <a:xfrm>
                <a:off x="1784648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7" name="正方形/長方形 1266"/>
              <p:cNvSpPr/>
              <p:nvPr/>
            </p:nvSpPr>
            <p:spPr>
              <a:xfrm>
                <a:off x="1928664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8" name="正方形/長方形 1267"/>
              <p:cNvSpPr/>
              <p:nvPr/>
            </p:nvSpPr>
            <p:spPr>
              <a:xfrm>
                <a:off x="2072680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9" name="正方形/長方形 1268"/>
              <p:cNvSpPr/>
              <p:nvPr/>
            </p:nvSpPr>
            <p:spPr>
              <a:xfrm>
                <a:off x="2216696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0" name="正方形/長方形 1269"/>
              <p:cNvSpPr/>
              <p:nvPr/>
            </p:nvSpPr>
            <p:spPr>
              <a:xfrm>
                <a:off x="2360712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1" name="正方形/長方形 1270"/>
              <p:cNvSpPr/>
              <p:nvPr/>
            </p:nvSpPr>
            <p:spPr>
              <a:xfrm>
                <a:off x="2504728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2" name="正方形/長方形 1271"/>
              <p:cNvSpPr/>
              <p:nvPr/>
            </p:nvSpPr>
            <p:spPr>
              <a:xfrm>
                <a:off x="2648744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3" name="正方形/長方形 1272"/>
              <p:cNvSpPr/>
              <p:nvPr/>
            </p:nvSpPr>
            <p:spPr>
              <a:xfrm>
                <a:off x="1352600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4" name="正方形/長方形 1273"/>
              <p:cNvSpPr/>
              <p:nvPr/>
            </p:nvSpPr>
            <p:spPr>
              <a:xfrm>
                <a:off x="1496616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5" name="正方形/長方形 1274"/>
              <p:cNvSpPr/>
              <p:nvPr/>
            </p:nvSpPr>
            <p:spPr>
              <a:xfrm>
                <a:off x="1640632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6" name="正方形/長方形 1275"/>
              <p:cNvSpPr/>
              <p:nvPr/>
            </p:nvSpPr>
            <p:spPr>
              <a:xfrm>
                <a:off x="1784648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7" name="正方形/長方形 1276"/>
              <p:cNvSpPr/>
              <p:nvPr/>
            </p:nvSpPr>
            <p:spPr>
              <a:xfrm>
                <a:off x="1928664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8" name="正方形/長方形 1277"/>
              <p:cNvSpPr/>
              <p:nvPr/>
            </p:nvSpPr>
            <p:spPr>
              <a:xfrm>
                <a:off x="2072680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9" name="正方形/長方形 1278"/>
              <p:cNvSpPr/>
              <p:nvPr/>
            </p:nvSpPr>
            <p:spPr>
              <a:xfrm>
                <a:off x="2216696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0" name="正方形/長方形 1279"/>
              <p:cNvSpPr/>
              <p:nvPr/>
            </p:nvSpPr>
            <p:spPr>
              <a:xfrm>
                <a:off x="2360712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1" name="正方形/長方形 1280"/>
              <p:cNvSpPr/>
              <p:nvPr/>
            </p:nvSpPr>
            <p:spPr>
              <a:xfrm>
                <a:off x="2504728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2" name="正方形/長方形 1281"/>
              <p:cNvSpPr/>
              <p:nvPr/>
            </p:nvSpPr>
            <p:spPr>
              <a:xfrm>
                <a:off x="2648744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3" name="正方形/長方形 1282"/>
              <p:cNvSpPr/>
              <p:nvPr/>
            </p:nvSpPr>
            <p:spPr>
              <a:xfrm>
                <a:off x="1352600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4" name="正方形/長方形 1283"/>
              <p:cNvSpPr/>
              <p:nvPr/>
            </p:nvSpPr>
            <p:spPr>
              <a:xfrm>
                <a:off x="1496616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5" name="正方形/長方形 1284"/>
              <p:cNvSpPr/>
              <p:nvPr/>
            </p:nvSpPr>
            <p:spPr>
              <a:xfrm>
                <a:off x="1640632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6" name="正方形/長方形 1285"/>
              <p:cNvSpPr/>
              <p:nvPr/>
            </p:nvSpPr>
            <p:spPr>
              <a:xfrm>
                <a:off x="1784648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7" name="正方形/長方形 1286"/>
              <p:cNvSpPr/>
              <p:nvPr/>
            </p:nvSpPr>
            <p:spPr>
              <a:xfrm>
                <a:off x="1928664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8" name="正方形/長方形 1287"/>
              <p:cNvSpPr/>
              <p:nvPr/>
            </p:nvSpPr>
            <p:spPr>
              <a:xfrm>
                <a:off x="2072680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9" name="正方形/長方形 1288"/>
              <p:cNvSpPr/>
              <p:nvPr/>
            </p:nvSpPr>
            <p:spPr>
              <a:xfrm>
                <a:off x="2216696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0" name="正方形/長方形 1289"/>
              <p:cNvSpPr/>
              <p:nvPr/>
            </p:nvSpPr>
            <p:spPr>
              <a:xfrm>
                <a:off x="2360712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1" name="正方形/長方形 1290"/>
              <p:cNvSpPr/>
              <p:nvPr/>
            </p:nvSpPr>
            <p:spPr>
              <a:xfrm>
                <a:off x="2504728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2" name="正方形/長方形 1291"/>
              <p:cNvSpPr/>
              <p:nvPr/>
            </p:nvSpPr>
            <p:spPr>
              <a:xfrm>
                <a:off x="2648744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3" name="正方形/長方形 1292"/>
              <p:cNvSpPr/>
              <p:nvPr/>
            </p:nvSpPr>
            <p:spPr>
              <a:xfrm>
                <a:off x="1352600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4" name="正方形/長方形 1293"/>
              <p:cNvSpPr/>
              <p:nvPr/>
            </p:nvSpPr>
            <p:spPr>
              <a:xfrm>
                <a:off x="1496616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5" name="正方形/長方形 1294"/>
              <p:cNvSpPr/>
              <p:nvPr/>
            </p:nvSpPr>
            <p:spPr>
              <a:xfrm>
                <a:off x="1640632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6" name="正方形/長方形 1295"/>
              <p:cNvSpPr/>
              <p:nvPr/>
            </p:nvSpPr>
            <p:spPr>
              <a:xfrm>
                <a:off x="1784648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7" name="正方形/長方形 1296"/>
              <p:cNvSpPr/>
              <p:nvPr/>
            </p:nvSpPr>
            <p:spPr>
              <a:xfrm>
                <a:off x="1928664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8" name="正方形/長方形 1297"/>
              <p:cNvSpPr/>
              <p:nvPr/>
            </p:nvSpPr>
            <p:spPr>
              <a:xfrm>
                <a:off x="2072680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9" name="正方形/長方形 1298"/>
              <p:cNvSpPr/>
              <p:nvPr/>
            </p:nvSpPr>
            <p:spPr>
              <a:xfrm>
                <a:off x="2216696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0" name="正方形/長方形 1299"/>
              <p:cNvSpPr/>
              <p:nvPr/>
            </p:nvSpPr>
            <p:spPr>
              <a:xfrm>
                <a:off x="2360712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1" name="正方形/長方形 1300"/>
              <p:cNvSpPr/>
              <p:nvPr/>
            </p:nvSpPr>
            <p:spPr>
              <a:xfrm>
                <a:off x="2504728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2" name="正方形/長方形 1301"/>
              <p:cNvSpPr/>
              <p:nvPr/>
            </p:nvSpPr>
            <p:spPr>
              <a:xfrm>
                <a:off x="2648744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596" name="グループ化 2595"/>
          <p:cNvGrpSpPr/>
          <p:nvPr/>
        </p:nvGrpSpPr>
        <p:grpSpPr>
          <a:xfrm>
            <a:off x="1208584" y="692696"/>
            <a:ext cx="576064" cy="2232248"/>
            <a:chOff x="1208584" y="692696"/>
            <a:chExt cx="576064" cy="2232248"/>
          </a:xfrm>
        </p:grpSpPr>
        <p:sp>
          <p:nvSpPr>
            <p:cNvPr id="1304" name="正方形/長方形 1303"/>
            <p:cNvSpPr/>
            <p:nvPr/>
          </p:nvSpPr>
          <p:spPr>
            <a:xfrm>
              <a:off x="1280592" y="692696"/>
              <a:ext cx="504056" cy="223224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6" name="正方形/長方形 1305"/>
            <p:cNvSpPr/>
            <p:nvPr/>
          </p:nvSpPr>
          <p:spPr>
            <a:xfrm>
              <a:off x="1424608" y="2852936"/>
              <a:ext cx="216024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7" name="正方形/長方形 1306"/>
            <p:cNvSpPr/>
            <p:nvPr/>
          </p:nvSpPr>
          <p:spPr>
            <a:xfrm>
              <a:off x="1208585" y="692696"/>
              <a:ext cx="72008" cy="223224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8" name="正方形/長方形 1307"/>
            <p:cNvSpPr/>
            <p:nvPr/>
          </p:nvSpPr>
          <p:spPr>
            <a:xfrm>
              <a:off x="1208584" y="2852936"/>
              <a:ext cx="72008" cy="720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9" name="正方形/長方形 1308"/>
            <p:cNvSpPr/>
            <p:nvPr/>
          </p:nvSpPr>
          <p:spPr>
            <a:xfrm>
              <a:off x="1208584" y="692696"/>
              <a:ext cx="72008" cy="720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5" name="グループ化 2594"/>
          <p:cNvGrpSpPr/>
          <p:nvPr/>
        </p:nvGrpSpPr>
        <p:grpSpPr>
          <a:xfrm>
            <a:off x="488504" y="1268760"/>
            <a:ext cx="648072" cy="1656184"/>
            <a:chOff x="488504" y="1268760"/>
            <a:chExt cx="648072" cy="1656184"/>
          </a:xfrm>
        </p:grpSpPr>
        <p:sp>
          <p:nvSpPr>
            <p:cNvPr id="1311" name="正方形/長方形 1310"/>
            <p:cNvSpPr/>
            <p:nvPr/>
          </p:nvSpPr>
          <p:spPr>
            <a:xfrm>
              <a:off x="488504" y="1268760"/>
              <a:ext cx="648072" cy="1656184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241"/>
            <p:cNvGrpSpPr/>
            <p:nvPr/>
          </p:nvGrpSpPr>
          <p:grpSpPr>
            <a:xfrm>
              <a:off x="560513" y="1268760"/>
              <a:ext cx="504056" cy="1440160"/>
              <a:chOff x="1712640" y="1916832"/>
              <a:chExt cx="621783" cy="1440160"/>
            </a:xfrm>
            <a:solidFill>
              <a:srgbClr val="FFFF00"/>
            </a:solidFill>
          </p:grpSpPr>
          <p:sp>
            <p:nvSpPr>
              <p:cNvPr id="1314" name="正方形/長方形 1313"/>
              <p:cNvSpPr/>
              <p:nvPr/>
            </p:nvSpPr>
            <p:spPr>
              <a:xfrm>
                <a:off x="1712640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5" name="正方形/長方形 1314"/>
              <p:cNvSpPr/>
              <p:nvPr/>
            </p:nvSpPr>
            <p:spPr>
              <a:xfrm>
                <a:off x="1784648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6" name="正方形/長方形 1315"/>
              <p:cNvSpPr/>
              <p:nvPr/>
            </p:nvSpPr>
            <p:spPr>
              <a:xfrm>
                <a:off x="1856656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7" name="正方形/長方形 1316"/>
              <p:cNvSpPr/>
              <p:nvPr/>
            </p:nvSpPr>
            <p:spPr>
              <a:xfrm>
                <a:off x="1928664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8" name="正方形/長方形 1317"/>
              <p:cNvSpPr/>
              <p:nvPr/>
            </p:nvSpPr>
            <p:spPr>
              <a:xfrm>
                <a:off x="2000672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9" name="正方形/長方形 1318"/>
              <p:cNvSpPr/>
              <p:nvPr/>
            </p:nvSpPr>
            <p:spPr>
              <a:xfrm>
                <a:off x="2072680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0" name="正方形/長方形 1319"/>
              <p:cNvSpPr/>
              <p:nvPr/>
            </p:nvSpPr>
            <p:spPr>
              <a:xfrm>
                <a:off x="2144688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1" name="正方形/長方形 1320"/>
              <p:cNvSpPr/>
              <p:nvPr/>
            </p:nvSpPr>
            <p:spPr>
              <a:xfrm>
                <a:off x="2216696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2" name="正方形/長方形 1321"/>
              <p:cNvSpPr/>
              <p:nvPr/>
            </p:nvSpPr>
            <p:spPr>
              <a:xfrm>
                <a:off x="2288704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13" name="正方形/長方形 1312"/>
            <p:cNvSpPr/>
            <p:nvPr/>
          </p:nvSpPr>
          <p:spPr>
            <a:xfrm>
              <a:off x="704528" y="2852936"/>
              <a:ext cx="216024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600" name="グループ化 2599"/>
          <p:cNvGrpSpPr/>
          <p:nvPr/>
        </p:nvGrpSpPr>
        <p:grpSpPr>
          <a:xfrm>
            <a:off x="3872880" y="1412776"/>
            <a:ext cx="576064" cy="1512168"/>
            <a:chOff x="3872880" y="1412776"/>
            <a:chExt cx="576064" cy="1512168"/>
          </a:xfrm>
        </p:grpSpPr>
        <p:sp>
          <p:nvSpPr>
            <p:cNvPr id="1324" name="正方形/長方形 1323"/>
            <p:cNvSpPr/>
            <p:nvPr/>
          </p:nvSpPr>
          <p:spPr>
            <a:xfrm>
              <a:off x="3872880" y="1484784"/>
              <a:ext cx="576064" cy="144016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5" name="正方形/長方形 1324"/>
            <p:cNvSpPr/>
            <p:nvPr/>
          </p:nvSpPr>
          <p:spPr>
            <a:xfrm>
              <a:off x="4016896" y="2852936"/>
              <a:ext cx="288032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58" name="グループ化 1057"/>
            <p:cNvGrpSpPr/>
            <p:nvPr/>
          </p:nvGrpSpPr>
          <p:grpSpPr>
            <a:xfrm>
              <a:off x="3944888" y="1556792"/>
              <a:ext cx="432048" cy="1053831"/>
              <a:chOff x="3944888" y="1556792"/>
              <a:chExt cx="432048" cy="1053831"/>
            </a:xfrm>
            <a:solidFill>
              <a:srgbClr val="FFFF00"/>
            </a:solidFill>
          </p:grpSpPr>
          <p:sp>
            <p:nvSpPr>
              <p:cNvPr id="1326" name="正方形/長方形 1325"/>
              <p:cNvSpPr/>
              <p:nvPr/>
            </p:nvSpPr>
            <p:spPr>
              <a:xfrm>
                <a:off x="3944888" y="1556792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7" name="正方形/長方形 1326"/>
              <p:cNvSpPr/>
              <p:nvPr/>
            </p:nvSpPr>
            <p:spPr>
              <a:xfrm>
                <a:off x="3944888" y="1628800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8" name="正方形/長方形 1327"/>
              <p:cNvSpPr/>
              <p:nvPr/>
            </p:nvSpPr>
            <p:spPr>
              <a:xfrm>
                <a:off x="3944888" y="1700808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9" name="正方形/長方形 1328"/>
              <p:cNvSpPr/>
              <p:nvPr/>
            </p:nvSpPr>
            <p:spPr>
              <a:xfrm>
                <a:off x="3944888" y="1772816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0" name="正方形/長方形 1329"/>
              <p:cNvSpPr/>
              <p:nvPr/>
            </p:nvSpPr>
            <p:spPr>
              <a:xfrm>
                <a:off x="3944888" y="1844824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1" name="正方形/長方形 1330"/>
              <p:cNvSpPr/>
              <p:nvPr/>
            </p:nvSpPr>
            <p:spPr>
              <a:xfrm>
                <a:off x="3944888" y="1916832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2" name="正方形/長方形 1331"/>
              <p:cNvSpPr/>
              <p:nvPr/>
            </p:nvSpPr>
            <p:spPr>
              <a:xfrm>
                <a:off x="3944888" y="1988840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3" name="正方形/長方形 1332"/>
              <p:cNvSpPr/>
              <p:nvPr/>
            </p:nvSpPr>
            <p:spPr>
              <a:xfrm>
                <a:off x="3944888" y="2060848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4" name="正方形/長方形 1333"/>
              <p:cNvSpPr/>
              <p:nvPr/>
            </p:nvSpPr>
            <p:spPr>
              <a:xfrm>
                <a:off x="3944888" y="2060848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5" name="正方形/長方形 1334"/>
              <p:cNvSpPr/>
              <p:nvPr/>
            </p:nvSpPr>
            <p:spPr>
              <a:xfrm>
                <a:off x="3944888" y="2132856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6" name="正方形/長方形 1335"/>
              <p:cNvSpPr/>
              <p:nvPr/>
            </p:nvSpPr>
            <p:spPr>
              <a:xfrm>
                <a:off x="3944888" y="2204864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7" name="正方形/長方形 1336"/>
              <p:cNvSpPr/>
              <p:nvPr/>
            </p:nvSpPr>
            <p:spPr>
              <a:xfrm>
                <a:off x="3944888" y="2276872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8" name="正方形/長方形 1337"/>
              <p:cNvSpPr/>
              <p:nvPr/>
            </p:nvSpPr>
            <p:spPr>
              <a:xfrm>
                <a:off x="3944888" y="2348880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9" name="正方形/長方形 1338"/>
              <p:cNvSpPr/>
              <p:nvPr/>
            </p:nvSpPr>
            <p:spPr>
              <a:xfrm>
                <a:off x="3944888" y="2420888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0" name="正方形/長方形 1339"/>
              <p:cNvSpPr/>
              <p:nvPr/>
            </p:nvSpPr>
            <p:spPr>
              <a:xfrm>
                <a:off x="3944888" y="2492896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1" name="正方形/長方形 1340"/>
              <p:cNvSpPr/>
              <p:nvPr/>
            </p:nvSpPr>
            <p:spPr>
              <a:xfrm>
                <a:off x="3944888" y="2564904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42" name="正方形/長方形 1341"/>
            <p:cNvSpPr/>
            <p:nvPr/>
          </p:nvSpPr>
          <p:spPr>
            <a:xfrm>
              <a:off x="3944888" y="1412776"/>
              <a:ext cx="423664" cy="135632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01" name="グループ化 2600"/>
          <p:cNvGrpSpPr/>
          <p:nvPr/>
        </p:nvGrpSpPr>
        <p:grpSpPr>
          <a:xfrm>
            <a:off x="4520952" y="1124744"/>
            <a:ext cx="792088" cy="1800200"/>
            <a:chOff x="4520952" y="1124744"/>
            <a:chExt cx="792088" cy="1800200"/>
          </a:xfrm>
        </p:grpSpPr>
        <p:sp>
          <p:nvSpPr>
            <p:cNvPr id="1344" name="正方形/長方形 1343"/>
            <p:cNvSpPr/>
            <p:nvPr/>
          </p:nvSpPr>
          <p:spPr>
            <a:xfrm>
              <a:off x="4592960" y="1196752"/>
              <a:ext cx="639688" cy="20764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5" name="正方形/長方形 1344"/>
            <p:cNvSpPr/>
            <p:nvPr/>
          </p:nvSpPr>
          <p:spPr>
            <a:xfrm>
              <a:off x="4520952" y="1340768"/>
              <a:ext cx="792088" cy="1584176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325"/>
            <p:cNvGrpSpPr/>
            <p:nvPr/>
          </p:nvGrpSpPr>
          <p:grpSpPr>
            <a:xfrm>
              <a:off x="4592960" y="1412776"/>
              <a:ext cx="663231" cy="504056"/>
              <a:chOff x="5745088" y="2060848"/>
              <a:chExt cx="663231" cy="504056"/>
            </a:xfrm>
            <a:solidFill>
              <a:srgbClr val="FFFF00"/>
            </a:solidFill>
          </p:grpSpPr>
          <p:sp>
            <p:nvSpPr>
              <p:cNvPr id="1383" name="正方形/長方形 1382"/>
              <p:cNvSpPr/>
              <p:nvPr/>
            </p:nvSpPr>
            <p:spPr>
              <a:xfrm>
                <a:off x="5745088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4" name="正方形/長方形 1383"/>
              <p:cNvSpPr/>
              <p:nvPr/>
            </p:nvSpPr>
            <p:spPr>
              <a:xfrm>
                <a:off x="5934583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5" name="正方形/長方形 1384"/>
              <p:cNvSpPr/>
              <p:nvPr/>
            </p:nvSpPr>
            <p:spPr>
              <a:xfrm>
                <a:off x="6124077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6" name="正方形/長方形 1385"/>
              <p:cNvSpPr/>
              <p:nvPr/>
            </p:nvSpPr>
            <p:spPr>
              <a:xfrm>
                <a:off x="6313572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7" name="正方形/長方形 1386"/>
              <p:cNvSpPr/>
              <p:nvPr/>
            </p:nvSpPr>
            <p:spPr>
              <a:xfrm>
                <a:off x="5745088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8" name="正方形/長方形 1387"/>
              <p:cNvSpPr/>
              <p:nvPr/>
            </p:nvSpPr>
            <p:spPr>
              <a:xfrm>
                <a:off x="5934583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9" name="正方形/長方形 1388"/>
              <p:cNvSpPr/>
              <p:nvPr/>
            </p:nvSpPr>
            <p:spPr>
              <a:xfrm>
                <a:off x="6124077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0" name="正方形/長方形 1389"/>
              <p:cNvSpPr/>
              <p:nvPr/>
            </p:nvSpPr>
            <p:spPr>
              <a:xfrm>
                <a:off x="6313572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1" name="正方形/長方形 1390"/>
              <p:cNvSpPr/>
              <p:nvPr/>
            </p:nvSpPr>
            <p:spPr>
              <a:xfrm>
                <a:off x="5745088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2" name="正方形/長方形 1391"/>
              <p:cNvSpPr/>
              <p:nvPr/>
            </p:nvSpPr>
            <p:spPr>
              <a:xfrm>
                <a:off x="5934583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3" name="正方形/長方形 1392"/>
              <p:cNvSpPr/>
              <p:nvPr/>
            </p:nvSpPr>
            <p:spPr>
              <a:xfrm>
                <a:off x="6124077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4" name="正方形/長方形 1393"/>
              <p:cNvSpPr/>
              <p:nvPr/>
            </p:nvSpPr>
            <p:spPr>
              <a:xfrm>
                <a:off x="6313572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5" name="正方形/長方形 1394"/>
              <p:cNvSpPr/>
              <p:nvPr/>
            </p:nvSpPr>
            <p:spPr>
              <a:xfrm>
                <a:off x="5745088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6" name="正方形/長方形 1395"/>
              <p:cNvSpPr/>
              <p:nvPr/>
            </p:nvSpPr>
            <p:spPr>
              <a:xfrm>
                <a:off x="5934583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7" name="正方形/長方形 1396"/>
              <p:cNvSpPr/>
              <p:nvPr/>
            </p:nvSpPr>
            <p:spPr>
              <a:xfrm>
                <a:off x="6124077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8" name="正方形/長方形 1397"/>
              <p:cNvSpPr/>
              <p:nvPr/>
            </p:nvSpPr>
            <p:spPr>
              <a:xfrm>
                <a:off x="6313572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9" name="正方形/長方形 1398"/>
              <p:cNvSpPr/>
              <p:nvPr/>
            </p:nvSpPr>
            <p:spPr>
              <a:xfrm>
                <a:off x="5745088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0" name="正方形/長方形 1399"/>
              <p:cNvSpPr/>
              <p:nvPr/>
            </p:nvSpPr>
            <p:spPr>
              <a:xfrm>
                <a:off x="5934583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1" name="正方形/長方形 1400"/>
              <p:cNvSpPr/>
              <p:nvPr/>
            </p:nvSpPr>
            <p:spPr>
              <a:xfrm>
                <a:off x="6124077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2" name="正方形/長方形 1401"/>
              <p:cNvSpPr/>
              <p:nvPr/>
            </p:nvSpPr>
            <p:spPr>
              <a:xfrm>
                <a:off x="6313572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3" name="正方形/長方形 1402"/>
              <p:cNvSpPr/>
              <p:nvPr/>
            </p:nvSpPr>
            <p:spPr>
              <a:xfrm>
                <a:off x="5745088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4" name="正方形/長方形 1403"/>
              <p:cNvSpPr/>
              <p:nvPr/>
            </p:nvSpPr>
            <p:spPr>
              <a:xfrm>
                <a:off x="5934583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5" name="正方形/長方形 1404"/>
              <p:cNvSpPr/>
              <p:nvPr/>
            </p:nvSpPr>
            <p:spPr>
              <a:xfrm>
                <a:off x="6124077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6" name="正方形/長方形 1405"/>
              <p:cNvSpPr/>
              <p:nvPr/>
            </p:nvSpPr>
            <p:spPr>
              <a:xfrm>
                <a:off x="6313572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7" name="正方形/長方形 1406"/>
              <p:cNvSpPr/>
              <p:nvPr/>
            </p:nvSpPr>
            <p:spPr>
              <a:xfrm>
                <a:off x="5745088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8" name="正方形/長方形 1407"/>
              <p:cNvSpPr/>
              <p:nvPr/>
            </p:nvSpPr>
            <p:spPr>
              <a:xfrm>
                <a:off x="5934583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9" name="正方形/長方形 1408"/>
              <p:cNvSpPr/>
              <p:nvPr/>
            </p:nvSpPr>
            <p:spPr>
              <a:xfrm>
                <a:off x="6124077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0" name="正方形/長方形 1409"/>
              <p:cNvSpPr/>
              <p:nvPr/>
            </p:nvSpPr>
            <p:spPr>
              <a:xfrm>
                <a:off x="6313572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1" name="正方形/長方形 1410"/>
              <p:cNvSpPr/>
              <p:nvPr/>
            </p:nvSpPr>
            <p:spPr>
              <a:xfrm>
                <a:off x="5745088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2" name="正方形/長方形 1411"/>
              <p:cNvSpPr/>
              <p:nvPr/>
            </p:nvSpPr>
            <p:spPr>
              <a:xfrm>
                <a:off x="5934583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3" name="正方形/長方形 1412"/>
              <p:cNvSpPr/>
              <p:nvPr/>
            </p:nvSpPr>
            <p:spPr>
              <a:xfrm>
                <a:off x="6124077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4" name="正方形/長方形 1413"/>
              <p:cNvSpPr/>
              <p:nvPr/>
            </p:nvSpPr>
            <p:spPr>
              <a:xfrm>
                <a:off x="6313572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" name="グループ化 326"/>
            <p:cNvGrpSpPr/>
            <p:nvPr/>
          </p:nvGrpSpPr>
          <p:grpSpPr>
            <a:xfrm>
              <a:off x="4592960" y="1947863"/>
              <a:ext cx="663231" cy="504056"/>
              <a:chOff x="5745088" y="2060848"/>
              <a:chExt cx="663231" cy="504056"/>
            </a:xfrm>
            <a:solidFill>
              <a:srgbClr val="FFFF00"/>
            </a:solidFill>
          </p:grpSpPr>
          <p:sp>
            <p:nvSpPr>
              <p:cNvPr id="1351" name="正方形/長方形 1350"/>
              <p:cNvSpPr/>
              <p:nvPr/>
            </p:nvSpPr>
            <p:spPr>
              <a:xfrm>
                <a:off x="5745088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2" name="正方形/長方形 1351"/>
              <p:cNvSpPr/>
              <p:nvPr/>
            </p:nvSpPr>
            <p:spPr>
              <a:xfrm>
                <a:off x="5934583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3" name="正方形/長方形 1352"/>
              <p:cNvSpPr/>
              <p:nvPr/>
            </p:nvSpPr>
            <p:spPr>
              <a:xfrm>
                <a:off x="6124077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4" name="正方形/長方形 1353"/>
              <p:cNvSpPr/>
              <p:nvPr/>
            </p:nvSpPr>
            <p:spPr>
              <a:xfrm>
                <a:off x="6313572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5" name="正方形/長方形 1354"/>
              <p:cNvSpPr/>
              <p:nvPr/>
            </p:nvSpPr>
            <p:spPr>
              <a:xfrm>
                <a:off x="5745088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6" name="正方形/長方形 1355"/>
              <p:cNvSpPr/>
              <p:nvPr/>
            </p:nvSpPr>
            <p:spPr>
              <a:xfrm>
                <a:off x="5934583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7" name="正方形/長方形 1356"/>
              <p:cNvSpPr/>
              <p:nvPr/>
            </p:nvSpPr>
            <p:spPr>
              <a:xfrm>
                <a:off x="6124077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8" name="正方形/長方形 1357"/>
              <p:cNvSpPr/>
              <p:nvPr/>
            </p:nvSpPr>
            <p:spPr>
              <a:xfrm>
                <a:off x="6313572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9" name="正方形/長方形 1358"/>
              <p:cNvSpPr/>
              <p:nvPr/>
            </p:nvSpPr>
            <p:spPr>
              <a:xfrm>
                <a:off x="5745088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0" name="正方形/長方形 1359"/>
              <p:cNvSpPr/>
              <p:nvPr/>
            </p:nvSpPr>
            <p:spPr>
              <a:xfrm>
                <a:off x="5934583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1" name="正方形/長方形 1360"/>
              <p:cNvSpPr/>
              <p:nvPr/>
            </p:nvSpPr>
            <p:spPr>
              <a:xfrm>
                <a:off x="6124077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2" name="正方形/長方形 1361"/>
              <p:cNvSpPr/>
              <p:nvPr/>
            </p:nvSpPr>
            <p:spPr>
              <a:xfrm>
                <a:off x="6313572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3" name="正方形/長方形 1362"/>
              <p:cNvSpPr/>
              <p:nvPr/>
            </p:nvSpPr>
            <p:spPr>
              <a:xfrm>
                <a:off x="5745088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4" name="正方形/長方形 1363"/>
              <p:cNvSpPr/>
              <p:nvPr/>
            </p:nvSpPr>
            <p:spPr>
              <a:xfrm>
                <a:off x="5934583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5" name="正方形/長方形 1364"/>
              <p:cNvSpPr/>
              <p:nvPr/>
            </p:nvSpPr>
            <p:spPr>
              <a:xfrm>
                <a:off x="6124077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6" name="正方形/長方形 1365"/>
              <p:cNvSpPr/>
              <p:nvPr/>
            </p:nvSpPr>
            <p:spPr>
              <a:xfrm>
                <a:off x="6313572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7" name="正方形/長方形 1366"/>
              <p:cNvSpPr/>
              <p:nvPr/>
            </p:nvSpPr>
            <p:spPr>
              <a:xfrm>
                <a:off x="5745088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8" name="正方形/長方形 1367"/>
              <p:cNvSpPr/>
              <p:nvPr/>
            </p:nvSpPr>
            <p:spPr>
              <a:xfrm>
                <a:off x="5934583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9" name="正方形/長方形 1368"/>
              <p:cNvSpPr/>
              <p:nvPr/>
            </p:nvSpPr>
            <p:spPr>
              <a:xfrm>
                <a:off x="6124077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0" name="正方形/長方形 1369"/>
              <p:cNvSpPr/>
              <p:nvPr/>
            </p:nvSpPr>
            <p:spPr>
              <a:xfrm>
                <a:off x="6313572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1" name="正方形/長方形 1370"/>
              <p:cNvSpPr/>
              <p:nvPr/>
            </p:nvSpPr>
            <p:spPr>
              <a:xfrm>
                <a:off x="5745088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2" name="正方形/長方形 1371"/>
              <p:cNvSpPr/>
              <p:nvPr/>
            </p:nvSpPr>
            <p:spPr>
              <a:xfrm>
                <a:off x="5934583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3" name="正方形/長方形 1372"/>
              <p:cNvSpPr/>
              <p:nvPr/>
            </p:nvSpPr>
            <p:spPr>
              <a:xfrm>
                <a:off x="6124077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4" name="正方形/長方形 1373"/>
              <p:cNvSpPr/>
              <p:nvPr/>
            </p:nvSpPr>
            <p:spPr>
              <a:xfrm>
                <a:off x="6313572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5" name="正方形/長方形 1374"/>
              <p:cNvSpPr/>
              <p:nvPr/>
            </p:nvSpPr>
            <p:spPr>
              <a:xfrm>
                <a:off x="5745088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6" name="正方形/長方形 1375"/>
              <p:cNvSpPr/>
              <p:nvPr/>
            </p:nvSpPr>
            <p:spPr>
              <a:xfrm>
                <a:off x="5934583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7" name="正方形/長方形 1376"/>
              <p:cNvSpPr/>
              <p:nvPr/>
            </p:nvSpPr>
            <p:spPr>
              <a:xfrm>
                <a:off x="6124077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8" name="正方形/長方形 1377"/>
              <p:cNvSpPr/>
              <p:nvPr/>
            </p:nvSpPr>
            <p:spPr>
              <a:xfrm>
                <a:off x="6313572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9" name="正方形/長方形 1378"/>
              <p:cNvSpPr/>
              <p:nvPr/>
            </p:nvSpPr>
            <p:spPr>
              <a:xfrm>
                <a:off x="5745088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0" name="正方形/長方形 1379"/>
              <p:cNvSpPr/>
              <p:nvPr/>
            </p:nvSpPr>
            <p:spPr>
              <a:xfrm>
                <a:off x="5934583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1" name="正方形/長方形 1380"/>
              <p:cNvSpPr/>
              <p:nvPr/>
            </p:nvSpPr>
            <p:spPr>
              <a:xfrm>
                <a:off x="6124077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2" name="正方形/長方形 1381"/>
              <p:cNvSpPr/>
              <p:nvPr/>
            </p:nvSpPr>
            <p:spPr>
              <a:xfrm>
                <a:off x="6313572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48" name="正方形/長方形 1347"/>
            <p:cNvSpPr/>
            <p:nvPr/>
          </p:nvSpPr>
          <p:spPr>
            <a:xfrm>
              <a:off x="4592960" y="2852936"/>
              <a:ext cx="144016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9" name="正方形/長方形 1348"/>
            <p:cNvSpPr/>
            <p:nvPr/>
          </p:nvSpPr>
          <p:spPr>
            <a:xfrm>
              <a:off x="5097016" y="2852936"/>
              <a:ext cx="144016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0" name="正方形/長方形 1349"/>
            <p:cNvSpPr/>
            <p:nvPr/>
          </p:nvSpPr>
          <p:spPr>
            <a:xfrm>
              <a:off x="4664968" y="1124744"/>
              <a:ext cx="504056" cy="7200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7" name="グループ化 2596"/>
          <p:cNvGrpSpPr/>
          <p:nvPr/>
        </p:nvGrpSpPr>
        <p:grpSpPr>
          <a:xfrm>
            <a:off x="1856656" y="1556792"/>
            <a:ext cx="576064" cy="1368152"/>
            <a:chOff x="1856656" y="1556792"/>
            <a:chExt cx="576064" cy="1368152"/>
          </a:xfrm>
        </p:grpSpPr>
        <p:sp>
          <p:nvSpPr>
            <p:cNvPr id="1416" name="正方形/長方形 1415"/>
            <p:cNvSpPr/>
            <p:nvPr/>
          </p:nvSpPr>
          <p:spPr>
            <a:xfrm>
              <a:off x="1856656" y="1772816"/>
              <a:ext cx="576064" cy="115212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7" name="正方形/長方形 1416"/>
            <p:cNvSpPr/>
            <p:nvPr/>
          </p:nvSpPr>
          <p:spPr>
            <a:xfrm>
              <a:off x="2000672" y="2852936"/>
              <a:ext cx="288032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" name="グループ化 135"/>
            <p:cNvGrpSpPr/>
            <p:nvPr/>
          </p:nvGrpSpPr>
          <p:grpSpPr>
            <a:xfrm>
              <a:off x="1928664" y="1844824"/>
              <a:ext cx="432048" cy="720080"/>
              <a:chOff x="1352600" y="1628800"/>
              <a:chExt cx="1368152" cy="1656184"/>
            </a:xfrm>
            <a:solidFill>
              <a:srgbClr val="FFFF00"/>
            </a:solidFill>
          </p:grpSpPr>
          <p:sp>
            <p:nvSpPr>
              <p:cNvPr id="1420" name="正方形/長方形 1419"/>
              <p:cNvSpPr/>
              <p:nvPr/>
            </p:nvSpPr>
            <p:spPr>
              <a:xfrm>
                <a:off x="1352600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1" name="正方形/長方形 1420"/>
              <p:cNvSpPr/>
              <p:nvPr/>
            </p:nvSpPr>
            <p:spPr>
              <a:xfrm>
                <a:off x="1496616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2" name="正方形/長方形 1421"/>
              <p:cNvSpPr/>
              <p:nvPr/>
            </p:nvSpPr>
            <p:spPr>
              <a:xfrm>
                <a:off x="1640632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3" name="正方形/長方形 1422"/>
              <p:cNvSpPr/>
              <p:nvPr/>
            </p:nvSpPr>
            <p:spPr>
              <a:xfrm>
                <a:off x="1784648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4" name="正方形/長方形 1423"/>
              <p:cNvSpPr/>
              <p:nvPr/>
            </p:nvSpPr>
            <p:spPr>
              <a:xfrm>
                <a:off x="1928664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5" name="正方形/長方形 1424"/>
              <p:cNvSpPr/>
              <p:nvPr/>
            </p:nvSpPr>
            <p:spPr>
              <a:xfrm>
                <a:off x="2072680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6" name="正方形/長方形 1425"/>
              <p:cNvSpPr/>
              <p:nvPr/>
            </p:nvSpPr>
            <p:spPr>
              <a:xfrm>
                <a:off x="2216696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7" name="正方形/長方形 1426"/>
              <p:cNvSpPr/>
              <p:nvPr/>
            </p:nvSpPr>
            <p:spPr>
              <a:xfrm>
                <a:off x="2360712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8" name="正方形/長方形 1427"/>
              <p:cNvSpPr/>
              <p:nvPr/>
            </p:nvSpPr>
            <p:spPr>
              <a:xfrm>
                <a:off x="2504728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9" name="正方形/長方形 1428"/>
              <p:cNvSpPr/>
              <p:nvPr/>
            </p:nvSpPr>
            <p:spPr>
              <a:xfrm>
                <a:off x="2648744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0" name="正方形/長方形 1429"/>
              <p:cNvSpPr/>
              <p:nvPr/>
            </p:nvSpPr>
            <p:spPr>
              <a:xfrm>
                <a:off x="1352600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1" name="正方形/長方形 1430"/>
              <p:cNvSpPr/>
              <p:nvPr/>
            </p:nvSpPr>
            <p:spPr>
              <a:xfrm>
                <a:off x="1496616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2" name="正方形/長方形 1431"/>
              <p:cNvSpPr/>
              <p:nvPr/>
            </p:nvSpPr>
            <p:spPr>
              <a:xfrm>
                <a:off x="1640632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3" name="正方形/長方形 1432"/>
              <p:cNvSpPr/>
              <p:nvPr/>
            </p:nvSpPr>
            <p:spPr>
              <a:xfrm>
                <a:off x="1784648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4" name="正方形/長方形 1433"/>
              <p:cNvSpPr/>
              <p:nvPr/>
            </p:nvSpPr>
            <p:spPr>
              <a:xfrm>
                <a:off x="1928664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5" name="正方形/長方形 1434"/>
              <p:cNvSpPr/>
              <p:nvPr/>
            </p:nvSpPr>
            <p:spPr>
              <a:xfrm>
                <a:off x="2072680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6" name="正方形/長方形 1435"/>
              <p:cNvSpPr/>
              <p:nvPr/>
            </p:nvSpPr>
            <p:spPr>
              <a:xfrm>
                <a:off x="2216696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7" name="正方形/長方形 1436"/>
              <p:cNvSpPr/>
              <p:nvPr/>
            </p:nvSpPr>
            <p:spPr>
              <a:xfrm>
                <a:off x="2360712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8" name="正方形/長方形 1437"/>
              <p:cNvSpPr/>
              <p:nvPr/>
            </p:nvSpPr>
            <p:spPr>
              <a:xfrm>
                <a:off x="2504728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9" name="正方形/長方形 1438"/>
              <p:cNvSpPr/>
              <p:nvPr/>
            </p:nvSpPr>
            <p:spPr>
              <a:xfrm>
                <a:off x="2648744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0" name="正方形/長方形 1439"/>
              <p:cNvSpPr/>
              <p:nvPr/>
            </p:nvSpPr>
            <p:spPr>
              <a:xfrm>
                <a:off x="1352600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1" name="正方形/長方形 1440"/>
              <p:cNvSpPr/>
              <p:nvPr/>
            </p:nvSpPr>
            <p:spPr>
              <a:xfrm>
                <a:off x="1496616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2" name="正方形/長方形 1441"/>
              <p:cNvSpPr/>
              <p:nvPr/>
            </p:nvSpPr>
            <p:spPr>
              <a:xfrm>
                <a:off x="1640632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3" name="正方形/長方形 1442"/>
              <p:cNvSpPr/>
              <p:nvPr/>
            </p:nvSpPr>
            <p:spPr>
              <a:xfrm>
                <a:off x="1784648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4" name="正方形/長方形 1443"/>
              <p:cNvSpPr/>
              <p:nvPr/>
            </p:nvSpPr>
            <p:spPr>
              <a:xfrm>
                <a:off x="1928664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5" name="正方形/長方形 1444"/>
              <p:cNvSpPr/>
              <p:nvPr/>
            </p:nvSpPr>
            <p:spPr>
              <a:xfrm>
                <a:off x="2072680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6" name="正方形/長方形 1445"/>
              <p:cNvSpPr/>
              <p:nvPr/>
            </p:nvSpPr>
            <p:spPr>
              <a:xfrm>
                <a:off x="2216696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7" name="正方形/長方形 1446"/>
              <p:cNvSpPr/>
              <p:nvPr/>
            </p:nvSpPr>
            <p:spPr>
              <a:xfrm>
                <a:off x="2360712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8" name="正方形/長方形 1447"/>
              <p:cNvSpPr/>
              <p:nvPr/>
            </p:nvSpPr>
            <p:spPr>
              <a:xfrm>
                <a:off x="2504728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9" name="正方形/長方形 1448"/>
              <p:cNvSpPr/>
              <p:nvPr/>
            </p:nvSpPr>
            <p:spPr>
              <a:xfrm>
                <a:off x="2648744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0" name="正方形/長方形 1449"/>
              <p:cNvSpPr/>
              <p:nvPr/>
            </p:nvSpPr>
            <p:spPr>
              <a:xfrm>
                <a:off x="1352600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1" name="正方形/長方形 1450"/>
              <p:cNvSpPr/>
              <p:nvPr/>
            </p:nvSpPr>
            <p:spPr>
              <a:xfrm>
                <a:off x="1496616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2" name="正方形/長方形 1451"/>
              <p:cNvSpPr/>
              <p:nvPr/>
            </p:nvSpPr>
            <p:spPr>
              <a:xfrm>
                <a:off x="1640632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3" name="正方形/長方形 1452"/>
              <p:cNvSpPr/>
              <p:nvPr/>
            </p:nvSpPr>
            <p:spPr>
              <a:xfrm>
                <a:off x="1784648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4" name="正方形/長方形 1453"/>
              <p:cNvSpPr/>
              <p:nvPr/>
            </p:nvSpPr>
            <p:spPr>
              <a:xfrm>
                <a:off x="1928664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5" name="正方形/長方形 1454"/>
              <p:cNvSpPr/>
              <p:nvPr/>
            </p:nvSpPr>
            <p:spPr>
              <a:xfrm>
                <a:off x="2072680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6" name="正方形/長方形 1455"/>
              <p:cNvSpPr/>
              <p:nvPr/>
            </p:nvSpPr>
            <p:spPr>
              <a:xfrm>
                <a:off x="2216696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7" name="正方形/長方形 1456"/>
              <p:cNvSpPr/>
              <p:nvPr/>
            </p:nvSpPr>
            <p:spPr>
              <a:xfrm>
                <a:off x="2360712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8" name="正方形/長方形 1457"/>
              <p:cNvSpPr/>
              <p:nvPr/>
            </p:nvSpPr>
            <p:spPr>
              <a:xfrm>
                <a:off x="2504728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9" name="正方形/長方形 1458"/>
              <p:cNvSpPr/>
              <p:nvPr/>
            </p:nvSpPr>
            <p:spPr>
              <a:xfrm>
                <a:off x="2648744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0" name="正方形/長方形 1459"/>
              <p:cNvSpPr/>
              <p:nvPr/>
            </p:nvSpPr>
            <p:spPr>
              <a:xfrm>
                <a:off x="1352600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1" name="正方形/長方形 1460"/>
              <p:cNvSpPr/>
              <p:nvPr/>
            </p:nvSpPr>
            <p:spPr>
              <a:xfrm>
                <a:off x="1496616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2" name="正方形/長方形 1461"/>
              <p:cNvSpPr/>
              <p:nvPr/>
            </p:nvSpPr>
            <p:spPr>
              <a:xfrm>
                <a:off x="1640632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3" name="正方形/長方形 1462"/>
              <p:cNvSpPr/>
              <p:nvPr/>
            </p:nvSpPr>
            <p:spPr>
              <a:xfrm>
                <a:off x="1784648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4" name="正方形/長方形 1463"/>
              <p:cNvSpPr/>
              <p:nvPr/>
            </p:nvSpPr>
            <p:spPr>
              <a:xfrm>
                <a:off x="1928664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5" name="正方形/長方形 1464"/>
              <p:cNvSpPr/>
              <p:nvPr/>
            </p:nvSpPr>
            <p:spPr>
              <a:xfrm>
                <a:off x="2072680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6" name="正方形/長方形 1465"/>
              <p:cNvSpPr/>
              <p:nvPr/>
            </p:nvSpPr>
            <p:spPr>
              <a:xfrm>
                <a:off x="2216696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7" name="正方形/長方形 1466"/>
              <p:cNvSpPr/>
              <p:nvPr/>
            </p:nvSpPr>
            <p:spPr>
              <a:xfrm>
                <a:off x="2360712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8" name="正方形/長方形 1467"/>
              <p:cNvSpPr/>
              <p:nvPr/>
            </p:nvSpPr>
            <p:spPr>
              <a:xfrm>
                <a:off x="2504728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9" name="正方形/長方形 1468"/>
              <p:cNvSpPr/>
              <p:nvPr/>
            </p:nvSpPr>
            <p:spPr>
              <a:xfrm>
                <a:off x="2648744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0" name="正方形/長方形 1469"/>
              <p:cNvSpPr/>
              <p:nvPr/>
            </p:nvSpPr>
            <p:spPr>
              <a:xfrm>
                <a:off x="1352600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1" name="正方形/長方形 1470"/>
              <p:cNvSpPr/>
              <p:nvPr/>
            </p:nvSpPr>
            <p:spPr>
              <a:xfrm>
                <a:off x="1496616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2" name="正方形/長方形 1471"/>
              <p:cNvSpPr/>
              <p:nvPr/>
            </p:nvSpPr>
            <p:spPr>
              <a:xfrm>
                <a:off x="1640632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3" name="正方形/長方形 1472"/>
              <p:cNvSpPr/>
              <p:nvPr/>
            </p:nvSpPr>
            <p:spPr>
              <a:xfrm>
                <a:off x="1784648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4" name="正方形/長方形 1473"/>
              <p:cNvSpPr/>
              <p:nvPr/>
            </p:nvSpPr>
            <p:spPr>
              <a:xfrm>
                <a:off x="1928664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5" name="正方形/長方形 1474"/>
              <p:cNvSpPr/>
              <p:nvPr/>
            </p:nvSpPr>
            <p:spPr>
              <a:xfrm>
                <a:off x="2072680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6" name="正方形/長方形 1475"/>
              <p:cNvSpPr/>
              <p:nvPr/>
            </p:nvSpPr>
            <p:spPr>
              <a:xfrm>
                <a:off x="2216696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7" name="正方形/長方形 1476"/>
              <p:cNvSpPr/>
              <p:nvPr/>
            </p:nvSpPr>
            <p:spPr>
              <a:xfrm>
                <a:off x="2360712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8" name="正方形/長方形 1477"/>
              <p:cNvSpPr/>
              <p:nvPr/>
            </p:nvSpPr>
            <p:spPr>
              <a:xfrm>
                <a:off x="2504728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9" name="正方形/長方形 1478"/>
              <p:cNvSpPr/>
              <p:nvPr/>
            </p:nvSpPr>
            <p:spPr>
              <a:xfrm>
                <a:off x="2648744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0" name="正方形/長方形 1479"/>
              <p:cNvSpPr/>
              <p:nvPr/>
            </p:nvSpPr>
            <p:spPr>
              <a:xfrm>
                <a:off x="1352600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1" name="正方形/長方形 1480"/>
              <p:cNvSpPr/>
              <p:nvPr/>
            </p:nvSpPr>
            <p:spPr>
              <a:xfrm>
                <a:off x="1496616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2" name="正方形/長方形 1481"/>
              <p:cNvSpPr/>
              <p:nvPr/>
            </p:nvSpPr>
            <p:spPr>
              <a:xfrm>
                <a:off x="1640632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3" name="正方形/長方形 1482"/>
              <p:cNvSpPr/>
              <p:nvPr/>
            </p:nvSpPr>
            <p:spPr>
              <a:xfrm>
                <a:off x="1784648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4" name="正方形/長方形 1483"/>
              <p:cNvSpPr/>
              <p:nvPr/>
            </p:nvSpPr>
            <p:spPr>
              <a:xfrm>
                <a:off x="1928664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5" name="正方形/長方形 1484"/>
              <p:cNvSpPr/>
              <p:nvPr/>
            </p:nvSpPr>
            <p:spPr>
              <a:xfrm>
                <a:off x="2072680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6" name="正方形/長方形 1485"/>
              <p:cNvSpPr/>
              <p:nvPr/>
            </p:nvSpPr>
            <p:spPr>
              <a:xfrm>
                <a:off x="2216696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7" name="正方形/長方形 1486"/>
              <p:cNvSpPr/>
              <p:nvPr/>
            </p:nvSpPr>
            <p:spPr>
              <a:xfrm>
                <a:off x="2360712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8" name="正方形/長方形 1487"/>
              <p:cNvSpPr/>
              <p:nvPr/>
            </p:nvSpPr>
            <p:spPr>
              <a:xfrm>
                <a:off x="2504728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9" name="正方形/長方形 1488"/>
              <p:cNvSpPr/>
              <p:nvPr/>
            </p:nvSpPr>
            <p:spPr>
              <a:xfrm>
                <a:off x="2648744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0" name="正方形/長方形 1489"/>
              <p:cNvSpPr/>
              <p:nvPr/>
            </p:nvSpPr>
            <p:spPr>
              <a:xfrm>
                <a:off x="1352600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1" name="正方形/長方形 1490"/>
              <p:cNvSpPr/>
              <p:nvPr/>
            </p:nvSpPr>
            <p:spPr>
              <a:xfrm>
                <a:off x="1496616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2" name="正方形/長方形 1491"/>
              <p:cNvSpPr/>
              <p:nvPr/>
            </p:nvSpPr>
            <p:spPr>
              <a:xfrm>
                <a:off x="1640632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3" name="正方形/長方形 128"/>
              <p:cNvSpPr/>
              <p:nvPr/>
            </p:nvSpPr>
            <p:spPr>
              <a:xfrm>
                <a:off x="1784648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4" name="正方形/長方形 1493"/>
              <p:cNvSpPr/>
              <p:nvPr/>
            </p:nvSpPr>
            <p:spPr>
              <a:xfrm>
                <a:off x="1928664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5" name="正方形/長方形 1494"/>
              <p:cNvSpPr/>
              <p:nvPr/>
            </p:nvSpPr>
            <p:spPr>
              <a:xfrm>
                <a:off x="2072680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6" name="正方形/長方形 1495"/>
              <p:cNvSpPr/>
              <p:nvPr/>
            </p:nvSpPr>
            <p:spPr>
              <a:xfrm>
                <a:off x="2216696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7" name="正方形/長方形 1496"/>
              <p:cNvSpPr/>
              <p:nvPr/>
            </p:nvSpPr>
            <p:spPr>
              <a:xfrm>
                <a:off x="2360712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8" name="正方形/長方形 1497"/>
              <p:cNvSpPr/>
              <p:nvPr/>
            </p:nvSpPr>
            <p:spPr>
              <a:xfrm>
                <a:off x="2504728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9" name="正方形/長方形 1498"/>
              <p:cNvSpPr/>
              <p:nvPr/>
            </p:nvSpPr>
            <p:spPr>
              <a:xfrm>
                <a:off x="2648744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19" name="正方形/長方形 1418"/>
            <p:cNvSpPr/>
            <p:nvPr/>
          </p:nvSpPr>
          <p:spPr>
            <a:xfrm>
              <a:off x="1856656" y="1556792"/>
              <a:ext cx="288032" cy="216024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02" name="グループ化 2601"/>
          <p:cNvGrpSpPr/>
          <p:nvPr/>
        </p:nvGrpSpPr>
        <p:grpSpPr>
          <a:xfrm>
            <a:off x="5385048" y="1484784"/>
            <a:ext cx="720080" cy="1440160"/>
            <a:chOff x="5385048" y="1484784"/>
            <a:chExt cx="720080" cy="1440160"/>
          </a:xfrm>
        </p:grpSpPr>
        <p:sp>
          <p:nvSpPr>
            <p:cNvPr id="1501" name="正方形/長方形 1500"/>
            <p:cNvSpPr/>
            <p:nvPr/>
          </p:nvSpPr>
          <p:spPr>
            <a:xfrm>
              <a:off x="5529064" y="1484784"/>
              <a:ext cx="432048" cy="144016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2" name="1 つの角を丸めた四角形 1501"/>
            <p:cNvSpPr/>
            <p:nvPr/>
          </p:nvSpPr>
          <p:spPr>
            <a:xfrm>
              <a:off x="5961112" y="1556792"/>
              <a:ext cx="144016" cy="1368152"/>
            </a:xfrm>
            <a:prstGeom prst="snipRoundRect">
              <a:avLst>
                <a:gd name="adj1" fmla="val 0"/>
                <a:gd name="adj2" fmla="val 43122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3" name="1 つの角を丸めた四角形 1502"/>
            <p:cNvSpPr/>
            <p:nvPr/>
          </p:nvSpPr>
          <p:spPr>
            <a:xfrm flipH="1">
              <a:off x="5385048" y="1556792"/>
              <a:ext cx="144016" cy="1368152"/>
            </a:xfrm>
            <a:prstGeom prst="snipRoundRect">
              <a:avLst>
                <a:gd name="adj1" fmla="val 0"/>
                <a:gd name="adj2" fmla="val 43122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9" name="グループ化 387"/>
            <p:cNvGrpSpPr/>
            <p:nvPr/>
          </p:nvGrpSpPr>
          <p:grpSpPr>
            <a:xfrm>
              <a:off x="5601073" y="1484784"/>
              <a:ext cx="288032" cy="1224136"/>
              <a:chOff x="7689304" y="2132856"/>
              <a:chExt cx="463119" cy="1224136"/>
            </a:xfrm>
            <a:solidFill>
              <a:srgbClr val="FFFF00"/>
            </a:solidFill>
          </p:grpSpPr>
          <p:sp>
            <p:nvSpPr>
              <p:cNvPr id="1522" name="正方形/長方形 1521"/>
              <p:cNvSpPr/>
              <p:nvPr/>
            </p:nvSpPr>
            <p:spPr>
              <a:xfrm>
                <a:off x="768930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3" name="正方形/長方形 1522"/>
              <p:cNvSpPr/>
              <p:nvPr/>
            </p:nvSpPr>
            <p:spPr>
              <a:xfrm>
                <a:off x="777278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4" name="正方形/長方形 1523"/>
              <p:cNvSpPr/>
              <p:nvPr/>
            </p:nvSpPr>
            <p:spPr>
              <a:xfrm>
                <a:off x="785626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5" name="正方形/長方形 1524"/>
              <p:cNvSpPr/>
              <p:nvPr/>
            </p:nvSpPr>
            <p:spPr>
              <a:xfrm>
                <a:off x="793974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6" name="正方形/長方形 1525"/>
              <p:cNvSpPr/>
              <p:nvPr/>
            </p:nvSpPr>
            <p:spPr>
              <a:xfrm>
                <a:off x="802322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7" name="正方形/長方形 1526"/>
              <p:cNvSpPr/>
              <p:nvPr/>
            </p:nvSpPr>
            <p:spPr>
              <a:xfrm>
                <a:off x="810670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05" name="正方形/長方形 1504"/>
            <p:cNvSpPr/>
            <p:nvPr/>
          </p:nvSpPr>
          <p:spPr>
            <a:xfrm>
              <a:off x="5601072" y="2852936"/>
              <a:ext cx="288032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6" name="正方形/長方形 1505"/>
            <p:cNvSpPr/>
            <p:nvPr/>
          </p:nvSpPr>
          <p:spPr>
            <a:xfrm>
              <a:off x="5457056" y="1700808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7" name="正方形/長方形 1506"/>
            <p:cNvSpPr/>
            <p:nvPr/>
          </p:nvSpPr>
          <p:spPr>
            <a:xfrm>
              <a:off x="5457056" y="1853208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8" name="正方形/長方形 1507"/>
            <p:cNvSpPr/>
            <p:nvPr/>
          </p:nvSpPr>
          <p:spPr>
            <a:xfrm>
              <a:off x="5457056" y="1988840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9" name="正方形/長方形 1508"/>
            <p:cNvSpPr/>
            <p:nvPr/>
          </p:nvSpPr>
          <p:spPr>
            <a:xfrm>
              <a:off x="5457056" y="2141240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0" name="正方形/長方形 1509"/>
            <p:cNvSpPr/>
            <p:nvPr/>
          </p:nvSpPr>
          <p:spPr>
            <a:xfrm>
              <a:off x="5457056" y="2285256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1" name="正方形/長方形 1510"/>
            <p:cNvSpPr/>
            <p:nvPr/>
          </p:nvSpPr>
          <p:spPr>
            <a:xfrm>
              <a:off x="5457056" y="2429272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2" name="正方形/長方形 1511"/>
            <p:cNvSpPr/>
            <p:nvPr/>
          </p:nvSpPr>
          <p:spPr>
            <a:xfrm>
              <a:off x="5457056" y="2573288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3" name="正方形/長方形 1512"/>
            <p:cNvSpPr/>
            <p:nvPr/>
          </p:nvSpPr>
          <p:spPr>
            <a:xfrm>
              <a:off x="5457056" y="2717304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4" name="正方形/長方形 1513"/>
            <p:cNvSpPr/>
            <p:nvPr/>
          </p:nvSpPr>
          <p:spPr>
            <a:xfrm>
              <a:off x="5969496" y="1700808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5" name="正方形/長方形 1514"/>
            <p:cNvSpPr/>
            <p:nvPr/>
          </p:nvSpPr>
          <p:spPr>
            <a:xfrm>
              <a:off x="5969496" y="1853208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6" name="正方形/長方形 1515"/>
            <p:cNvSpPr/>
            <p:nvPr/>
          </p:nvSpPr>
          <p:spPr>
            <a:xfrm>
              <a:off x="5969496" y="1988840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7" name="正方形/長方形 1516"/>
            <p:cNvSpPr/>
            <p:nvPr/>
          </p:nvSpPr>
          <p:spPr>
            <a:xfrm>
              <a:off x="5969496" y="2141240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8" name="正方形/長方形 1517"/>
            <p:cNvSpPr/>
            <p:nvPr/>
          </p:nvSpPr>
          <p:spPr>
            <a:xfrm>
              <a:off x="5969496" y="2285256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9" name="正方形/長方形 1518"/>
            <p:cNvSpPr/>
            <p:nvPr/>
          </p:nvSpPr>
          <p:spPr>
            <a:xfrm>
              <a:off x="5969496" y="2429272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0" name="正方形/長方形 1519"/>
            <p:cNvSpPr/>
            <p:nvPr/>
          </p:nvSpPr>
          <p:spPr>
            <a:xfrm>
              <a:off x="5969496" y="2573288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1" name="正方形/長方形 1520"/>
            <p:cNvSpPr/>
            <p:nvPr/>
          </p:nvSpPr>
          <p:spPr>
            <a:xfrm>
              <a:off x="5969496" y="2717304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603" name="グループ化 2602"/>
          <p:cNvGrpSpPr/>
          <p:nvPr/>
        </p:nvGrpSpPr>
        <p:grpSpPr>
          <a:xfrm>
            <a:off x="6177136" y="836712"/>
            <a:ext cx="1081236" cy="2088232"/>
            <a:chOff x="6177136" y="836712"/>
            <a:chExt cx="1081236" cy="2088232"/>
          </a:xfrm>
        </p:grpSpPr>
        <p:sp>
          <p:nvSpPr>
            <p:cNvPr id="1594" name="片側の 2 つの角を丸めた四角形 414"/>
            <p:cNvSpPr/>
            <p:nvPr/>
          </p:nvSpPr>
          <p:spPr>
            <a:xfrm>
              <a:off x="6177136" y="1124744"/>
              <a:ext cx="361156" cy="1800200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416"/>
            <p:cNvGrpSpPr/>
            <p:nvPr/>
          </p:nvGrpSpPr>
          <p:grpSpPr>
            <a:xfrm>
              <a:off x="6177136" y="1248896"/>
              <a:ext cx="361156" cy="1489821"/>
              <a:chOff x="1712640" y="1628800"/>
              <a:chExt cx="648072" cy="3672408"/>
            </a:xfrm>
            <a:solidFill>
              <a:srgbClr val="FFFF00"/>
            </a:solidFill>
          </p:grpSpPr>
          <p:grpSp>
            <p:nvGrpSpPr>
              <p:cNvPr id="23" name="グループ化 419"/>
              <p:cNvGrpSpPr/>
              <p:nvPr/>
            </p:nvGrpSpPr>
            <p:grpSpPr>
              <a:xfrm>
                <a:off x="1712640" y="1628800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612" name="正方形/長方形 1611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3" name="正方形/長方形 1612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4" name="正方形/長方形 1613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5" name="正方形/長方形 1614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6" name="正方形/長方形 1615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7" name="正方形/長方形 1616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8" name="正方形/長方形 1617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9" name="正方形/長方形 1618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0" name="正方形/長方形 1619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1" name="正方形/長方形 1620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2" name="正方形/長方形 1621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3" name="正方形/長方形 1622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4" name="正方形/長方形 1623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" name="グループ化 420"/>
              <p:cNvGrpSpPr/>
              <p:nvPr/>
            </p:nvGrpSpPr>
            <p:grpSpPr>
              <a:xfrm>
                <a:off x="1712640" y="3501008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599" name="正方形/長方形 421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0" name="正方形/長方形 1599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1" name="正方形/長方形 1600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2" name="正方形/長方形 1601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3" name="正方形/長方形 1602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4" name="正方形/長方形 1603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5" name="正方形/長方形 1604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6" name="正方形/長方形 1605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7" name="正方形/長方形 1606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8" name="正方形/長方形 1607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9" name="正方形/長方形 1608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0" name="正方形/長方形 1609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1" name="正方形/長方形 1610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96" name="正方形/長方形 417"/>
            <p:cNvSpPr/>
            <p:nvPr/>
          </p:nvSpPr>
          <p:spPr>
            <a:xfrm>
              <a:off x="6297521" y="2862868"/>
              <a:ext cx="120385" cy="6207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63" name="片側の 2 つの角を丸めた四角形 1562"/>
            <p:cNvSpPr/>
            <p:nvPr/>
          </p:nvSpPr>
          <p:spPr>
            <a:xfrm>
              <a:off x="6897216" y="1124744"/>
              <a:ext cx="361156" cy="1800200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1563"/>
            <p:cNvGrpSpPr/>
            <p:nvPr/>
          </p:nvGrpSpPr>
          <p:grpSpPr>
            <a:xfrm>
              <a:off x="6897216" y="1248896"/>
              <a:ext cx="361156" cy="1489821"/>
              <a:chOff x="1712640" y="1628800"/>
              <a:chExt cx="648072" cy="3672408"/>
            </a:xfrm>
            <a:solidFill>
              <a:srgbClr val="FFFF00"/>
            </a:solidFill>
          </p:grpSpPr>
          <p:grpSp>
            <p:nvGrpSpPr>
              <p:cNvPr id="27" name="グループ化 419"/>
              <p:cNvGrpSpPr/>
              <p:nvPr/>
            </p:nvGrpSpPr>
            <p:grpSpPr>
              <a:xfrm>
                <a:off x="1712640" y="1628800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581" name="正方形/長方形 1580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2" name="正方形/長方形 1581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3" name="正方形/長方形 1582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4" name="正方形/長方形 1583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5" name="正方形/長方形 1584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6" name="正方形/長方形 1585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7" name="正方形/長方形 1586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8" name="正方形/長方形 1587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9" name="正方形/長方形 1588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0" name="正方形/長方形 1589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1" name="正方形/長方形 1590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2" name="正方形/長方形 1591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3" name="正方形/長方形 1592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" name="グループ化 420"/>
              <p:cNvGrpSpPr/>
              <p:nvPr/>
            </p:nvGrpSpPr>
            <p:grpSpPr>
              <a:xfrm>
                <a:off x="1712640" y="3501008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568" name="正方形/長方形 1567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9" name="正方形/長方形 1568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0" name="正方形/長方形 1569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1" name="正方形/長方形 1570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2" name="正方形/長方形 1571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3" name="正方形/長方形 1572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4" name="正方形/長方形 1573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5" name="正方形/長方形 1574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6" name="正方形/長方形 1575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7" name="正方形/長方形 1576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8" name="正方形/長方形 1577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9" name="正方形/長方形 1578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0" name="正方形/長方形 1579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65" name="正方形/長方形 1564"/>
            <p:cNvSpPr/>
            <p:nvPr/>
          </p:nvSpPr>
          <p:spPr>
            <a:xfrm>
              <a:off x="7017601" y="2862868"/>
              <a:ext cx="120385" cy="6207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32" name="片側の 2 つの角を丸めた四角形 1531"/>
            <p:cNvSpPr/>
            <p:nvPr/>
          </p:nvSpPr>
          <p:spPr>
            <a:xfrm>
              <a:off x="6465168" y="836712"/>
              <a:ext cx="504056" cy="2088232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416"/>
            <p:cNvGrpSpPr/>
            <p:nvPr/>
          </p:nvGrpSpPr>
          <p:grpSpPr>
            <a:xfrm>
              <a:off x="6465168" y="980728"/>
              <a:ext cx="504056" cy="1728192"/>
              <a:chOff x="1712640" y="1628800"/>
              <a:chExt cx="648072" cy="3672408"/>
            </a:xfrm>
            <a:solidFill>
              <a:srgbClr val="FFFF00"/>
            </a:solidFill>
          </p:grpSpPr>
          <p:grpSp>
            <p:nvGrpSpPr>
              <p:cNvPr id="31" name="グループ化 419"/>
              <p:cNvGrpSpPr/>
              <p:nvPr/>
            </p:nvGrpSpPr>
            <p:grpSpPr>
              <a:xfrm>
                <a:off x="1712640" y="1628800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550" name="正方形/長方形 1549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1" name="正方形/長方形 1550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2" name="正方形/長方形 1551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3" name="正方形/長方形 1552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4" name="正方形/長方形 1553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5" name="正方形/長方形 1554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6" name="正方形/長方形 1555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7" name="正方形/長方形 1556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8" name="正方形/長方形 1557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9" name="正方形/長方形 1558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0" name="正方形/長方形 1559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1" name="正方形/長方形 1560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2" name="正方形/長方形 1561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2" name="グループ化 420"/>
              <p:cNvGrpSpPr/>
              <p:nvPr/>
            </p:nvGrpSpPr>
            <p:grpSpPr>
              <a:xfrm>
                <a:off x="1712640" y="3501008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537" name="正方形/長方形 1536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8" name="正方形/長方形 1537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9" name="正方形/長方形 1538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0" name="正方形/長方形 1539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1" name="正方形/長方形 1540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2" name="正方形/長方形 1541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3" name="正方形/長方形 1542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4" name="正方形/長方形 1543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5" name="正方形/長方形 1544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6" name="正方形/長方形 1545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7" name="正方形/長方形 1546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8" name="正方形/長方形 1547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9" name="正方形/長方形 1548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34" name="正方形/長方形 1533"/>
            <p:cNvSpPr/>
            <p:nvPr/>
          </p:nvSpPr>
          <p:spPr>
            <a:xfrm>
              <a:off x="6633186" y="2852936"/>
              <a:ext cx="168018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604" name="グループ化 2603"/>
          <p:cNvGrpSpPr/>
          <p:nvPr/>
        </p:nvGrpSpPr>
        <p:grpSpPr>
          <a:xfrm>
            <a:off x="7329264" y="1124744"/>
            <a:ext cx="792088" cy="1800200"/>
            <a:chOff x="7329264" y="1124744"/>
            <a:chExt cx="792088" cy="1800200"/>
          </a:xfrm>
        </p:grpSpPr>
        <p:sp>
          <p:nvSpPr>
            <p:cNvPr id="1626" name="正方形/長方形 1625"/>
            <p:cNvSpPr/>
            <p:nvPr/>
          </p:nvSpPr>
          <p:spPr>
            <a:xfrm>
              <a:off x="7401272" y="1196752"/>
              <a:ext cx="639688" cy="20764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7" name="正方形/長方形 1626"/>
            <p:cNvSpPr/>
            <p:nvPr/>
          </p:nvSpPr>
          <p:spPr>
            <a:xfrm>
              <a:off x="7329264" y="1340768"/>
              <a:ext cx="792088" cy="1584176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8" name="正方形/長方形 1627"/>
            <p:cNvSpPr/>
            <p:nvPr/>
          </p:nvSpPr>
          <p:spPr>
            <a:xfrm>
              <a:off x="7473280" y="1124744"/>
              <a:ext cx="504056" cy="7200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0" name="正方形/長方形 1629"/>
            <p:cNvSpPr/>
            <p:nvPr/>
          </p:nvSpPr>
          <p:spPr>
            <a:xfrm>
              <a:off x="7401272" y="1412776"/>
              <a:ext cx="43205" cy="151216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1" name="正方形/長方形 1630"/>
            <p:cNvSpPr/>
            <p:nvPr/>
          </p:nvSpPr>
          <p:spPr>
            <a:xfrm>
              <a:off x="7487682" y="1412776"/>
              <a:ext cx="43205" cy="151216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2" name="正方形/長方形 1631"/>
            <p:cNvSpPr/>
            <p:nvPr/>
          </p:nvSpPr>
          <p:spPr>
            <a:xfrm>
              <a:off x="7574091" y="1412776"/>
              <a:ext cx="43205" cy="151216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3" name="正方形/長方形 1632"/>
            <p:cNvSpPr/>
            <p:nvPr/>
          </p:nvSpPr>
          <p:spPr>
            <a:xfrm>
              <a:off x="7660501" y="1412776"/>
              <a:ext cx="43205" cy="151216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4" name="正方形/長方形 1633"/>
            <p:cNvSpPr/>
            <p:nvPr/>
          </p:nvSpPr>
          <p:spPr>
            <a:xfrm>
              <a:off x="7746910" y="1412776"/>
              <a:ext cx="43205" cy="151216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5" name="正方形/長方形 1634"/>
            <p:cNvSpPr/>
            <p:nvPr/>
          </p:nvSpPr>
          <p:spPr>
            <a:xfrm>
              <a:off x="7833320" y="1412776"/>
              <a:ext cx="43205" cy="151216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6" name="正方形/長方形 1635"/>
            <p:cNvSpPr/>
            <p:nvPr/>
          </p:nvSpPr>
          <p:spPr>
            <a:xfrm>
              <a:off x="7919730" y="1412776"/>
              <a:ext cx="43205" cy="151216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7" name="正方形/長方形 1636"/>
            <p:cNvSpPr/>
            <p:nvPr/>
          </p:nvSpPr>
          <p:spPr>
            <a:xfrm>
              <a:off x="8006139" y="1412776"/>
              <a:ext cx="43205" cy="151216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05" name="グループ化 2604"/>
          <p:cNvGrpSpPr/>
          <p:nvPr/>
        </p:nvGrpSpPr>
        <p:grpSpPr>
          <a:xfrm>
            <a:off x="8192269" y="404664"/>
            <a:ext cx="433139" cy="2520280"/>
            <a:chOff x="8192269" y="404664"/>
            <a:chExt cx="433139" cy="2520280"/>
          </a:xfrm>
        </p:grpSpPr>
        <p:sp>
          <p:nvSpPr>
            <p:cNvPr id="1643" name="片側の 2 つの角を丸めた四角形 1642"/>
            <p:cNvSpPr/>
            <p:nvPr/>
          </p:nvSpPr>
          <p:spPr>
            <a:xfrm>
              <a:off x="8192269" y="836712"/>
              <a:ext cx="433139" cy="2088232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15" name="グループ化 598"/>
            <p:cNvGrpSpPr/>
            <p:nvPr/>
          </p:nvGrpSpPr>
          <p:grpSpPr>
            <a:xfrm>
              <a:off x="8192269" y="980728"/>
              <a:ext cx="433139" cy="1728192"/>
              <a:chOff x="1712640" y="1628800"/>
              <a:chExt cx="648072" cy="3672408"/>
            </a:xfrm>
            <a:solidFill>
              <a:srgbClr val="FFFF00"/>
            </a:solidFill>
          </p:grpSpPr>
          <p:grpSp>
            <p:nvGrpSpPr>
              <p:cNvPr id="1418" name="グループ化 601"/>
              <p:cNvGrpSpPr/>
              <p:nvPr/>
            </p:nvGrpSpPr>
            <p:grpSpPr>
              <a:xfrm>
                <a:off x="1712640" y="1628800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661" name="正方形/長方形 1660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2" name="正方形/長方形 1661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3" name="正方形/長方形 1662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4" name="正方形/長方形 1663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5" name="正方形/長方形 1664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6" name="正方形/長方形 1665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7" name="正方形/長方形 1666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8" name="正方形/長方形 1667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9" name="正方形/長方形 1668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0" name="正方形/長方形 1669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1" name="正方形/長方形 1670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2" name="正方形/長方形 1671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3" name="正方形/長方形 1672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0" name="グループ化 602"/>
              <p:cNvGrpSpPr/>
              <p:nvPr/>
            </p:nvGrpSpPr>
            <p:grpSpPr>
              <a:xfrm>
                <a:off x="1712640" y="3501008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648" name="正方形/長方形 1647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9" name="正方形/長方形 1648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0" name="正方形/長方形 1649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1" name="正方形/長方形 1650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2" name="正方形/長方形 1651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3" name="正方形/長方形 1652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4" name="正方形/長方形 1653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5" name="正方形/長方形 1654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6" name="正方形/長方形 1655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7" name="正方形/長方形 1656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8" name="正方形/長方形 1657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9" name="正方形/長方形 1658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0" name="正方形/長方形 1659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45" name="正方形/長方形 1644"/>
            <p:cNvSpPr/>
            <p:nvPr/>
          </p:nvSpPr>
          <p:spPr>
            <a:xfrm>
              <a:off x="8336649" y="2852936"/>
              <a:ext cx="144380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40" name="片側の 2 つの角を丸めた四角形 1639"/>
            <p:cNvSpPr/>
            <p:nvPr/>
          </p:nvSpPr>
          <p:spPr>
            <a:xfrm>
              <a:off x="8337376" y="404664"/>
              <a:ext cx="144016" cy="144016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1" name="片側の 2 つの角を丸めた四角形 1640"/>
            <p:cNvSpPr/>
            <p:nvPr/>
          </p:nvSpPr>
          <p:spPr>
            <a:xfrm>
              <a:off x="8265368" y="548680"/>
              <a:ext cx="288032" cy="288032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2" name="正方形/長方形 1641"/>
            <p:cNvSpPr/>
            <p:nvPr/>
          </p:nvSpPr>
          <p:spPr>
            <a:xfrm>
              <a:off x="8337377" y="476671"/>
              <a:ext cx="144016" cy="4571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06" name="グループ化 2605"/>
          <p:cNvGrpSpPr/>
          <p:nvPr/>
        </p:nvGrpSpPr>
        <p:grpSpPr>
          <a:xfrm>
            <a:off x="8697416" y="764704"/>
            <a:ext cx="936104" cy="2160240"/>
            <a:chOff x="8697416" y="764704"/>
            <a:chExt cx="936104" cy="2160240"/>
          </a:xfrm>
        </p:grpSpPr>
        <p:sp>
          <p:nvSpPr>
            <p:cNvPr id="1675" name="正方形/長方形 1674"/>
            <p:cNvSpPr/>
            <p:nvPr/>
          </p:nvSpPr>
          <p:spPr>
            <a:xfrm>
              <a:off x="8841432" y="764704"/>
              <a:ext cx="648072" cy="144016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6" name="正方形/長方形 1675"/>
            <p:cNvSpPr/>
            <p:nvPr/>
          </p:nvSpPr>
          <p:spPr>
            <a:xfrm>
              <a:off x="8769424" y="908720"/>
              <a:ext cx="792088" cy="2016224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7" name="正方形/長方形 1676"/>
            <p:cNvSpPr/>
            <p:nvPr/>
          </p:nvSpPr>
          <p:spPr>
            <a:xfrm>
              <a:off x="8967446" y="2824133"/>
              <a:ext cx="396044" cy="10081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78" name="正方形/長方形 1677"/>
            <p:cNvSpPr/>
            <p:nvPr/>
          </p:nvSpPr>
          <p:spPr>
            <a:xfrm>
              <a:off x="8697416" y="1340768"/>
              <a:ext cx="288032" cy="158417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9" name="正方形/長方形 1678"/>
            <p:cNvSpPr/>
            <p:nvPr/>
          </p:nvSpPr>
          <p:spPr>
            <a:xfrm>
              <a:off x="9345488" y="1340768"/>
              <a:ext cx="288032" cy="158417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0" name="正方形/長方形 1679"/>
            <p:cNvSpPr/>
            <p:nvPr/>
          </p:nvSpPr>
          <p:spPr>
            <a:xfrm>
              <a:off x="8841432" y="980728"/>
              <a:ext cx="648072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1" name="正方形/長方形 1680"/>
            <p:cNvSpPr/>
            <p:nvPr/>
          </p:nvSpPr>
          <p:spPr>
            <a:xfrm>
              <a:off x="8841432" y="1088740"/>
              <a:ext cx="648072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2" name="正方形/長方形 1681"/>
            <p:cNvSpPr/>
            <p:nvPr/>
          </p:nvSpPr>
          <p:spPr>
            <a:xfrm>
              <a:off x="8841432" y="1196752"/>
              <a:ext cx="648072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28" name="グループ化 669"/>
            <p:cNvGrpSpPr/>
            <p:nvPr/>
          </p:nvGrpSpPr>
          <p:grpSpPr>
            <a:xfrm>
              <a:off x="8697416" y="1412776"/>
              <a:ext cx="936104" cy="288032"/>
              <a:chOff x="8697416" y="1340768"/>
              <a:chExt cx="936104" cy="504056"/>
            </a:xfrm>
            <a:solidFill>
              <a:srgbClr val="FFFF00"/>
            </a:solidFill>
          </p:grpSpPr>
          <p:sp>
            <p:nvSpPr>
              <p:cNvPr id="1704" name="正方形/長方形 1703"/>
              <p:cNvSpPr/>
              <p:nvPr/>
            </p:nvSpPr>
            <p:spPr>
              <a:xfrm>
                <a:off x="8697416" y="1340768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5" name="正方形/長方形 1704"/>
              <p:cNvSpPr/>
              <p:nvPr/>
            </p:nvSpPr>
            <p:spPr>
              <a:xfrm>
                <a:off x="8697416" y="1484784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6" name="正方形/長方形 1705"/>
              <p:cNvSpPr/>
              <p:nvPr/>
            </p:nvSpPr>
            <p:spPr>
              <a:xfrm>
                <a:off x="8697416" y="1628800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7" name="正方形/長方形 1706"/>
              <p:cNvSpPr/>
              <p:nvPr/>
            </p:nvSpPr>
            <p:spPr>
              <a:xfrm>
                <a:off x="8697416" y="1772816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8" name="正方形/長方形 1707"/>
              <p:cNvSpPr/>
              <p:nvPr/>
            </p:nvSpPr>
            <p:spPr>
              <a:xfrm>
                <a:off x="9349081" y="1340768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9" name="正方形/長方形 1708"/>
              <p:cNvSpPr/>
              <p:nvPr/>
            </p:nvSpPr>
            <p:spPr>
              <a:xfrm>
                <a:off x="9349081" y="1484784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0" name="正方形/長方形 1709"/>
              <p:cNvSpPr/>
              <p:nvPr/>
            </p:nvSpPr>
            <p:spPr>
              <a:xfrm>
                <a:off x="9349081" y="1628800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1" name="正方形/長方形 1710"/>
              <p:cNvSpPr/>
              <p:nvPr/>
            </p:nvSpPr>
            <p:spPr>
              <a:xfrm>
                <a:off x="9349081" y="1772816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84" name="正方形/長方形 1683"/>
            <p:cNvSpPr/>
            <p:nvPr/>
          </p:nvSpPr>
          <p:spPr>
            <a:xfrm>
              <a:off x="8769424" y="2780928"/>
              <a:ext cx="72008" cy="14401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85" name="正方形/長方形 1684"/>
            <p:cNvSpPr/>
            <p:nvPr/>
          </p:nvSpPr>
          <p:spPr>
            <a:xfrm>
              <a:off x="9489504" y="2780928"/>
              <a:ext cx="72008" cy="14401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29" name="グループ化 672"/>
            <p:cNvGrpSpPr/>
            <p:nvPr/>
          </p:nvGrpSpPr>
          <p:grpSpPr>
            <a:xfrm>
              <a:off x="8697416" y="1760984"/>
              <a:ext cx="936104" cy="288032"/>
              <a:chOff x="8697416" y="1340768"/>
              <a:chExt cx="936104" cy="504056"/>
            </a:xfrm>
            <a:solidFill>
              <a:srgbClr val="FFFF00"/>
            </a:solidFill>
          </p:grpSpPr>
          <p:sp>
            <p:nvSpPr>
              <p:cNvPr id="1696" name="正方形/長方形 1695"/>
              <p:cNvSpPr/>
              <p:nvPr/>
            </p:nvSpPr>
            <p:spPr>
              <a:xfrm>
                <a:off x="8697416" y="1340768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7" name="正方形/長方形 1696"/>
              <p:cNvSpPr/>
              <p:nvPr/>
            </p:nvSpPr>
            <p:spPr>
              <a:xfrm>
                <a:off x="8697416" y="1484784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8" name="正方形/長方形 1697"/>
              <p:cNvSpPr/>
              <p:nvPr/>
            </p:nvSpPr>
            <p:spPr>
              <a:xfrm>
                <a:off x="8697416" y="1628800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9" name="正方形/長方形 1698"/>
              <p:cNvSpPr/>
              <p:nvPr/>
            </p:nvSpPr>
            <p:spPr>
              <a:xfrm>
                <a:off x="8697416" y="1772816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0" name="正方形/長方形 1699"/>
              <p:cNvSpPr/>
              <p:nvPr/>
            </p:nvSpPr>
            <p:spPr>
              <a:xfrm>
                <a:off x="9349081" y="1340768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1" name="正方形/長方形 1700"/>
              <p:cNvSpPr/>
              <p:nvPr/>
            </p:nvSpPr>
            <p:spPr>
              <a:xfrm>
                <a:off x="9349081" y="1484784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2" name="正方形/長方形 1701"/>
              <p:cNvSpPr/>
              <p:nvPr/>
            </p:nvSpPr>
            <p:spPr>
              <a:xfrm>
                <a:off x="9349081" y="1628800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3" name="正方形/長方形 1702"/>
              <p:cNvSpPr/>
              <p:nvPr/>
            </p:nvSpPr>
            <p:spPr>
              <a:xfrm>
                <a:off x="9349081" y="1772816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30" name="グループ化 681"/>
            <p:cNvGrpSpPr/>
            <p:nvPr/>
          </p:nvGrpSpPr>
          <p:grpSpPr>
            <a:xfrm>
              <a:off x="8697416" y="2104752"/>
              <a:ext cx="936104" cy="288032"/>
              <a:chOff x="8697416" y="1340768"/>
              <a:chExt cx="936104" cy="504056"/>
            </a:xfrm>
            <a:solidFill>
              <a:srgbClr val="FFFF00"/>
            </a:solidFill>
          </p:grpSpPr>
          <p:sp>
            <p:nvSpPr>
              <p:cNvPr id="1688" name="正方形/長方形 1687"/>
              <p:cNvSpPr/>
              <p:nvPr/>
            </p:nvSpPr>
            <p:spPr>
              <a:xfrm>
                <a:off x="8697416" y="1340768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9" name="正方形/長方形 1688"/>
              <p:cNvSpPr/>
              <p:nvPr/>
            </p:nvSpPr>
            <p:spPr>
              <a:xfrm>
                <a:off x="8697416" y="1484784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0" name="正方形/長方形 1689"/>
              <p:cNvSpPr/>
              <p:nvPr/>
            </p:nvSpPr>
            <p:spPr>
              <a:xfrm>
                <a:off x="8697416" y="1628800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1" name="正方形/長方形 1690"/>
              <p:cNvSpPr/>
              <p:nvPr/>
            </p:nvSpPr>
            <p:spPr>
              <a:xfrm>
                <a:off x="8697416" y="1772816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2" name="正方形/長方形 1691"/>
              <p:cNvSpPr/>
              <p:nvPr/>
            </p:nvSpPr>
            <p:spPr>
              <a:xfrm>
                <a:off x="9349081" y="1340768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3" name="正方形/長方形 1692"/>
              <p:cNvSpPr/>
              <p:nvPr/>
            </p:nvSpPr>
            <p:spPr>
              <a:xfrm>
                <a:off x="9349081" y="1484784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4" name="正方形/長方形 1693"/>
              <p:cNvSpPr/>
              <p:nvPr/>
            </p:nvSpPr>
            <p:spPr>
              <a:xfrm>
                <a:off x="9349081" y="1628800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5" name="正方形/長方形 1694"/>
              <p:cNvSpPr/>
              <p:nvPr/>
            </p:nvSpPr>
            <p:spPr>
              <a:xfrm>
                <a:off x="9349081" y="1772816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10" name="グループ化 2609"/>
          <p:cNvGrpSpPr/>
          <p:nvPr/>
        </p:nvGrpSpPr>
        <p:grpSpPr>
          <a:xfrm>
            <a:off x="2504728" y="3912078"/>
            <a:ext cx="648072" cy="2448272"/>
            <a:chOff x="2504728" y="3912078"/>
            <a:chExt cx="648072" cy="2448272"/>
          </a:xfrm>
        </p:grpSpPr>
        <p:sp>
          <p:nvSpPr>
            <p:cNvPr id="1059" name="片側の 2 つの角を丸めた四角形 1058"/>
            <p:cNvSpPr/>
            <p:nvPr/>
          </p:nvSpPr>
          <p:spPr>
            <a:xfrm>
              <a:off x="2504728" y="4272118"/>
              <a:ext cx="648072" cy="2088232"/>
            </a:xfrm>
            <a:prstGeom prst="round2SameRect">
              <a:avLst>
                <a:gd name="adj1" fmla="val 11964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0" name="片側の 2 つの角を丸めた四角形 1059"/>
            <p:cNvSpPr/>
            <p:nvPr/>
          </p:nvSpPr>
          <p:spPr>
            <a:xfrm>
              <a:off x="2648744" y="3912078"/>
              <a:ext cx="360040" cy="432048"/>
            </a:xfrm>
            <a:prstGeom prst="round2SameRect">
              <a:avLst>
                <a:gd name="adj1" fmla="val 22546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61" name="グループ化 48"/>
            <p:cNvGrpSpPr/>
            <p:nvPr/>
          </p:nvGrpSpPr>
          <p:grpSpPr>
            <a:xfrm>
              <a:off x="2504728" y="4416134"/>
              <a:ext cx="648072" cy="1728192"/>
              <a:chOff x="1712640" y="1628800"/>
              <a:chExt cx="648072" cy="3672408"/>
            </a:xfrm>
            <a:solidFill>
              <a:schemeClr val="tx1">
                <a:lumMod val="65000"/>
                <a:lumOff val="35000"/>
              </a:schemeClr>
            </a:solidFill>
          </p:grpSpPr>
          <p:grpSp>
            <p:nvGrpSpPr>
              <p:cNvPr id="1062" name="グループ化 19"/>
              <p:cNvGrpSpPr/>
              <p:nvPr/>
            </p:nvGrpSpPr>
            <p:grpSpPr>
              <a:xfrm>
                <a:off x="1712640" y="1628800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077" name="正方形/長方形 1076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8" name="正方形/長方形 4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9" name="正方形/長方形 5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0" name="正方形/長方形 6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1" name="正方形/長方形 7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2" name="正方形/長方形 8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3" name="正方形/長方形 9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4" name="正方形/長方形 10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5" name="正方形/長方形 11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6" name="正方形/長方形 12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7" name="正方形/長方形 13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8" name="正方形/長方形 14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9" name="正方形/長方形 15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63" name="グループ化 34"/>
              <p:cNvGrpSpPr/>
              <p:nvPr/>
            </p:nvGrpSpPr>
            <p:grpSpPr>
              <a:xfrm>
                <a:off x="1712640" y="3501008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064" name="正方形/長方形 1063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5" name="正方形/長方形 1064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6" name="正方形/長方形 1065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正方形/長方形 1066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8" name="正方形/長方形 1067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9" name="正方形/長方形 1068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0" name="正方形/長方形 1069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1" name="正方形/長方形 1070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2" name="正方形/長方形 1071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3" name="正方形/長方形 1072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4" name="正方形/長方形 1073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5" name="正方形/長方形 1074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正方形/長方形 1075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90" name="正方形/長方形 1089"/>
            <p:cNvSpPr/>
            <p:nvPr/>
          </p:nvSpPr>
          <p:spPr>
            <a:xfrm>
              <a:off x="2720752" y="6288342"/>
              <a:ext cx="216024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91" name="正方形/長方形 1090"/>
            <p:cNvSpPr/>
            <p:nvPr/>
          </p:nvSpPr>
          <p:spPr>
            <a:xfrm>
              <a:off x="2648744" y="4056094"/>
              <a:ext cx="360040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611" name="グループ化 2610"/>
          <p:cNvGrpSpPr/>
          <p:nvPr/>
        </p:nvGrpSpPr>
        <p:grpSpPr>
          <a:xfrm>
            <a:off x="3224808" y="5208222"/>
            <a:ext cx="576064" cy="1152128"/>
            <a:chOff x="3224808" y="5208222"/>
            <a:chExt cx="576064" cy="1152128"/>
          </a:xfrm>
        </p:grpSpPr>
        <p:sp>
          <p:nvSpPr>
            <p:cNvPr id="1092" name="正方形/長方形 1091"/>
            <p:cNvSpPr/>
            <p:nvPr/>
          </p:nvSpPr>
          <p:spPr>
            <a:xfrm>
              <a:off x="3224808" y="5208222"/>
              <a:ext cx="576064" cy="115212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正方形/長方形 1092"/>
            <p:cNvSpPr/>
            <p:nvPr/>
          </p:nvSpPr>
          <p:spPr>
            <a:xfrm>
              <a:off x="3368824" y="6288342"/>
              <a:ext cx="288032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94" name="グループ化 138"/>
            <p:cNvGrpSpPr/>
            <p:nvPr/>
          </p:nvGrpSpPr>
          <p:grpSpPr>
            <a:xfrm>
              <a:off x="3296816" y="5280230"/>
              <a:ext cx="432048" cy="720080"/>
              <a:chOff x="1352600" y="1628800"/>
              <a:chExt cx="1368152" cy="1656184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095" name="正方形/長方形 1094"/>
              <p:cNvSpPr/>
              <p:nvPr/>
            </p:nvSpPr>
            <p:spPr>
              <a:xfrm>
                <a:off x="1352600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6" name="正方形/長方形 1095"/>
              <p:cNvSpPr/>
              <p:nvPr/>
            </p:nvSpPr>
            <p:spPr>
              <a:xfrm>
                <a:off x="1496616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7" name="正方形/長方形 1096"/>
              <p:cNvSpPr/>
              <p:nvPr/>
            </p:nvSpPr>
            <p:spPr>
              <a:xfrm>
                <a:off x="1640632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8" name="正方形/長方形 1097"/>
              <p:cNvSpPr/>
              <p:nvPr/>
            </p:nvSpPr>
            <p:spPr>
              <a:xfrm>
                <a:off x="1784648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9" name="正方形/長方形 1098"/>
              <p:cNvSpPr/>
              <p:nvPr/>
            </p:nvSpPr>
            <p:spPr>
              <a:xfrm>
                <a:off x="1928664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0" name="正方形/長方形 1099"/>
              <p:cNvSpPr/>
              <p:nvPr/>
            </p:nvSpPr>
            <p:spPr>
              <a:xfrm>
                <a:off x="2072680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1" name="正方形/長方形 1100"/>
              <p:cNvSpPr/>
              <p:nvPr/>
            </p:nvSpPr>
            <p:spPr>
              <a:xfrm>
                <a:off x="2216696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2" name="正方形/長方形 1101"/>
              <p:cNvSpPr/>
              <p:nvPr/>
            </p:nvSpPr>
            <p:spPr>
              <a:xfrm>
                <a:off x="2360712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3" name="正方形/長方形 1102"/>
              <p:cNvSpPr/>
              <p:nvPr/>
            </p:nvSpPr>
            <p:spPr>
              <a:xfrm>
                <a:off x="2504728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4" name="正方形/長方形 1103"/>
              <p:cNvSpPr/>
              <p:nvPr/>
            </p:nvSpPr>
            <p:spPr>
              <a:xfrm>
                <a:off x="2648744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5" name="正方形/長方形 1104"/>
              <p:cNvSpPr/>
              <p:nvPr/>
            </p:nvSpPr>
            <p:spPr>
              <a:xfrm>
                <a:off x="1352600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6" name="正方形/長方形 1105"/>
              <p:cNvSpPr/>
              <p:nvPr/>
            </p:nvSpPr>
            <p:spPr>
              <a:xfrm>
                <a:off x="1496616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7" name="正方形/長方形 1106"/>
              <p:cNvSpPr/>
              <p:nvPr/>
            </p:nvSpPr>
            <p:spPr>
              <a:xfrm>
                <a:off x="1640632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8" name="正方形/長方形 1107"/>
              <p:cNvSpPr/>
              <p:nvPr/>
            </p:nvSpPr>
            <p:spPr>
              <a:xfrm>
                <a:off x="1784648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9" name="正方形/長方形 1108"/>
              <p:cNvSpPr/>
              <p:nvPr/>
            </p:nvSpPr>
            <p:spPr>
              <a:xfrm>
                <a:off x="1928664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0" name="正方形/長方形 1109"/>
              <p:cNvSpPr/>
              <p:nvPr/>
            </p:nvSpPr>
            <p:spPr>
              <a:xfrm>
                <a:off x="2072680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1" name="正方形/長方形 1110"/>
              <p:cNvSpPr/>
              <p:nvPr/>
            </p:nvSpPr>
            <p:spPr>
              <a:xfrm>
                <a:off x="2216696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2" name="正方形/長方形 1111"/>
              <p:cNvSpPr/>
              <p:nvPr/>
            </p:nvSpPr>
            <p:spPr>
              <a:xfrm>
                <a:off x="2360712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3" name="正方形/長方形 1112"/>
              <p:cNvSpPr/>
              <p:nvPr/>
            </p:nvSpPr>
            <p:spPr>
              <a:xfrm>
                <a:off x="2504728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4" name="正方形/長方形 1113"/>
              <p:cNvSpPr/>
              <p:nvPr/>
            </p:nvSpPr>
            <p:spPr>
              <a:xfrm>
                <a:off x="2648744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5" name="正方形/長方形 1114"/>
              <p:cNvSpPr/>
              <p:nvPr/>
            </p:nvSpPr>
            <p:spPr>
              <a:xfrm>
                <a:off x="1352600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6" name="正方形/長方形 1115"/>
              <p:cNvSpPr/>
              <p:nvPr/>
            </p:nvSpPr>
            <p:spPr>
              <a:xfrm>
                <a:off x="1496616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7" name="正方形/長方形 1116"/>
              <p:cNvSpPr/>
              <p:nvPr/>
            </p:nvSpPr>
            <p:spPr>
              <a:xfrm>
                <a:off x="1640632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8" name="正方形/長方形 1117"/>
              <p:cNvSpPr/>
              <p:nvPr/>
            </p:nvSpPr>
            <p:spPr>
              <a:xfrm>
                <a:off x="1784648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9" name="正方形/長方形 1118"/>
              <p:cNvSpPr/>
              <p:nvPr/>
            </p:nvSpPr>
            <p:spPr>
              <a:xfrm>
                <a:off x="1928664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0" name="正方形/長方形 1119"/>
              <p:cNvSpPr/>
              <p:nvPr/>
            </p:nvSpPr>
            <p:spPr>
              <a:xfrm>
                <a:off x="2072680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1" name="正方形/長方形 1120"/>
              <p:cNvSpPr/>
              <p:nvPr/>
            </p:nvSpPr>
            <p:spPr>
              <a:xfrm>
                <a:off x="2216696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2" name="正方形/長方形 1121"/>
              <p:cNvSpPr/>
              <p:nvPr/>
            </p:nvSpPr>
            <p:spPr>
              <a:xfrm>
                <a:off x="2360712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3" name="正方形/長方形 1122"/>
              <p:cNvSpPr/>
              <p:nvPr/>
            </p:nvSpPr>
            <p:spPr>
              <a:xfrm>
                <a:off x="2504728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4" name="正方形/長方形 1123"/>
              <p:cNvSpPr/>
              <p:nvPr/>
            </p:nvSpPr>
            <p:spPr>
              <a:xfrm>
                <a:off x="2648744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5" name="正方形/長方形 1124"/>
              <p:cNvSpPr/>
              <p:nvPr/>
            </p:nvSpPr>
            <p:spPr>
              <a:xfrm>
                <a:off x="1352600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6" name="正方形/長方形 1125"/>
              <p:cNvSpPr/>
              <p:nvPr/>
            </p:nvSpPr>
            <p:spPr>
              <a:xfrm>
                <a:off x="1496616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7" name="正方形/長方形 1126"/>
              <p:cNvSpPr/>
              <p:nvPr/>
            </p:nvSpPr>
            <p:spPr>
              <a:xfrm>
                <a:off x="1640632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8" name="正方形/長方形 1127"/>
              <p:cNvSpPr/>
              <p:nvPr/>
            </p:nvSpPr>
            <p:spPr>
              <a:xfrm>
                <a:off x="1784648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9" name="正方形/長方形 1128"/>
              <p:cNvSpPr/>
              <p:nvPr/>
            </p:nvSpPr>
            <p:spPr>
              <a:xfrm>
                <a:off x="1928664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0" name="正方形/長方形 1129"/>
              <p:cNvSpPr/>
              <p:nvPr/>
            </p:nvSpPr>
            <p:spPr>
              <a:xfrm>
                <a:off x="2072680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1" name="正方形/長方形 1130"/>
              <p:cNvSpPr/>
              <p:nvPr/>
            </p:nvSpPr>
            <p:spPr>
              <a:xfrm>
                <a:off x="2216696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2" name="正方形/長方形 1131"/>
              <p:cNvSpPr/>
              <p:nvPr/>
            </p:nvSpPr>
            <p:spPr>
              <a:xfrm>
                <a:off x="2360712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3" name="正方形/長方形 1132"/>
              <p:cNvSpPr/>
              <p:nvPr/>
            </p:nvSpPr>
            <p:spPr>
              <a:xfrm>
                <a:off x="2504728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4" name="正方形/長方形 1133"/>
              <p:cNvSpPr/>
              <p:nvPr/>
            </p:nvSpPr>
            <p:spPr>
              <a:xfrm>
                <a:off x="2648744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5" name="正方形/長方形 1134"/>
              <p:cNvSpPr/>
              <p:nvPr/>
            </p:nvSpPr>
            <p:spPr>
              <a:xfrm>
                <a:off x="1352600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6" name="正方形/長方形 1135"/>
              <p:cNvSpPr/>
              <p:nvPr/>
            </p:nvSpPr>
            <p:spPr>
              <a:xfrm>
                <a:off x="1496616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7" name="正方形/長方形 1136"/>
              <p:cNvSpPr/>
              <p:nvPr/>
            </p:nvSpPr>
            <p:spPr>
              <a:xfrm>
                <a:off x="1640632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8" name="正方形/長方形 1137"/>
              <p:cNvSpPr/>
              <p:nvPr/>
            </p:nvSpPr>
            <p:spPr>
              <a:xfrm>
                <a:off x="1784648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9" name="正方形/長方形 1138"/>
              <p:cNvSpPr/>
              <p:nvPr/>
            </p:nvSpPr>
            <p:spPr>
              <a:xfrm>
                <a:off x="1928664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0" name="正方形/長方形 1139"/>
              <p:cNvSpPr/>
              <p:nvPr/>
            </p:nvSpPr>
            <p:spPr>
              <a:xfrm>
                <a:off x="2072680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1" name="正方形/長方形 1140"/>
              <p:cNvSpPr/>
              <p:nvPr/>
            </p:nvSpPr>
            <p:spPr>
              <a:xfrm>
                <a:off x="2216696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2" name="正方形/長方形 1141"/>
              <p:cNvSpPr/>
              <p:nvPr/>
            </p:nvSpPr>
            <p:spPr>
              <a:xfrm>
                <a:off x="2360712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3" name="正方形/長方形 1142"/>
              <p:cNvSpPr/>
              <p:nvPr/>
            </p:nvSpPr>
            <p:spPr>
              <a:xfrm>
                <a:off x="2504728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4" name="正方形/長方形 1143"/>
              <p:cNvSpPr/>
              <p:nvPr/>
            </p:nvSpPr>
            <p:spPr>
              <a:xfrm>
                <a:off x="2648744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5" name="正方形/長方形 1144"/>
              <p:cNvSpPr/>
              <p:nvPr/>
            </p:nvSpPr>
            <p:spPr>
              <a:xfrm>
                <a:off x="1352600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6" name="正方形/長方形 1145"/>
              <p:cNvSpPr/>
              <p:nvPr/>
            </p:nvSpPr>
            <p:spPr>
              <a:xfrm>
                <a:off x="1496616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7" name="正方形/長方形 1146"/>
              <p:cNvSpPr/>
              <p:nvPr/>
            </p:nvSpPr>
            <p:spPr>
              <a:xfrm>
                <a:off x="1640632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8" name="正方形/長方形 1147"/>
              <p:cNvSpPr/>
              <p:nvPr/>
            </p:nvSpPr>
            <p:spPr>
              <a:xfrm>
                <a:off x="1784648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9" name="正方形/長方形 1148"/>
              <p:cNvSpPr/>
              <p:nvPr/>
            </p:nvSpPr>
            <p:spPr>
              <a:xfrm>
                <a:off x="1928664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0" name="正方形/長方形 1149"/>
              <p:cNvSpPr/>
              <p:nvPr/>
            </p:nvSpPr>
            <p:spPr>
              <a:xfrm>
                <a:off x="2072680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1" name="正方形/長方形 1150"/>
              <p:cNvSpPr/>
              <p:nvPr/>
            </p:nvSpPr>
            <p:spPr>
              <a:xfrm>
                <a:off x="2216696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2" name="正方形/長方形 1151"/>
              <p:cNvSpPr/>
              <p:nvPr/>
            </p:nvSpPr>
            <p:spPr>
              <a:xfrm>
                <a:off x="2360712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3" name="正方形/長方形 1152"/>
              <p:cNvSpPr/>
              <p:nvPr/>
            </p:nvSpPr>
            <p:spPr>
              <a:xfrm>
                <a:off x="2504728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4" name="正方形/長方形 1153"/>
              <p:cNvSpPr/>
              <p:nvPr/>
            </p:nvSpPr>
            <p:spPr>
              <a:xfrm>
                <a:off x="2648744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5" name="正方形/長方形 1154"/>
              <p:cNvSpPr/>
              <p:nvPr/>
            </p:nvSpPr>
            <p:spPr>
              <a:xfrm>
                <a:off x="1352600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6" name="正方形/長方形 1155"/>
              <p:cNvSpPr/>
              <p:nvPr/>
            </p:nvSpPr>
            <p:spPr>
              <a:xfrm>
                <a:off x="1496616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7" name="正方形/長方形 1156"/>
              <p:cNvSpPr/>
              <p:nvPr/>
            </p:nvSpPr>
            <p:spPr>
              <a:xfrm>
                <a:off x="1640632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8" name="正方形/長方形 1157"/>
              <p:cNvSpPr/>
              <p:nvPr/>
            </p:nvSpPr>
            <p:spPr>
              <a:xfrm>
                <a:off x="1784648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9" name="正方形/長方形 1158"/>
              <p:cNvSpPr/>
              <p:nvPr/>
            </p:nvSpPr>
            <p:spPr>
              <a:xfrm>
                <a:off x="1928664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0" name="正方形/長方形 1159"/>
              <p:cNvSpPr/>
              <p:nvPr/>
            </p:nvSpPr>
            <p:spPr>
              <a:xfrm>
                <a:off x="2072680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1" name="正方形/長方形 1160"/>
              <p:cNvSpPr/>
              <p:nvPr/>
            </p:nvSpPr>
            <p:spPr>
              <a:xfrm>
                <a:off x="2216696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2" name="正方形/長方形 1161"/>
              <p:cNvSpPr/>
              <p:nvPr/>
            </p:nvSpPr>
            <p:spPr>
              <a:xfrm>
                <a:off x="2360712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3" name="正方形/長方形 1162"/>
              <p:cNvSpPr/>
              <p:nvPr/>
            </p:nvSpPr>
            <p:spPr>
              <a:xfrm>
                <a:off x="2504728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4" name="正方形/長方形 1163"/>
              <p:cNvSpPr/>
              <p:nvPr/>
            </p:nvSpPr>
            <p:spPr>
              <a:xfrm>
                <a:off x="2648744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5" name="正方形/長方形 1164"/>
              <p:cNvSpPr/>
              <p:nvPr/>
            </p:nvSpPr>
            <p:spPr>
              <a:xfrm>
                <a:off x="1352600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6" name="正方形/長方形 1165"/>
              <p:cNvSpPr/>
              <p:nvPr/>
            </p:nvSpPr>
            <p:spPr>
              <a:xfrm>
                <a:off x="1496616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7" name="正方形/長方形 1166"/>
              <p:cNvSpPr/>
              <p:nvPr/>
            </p:nvSpPr>
            <p:spPr>
              <a:xfrm>
                <a:off x="1640632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8" name="正方形/長方形 1167"/>
              <p:cNvSpPr/>
              <p:nvPr/>
            </p:nvSpPr>
            <p:spPr>
              <a:xfrm>
                <a:off x="1784648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9" name="正方形/長方形 1168"/>
              <p:cNvSpPr/>
              <p:nvPr/>
            </p:nvSpPr>
            <p:spPr>
              <a:xfrm>
                <a:off x="1928664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0" name="正方形/長方形 1169"/>
              <p:cNvSpPr/>
              <p:nvPr/>
            </p:nvSpPr>
            <p:spPr>
              <a:xfrm>
                <a:off x="2072680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1" name="正方形/長方形 1170"/>
              <p:cNvSpPr/>
              <p:nvPr/>
            </p:nvSpPr>
            <p:spPr>
              <a:xfrm>
                <a:off x="2216696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2" name="正方形/長方形 1171"/>
              <p:cNvSpPr/>
              <p:nvPr/>
            </p:nvSpPr>
            <p:spPr>
              <a:xfrm>
                <a:off x="2360712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3" name="正方形/長方形 1172"/>
              <p:cNvSpPr/>
              <p:nvPr/>
            </p:nvSpPr>
            <p:spPr>
              <a:xfrm>
                <a:off x="2504728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4" name="正方形/長方形 1173"/>
              <p:cNvSpPr/>
              <p:nvPr/>
            </p:nvSpPr>
            <p:spPr>
              <a:xfrm>
                <a:off x="2648744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608" name="グループ化 2607"/>
          <p:cNvGrpSpPr/>
          <p:nvPr/>
        </p:nvGrpSpPr>
        <p:grpSpPr>
          <a:xfrm>
            <a:off x="1208584" y="4128102"/>
            <a:ext cx="576064" cy="2232248"/>
            <a:chOff x="1208584" y="4128102"/>
            <a:chExt cx="576064" cy="2232248"/>
          </a:xfrm>
        </p:grpSpPr>
        <p:sp>
          <p:nvSpPr>
            <p:cNvPr id="1175" name="正方形/長方形 1174"/>
            <p:cNvSpPr/>
            <p:nvPr/>
          </p:nvSpPr>
          <p:spPr>
            <a:xfrm>
              <a:off x="1280592" y="4128102"/>
              <a:ext cx="504056" cy="223224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6" name="正方形/長方形 1175"/>
            <p:cNvSpPr/>
            <p:nvPr/>
          </p:nvSpPr>
          <p:spPr>
            <a:xfrm>
              <a:off x="1424608" y="6288342"/>
              <a:ext cx="216024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7" name="正方形/長方形 1176"/>
            <p:cNvSpPr/>
            <p:nvPr/>
          </p:nvSpPr>
          <p:spPr>
            <a:xfrm>
              <a:off x="1208585" y="4128102"/>
              <a:ext cx="72008" cy="223224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8" name="正方形/長方形 1177"/>
            <p:cNvSpPr/>
            <p:nvPr/>
          </p:nvSpPr>
          <p:spPr>
            <a:xfrm>
              <a:off x="1208584" y="6288342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9" name="正方形/長方形 1178"/>
            <p:cNvSpPr/>
            <p:nvPr/>
          </p:nvSpPr>
          <p:spPr>
            <a:xfrm>
              <a:off x="1208584" y="4128102"/>
              <a:ext cx="72008" cy="720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07" name="グループ化 2606"/>
          <p:cNvGrpSpPr/>
          <p:nvPr/>
        </p:nvGrpSpPr>
        <p:grpSpPr>
          <a:xfrm>
            <a:off x="488504" y="4704166"/>
            <a:ext cx="648072" cy="1656184"/>
            <a:chOff x="488504" y="4704166"/>
            <a:chExt cx="648072" cy="1656184"/>
          </a:xfrm>
        </p:grpSpPr>
        <p:sp>
          <p:nvSpPr>
            <p:cNvPr id="1180" name="正方形/長方形 1179"/>
            <p:cNvSpPr/>
            <p:nvPr/>
          </p:nvSpPr>
          <p:spPr>
            <a:xfrm>
              <a:off x="488504" y="4704166"/>
              <a:ext cx="648072" cy="1656184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81" name="グループ化 241"/>
            <p:cNvGrpSpPr/>
            <p:nvPr/>
          </p:nvGrpSpPr>
          <p:grpSpPr>
            <a:xfrm>
              <a:off x="560513" y="4704166"/>
              <a:ext cx="504056" cy="1440160"/>
              <a:chOff x="1712640" y="1916832"/>
              <a:chExt cx="621783" cy="1440160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182" name="正方形/長方形 1181"/>
              <p:cNvSpPr/>
              <p:nvPr/>
            </p:nvSpPr>
            <p:spPr>
              <a:xfrm>
                <a:off x="1712640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正方形/長方形 1182"/>
              <p:cNvSpPr/>
              <p:nvPr/>
            </p:nvSpPr>
            <p:spPr>
              <a:xfrm>
                <a:off x="1784648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正方形/長方形 1183"/>
              <p:cNvSpPr/>
              <p:nvPr/>
            </p:nvSpPr>
            <p:spPr>
              <a:xfrm>
                <a:off x="1856656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正方形/長方形 1184"/>
              <p:cNvSpPr/>
              <p:nvPr/>
            </p:nvSpPr>
            <p:spPr>
              <a:xfrm>
                <a:off x="1928664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正方形/長方形 1187"/>
              <p:cNvSpPr/>
              <p:nvPr/>
            </p:nvSpPr>
            <p:spPr>
              <a:xfrm>
                <a:off x="2000672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正方形/長方形 1190"/>
              <p:cNvSpPr/>
              <p:nvPr/>
            </p:nvSpPr>
            <p:spPr>
              <a:xfrm>
                <a:off x="2072680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正方形/長方形 1191"/>
              <p:cNvSpPr/>
              <p:nvPr/>
            </p:nvSpPr>
            <p:spPr>
              <a:xfrm>
                <a:off x="2144688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9" name="正方形/長方形 1218"/>
              <p:cNvSpPr/>
              <p:nvPr/>
            </p:nvSpPr>
            <p:spPr>
              <a:xfrm>
                <a:off x="2216696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2" name="正方形/長方形 1221"/>
              <p:cNvSpPr/>
              <p:nvPr/>
            </p:nvSpPr>
            <p:spPr>
              <a:xfrm>
                <a:off x="2288704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03" name="正方形/長方形 1302"/>
            <p:cNvSpPr/>
            <p:nvPr/>
          </p:nvSpPr>
          <p:spPr>
            <a:xfrm>
              <a:off x="704528" y="6288342"/>
              <a:ext cx="216024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612" name="グループ化 2611"/>
          <p:cNvGrpSpPr/>
          <p:nvPr/>
        </p:nvGrpSpPr>
        <p:grpSpPr>
          <a:xfrm>
            <a:off x="3872880" y="4848182"/>
            <a:ext cx="576064" cy="1512168"/>
            <a:chOff x="3872880" y="4848182"/>
            <a:chExt cx="576064" cy="1512168"/>
          </a:xfrm>
        </p:grpSpPr>
        <p:sp>
          <p:nvSpPr>
            <p:cNvPr id="1310" name="正方形/長方形 1309"/>
            <p:cNvSpPr/>
            <p:nvPr/>
          </p:nvSpPr>
          <p:spPr>
            <a:xfrm>
              <a:off x="3872880" y="4920190"/>
              <a:ext cx="576064" cy="144016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0" name="正方形/長方形 2059"/>
            <p:cNvSpPr/>
            <p:nvPr/>
          </p:nvSpPr>
          <p:spPr>
            <a:xfrm>
              <a:off x="4016896" y="6288342"/>
              <a:ext cx="288032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062" name="グループ化 2061"/>
            <p:cNvGrpSpPr/>
            <p:nvPr/>
          </p:nvGrpSpPr>
          <p:grpSpPr>
            <a:xfrm>
              <a:off x="3944888" y="4992198"/>
              <a:ext cx="432048" cy="1053831"/>
              <a:chOff x="3944888" y="1556792"/>
              <a:chExt cx="432048" cy="1053831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063" name="正方形/長方形 2062"/>
              <p:cNvSpPr/>
              <p:nvPr/>
            </p:nvSpPr>
            <p:spPr>
              <a:xfrm>
                <a:off x="3944888" y="1556792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1" name="正方形/長方形 2090"/>
              <p:cNvSpPr/>
              <p:nvPr/>
            </p:nvSpPr>
            <p:spPr>
              <a:xfrm>
                <a:off x="3944888" y="1628800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3" name="正方形/長方形 2092"/>
              <p:cNvSpPr/>
              <p:nvPr/>
            </p:nvSpPr>
            <p:spPr>
              <a:xfrm>
                <a:off x="3944888" y="1700808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4" name="正方形/長方形 2093"/>
              <p:cNvSpPr/>
              <p:nvPr/>
            </p:nvSpPr>
            <p:spPr>
              <a:xfrm>
                <a:off x="3944888" y="1772816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2" name="正方形/長方形 2121"/>
              <p:cNvSpPr/>
              <p:nvPr/>
            </p:nvSpPr>
            <p:spPr>
              <a:xfrm>
                <a:off x="3944888" y="1844824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4" name="正方形/長方形 2123"/>
              <p:cNvSpPr/>
              <p:nvPr/>
            </p:nvSpPr>
            <p:spPr>
              <a:xfrm>
                <a:off x="3944888" y="1916832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5" name="正方形/長方形 2124"/>
              <p:cNvSpPr/>
              <p:nvPr/>
            </p:nvSpPr>
            <p:spPr>
              <a:xfrm>
                <a:off x="3944888" y="1988840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2" name="正方形/長方形 2151"/>
              <p:cNvSpPr/>
              <p:nvPr/>
            </p:nvSpPr>
            <p:spPr>
              <a:xfrm>
                <a:off x="3944888" y="2060848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6" name="正方形/長方形 2155"/>
              <p:cNvSpPr/>
              <p:nvPr/>
            </p:nvSpPr>
            <p:spPr>
              <a:xfrm>
                <a:off x="3944888" y="2060848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5" name="正方形/長方形 2164"/>
              <p:cNvSpPr/>
              <p:nvPr/>
            </p:nvSpPr>
            <p:spPr>
              <a:xfrm>
                <a:off x="3944888" y="2132856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6" name="正方形/長方形 2165"/>
              <p:cNvSpPr/>
              <p:nvPr/>
            </p:nvSpPr>
            <p:spPr>
              <a:xfrm>
                <a:off x="3944888" y="2204864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1" name="正方形/長方形 2170"/>
              <p:cNvSpPr/>
              <p:nvPr/>
            </p:nvSpPr>
            <p:spPr>
              <a:xfrm>
                <a:off x="3944888" y="2276872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3" name="正方形/長方形 2172"/>
              <p:cNvSpPr/>
              <p:nvPr/>
            </p:nvSpPr>
            <p:spPr>
              <a:xfrm>
                <a:off x="3944888" y="2348880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4" name="正方形/長方形 2173"/>
              <p:cNvSpPr/>
              <p:nvPr/>
            </p:nvSpPr>
            <p:spPr>
              <a:xfrm>
                <a:off x="3944888" y="2420888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1" name="正方形/長方形 2200"/>
              <p:cNvSpPr/>
              <p:nvPr/>
            </p:nvSpPr>
            <p:spPr>
              <a:xfrm>
                <a:off x="3944888" y="2492896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0" name="正方形/長方形 2209"/>
              <p:cNvSpPr/>
              <p:nvPr/>
            </p:nvSpPr>
            <p:spPr>
              <a:xfrm>
                <a:off x="3944888" y="2564904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13" name="正方形/長方形 2212"/>
            <p:cNvSpPr/>
            <p:nvPr/>
          </p:nvSpPr>
          <p:spPr>
            <a:xfrm>
              <a:off x="3944888" y="4848182"/>
              <a:ext cx="423664" cy="135632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13" name="グループ化 2612"/>
          <p:cNvGrpSpPr/>
          <p:nvPr/>
        </p:nvGrpSpPr>
        <p:grpSpPr>
          <a:xfrm>
            <a:off x="4520952" y="4560150"/>
            <a:ext cx="792088" cy="1800200"/>
            <a:chOff x="4520952" y="4560150"/>
            <a:chExt cx="792088" cy="1800200"/>
          </a:xfrm>
        </p:grpSpPr>
        <p:sp>
          <p:nvSpPr>
            <p:cNvPr id="2214" name="正方形/長方形 2213"/>
            <p:cNvSpPr/>
            <p:nvPr/>
          </p:nvSpPr>
          <p:spPr>
            <a:xfrm>
              <a:off x="4592960" y="4632158"/>
              <a:ext cx="639688" cy="20764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9" name="正方形/長方形 2238"/>
            <p:cNvSpPr/>
            <p:nvPr/>
          </p:nvSpPr>
          <p:spPr>
            <a:xfrm>
              <a:off x="4520952" y="4776174"/>
              <a:ext cx="792088" cy="1584176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40" name="グループ化 325"/>
            <p:cNvGrpSpPr/>
            <p:nvPr/>
          </p:nvGrpSpPr>
          <p:grpSpPr>
            <a:xfrm>
              <a:off x="4592960" y="4848182"/>
              <a:ext cx="663231" cy="504056"/>
              <a:chOff x="5745088" y="2060848"/>
              <a:chExt cx="663231" cy="504056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241" name="正方形/長方形 2240"/>
              <p:cNvSpPr/>
              <p:nvPr/>
            </p:nvSpPr>
            <p:spPr>
              <a:xfrm>
                <a:off x="5745088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2" name="正方形/長方形 2241"/>
              <p:cNvSpPr/>
              <p:nvPr/>
            </p:nvSpPr>
            <p:spPr>
              <a:xfrm>
                <a:off x="5934583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3" name="正方形/長方形 2242"/>
              <p:cNvSpPr/>
              <p:nvPr/>
            </p:nvSpPr>
            <p:spPr>
              <a:xfrm>
                <a:off x="6124077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4" name="正方形/長方形 2243"/>
              <p:cNvSpPr/>
              <p:nvPr/>
            </p:nvSpPr>
            <p:spPr>
              <a:xfrm>
                <a:off x="6313572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5" name="正方形/長方形 2244"/>
              <p:cNvSpPr/>
              <p:nvPr/>
            </p:nvSpPr>
            <p:spPr>
              <a:xfrm>
                <a:off x="5745088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6" name="正方形/長方形 2245"/>
              <p:cNvSpPr/>
              <p:nvPr/>
            </p:nvSpPr>
            <p:spPr>
              <a:xfrm>
                <a:off x="5934583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7" name="正方形/長方形 2246"/>
              <p:cNvSpPr/>
              <p:nvPr/>
            </p:nvSpPr>
            <p:spPr>
              <a:xfrm>
                <a:off x="6124077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8" name="正方形/長方形 2247"/>
              <p:cNvSpPr/>
              <p:nvPr/>
            </p:nvSpPr>
            <p:spPr>
              <a:xfrm>
                <a:off x="6313572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9" name="正方形/長方形 2248"/>
              <p:cNvSpPr/>
              <p:nvPr/>
            </p:nvSpPr>
            <p:spPr>
              <a:xfrm>
                <a:off x="5745088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0" name="正方形/長方形 2249"/>
              <p:cNvSpPr/>
              <p:nvPr/>
            </p:nvSpPr>
            <p:spPr>
              <a:xfrm>
                <a:off x="5934583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1" name="正方形/長方形 2250"/>
              <p:cNvSpPr/>
              <p:nvPr/>
            </p:nvSpPr>
            <p:spPr>
              <a:xfrm>
                <a:off x="6124077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2" name="正方形/長方形 2251"/>
              <p:cNvSpPr/>
              <p:nvPr/>
            </p:nvSpPr>
            <p:spPr>
              <a:xfrm>
                <a:off x="6313572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3" name="正方形/長方形 2252"/>
              <p:cNvSpPr/>
              <p:nvPr/>
            </p:nvSpPr>
            <p:spPr>
              <a:xfrm>
                <a:off x="5745088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4" name="正方形/長方形 2253"/>
              <p:cNvSpPr/>
              <p:nvPr/>
            </p:nvSpPr>
            <p:spPr>
              <a:xfrm>
                <a:off x="5934583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5" name="正方形/長方形 2254"/>
              <p:cNvSpPr/>
              <p:nvPr/>
            </p:nvSpPr>
            <p:spPr>
              <a:xfrm>
                <a:off x="6124077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6" name="正方形/長方形 2255"/>
              <p:cNvSpPr/>
              <p:nvPr/>
            </p:nvSpPr>
            <p:spPr>
              <a:xfrm>
                <a:off x="6313572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7" name="正方形/長方形 2256"/>
              <p:cNvSpPr/>
              <p:nvPr/>
            </p:nvSpPr>
            <p:spPr>
              <a:xfrm>
                <a:off x="5745088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8" name="正方形/長方形 2257"/>
              <p:cNvSpPr/>
              <p:nvPr/>
            </p:nvSpPr>
            <p:spPr>
              <a:xfrm>
                <a:off x="5934583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9" name="正方形/長方形 2258"/>
              <p:cNvSpPr/>
              <p:nvPr/>
            </p:nvSpPr>
            <p:spPr>
              <a:xfrm>
                <a:off x="6124077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0" name="正方形/長方形 2259"/>
              <p:cNvSpPr/>
              <p:nvPr/>
            </p:nvSpPr>
            <p:spPr>
              <a:xfrm>
                <a:off x="6313572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1" name="正方形/長方形 2260"/>
              <p:cNvSpPr/>
              <p:nvPr/>
            </p:nvSpPr>
            <p:spPr>
              <a:xfrm>
                <a:off x="5745088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2" name="正方形/長方形 2261"/>
              <p:cNvSpPr/>
              <p:nvPr/>
            </p:nvSpPr>
            <p:spPr>
              <a:xfrm>
                <a:off x="5934583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3" name="正方形/長方形 2262"/>
              <p:cNvSpPr/>
              <p:nvPr/>
            </p:nvSpPr>
            <p:spPr>
              <a:xfrm>
                <a:off x="6124077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4" name="正方形/長方形 2263"/>
              <p:cNvSpPr/>
              <p:nvPr/>
            </p:nvSpPr>
            <p:spPr>
              <a:xfrm>
                <a:off x="6313572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5" name="正方形/長方形 2264"/>
              <p:cNvSpPr/>
              <p:nvPr/>
            </p:nvSpPr>
            <p:spPr>
              <a:xfrm>
                <a:off x="5745088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6" name="正方形/長方形 2265"/>
              <p:cNvSpPr/>
              <p:nvPr/>
            </p:nvSpPr>
            <p:spPr>
              <a:xfrm>
                <a:off x="5934583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7" name="正方形/長方形 2266"/>
              <p:cNvSpPr/>
              <p:nvPr/>
            </p:nvSpPr>
            <p:spPr>
              <a:xfrm>
                <a:off x="6124077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8" name="正方形/長方形 2267"/>
              <p:cNvSpPr/>
              <p:nvPr/>
            </p:nvSpPr>
            <p:spPr>
              <a:xfrm>
                <a:off x="6313572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9" name="正方形/長方形 2268"/>
              <p:cNvSpPr/>
              <p:nvPr/>
            </p:nvSpPr>
            <p:spPr>
              <a:xfrm>
                <a:off x="5745088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0" name="正方形/長方形 2269"/>
              <p:cNvSpPr/>
              <p:nvPr/>
            </p:nvSpPr>
            <p:spPr>
              <a:xfrm>
                <a:off x="5934583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1" name="正方形/長方形 2270"/>
              <p:cNvSpPr/>
              <p:nvPr/>
            </p:nvSpPr>
            <p:spPr>
              <a:xfrm>
                <a:off x="6124077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2" name="正方形/長方形 2271"/>
              <p:cNvSpPr/>
              <p:nvPr/>
            </p:nvSpPr>
            <p:spPr>
              <a:xfrm>
                <a:off x="6313572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73" name="グループ化 326"/>
            <p:cNvGrpSpPr/>
            <p:nvPr/>
          </p:nvGrpSpPr>
          <p:grpSpPr>
            <a:xfrm>
              <a:off x="4592960" y="5383269"/>
              <a:ext cx="663231" cy="504056"/>
              <a:chOff x="5745088" y="2060848"/>
              <a:chExt cx="663231" cy="504056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274" name="正方形/長方形 2273"/>
              <p:cNvSpPr/>
              <p:nvPr/>
            </p:nvSpPr>
            <p:spPr>
              <a:xfrm>
                <a:off x="5745088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5" name="正方形/長方形 2274"/>
              <p:cNvSpPr/>
              <p:nvPr/>
            </p:nvSpPr>
            <p:spPr>
              <a:xfrm>
                <a:off x="5934583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6" name="正方形/長方形 2275"/>
              <p:cNvSpPr/>
              <p:nvPr/>
            </p:nvSpPr>
            <p:spPr>
              <a:xfrm>
                <a:off x="6124077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7" name="正方形/長方形 2276"/>
              <p:cNvSpPr/>
              <p:nvPr/>
            </p:nvSpPr>
            <p:spPr>
              <a:xfrm>
                <a:off x="6313572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8" name="正方形/長方形 2277"/>
              <p:cNvSpPr/>
              <p:nvPr/>
            </p:nvSpPr>
            <p:spPr>
              <a:xfrm>
                <a:off x="5745088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9" name="正方形/長方形 2278"/>
              <p:cNvSpPr/>
              <p:nvPr/>
            </p:nvSpPr>
            <p:spPr>
              <a:xfrm>
                <a:off x="5934583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0" name="正方形/長方形 2279"/>
              <p:cNvSpPr/>
              <p:nvPr/>
            </p:nvSpPr>
            <p:spPr>
              <a:xfrm>
                <a:off x="6124077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1" name="正方形/長方形 2280"/>
              <p:cNvSpPr/>
              <p:nvPr/>
            </p:nvSpPr>
            <p:spPr>
              <a:xfrm>
                <a:off x="6313572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2" name="正方形/長方形 2281"/>
              <p:cNvSpPr/>
              <p:nvPr/>
            </p:nvSpPr>
            <p:spPr>
              <a:xfrm>
                <a:off x="5745088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3" name="正方形/長方形 2282"/>
              <p:cNvSpPr/>
              <p:nvPr/>
            </p:nvSpPr>
            <p:spPr>
              <a:xfrm>
                <a:off x="5934583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4" name="正方形/長方形 2283"/>
              <p:cNvSpPr/>
              <p:nvPr/>
            </p:nvSpPr>
            <p:spPr>
              <a:xfrm>
                <a:off x="6124077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5" name="正方形/長方形 2284"/>
              <p:cNvSpPr/>
              <p:nvPr/>
            </p:nvSpPr>
            <p:spPr>
              <a:xfrm>
                <a:off x="6313572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6" name="正方形/長方形 2285"/>
              <p:cNvSpPr/>
              <p:nvPr/>
            </p:nvSpPr>
            <p:spPr>
              <a:xfrm>
                <a:off x="5745088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7" name="正方形/長方形 2286"/>
              <p:cNvSpPr/>
              <p:nvPr/>
            </p:nvSpPr>
            <p:spPr>
              <a:xfrm>
                <a:off x="5934583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8" name="正方形/長方形 2287"/>
              <p:cNvSpPr/>
              <p:nvPr/>
            </p:nvSpPr>
            <p:spPr>
              <a:xfrm>
                <a:off x="6124077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9" name="正方形/長方形 2288"/>
              <p:cNvSpPr/>
              <p:nvPr/>
            </p:nvSpPr>
            <p:spPr>
              <a:xfrm>
                <a:off x="6313572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0" name="正方形/長方形 2289"/>
              <p:cNvSpPr/>
              <p:nvPr/>
            </p:nvSpPr>
            <p:spPr>
              <a:xfrm>
                <a:off x="5745088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1" name="正方形/長方形 2290"/>
              <p:cNvSpPr/>
              <p:nvPr/>
            </p:nvSpPr>
            <p:spPr>
              <a:xfrm>
                <a:off x="5934583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2" name="正方形/長方形 2291"/>
              <p:cNvSpPr/>
              <p:nvPr/>
            </p:nvSpPr>
            <p:spPr>
              <a:xfrm>
                <a:off x="6124077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3" name="正方形/長方形 2292"/>
              <p:cNvSpPr/>
              <p:nvPr/>
            </p:nvSpPr>
            <p:spPr>
              <a:xfrm>
                <a:off x="6313572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4" name="正方形/長方形 2293"/>
              <p:cNvSpPr/>
              <p:nvPr/>
            </p:nvSpPr>
            <p:spPr>
              <a:xfrm>
                <a:off x="5745088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5" name="正方形/長方形 2294"/>
              <p:cNvSpPr/>
              <p:nvPr/>
            </p:nvSpPr>
            <p:spPr>
              <a:xfrm>
                <a:off x="5934583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6" name="正方形/長方形 2295"/>
              <p:cNvSpPr/>
              <p:nvPr/>
            </p:nvSpPr>
            <p:spPr>
              <a:xfrm>
                <a:off x="6124077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7" name="正方形/長方形 2296"/>
              <p:cNvSpPr/>
              <p:nvPr/>
            </p:nvSpPr>
            <p:spPr>
              <a:xfrm>
                <a:off x="6313572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8" name="正方形/長方形 2297"/>
              <p:cNvSpPr/>
              <p:nvPr/>
            </p:nvSpPr>
            <p:spPr>
              <a:xfrm>
                <a:off x="5745088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9" name="正方形/長方形 2298"/>
              <p:cNvSpPr/>
              <p:nvPr/>
            </p:nvSpPr>
            <p:spPr>
              <a:xfrm>
                <a:off x="5934583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0" name="正方形/長方形 2299"/>
              <p:cNvSpPr/>
              <p:nvPr/>
            </p:nvSpPr>
            <p:spPr>
              <a:xfrm>
                <a:off x="6124077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1" name="正方形/長方形 2300"/>
              <p:cNvSpPr/>
              <p:nvPr/>
            </p:nvSpPr>
            <p:spPr>
              <a:xfrm>
                <a:off x="6313572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2" name="正方形/長方形 2301"/>
              <p:cNvSpPr/>
              <p:nvPr/>
            </p:nvSpPr>
            <p:spPr>
              <a:xfrm>
                <a:off x="5745088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3" name="正方形/長方形 2302"/>
              <p:cNvSpPr/>
              <p:nvPr/>
            </p:nvSpPr>
            <p:spPr>
              <a:xfrm>
                <a:off x="5934583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4" name="正方形/長方形 2303"/>
              <p:cNvSpPr/>
              <p:nvPr/>
            </p:nvSpPr>
            <p:spPr>
              <a:xfrm>
                <a:off x="6124077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5" name="正方形/長方形 2304"/>
              <p:cNvSpPr/>
              <p:nvPr/>
            </p:nvSpPr>
            <p:spPr>
              <a:xfrm>
                <a:off x="6313572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06" name="正方形/長方形 2305"/>
            <p:cNvSpPr/>
            <p:nvPr/>
          </p:nvSpPr>
          <p:spPr>
            <a:xfrm>
              <a:off x="4592960" y="6288342"/>
              <a:ext cx="144016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07" name="正方形/長方形 2306"/>
            <p:cNvSpPr/>
            <p:nvPr/>
          </p:nvSpPr>
          <p:spPr>
            <a:xfrm>
              <a:off x="5097016" y="6288342"/>
              <a:ext cx="144016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08" name="正方形/長方形 2307"/>
            <p:cNvSpPr/>
            <p:nvPr/>
          </p:nvSpPr>
          <p:spPr>
            <a:xfrm>
              <a:off x="4664968" y="4560150"/>
              <a:ext cx="504056" cy="7200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09" name="グループ化 2608"/>
          <p:cNvGrpSpPr/>
          <p:nvPr/>
        </p:nvGrpSpPr>
        <p:grpSpPr>
          <a:xfrm>
            <a:off x="1856656" y="4992198"/>
            <a:ext cx="576064" cy="1368152"/>
            <a:chOff x="1856656" y="4992198"/>
            <a:chExt cx="576064" cy="1368152"/>
          </a:xfrm>
        </p:grpSpPr>
        <p:sp>
          <p:nvSpPr>
            <p:cNvPr id="2309" name="正方形/長方形 2308"/>
            <p:cNvSpPr/>
            <p:nvPr/>
          </p:nvSpPr>
          <p:spPr>
            <a:xfrm>
              <a:off x="1856656" y="5208222"/>
              <a:ext cx="576064" cy="115212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0" name="正方形/長方形 2309"/>
            <p:cNvSpPr/>
            <p:nvPr/>
          </p:nvSpPr>
          <p:spPr>
            <a:xfrm>
              <a:off x="2000672" y="6288342"/>
              <a:ext cx="288032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11" name="グループ化 135"/>
            <p:cNvGrpSpPr/>
            <p:nvPr/>
          </p:nvGrpSpPr>
          <p:grpSpPr>
            <a:xfrm>
              <a:off x="1928664" y="5280230"/>
              <a:ext cx="432048" cy="720080"/>
              <a:chOff x="1352600" y="1628800"/>
              <a:chExt cx="1368152" cy="1656184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312" name="正方形/長方形 2311"/>
              <p:cNvSpPr/>
              <p:nvPr/>
            </p:nvSpPr>
            <p:spPr>
              <a:xfrm>
                <a:off x="1352600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3" name="正方形/長方形 2312"/>
              <p:cNvSpPr/>
              <p:nvPr/>
            </p:nvSpPr>
            <p:spPr>
              <a:xfrm>
                <a:off x="1496616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4" name="正方形/長方形 2313"/>
              <p:cNvSpPr/>
              <p:nvPr/>
            </p:nvSpPr>
            <p:spPr>
              <a:xfrm>
                <a:off x="1640632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5" name="正方形/長方形 2314"/>
              <p:cNvSpPr/>
              <p:nvPr/>
            </p:nvSpPr>
            <p:spPr>
              <a:xfrm>
                <a:off x="1784648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6" name="正方形/長方形 2315"/>
              <p:cNvSpPr/>
              <p:nvPr/>
            </p:nvSpPr>
            <p:spPr>
              <a:xfrm>
                <a:off x="1928664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7" name="正方形/長方形 2316"/>
              <p:cNvSpPr/>
              <p:nvPr/>
            </p:nvSpPr>
            <p:spPr>
              <a:xfrm>
                <a:off x="2072680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8" name="正方形/長方形 2317"/>
              <p:cNvSpPr/>
              <p:nvPr/>
            </p:nvSpPr>
            <p:spPr>
              <a:xfrm>
                <a:off x="2216696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9" name="正方形/長方形 2318"/>
              <p:cNvSpPr/>
              <p:nvPr/>
            </p:nvSpPr>
            <p:spPr>
              <a:xfrm>
                <a:off x="2360712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0" name="正方形/長方形 2319"/>
              <p:cNvSpPr/>
              <p:nvPr/>
            </p:nvSpPr>
            <p:spPr>
              <a:xfrm>
                <a:off x="2504728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1" name="正方形/長方形 2320"/>
              <p:cNvSpPr/>
              <p:nvPr/>
            </p:nvSpPr>
            <p:spPr>
              <a:xfrm>
                <a:off x="2648744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2" name="正方形/長方形 2321"/>
              <p:cNvSpPr/>
              <p:nvPr/>
            </p:nvSpPr>
            <p:spPr>
              <a:xfrm>
                <a:off x="1352600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3" name="正方形/長方形 2322"/>
              <p:cNvSpPr/>
              <p:nvPr/>
            </p:nvSpPr>
            <p:spPr>
              <a:xfrm>
                <a:off x="1496616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4" name="正方形/長方形 2323"/>
              <p:cNvSpPr/>
              <p:nvPr/>
            </p:nvSpPr>
            <p:spPr>
              <a:xfrm>
                <a:off x="1640632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5" name="正方形/長方形 2324"/>
              <p:cNvSpPr/>
              <p:nvPr/>
            </p:nvSpPr>
            <p:spPr>
              <a:xfrm>
                <a:off x="1784648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6" name="正方形/長方形 2325"/>
              <p:cNvSpPr/>
              <p:nvPr/>
            </p:nvSpPr>
            <p:spPr>
              <a:xfrm>
                <a:off x="1928664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7" name="正方形/長方形 2326"/>
              <p:cNvSpPr/>
              <p:nvPr/>
            </p:nvSpPr>
            <p:spPr>
              <a:xfrm>
                <a:off x="2072680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8" name="正方形/長方形 2327"/>
              <p:cNvSpPr/>
              <p:nvPr/>
            </p:nvSpPr>
            <p:spPr>
              <a:xfrm>
                <a:off x="2216696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9" name="正方形/長方形 2328"/>
              <p:cNvSpPr/>
              <p:nvPr/>
            </p:nvSpPr>
            <p:spPr>
              <a:xfrm>
                <a:off x="2360712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0" name="正方形/長方形 2329"/>
              <p:cNvSpPr/>
              <p:nvPr/>
            </p:nvSpPr>
            <p:spPr>
              <a:xfrm>
                <a:off x="2504728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1" name="正方形/長方形 2330"/>
              <p:cNvSpPr/>
              <p:nvPr/>
            </p:nvSpPr>
            <p:spPr>
              <a:xfrm>
                <a:off x="2648744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2" name="正方形/長方形 2331"/>
              <p:cNvSpPr/>
              <p:nvPr/>
            </p:nvSpPr>
            <p:spPr>
              <a:xfrm>
                <a:off x="1352600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3" name="正方形/長方形 2332"/>
              <p:cNvSpPr/>
              <p:nvPr/>
            </p:nvSpPr>
            <p:spPr>
              <a:xfrm>
                <a:off x="1496616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4" name="正方形/長方形 2333"/>
              <p:cNvSpPr/>
              <p:nvPr/>
            </p:nvSpPr>
            <p:spPr>
              <a:xfrm>
                <a:off x="1640632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5" name="正方形/長方形 2334"/>
              <p:cNvSpPr/>
              <p:nvPr/>
            </p:nvSpPr>
            <p:spPr>
              <a:xfrm>
                <a:off x="1784648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6" name="正方形/長方形 2335"/>
              <p:cNvSpPr/>
              <p:nvPr/>
            </p:nvSpPr>
            <p:spPr>
              <a:xfrm>
                <a:off x="1928664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7" name="正方形/長方形 2336"/>
              <p:cNvSpPr/>
              <p:nvPr/>
            </p:nvSpPr>
            <p:spPr>
              <a:xfrm>
                <a:off x="2072680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8" name="正方形/長方形 2337"/>
              <p:cNvSpPr/>
              <p:nvPr/>
            </p:nvSpPr>
            <p:spPr>
              <a:xfrm>
                <a:off x="2216696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9" name="正方形/長方形 2338"/>
              <p:cNvSpPr/>
              <p:nvPr/>
            </p:nvSpPr>
            <p:spPr>
              <a:xfrm>
                <a:off x="2360712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0" name="正方形/長方形 2339"/>
              <p:cNvSpPr/>
              <p:nvPr/>
            </p:nvSpPr>
            <p:spPr>
              <a:xfrm>
                <a:off x="2504728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1" name="正方形/長方形 2340"/>
              <p:cNvSpPr/>
              <p:nvPr/>
            </p:nvSpPr>
            <p:spPr>
              <a:xfrm>
                <a:off x="2648744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2" name="正方形/長方形 2341"/>
              <p:cNvSpPr/>
              <p:nvPr/>
            </p:nvSpPr>
            <p:spPr>
              <a:xfrm>
                <a:off x="1352600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3" name="正方形/長方形 2342"/>
              <p:cNvSpPr/>
              <p:nvPr/>
            </p:nvSpPr>
            <p:spPr>
              <a:xfrm>
                <a:off x="1496616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4" name="正方形/長方形 2343"/>
              <p:cNvSpPr/>
              <p:nvPr/>
            </p:nvSpPr>
            <p:spPr>
              <a:xfrm>
                <a:off x="1640632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5" name="正方形/長方形 2344"/>
              <p:cNvSpPr/>
              <p:nvPr/>
            </p:nvSpPr>
            <p:spPr>
              <a:xfrm>
                <a:off x="1784648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6" name="正方形/長方形 2345"/>
              <p:cNvSpPr/>
              <p:nvPr/>
            </p:nvSpPr>
            <p:spPr>
              <a:xfrm>
                <a:off x="1928664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7" name="正方形/長方形 2346"/>
              <p:cNvSpPr/>
              <p:nvPr/>
            </p:nvSpPr>
            <p:spPr>
              <a:xfrm>
                <a:off x="2072680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8" name="正方形/長方形 2347"/>
              <p:cNvSpPr/>
              <p:nvPr/>
            </p:nvSpPr>
            <p:spPr>
              <a:xfrm>
                <a:off x="2216696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9" name="正方形/長方形 2348"/>
              <p:cNvSpPr/>
              <p:nvPr/>
            </p:nvSpPr>
            <p:spPr>
              <a:xfrm>
                <a:off x="2360712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0" name="正方形/長方形 2349"/>
              <p:cNvSpPr/>
              <p:nvPr/>
            </p:nvSpPr>
            <p:spPr>
              <a:xfrm>
                <a:off x="2504728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1" name="正方形/長方形 2350"/>
              <p:cNvSpPr/>
              <p:nvPr/>
            </p:nvSpPr>
            <p:spPr>
              <a:xfrm>
                <a:off x="2648744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2" name="正方形/長方形 2351"/>
              <p:cNvSpPr/>
              <p:nvPr/>
            </p:nvSpPr>
            <p:spPr>
              <a:xfrm>
                <a:off x="1352600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3" name="正方形/長方形 2352"/>
              <p:cNvSpPr/>
              <p:nvPr/>
            </p:nvSpPr>
            <p:spPr>
              <a:xfrm>
                <a:off x="1496616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4" name="正方形/長方形 2353"/>
              <p:cNvSpPr/>
              <p:nvPr/>
            </p:nvSpPr>
            <p:spPr>
              <a:xfrm>
                <a:off x="1640632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5" name="正方形/長方形 2354"/>
              <p:cNvSpPr/>
              <p:nvPr/>
            </p:nvSpPr>
            <p:spPr>
              <a:xfrm>
                <a:off x="1784648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6" name="正方形/長方形 2355"/>
              <p:cNvSpPr/>
              <p:nvPr/>
            </p:nvSpPr>
            <p:spPr>
              <a:xfrm>
                <a:off x="1928664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7" name="正方形/長方形 2356"/>
              <p:cNvSpPr/>
              <p:nvPr/>
            </p:nvSpPr>
            <p:spPr>
              <a:xfrm>
                <a:off x="2072680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8" name="正方形/長方形 2357"/>
              <p:cNvSpPr/>
              <p:nvPr/>
            </p:nvSpPr>
            <p:spPr>
              <a:xfrm>
                <a:off x="2216696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9" name="正方形/長方形 2358"/>
              <p:cNvSpPr/>
              <p:nvPr/>
            </p:nvSpPr>
            <p:spPr>
              <a:xfrm>
                <a:off x="2360712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0" name="正方形/長方形 2359"/>
              <p:cNvSpPr/>
              <p:nvPr/>
            </p:nvSpPr>
            <p:spPr>
              <a:xfrm>
                <a:off x="2504728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1" name="正方形/長方形 2360"/>
              <p:cNvSpPr/>
              <p:nvPr/>
            </p:nvSpPr>
            <p:spPr>
              <a:xfrm>
                <a:off x="2648744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2" name="正方形/長方形 2361"/>
              <p:cNvSpPr/>
              <p:nvPr/>
            </p:nvSpPr>
            <p:spPr>
              <a:xfrm>
                <a:off x="1352600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3" name="正方形/長方形 2362"/>
              <p:cNvSpPr/>
              <p:nvPr/>
            </p:nvSpPr>
            <p:spPr>
              <a:xfrm>
                <a:off x="1496616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4" name="正方形/長方形 2363"/>
              <p:cNvSpPr/>
              <p:nvPr/>
            </p:nvSpPr>
            <p:spPr>
              <a:xfrm>
                <a:off x="1640632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5" name="正方形/長方形 2364"/>
              <p:cNvSpPr/>
              <p:nvPr/>
            </p:nvSpPr>
            <p:spPr>
              <a:xfrm>
                <a:off x="1784648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6" name="正方形/長方形 2365"/>
              <p:cNvSpPr/>
              <p:nvPr/>
            </p:nvSpPr>
            <p:spPr>
              <a:xfrm>
                <a:off x="1928664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7" name="正方形/長方形 2366"/>
              <p:cNvSpPr/>
              <p:nvPr/>
            </p:nvSpPr>
            <p:spPr>
              <a:xfrm>
                <a:off x="2072680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8" name="正方形/長方形 2367"/>
              <p:cNvSpPr/>
              <p:nvPr/>
            </p:nvSpPr>
            <p:spPr>
              <a:xfrm>
                <a:off x="2216696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9" name="正方形/長方形 2368"/>
              <p:cNvSpPr/>
              <p:nvPr/>
            </p:nvSpPr>
            <p:spPr>
              <a:xfrm>
                <a:off x="2360712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0" name="正方形/長方形 2369"/>
              <p:cNvSpPr/>
              <p:nvPr/>
            </p:nvSpPr>
            <p:spPr>
              <a:xfrm>
                <a:off x="2504728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1" name="正方形/長方形 2370"/>
              <p:cNvSpPr/>
              <p:nvPr/>
            </p:nvSpPr>
            <p:spPr>
              <a:xfrm>
                <a:off x="2648744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2" name="正方形/長方形 2371"/>
              <p:cNvSpPr/>
              <p:nvPr/>
            </p:nvSpPr>
            <p:spPr>
              <a:xfrm>
                <a:off x="1352600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3" name="正方形/長方形 2372"/>
              <p:cNvSpPr/>
              <p:nvPr/>
            </p:nvSpPr>
            <p:spPr>
              <a:xfrm>
                <a:off x="1496616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4" name="正方形/長方形 2373"/>
              <p:cNvSpPr/>
              <p:nvPr/>
            </p:nvSpPr>
            <p:spPr>
              <a:xfrm>
                <a:off x="1640632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5" name="正方形/長方形 2374"/>
              <p:cNvSpPr/>
              <p:nvPr/>
            </p:nvSpPr>
            <p:spPr>
              <a:xfrm>
                <a:off x="1784648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6" name="正方形/長方形 2375"/>
              <p:cNvSpPr/>
              <p:nvPr/>
            </p:nvSpPr>
            <p:spPr>
              <a:xfrm>
                <a:off x="1928664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7" name="正方形/長方形 2376"/>
              <p:cNvSpPr/>
              <p:nvPr/>
            </p:nvSpPr>
            <p:spPr>
              <a:xfrm>
                <a:off x="2072680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8" name="正方形/長方形 2377"/>
              <p:cNvSpPr/>
              <p:nvPr/>
            </p:nvSpPr>
            <p:spPr>
              <a:xfrm>
                <a:off x="2216696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9" name="正方形/長方形 2378"/>
              <p:cNvSpPr/>
              <p:nvPr/>
            </p:nvSpPr>
            <p:spPr>
              <a:xfrm>
                <a:off x="2360712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0" name="正方形/長方形 2379"/>
              <p:cNvSpPr/>
              <p:nvPr/>
            </p:nvSpPr>
            <p:spPr>
              <a:xfrm>
                <a:off x="2504728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1" name="正方形/長方形 2380"/>
              <p:cNvSpPr/>
              <p:nvPr/>
            </p:nvSpPr>
            <p:spPr>
              <a:xfrm>
                <a:off x="2648744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2" name="正方形/長方形 2381"/>
              <p:cNvSpPr/>
              <p:nvPr/>
            </p:nvSpPr>
            <p:spPr>
              <a:xfrm>
                <a:off x="1352600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3" name="正方形/長方形 2382"/>
              <p:cNvSpPr/>
              <p:nvPr/>
            </p:nvSpPr>
            <p:spPr>
              <a:xfrm>
                <a:off x="1496616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4" name="正方形/長方形 2383"/>
              <p:cNvSpPr/>
              <p:nvPr/>
            </p:nvSpPr>
            <p:spPr>
              <a:xfrm>
                <a:off x="1640632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5" name="正方形/長方形 128"/>
              <p:cNvSpPr/>
              <p:nvPr/>
            </p:nvSpPr>
            <p:spPr>
              <a:xfrm>
                <a:off x="1784648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6" name="正方形/長方形 2385"/>
              <p:cNvSpPr/>
              <p:nvPr/>
            </p:nvSpPr>
            <p:spPr>
              <a:xfrm>
                <a:off x="1928664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7" name="正方形/長方形 2386"/>
              <p:cNvSpPr/>
              <p:nvPr/>
            </p:nvSpPr>
            <p:spPr>
              <a:xfrm>
                <a:off x="2072680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8" name="正方形/長方形 2387"/>
              <p:cNvSpPr/>
              <p:nvPr/>
            </p:nvSpPr>
            <p:spPr>
              <a:xfrm>
                <a:off x="2216696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9" name="正方形/長方形 2388"/>
              <p:cNvSpPr/>
              <p:nvPr/>
            </p:nvSpPr>
            <p:spPr>
              <a:xfrm>
                <a:off x="2360712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0" name="正方形/長方形 2389"/>
              <p:cNvSpPr/>
              <p:nvPr/>
            </p:nvSpPr>
            <p:spPr>
              <a:xfrm>
                <a:off x="2504728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1" name="正方形/長方形 2390"/>
              <p:cNvSpPr/>
              <p:nvPr/>
            </p:nvSpPr>
            <p:spPr>
              <a:xfrm>
                <a:off x="2648744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92" name="正方形/長方形 2391"/>
            <p:cNvSpPr/>
            <p:nvPr/>
          </p:nvSpPr>
          <p:spPr>
            <a:xfrm>
              <a:off x="1856656" y="4992198"/>
              <a:ext cx="288032" cy="216024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14" name="グループ化 2613"/>
          <p:cNvGrpSpPr/>
          <p:nvPr/>
        </p:nvGrpSpPr>
        <p:grpSpPr>
          <a:xfrm>
            <a:off x="5385048" y="4920190"/>
            <a:ext cx="720080" cy="1440160"/>
            <a:chOff x="5385048" y="4920190"/>
            <a:chExt cx="720080" cy="1440160"/>
          </a:xfrm>
        </p:grpSpPr>
        <p:sp>
          <p:nvSpPr>
            <p:cNvPr id="2393" name="正方形/長方形 2392"/>
            <p:cNvSpPr/>
            <p:nvPr/>
          </p:nvSpPr>
          <p:spPr>
            <a:xfrm>
              <a:off x="5529064" y="4920190"/>
              <a:ext cx="432048" cy="144016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94" name="1 つの角を丸めた四角形 2393"/>
            <p:cNvSpPr/>
            <p:nvPr/>
          </p:nvSpPr>
          <p:spPr>
            <a:xfrm>
              <a:off x="5961112" y="4992198"/>
              <a:ext cx="144016" cy="1368152"/>
            </a:xfrm>
            <a:prstGeom prst="snipRoundRect">
              <a:avLst>
                <a:gd name="adj1" fmla="val 0"/>
                <a:gd name="adj2" fmla="val 43122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95" name="1 つの角を丸めた四角形 2394"/>
            <p:cNvSpPr/>
            <p:nvPr/>
          </p:nvSpPr>
          <p:spPr>
            <a:xfrm flipH="1">
              <a:off x="5385048" y="4992198"/>
              <a:ext cx="144016" cy="1368152"/>
            </a:xfrm>
            <a:prstGeom prst="snipRoundRect">
              <a:avLst>
                <a:gd name="adj1" fmla="val 0"/>
                <a:gd name="adj2" fmla="val 43122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96" name="グループ化 387"/>
            <p:cNvGrpSpPr/>
            <p:nvPr/>
          </p:nvGrpSpPr>
          <p:grpSpPr>
            <a:xfrm>
              <a:off x="5601073" y="4920190"/>
              <a:ext cx="288032" cy="1224136"/>
              <a:chOff x="7689304" y="2132856"/>
              <a:chExt cx="463119" cy="1224136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397" name="正方形/長方形 2396"/>
              <p:cNvSpPr/>
              <p:nvPr/>
            </p:nvSpPr>
            <p:spPr>
              <a:xfrm>
                <a:off x="768930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8" name="正方形/長方形 2397"/>
              <p:cNvSpPr/>
              <p:nvPr/>
            </p:nvSpPr>
            <p:spPr>
              <a:xfrm>
                <a:off x="777278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9" name="正方形/長方形 2398"/>
              <p:cNvSpPr/>
              <p:nvPr/>
            </p:nvSpPr>
            <p:spPr>
              <a:xfrm>
                <a:off x="785626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0" name="正方形/長方形 2399"/>
              <p:cNvSpPr/>
              <p:nvPr/>
            </p:nvSpPr>
            <p:spPr>
              <a:xfrm>
                <a:off x="793974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1" name="正方形/長方形 2400"/>
              <p:cNvSpPr/>
              <p:nvPr/>
            </p:nvSpPr>
            <p:spPr>
              <a:xfrm>
                <a:off x="802322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2" name="正方形/長方形 2401"/>
              <p:cNvSpPr/>
              <p:nvPr/>
            </p:nvSpPr>
            <p:spPr>
              <a:xfrm>
                <a:off x="810670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03" name="正方形/長方形 2402"/>
            <p:cNvSpPr/>
            <p:nvPr/>
          </p:nvSpPr>
          <p:spPr>
            <a:xfrm>
              <a:off x="5601072" y="6288342"/>
              <a:ext cx="288032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04" name="正方形/長方形 2403"/>
            <p:cNvSpPr/>
            <p:nvPr/>
          </p:nvSpPr>
          <p:spPr>
            <a:xfrm>
              <a:off x="5457056" y="5136214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05" name="正方形/長方形 2404"/>
            <p:cNvSpPr/>
            <p:nvPr/>
          </p:nvSpPr>
          <p:spPr>
            <a:xfrm>
              <a:off x="5457056" y="5288614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06" name="正方形/長方形 2405"/>
            <p:cNvSpPr/>
            <p:nvPr/>
          </p:nvSpPr>
          <p:spPr>
            <a:xfrm>
              <a:off x="5457056" y="5424246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07" name="正方形/長方形 2406"/>
            <p:cNvSpPr/>
            <p:nvPr/>
          </p:nvSpPr>
          <p:spPr>
            <a:xfrm>
              <a:off x="5457056" y="5576646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08" name="正方形/長方形 2407"/>
            <p:cNvSpPr/>
            <p:nvPr/>
          </p:nvSpPr>
          <p:spPr>
            <a:xfrm>
              <a:off x="5457056" y="5720662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09" name="正方形/長方形 2408"/>
            <p:cNvSpPr/>
            <p:nvPr/>
          </p:nvSpPr>
          <p:spPr>
            <a:xfrm>
              <a:off x="5457056" y="5864678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0" name="正方形/長方形 2409"/>
            <p:cNvSpPr/>
            <p:nvPr/>
          </p:nvSpPr>
          <p:spPr>
            <a:xfrm>
              <a:off x="5457056" y="6008694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1" name="正方形/長方形 2410"/>
            <p:cNvSpPr/>
            <p:nvPr/>
          </p:nvSpPr>
          <p:spPr>
            <a:xfrm>
              <a:off x="5457056" y="6152710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2" name="正方形/長方形 2411"/>
            <p:cNvSpPr/>
            <p:nvPr/>
          </p:nvSpPr>
          <p:spPr>
            <a:xfrm>
              <a:off x="5969496" y="5136214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3" name="正方形/長方形 2412"/>
            <p:cNvSpPr/>
            <p:nvPr/>
          </p:nvSpPr>
          <p:spPr>
            <a:xfrm>
              <a:off x="5969496" y="5288614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4" name="正方形/長方形 2413"/>
            <p:cNvSpPr/>
            <p:nvPr/>
          </p:nvSpPr>
          <p:spPr>
            <a:xfrm>
              <a:off x="5969496" y="5424246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5" name="正方形/長方形 2414"/>
            <p:cNvSpPr/>
            <p:nvPr/>
          </p:nvSpPr>
          <p:spPr>
            <a:xfrm>
              <a:off x="5969496" y="5576646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6" name="正方形/長方形 2415"/>
            <p:cNvSpPr/>
            <p:nvPr/>
          </p:nvSpPr>
          <p:spPr>
            <a:xfrm>
              <a:off x="5969496" y="5720662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7" name="正方形/長方形 2416"/>
            <p:cNvSpPr/>
            <p:nvPr/>
          </p:nvSpPr>
          <p:spPr>
            <a:xfrm>
              <a:off x="5969496" y="5864678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8" name="正方形/長方形 2417"/>
            <p:cNvSpPr/>
            <p:nvPr/>
          </p:nvSpPr>
          <p:spPr>
            <a:xfrm>
              <a:off x="5969496" y="6008694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9" name="正方形/長方形 2418"/>
            <p:cNvSpPr/>
            <p:nvPr/>
          </p:nvSpPr>
          <p:spPr>
            <a:xfrm>
              <a:off x="5969496" y="6152710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615" name="グループ化 2614"/>
          <p:cNvGrpSpPr/>
          <p:nvPr/>
        </p:nvGrpSpPr>
        <p:grpSpPr>
          <a:xfrm>
            <a:off x="6177136" y="4272118"/>
            <a:ext cx="1081236" cy="2088232"/>
            <a:chOff x="6177136" y="4272118"/>
            <a:chExt cx="1081236" cy="2088232"/>
          </a:xfrm>
        </p:grpSpPr>
        <p:sp>
          <p:nvSpPr>
            <p:cNvPr id="2420" name="片側の 2 つの角を丸めた四角形 414"/>
            <p:cNvSpPr/>
            <p:nvPr/>
          </p:nvSpPr>
          <p:spPr>
            <a:xfrm>
              <a:off x="6177136" y="4560150"/>
              <a:ext cx="361156" cy="1800200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21" name="グループ化 416"/>
            <p:cNvGrpSpPr/>
            <p:nvPr/>
          </p:nvGrpSpPr>
          <p:grpSpPr>
            <a:xfrm>
              <a:off x="6177136" y="4684302"/>
              <a:ext cx="361156" cy="1489821"/>
              <a:chOff x="1712640" y="1628800"/>
              <a:chExt cx="648072" cy="3672408"/>
            </a:xfrm>
            <a:solidFill>
              <a:schemeClr val="tx1">
                <a:lumMod val="65000"/>
                <a:lumOff val="35000"/>
              </a:schemeClr>
            </a:solidFill>
          </p:grpSpPr>
          <p:grpSp>
            <p:nvGrpSpPr>
              <p:cNvPr id="2422" name="グループ化 419"/>
              <p:cNvGrpSpPr/>
              <p:nvPr/>
            </p:nvGrpSpPr>
            <p:grpSpPr>
              <a:xfrm>
                <a:off x="1712640" y="1628800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2437" name="正方形/長方形 2436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8" name="正方形/長方形 2437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9" name="正方形/長方形 2438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0" name="正方形/長方形 2439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1" name="正方形/長方形 2440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2" name="正方形/長方形 2441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3" name="正方形/長方形 2442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4" name="正方形/長方形 2443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5" name="正方形/長方形 2444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6" name="正方形/長方形 2445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7" name="正方形/長方形 2446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8" name="正方形/長方形 2447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9" name="正方形/長方形 2448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23" name="グループ化 420"/>
              <p:cNvGrpSpPr/>
              <p:nvPr/>
            </p:nvGrpSpPr>
            <p:grpSpPr>
              <a:xfrm>
                <a:off x="1712640" y="3501008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2424" name="正方形/長方形 421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5" name="正方形/長方形 2424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6" name="正方形/長方形 2425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7" name="正方形/長方形 2426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8" name="正方形/長方形 2427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9" name="正方形/長方形 2428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0" name="正方形/長方形 2429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1" name="正方形/長方形 2430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2" name="正方形/長方形 2431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3" name="正方形/長方形 2432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4" name="正方形/長方形 2433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5" name="正方形/長方形 2434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6" name="正方形/長方形 2435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50" name="正方形/長方形 417"/>
            <p:cNvSpPr/>
            <p:nvPr/>
          </p:nvSpPr>
          <p:spPr>
            <a:xfrm>
              <a:off x="6297521" y="6298274"/>
              <a:ext cx="120385" cy="6207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51" name="片側の 2 つの角を丸めた四角形 2450"/>
            <p:cNvSpPr/>
            <p:nvPr/>
          </p:nvSpPr>
          <p:spPr>
            <a:xfrm>
              <a:off x="6897216" y="4560150"/>
              <a:ext cx="361156" cy="1800200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52" name="グループ化 1563"/>
            <p:cNvGrpSpPr/>
            <p:nvPr/>
          </p:nvGrpSpPr>
          <p:grpSpPr>
            <a:xfrm>
              <a:off x="6897216" y="4684302"/>
              <a:ext cx="361156" cy="1489821"/>
              <a:chOff x="1712640" y="1628800"/>
              <a:chExt cx="648072" cy="3672408"/>
            </a:xfrm>
            <a:solidFill>
              <a:schemeClr val="tx1">
                <a:lumMod val="65000"/>
                <a:lumOff val="35000"/>
              </a:schemeClr>
            </a:solidFill>
          </p:grpSpPr>
          <p:grpSp>
            <p:nvGrpSpPr>
              <p:cNvPr id="2453" name="グループ化 419"/>
              <p:cNvGrpSpPr/>
              <p:nvPr/>
            </p:nvGrpSpPr>
            <p:grpSpPr>
              <a:xfrm>
                <a:off x="1712640" y="1628800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2468" name="正方形/長方形 2467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9" name="正方形/長方形 2468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0" name="正方形/長方形 2469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1" name="正方形/長方形 2470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2" name="正方形/長方形 2471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3" name="正方形/長方形 2472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4" name="正方形/長方形 2473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5" name="正方形/長方形 2474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6" name="正方形/長方形 2475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7" name="正方形/長方形 2476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8" name="正方形/長方形 2477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9" name="正方形/長方形 2478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0" name="正方形/長方形 2479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54" name="グループ化 420"/>
              <p:cNvGrpSpPr/>
              <p:nvPr/>
            </p:nvGrpSpPr>
            <p:grpSpPr>
              <a:xfrm>
                <a:off x="1712640" y="3501008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2455" name="正方形/長方形 2454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6" name="正方形/長方形 2455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7" name="正方形/長方形 2456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8" name="正方形/長方形 2457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9" name="正方形/長方形 2458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0" name="正方形/長方形 2459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1" name="正方形/長方形 2460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2" name="正方形/長方形 2461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3" name="正方形/長方形 2462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4" name="正方形/長方形 2463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5" name="正方形/長方形 2464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6" name="正方形/長方形 2465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7" name="正方形/長方形 2466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81" name="正方形/長方形 2480"/>
            <p:cNvSpPr/>
            <p:nvPr/>
          </p:nvSpPr>
          <p:spPr>
            <a:xfrm>
              <a:off x="7017601" y="6298274"/>
              <a:ext cx="120385" cy="6207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82" name="片側の 2 つの角を丸めた四角形 2481"/>
            <p:cNvSpPr/>
            <p:nvPr/>
          </p:nvSpPr>
          <p:spPr>
            <a:xfrm>
              <a:off x="6465168" y="4272118"/>
              <a:ext cx="504056" cy="2088232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83" name="グループ化 416"/>
            <p:cNvGrpSpPr/>
            <p:nvPr/>
          </p:nvGrpSpPr>
          <p:grpSpPr>
            <a:xfrm>
              <a:off x="6465168" y="4416134"/>
              <a:ext cx="504056" cy="1728192"/>
              <a:chOff x="1712640" y="1628800"/>
              <a:chExt cx="648072" cy="3672408"/>
            </a:xfrm>
            <a:solidFill>
              <a:schemeClr val="tx1">
                <a:lumMod val="65000"/>
                <a:lumOff val="35000"/>
              </a:schemeClr>
            </a:solidFill>
          </p:grpSpPr>
          <p:grpSp>
            <p:nvGrpSpPr>
              <p:cNvPr id="2484" name="グループ化 419"/>
              <p:cNvGrpSpPr/>
              <p:nvPr/>
            </p:nvGrpSpPr>
            <p:grpSpPr>
              <a:xfrm>
                <a:off x="1712640" y="1628800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2499" name="正方形/長方形 2498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0" name="正方形/長方形 2499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1" name="正方形/長方形 2500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2" name="正方形/長方形 2501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3" name="正方形/長方形 2502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4" name="正方形/長方形 2503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5" name="正方形/長方形 2504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6" name="正方形/長方形 2505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7" name="正方形/長方形 2506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8" name="正方形/長方形 2507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9" name="正方形/長方形 2508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0" name="正方形/長方形 2509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1" name="正方形/長方形 2510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85" name="グループ化 420"/>
              <p:cNvGrpSpPr/>
              <p:nvPr/>
            </p:nvGrpSpPr>
            <p:grpSpPr>
              <a:xfrm>
                <a:off x="1712640" y="3501008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2486" name="正方形/長方形 2485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7" name="正方形/長方形 2486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8" name="正方形/長方形 2487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9" name="正方形/長方形 2488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0" name="正方形/長方形 2489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1" name="正方形/長方形 2490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2" name="正方形/長方形 2491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3" name="正方形/長方形 2492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4" name="正方形/長方形 2493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5" name="正方形/長方形 2494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6" name="正方形/長方形 2495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7" name="正方形/長方形 2496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8" name="正方形/長方形 2497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512" name="正方形/長方形 2511"/>
            <p:cNvSpPr/>
            <p:nvPr/>
          </p:nvSpPr>
          <p:spPr>
            <a:xfrm>
              <a:off x="6633186" y="6288342"/>
              <a:ext cx="16801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616" name="グループ化 2615"/>
          <p:cNvGrpSpPr/>
          <p:nvPr/>
        </p:nvGrpSpPr>
        <p:grpSpPr>
          <a:xfrm>
            <a:off x="7329264" y="4560150"/>
            <a:ext cx="792088" cy="1800200"/>
            <a:chOff x="7329264" y="4560150"/>
            <a:chExt cx="792088" cy="1800200"/>
          </a:xfrm>
        </p:grpSpPr>
        <p:sp>
          <p:nvSpPr>
            <p:cNvPr id="2513" name="正方形/長方形 2512"/>
            <p:cNvSpPr/>
            <p:nvPr/>
          </p:nvSpPr>
          <p:spPr>
            <a:xfrm>
              <a:off x="7401272" y="4632158"/>
              <a:ext cx="639688" cy="20764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4" name="正方形/長方形 2513"/>
            <p:cNvSpPr/>
            <p:nvPr/>
          </p:nvSpPr>
          <p:spPr>
            <a:xfrm>
              <a:off x="7329264" y="4776174"/>
              <a:ext cx="792088" cy="1584176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5" name="正方形/長方形 2514"/>
            <p:cNvSpPr/>
            <p:nvPr/>
          </p:nvSpPr>
          <p:spPr>
            <a:xfrm>
              <a:off x="7473280" y="4560150"/>
              <a:ext cx="504056" cy="7200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6" name="正方形/長方形 2515"/>
            <p:cNvSpPr/>
            <p:nvPr/>
          </p:nvSpPr>
          <p:spPr>
            <a:xfrm>
              <a:off x="7401272" y="4848182"/>
              <a:ext cx="43205" cy="151216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7" name="正方形/長方形 2516"/>
            <p:cNvSpPr/>
            <p:nvPr/>
          </p:nvSpPr>
          <p:spPr>
            <a:xfrm>
              <a:off x="7487682" y="4848182"/>
              <a:ext cx="43205" cy="151216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8" name="正方形/長方形 2517"/>
            <p:cNvSpPr/>
            <p:nvPr/>
          </p:nvSpPr>
          <p:spPr>
            <a:xfrm>
              <a:off x="7574091" y="4848182"/>
              <a:ext cx="43205" cy="151216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9" name="正方形/長方形 2518"/>
            <p:cNvSpPr/>
            <p:nvPr/>
          </p:nvSpPr>
          <p:spPr>
            <a:xfrm>
              <a:off x="7660501" y="4848182"/>
              <a:ext cx="43205" cy="151216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0" name="正方形/長方形 2519"/>
            <p:cNvSpPr/>
            <p:nvPr/>
          </p:nvSpPr>
          <p:spPr>
            <a:xfrm>
              <a:off x="7746910" y="4848182"/>
              <a:ext cx="43205" cy="151216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1" name="正方形/長方形 2520"/>
            <p:cNvSpPr/>
            <p:nvPr/>
          </p:nvSpPr>
          <p:spPr>
            <a:xfrm>
              <a:off x="7833320" y="4848182"/>
              <a:ext cx="43205" cy="151216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2" name="正方形/長方形 2521"/>
            <p:cNvSpPr/>
            <p:nvPr/>
          </p:nvSpPr>
          <p:spPr>
            <a:xfrm>
              <a:off x="7919730" y="4848182"/>
              <a:ext cx="43205" cy="151216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3" name="正方形/長方形 2522"/>
            <p:cNvSpPr/>
            <p:nvPr/>
          </p:nvSpPr>
          <p:spPr>
            <a:xfrm>
              <a:off x="8006139" y="4848182"/>
              <a:ext cx="43205" cy="151216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17" name="グループ化 2616"/>
          <p:cNvGrpSpPr/>
          <p:nvPr/>
        </p:nvGrpSpPr>
        <p:grpSpPr>
          <a:xfrm>
            <a:off x="8192269" y="3840070"/>
            <a:ext cx="433139" cy="2520280"/>
            <a:chOff x="8192269" y="3840070"/>
            <a:chExt cx="433139" cy="2520280"/>
          </a:xfrm>
        </p:grpSpPr>
        <p:sp>
          <p:nvSpPr>
            <p:cNvPr id="2524" name="片側の 2 つの角を丸めた四角形 2523"/>
            <p:cNvSpPr/>
            <p:nvPr/>
          </p:nvSpPr>
          <p:spPr>
            <a:xfrm>
              <a:off x="8192269" y="4272118"/>
              <a:ext cx="433139" cy="2088232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25" name="グループ化 598"/>
            <p:cNvGrpSpPr/>
            <p:nvPr/>
          </p:nvGrpSpPr>
          <p:grpSpPr>
            <a:xfrm>
              <a:off x="8192269" y="4416134"/>
              <a:ext cx="433139" cy="1728192"/>
              <a:chOff x="1712640" y="1628800"/>
              <a:chExt cx="648072" cy="3672408"/>
            </a:xfrm>
            <a:solidFill>
              <a:schemeClr val="tx1">
                <a:lumMod val="65000"/>
                <a:lumOff val="35000"/>
              </a:schemeClr>
            </a:solidFill>
          </p:grpSpPr>
          <p:grpSp>
            <p:nvGrpSpPr>
              <p:cNvPr id="2526" name="グループ化 601"/>
              <p:cNvGrpSpPr/>
              <p:nvPr/>
            </p:nvGrpSpPr>
            <p:grpSpPr>
              <a:xfrm>
                <a:off x="1712640" y="1628800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2541" name="正方形/長方形 2540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2" name="正方形/長方形 2541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3" name="正方形/長方形 2542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4" name="正方形/長方形 2543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5" name="正方形/長方形 2544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6" name="正方形/長方形 2545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7" name="正方形/長方形 2546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8" name="正方形/長方形 2547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9" name="正方形/長方形 2548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0" name="正方形/長方形 2549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1" name="正方形/長方形 2550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2" name="正方形/長方形 2551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3" name="正方形/長方形 2552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27" name="グループ化 602"/>
              <p:cNvGrpSpPr/>
              <p:nvPr/>
            </p:nvGrpSpPr>
            <p:grpSpPr>
              <a:xfrm>
                <a:off x="1712640" y="3501008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2528" name="正方形/長方形 2527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9" name="正方形/長方形 2528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0" name="正方形/長方形 2529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1" name="正方形/長方形 2530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2" name="正方形/長方形 2531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3" name="正方形/長方形 2532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4" name="正方形/長方形 2533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5" name="正方形/長方形 2534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6" name="正方形/長方形 2535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7" name="正方形/長方形 2536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8" name="正方形/長方形 2537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9" name="正方形/長方形 2538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0" name="正方形/長方形 2539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554" name="正方形/長方形 2553"/>
            <p:cNvSpPr/>
            <p:nvPr/>
          </p:nvSpPr>
          <p:spPr>
            <a:xfrm>
              <a:off x="8336649" y="6288342"/>
              <a:ext cx="144380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55" name="片側の 2 つの角を丸めた四角形 2554"/>
            <p:cNvSpPr/>
            <p:nvPr/>
          </p:nvSpPr>
          <p:spPr>
            <a:xfrm>
              <a:off x="8337376" y="3840070"/>
              <a:ext cx="144016" cy="144016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6" name="片側の 2 つの角を丸めた四角形 2555"/>
            <p:cNvSpPr/>
            <p:nvPr/>
          </p:nvSpPr>
          <p:spPr>
            <a:xfrm>
              <a:off x="8265368" y="3984086"/>
              <a:ext cx="288032" cy="288032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7" name="正方形/長方形 2556"/>
            <p:cNvSpPr/>
            <p:nvPr/>
          </p:nvSpPr>
          <p:spPr>
            <a:xfrm>
              <a:off x="8337377" y="3912077"/>
              <a:ext cx="144016" cy="4571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18" name="グループ化 2617"/>
          <p:cNvGrpSpPr/>
          <p:nvPr/>
        </p:nvGrpSpPr>
        <p:grpSpPr>
          <a:xfrm>
            <a:off x="8697416" y="4200110"/>
            <a:ext cx="936104" cy="2160240"/>
            <a:chOff x="8697416" y="4200110"/>
            <a:chExt cx="936104" cy="2160240"/>
          </a:xfrm>
        </p:grpSpPr>
        <p:sp>
          <p:nvSpPr>
            <p:cNvPr id="2558" name="正方形/長方形 2557"/>
            <p:cNvSpPr/>
            <p:nvPr/>
          </p:nvSpPr>
          <p:spPr>
            <a:xfrm>
              <a:off x="8841432" y="4200110"/>
              <a:ext cx="648072" cy="144016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9" name="正方形/長方形 2558"/>
            <p:cNvSpPr/>
            <p:nvPr/>
          </p:nvSpPr>
          <p:spPr>
            <a:xfrm>
              <a:off x="8769424" y="4344126"/>
              <a:ext cx="792088" cy="2016224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0" name="正方形/長方形 2559"/>
            <p:cNvSpPr/>
            <p:nvPr/>
          </p:nvSpPr>
          <p:spPr>
            <a:xfrm>
              <a:off x="8967446" y="6259539"/>
              <a:ext cx="396044" cy="10081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61" name="正方形/長方形 2560"/>
            <p:cNvSpPr/>
            <p:nvPr/>
          </p:nvSpPr>
          <p:spPr>
            <a:xfrm>
              <a:off x="8697416" y="4776174"/>
              <a:ext cx="288032" cy="158417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2" name="正方形/長方形 2561"/>
            <p:cNvSpPr/>
            <p:nvPr/>
          </p:nvSpPr>
          <p:spPr>
            <a:xfrm>
              <a:off x="9345488" y="4776174"/>
              <a:ext cx="288032" cy="158417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3" name="正方形/長方形 2562"/>
            <p:cNvSpPr/>
            <p:nvPr/>
          </p:nvSpPr>
          <p:spPr>
            <a:xfrm>
              <a:off x="8841432" y="4416134"/>
              <a:ext cx="648072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4" name="正方形/長方形 2563"/>
            <p:cNvSpPr/>
            <p:nvPr/>
          </p:nvSpPr>
          <p:spPr>
            <a:xfrm>
              <a:off x="8841432" y="4524146"/>
              <a:ext cx="648072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5" name="正方形/長方形 2564"/>
            <p:cNvSpPr/>
            <p:nvPr/>
          </p:nvSpPr>
          <p:spPr>
            <a:xfrm>
              <a:off x="8841432" y="4632158"/>
              <a:ext cx="648072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66" name="グループ化 669"/>
            <p:cNvGrpSpPr/>
            <p:nvPr/>
          </p:nvGrpSpPr>
          <p:grpSpPr>
            <a:xfrm>
              <a:off x="8697416" y="4848182"/>
              <a:ext cx="936104" cy="288032"/>
              <a:chOff x="8697416" y="1340768"/>
              <a:chExt cx="936104" cy="504056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567" name="正方形/長方形 2566"/>
              <p:cNvSpPr/>
              <p:nvPr/>
            </p:nvSpPr>
            <p:spPr>
              <a:xfrm>
                <a:off x="8697416" y="1340768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8" name="正方形/長方形 2567"/>
              <p:cNvSpPr/>
              <p:nvPr/>
            </p:nvSpPr>
            <p:spPr>
              <a:xfrm>
                <a:off x="8697416" y="1484784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9" name="正方形/長方形 2568"/>
              <p:cNvSpPr/>
              <p:nvPr/>
            </p:nvSpPr>
            <p:spPr>
              <a:xfrm>
                <a:off x="8697416" y="1628800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0" name="正方形/長方形 2569"/>
              <p:cNvSpPr/>
              <p:nvPr/>
            </p:nvSpPr>
            <p:spPr>
              <a:xfrm>
                <a:off x="8697416" y="1772816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1" name="正方形/長方形 2570"/>
              <p:cNvSpPr/>
              <p:nvPr/>
            </p:nvSpPr>
            <p:spPr>
              <a:xfrm>
                <a:off x="9349081" y="1340768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2" name="正方形/長方形 2571"/>
              <p:cNvSpPr/>
              <p:nvPr/>
            </p:nvSpPr>
            <p:spPr>
              <a:xfrm>
                <a:off x="9349081" y="1484784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3" name="正方形/長方形 2572"/>
              <p:cNvSpPr/>
              <p:nvPr/>
            </p:nvSpPr>
            <p:spPr>
              <a:xfrm>
                <a:off x="9349081" y="1628800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4" name="正方形/長方形 2573"/>
              <p:cNvSpPr/>
              <p:nvPr/>
            </p:nvSpPr>
            <p:spPr>
              <a:xfrm>
                <a:off x="9349081" y="1772816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75" name="正方形/長方形 2574"/>
            <p:cNvSpPr/>
            <p:nvPr/>
          </p:nvSpPr>
          <p:spPr>
            <a:xfrm>
              <a:off x="8769424" y="6216334"/>
              <a:ext cx="72008" cy="14401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76" name="正方形/長方形 2575"/>
            <p:cNvSpPr/>
            <p:nvPr/>
          </p:nvSpPr>
          <p:spPr>
            <a:xfrm>
              <a:off x="9489504" y="6216334"/>
              <a:ext cx="72008" cy="14401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577" name="グループ化 672"/>
            <p:cNvGrpSpPr/>
            <p:nvPr/>
          </p:nvGrpSpPr>
          <p:grpSpPr>
            <a:xfrm>
              <a:off x="8697416" y="5196390"/>
              <a:ext cx="936104" cy="288032"/>
              <a:chOff x="8697416" y="1340768"/>
              <a:chExt cx="936104" cy="504056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578" name="正方形/長方形 2577"/>
              <p:cNvSpPr/>
              <p:nvPr/>
            </p:nvSpPr>
            <p:spPr>
              <a:xfrm>
                <a:off x="8697416" y="1340768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9" name="正方形/長方形 2578"/>
              <p:cNvSpPr/>
              <p:nvPr/>
            </p:nvSpPr>
            <p:spPr>
              <a:xfrm>
                <a:off x="8697416" y="1484784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0" name="正方形/長方形 2579"/>
              <p:cNvSpPr/>
              <p:nvPr/>
            </p:nvSpPr>
            <p:spPr>
              <a:xfrm>
                <a:off x="8697416" y="1628800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1" name="正方形/長方形 2580"/>
              <p:cNvSpPr/>
              <p:nvPr/>
            </p:nvSpPr>
            <p:spPr>
              <a:xfrm>
                <a:off x="8697416" y="1772816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2" name="正方形/長方形 2581"/>
              <p:cNvSpPr/>
              <p:nvPr/>
            </p:nvSpPr>
            <p:spPr>
              <a:xfrm>
                <a:off x="9349081" y="1340768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3" name="正方形/長方形 2582"/>
              <p:cNvSpPr/>
              <p:nvPr/>
            </p:nvSpPr>
            <p:spPr>
              <a:xfrm>
                <a:off x="9349081" y="1484784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4" name="正方形/長方形 2583"/>
              <p:cNvSpPr/>
              <p:nvPr/>
            </p:nvSpPr>
            <p:spPr>
              <a:xfrm>
                <a:off x="9349081" y="1628800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5" name="正方形/長方形 2584"/>
              <p:cNvSpPr/>
              <p:nvPr/>
            </p:nvSpPr>
            <p:spPr>
              <a:xfrm>
                <a:off x="9349081" y="1772816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86" name="グループ化 681"/>
            <p:cNvGrpSpPr/>
            <p:nvPr/>
          </p:nvGrpSpPr>
          <p:grpSpPr>
            <a:xfrm>
              <a:off x="8697416" y="5540158"/>
              <a:ext cx="936104" cy="288032"/>
              <a:chOff x="8697416" y="1340768"/>
              <a:chExt cx="936104" cy="504056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587" name="正方形/長方形 2586"/>
              <p:cNvSpPr/>
              <p:nvPr/>
            </p:nvSpPr>
            <p:spPr>
              <a:xfrm>
                <a:off x="8697416" y="1340768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8" name="正方形/長方形 2587"/>
              <p:cNvSpPr/>
              <p:nvPr/>
            </p:nvSpPr>
            <p:spPr>
              <a:xfrm>
                <a:off x="8697416" y="1484784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9" name="正方形/長方形 2588"/>
              <p:cNvSpPr/>
              <p:nvPr/>
            </p:nvSpPr>
            <p:spPr>
              <a:xfrm>
                <a:off x="8697416" y="1628800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0" name="正方形/長方形 2589"/>
              <p:cNvSpPr/>
              <p:nvPr/>
            </p:nvSpPr>
            <p:spPr>
              <a:xfrm>
                <a:off x="8697416" y="1772816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1" name="正方形/長方形 2590"/>
              <p:cNvSpPr/>
              <p:nvPr/>
            </p:nvSpPr>
            <p:spPr>
              <a:xfrm>
                <a:off x="9349081" y="1340768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2" name="正方形/長方形 2591"/>
              <p:cNvSpPr/>
              <p:nvPr/>
            </p:nvSpPr>
            <p:spPr>
              <a:xfrm>
                <a:off x="9349081" y="1484784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3" name="正方形/長方形 2592"/>
              <p:cNvSpPr/>
              <p:nvPr/>
            </p:nvSpPr>
            <p:spPr>
              <a:xfrm>
                <a:off x="9349081" y="1628800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4" name="正方形/長方形 2593"/>
              <p:cNvSpPr/>
              <p:nvPr/>
            </p:nvSpPr>
            <p:spPr>
              <a:xfrm>
                <a:off x="9349081" y="1772816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11742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正方形/長方形 551"/>
          <p:cNvSpPr/>
          <p:nvPr/>
        </p:nvSpPr>
        <p:spPr>
          <a:xfrm>
            <a:off x="1892176" y="3923060"/>
            <a:ext cx="324520" cy="2242244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3" name="正方形/長方形 552"/>
          <p:cNvSpPr/>
          <p:nvPr/>
        </p:nvSpPr>
        <p:spPr>
          <a:xfrm>
            <a:off x="2338288" y="3923060"/>
            <a:ext cx="324520" cy="2242244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4" name="正方形/長方形 553"/>
          <p:cNvSpPr/>
          <p:nvPr/>
        </p:nvSpPr>
        <p:spPr>
          <a:xfrm>
            <a:off x="8431064" y="3491012"/>
            <a:ext cx="576064" cy="267429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5" name="正方形/長方形 554"/>
          <p:cNvSpPr/>
          <p:nvPr/>
        </p:nvSpPr>
        <p:spPr>
          <a:xfrm>
            <a:off x="6946528" y="3851052"/>
            <a:ext cx="576064" cy="23142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6" name="正方形/長方形 555"/>
          <p:cNvSpPr/>
          <p:nvPr/>
        </p:nvSpPr>
        <p:spPr>
          <a:xfrm>
            <a:off x="4376936" y="3563020"/>
            <a:ext cx="576064" cy="260228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7" name="正方形/長方形 556"/>
          <p:cNvSpPr/>
          <p:nvPr/>
        </p:nvSpPr>
        <p:spPr>
          <a:xfrm>
            <a:off x="5173092" y="3563020"/>
            <a:ext cx="576064" cy="260228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8" name="正方形/長方形 557"/>
          <p:cNvSpPr/>
          <p:nvPr/>
        </p:nvSpPr>
        <p:spPr>
          <a:xfrm>
            <a:off x="1544736" y="4725144"/>
            <a:ext cx="555452" cy="14401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9" name="正方形/長方形 558"/>
          <p:cNvSpPr/>
          <p:nvPr/>
        </p:nvSpPr>
        <p:spPr>
          <a:xfrm>
            <a:off x="7023372" y="4869160"/>
            <a:ext cx="593924" cy="12961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0" name="正方形/長方形 559"/>
          <p:cNvSpPr/>
          <p:nvPr/>
        </p:nvSpPr>
        <p:spPr>
          <a:xfrm>
            <a:off x="3691160" y="4365104"/>
            <a:ext cx="555452" cy="1800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1" name="正方形/長方形 560"/>
          <p:cNvSpPr/>
          <p:nvPr/>
        </p:nvSpPr>
        <p:spPr>
          <a:xfrm>
            <a:off x="977056" y="3717032"/>
            <a:ext cx="436960" cy="244827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2" name="正方形/長方形 561"/>
          <p:cNvSpPr/>
          <p:nvPr/>
        </p:nvSpPr>
        <p:spPr>
          <a:xfrm>
            <a:off x="3363912" y="3717032"/>
            <a:ext cx="436960" cy="244827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3" name="正方形/長方形 562"/>
          <p:cNvSpPr/>
          <p:nvPr/>
        </p:nvSpPr>
        <p:spPr>
          <a:xfrm>
            <a:off x="5866556" y="3717032"/>
            <a:ext cx="670620" cy="244827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4" name="正方形/長方形 563"/>
          <p:cNvSpPr/>
          <p:nvPr/>
        </p:nvSpPr>
        <p:spPr>
          <a:xfrm>
            <a:off x="3327028" y="4797152"/>
            <a:ext cx="866032" cy="13681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5" name="正方形/長方形 564"/>
          <p:cNvSpPr/>
          <p:nvPr/>
        </p:nvSpPr>
        <p:spPr>
          <a:xfrm>
            <a:off x="2792760" y="4437112"/>
            <a:ext cx="866032" cy="172819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6" name="正方形/長方形 565"/>
          <p:cNvSpPr/>
          <p:nvPr/>
        </p:nvSpPr>
        <p:spPr>
          <a:xfrm>
            <a:off x="8378056" y="5229200"/>
            <a:ext cx="555452" cy="9361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7" name="正方形/長方形 566"/>
          <p:cNvSpPr/>
          <p:nvPr/>
        </p:nvSpPr>
        <p:spPr>
          <a:xfrm>
            <a:off x="7001048" y="5373216"/>
            <a:ext cx="555452" cy="79208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8" name="正方形/長方形 567"/>
          <p:cNvSpPr/>
          <p:nvPr/>
        </p:nvSpPr>
        <p:spPr>
          <a:xfrm>
            <a:off x="7820992" y="4221088"/>
            <a:ext cx="555452" cy="19442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9" name="正方形/長方形 568"/>
          <p:cNvSpPr/>
          <p:nvPr/>
        </p:nvSpPr>
        <p:spPr>
          <a:xfrm>
            <a:off x="4821460" y="4077072"/>
            <a:ext cx="555452" cy="20882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0" name="正方形/長方形 569"/>
          <p:cNvSpPr/>
          <p:nvPr/>
        </p:nvSpPr>
        <p:spPr>
          <a:xfrm>
            <a:off x="5511452" y="4077072"/>
            <a:ext cx="555452" cy="20882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1" name="正方形/長方形 570"/>
          <p:cNvSpPr/>
          <p:nvPr/>
        </p:nvSpPr>
        <p:spPr>
          <a:xfrm>
            <a:off x="4122588" y="4077072"/>
            <a:ext cx="555452" cy="20882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2" name="正方形/長方形 571"/>
          <p:cNvSpPr/>
          <p:nvPr/>
        </p:nvSpPr>
        <p:spPr>
          <a:xfrm>
            <a:off x="867792" y="5661248"/>
            <a:ext cx="628824" cy="5040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3" name="正方形/長方形 572"/>
          <p:cNvSpPr/>
          <p:nvPr/>
        </p:nvSpPr>
        <p:spPr>
          <a:xfrm>
            <a:off x="2165300" y="4365104"/>
            <a:ext cx="555452" cy="18002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4" name="正方形/長方形 573"/>
          <p:cNvSpPr/>
          <p:nvPr/>
        </p:nvSpPr>
        <p:spPr>
          <a:xfrm>
            <a:off x="272480" y="5013176"/>
            <a:ext cx="648072" cy="115212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787" name="グループ化 2786"/>
          <p:cNvGrpSpPr/>
          <p:nvPr/>
        </p:nvGrpSpPr>
        <p:grpSpPr>
          <a:xfrm>
            <a:off x="272480" y="548680"/>
            <a:ext cx="9361040" cy="2674292"/>
            <a:chOff x="272480" y="548680"/>
            <a:chExt cx="9361040" cy="2674292"/>
          </a:xfrm>
        </p:grpSpPr>
        <p:sp>
          <p:nvSpPr>
            <p:cNvPr id="1098" name="正方形/長方形 1097"/>
            <p:cNvSpPr/>
            <p:nvPr/>
          </p:nvSpPr>
          <p:spPr>
            <a:xfrm>
              <a:off x="1892176" y="980728"/>
              <a:ext cx="324520" cy="224224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2" name="正方形/長方形 1101"/>
            <p:cNvSpPr/>
            <p:nvPr/>
          </p:nvSpPr>
          <p:spPr>
            <a:xfrm>
              <a:off x="2338288" y="980728"/>
              <a:ext cx="324520" cy="224224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1" name="正方形/長方形 1110"/>
            <p:cNvSpPr/>
            <p:nvPr/>
          </p:nvSpPr>
          <p:spPr>
            <a:xfrm>
              <a:off x="8431064" y="548680"/>
              <a:ext cx="576064" cy="2674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正方形/長方形 1111"/>
            <p:cNvSpPr/>
            <p:nvPr/>
          </p:nvSpPr>
          <p:spPr>
            <a:xfrm>
              <a:off x="6946528" y="908720"/>
              <a:ext cx="576064" cy="231425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7" name="正方形/長方形 1116"/>
            <p:cNvSpPr/>
            <p:nvPr/>
          </p:nvSpPr>
          <p:spPr>
            <a:xfrm>
              <a:off x="4376936" y="620688"/>
              <a:ext cx="576064" cy="260228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9" name="正方形/長方形 1118"/>
            <p:cNvSpPr/>
            <p:nvPr/>
          </p:nvSpPr>
          <p:spPr>
            <a:xfrm>
              <a:off x="5173092" y="620688"/>
              <a:ext cx="576064" cy="260228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0" name="正方形/長方形 1119"/>
            <p:cNvSpPr/>
            <p:nvPr/>
          </p:nvSpPr>
          <p:spPr>
            <a:xfrm>
              <a:off x="1544736" y="1782812"/>
              <a:ext cx="555452" cy="14401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7" name="正方形/長方形 1146"/>
            <p:cNvSpPr/>
            <p:nvPr/>
          </p:nvSpPr>
          <p:spPr>
            <a:xfrm>
              <a:off x="7023372" y="1926828"/>
              <a:ext cx="593924" cy="12961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6" name="正方形/長方形 1155"/>
            <p:cNvSpPr/>
            <p:nvPr/>
          </p:nvSpPr>
          <p:spPr>
            <a:xfrm>
              <a:off x="3691160" y="1422772"/>
              <a:ext cx="555452" cy="1800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9" name="正方形/長方形 1158"/>
            <p:cNvSpPr/>
            <p:nvPr/>
          </p:nvSpPr>
          <p:spPr>
            <a:xfrm>
              <a:off x="977056" y="774700"/>
              <a:ext cx="436960" cy="244827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0" name="正方形/長方形 1159"/>
            <p:cNvSpPr/>
            <p:nvPr/>
          </p:nvSpPr>
          <p:spPr>
            <a:xfrm>
              <a:off x="3363912" y="774700"/>
              <a:ext cx="436960" cy="244827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5" name="正方形/長方形 1184"/>
            <p:cNvSpPr/>
            <p:nvPr/>
          </p:nvSpPr>
          <p:spPr>
            <a:xfrm>
              <a:off x="5866556" y="774700"/>
              <a:ext cx="670620" cy="244827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8" name="正方形/長方形 1187"/>
            <p:cNvSpPr/>
            <p:nvPr/>
          </p:nvSpPr>
          <p:spPr>
            <a:xfrm>
              <a:off x="3327028" y="1854820"/>
              <a:ext cx="866032" cy="136815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1" name="正方形/長方形 1190"/>
            <p:cNvSpPr/>
            <p:nvPr/>
          </p:nvSpPr>
          <p:spPr>
            <a:xfrm>
              <a:off x="2792760" y="1494780"/>
              <a:ext cx="866032" cy="172819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2" name="正方形/長方形 1191"/>
            <p:cNvSpPr/>
            <p:nvPr/>
          </p:nvSpPr>
          <p:spPr>
            <a:xfrm>
              <a:off x="8378056" y="2286868"/>
              <a:ext cx="555452" cy="93610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9" name="正方形/長方形 1218"/>
            <p:cNvSpPr/>
            <p:nvPr/>
          </p:nvSpPr>
          <p:spPr>
            <a:xfrm>
              <a:off x="7001048" y="2430884"/>
              <a:ext cx="555452" cy="79208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2" name="正方形/長方形 1221"/>
            <p:cNvSpPr/>
            <p:nvPr/>
          </p:nvSpPr>
          <p:spPr>
            <a:xfrm>
              <a:off x="7820992" y="1278756"/>
              <a:ext cx="555452" cy="194421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3" name="正方形/長方形 1302"/>
            <p:cNvSpPr/>
            <p:nvPr/>
          </p:nvSpPr>
          <p:spPr>
            <a:xfrm>
              <a:off x="4821460" y="1134740"/>
              <a:ext cx="555452" cy="20882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0" name="正方形/長方形 1309"/>
            <p:cNvSpPr/>
            <p:nvPr/>
          </p:nvSpPr>
          <p:spPr>
            <a:xfrm>
              <a:off x="5511452" y="1134740"/>
              <a:ext cx="555452" cy="20882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8" name="正方形/長方形 1727"/>
            <p:cNvSpPr/>
            <p:nvPr/>
          </p:nvSpPr>
          <p:spPr>
            <a:xfrm>
              <a:off x="4122588" y="1134740"/>
              <a:ext cx="555452" cy="20882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9" name="正方形/長方形 1728"/>
            <p:cNvSpPr/>
            <p:nvPr/>
          </p:nvSpPr>
          <p:spPr>
            <a:xfrm>
              <a:off x="867792" y="2718916"/>
              <a:ext cx="628824" cy="50405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0" name="正方形/長方形 1729"/>
            <p:cNvSpPr/>
            <p:nvPr/>
          </p:nvSpPr>
          <p:spPr>
            <a:xfrm>
              <a:off x="2165300" y="1422772"/>
              <a:ext cx="555452" cy="18002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1" name="正方形/長方形 1730"/>
            <p:cNvSpPr/>
            <p:nvPr/>
          </p:nvSpPr>
          <p:spPr>
            <a:xfrm>
              <a:off x="272480" y="2070844"/>
              <a:ext cx="648072" cy="115212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32" name="グループ化 574"/>
            <p:cNvGrpSpPr/>
            <p:nvPr/>
          </p:nvGrpSpPr>
          <p:grpSpPr>
            <a:xfrm>
              <a:off x="2504728" y="774700"/>
              <a:ext cx="648072" cy="2448272"/>
              <a:chOff x="3656856" y="1124744"/>
              <a:chExt cx="648072" cy="2448272"/>
            </a:xfrm>
          </p:grpSpPr>
          <p:sp>
            <p:nvSpPr>
              <p:cNvPr id="1733" name="片側の 2 つの角を丸めた四角形 1732"/>
              <p:cNvSpPr/>
              <p:nvPr/>
            </p:nvSpPr>
            <p:spPr>
              <a:xfrm>
                <a:off x="3656856" y="1484784"/>
                <a:ext cx="648072" cy="2088232"/>
              </a:xfrm>
              <a:prstGeom prst="round2SameRect">
                <a:avLst>
                  <a:gd name="adj1" fmla="val 11964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4" name="片側の 2 つの角を丸めた四角形 1733"/>
              <p:cNvSpPr/>
              <p:nvPr/>
            </p:nvSpPr>
            <p:spPr>
              <a:xfrm>
                <a:off x="3800872" y="1124744"/>
                <a:ext cx="360040" cy="432048"/>
              </a:xfrm>
              <a:prstGeom prst="round2SameRect">
                <a:avLst>
                  <a:gd name="adj1" fmla="val 22546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35" name="グループ化 577"/>
              <p:cNvGrpSpPr/>
              <p:nvPr/>
            </p:nvGrpSpPr>
            <p:grpSpPr>
              <a:xfrm>
                <a:off x="3656856" y="1628800"/>
                <a:ext cx="648072" cy="1728192"/>
                <a:chOff x="1712640" y="1628800"/>
                <a:chExt cx="648072" cy="3672408"/>
              </a:xfrm>
            </p:grpSpPr>
            <p:grpSp>
              <p:nvGrpSpPr>
                <p:cNvPr id="1738" name="グループ化 580"/>
                <p:cNvGrpSpPr/>
                <p:nvPr/>
              </p:nvGrpSpPr>
              <p:grpSpPr>
                <a:xfrm>
                  <a:off x="1712640" y="1628800"/>
                  <a:ext cx="648072" cy="1800200"/>
                  <a:chOff x="3656856" y="1628800"/>
                  <a:chExt cx="648072" cy="1800200"/>
                </a:xfrm>
              </p:grpSpPr>
              <p:sp>
                <p:nvSpPr>
                  <p:cNvPr id="1753" name="正方形/長方形 1752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4" name="正方形/長方形 1753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5" name="正方形/長方形 1754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6" name="正方形/長方形 1755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7" name="正方形/長方形 1756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8" name="正方形/長方形 1757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9" name="正方形/長方形 1758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0" name="正方形/長方形 1759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1" name="正方形/長方形 1760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2" name="正方形/長方形 1761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3" name="正方形/長方形 1762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4" name="正方形/長方形 1763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5" name="正方形/長方形 1764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39" name="グループ化 581"/>
                <p:cNvGrpSpPr/>
                <p:nvPr/>
              </p:nvGrpSpPr>
              <p:grpSpPr>
                <a:xfrm>
                  <a:off x="1712640" y="3501008"/>
                  <a:ext cx="648072" cy="1800200"/>
                  <a:chOff x="3656856" y="1628800"/>
                  <a:chExt cx="648072" cy="1800200"/>
                </a:xfrm>
              </p:grpSpPr>
              <p:sp>
                <p:nvSpPr>
                  <p:cNvPr id="1740" name="正方形/長方形 1739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1" name="正方形/長方形 1740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2" name="正方形/長方形 1741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3" name="正方形/長方形 1742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4" name="正方形/長方形 1743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5" name="正方形/長方形 1744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6" name="正方形/長方形 1745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7" name="正方形/長方形 1746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8" name="正方形/長方形 1747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9" name="正方形/長方形 1748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0" name="正方形/長方形 1749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1" name="正方形/長方形 1750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2" name="正方形/長方形 1751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736" name="正方形/長方形 1735"/>
              <p:cNvSpPr/>
              <p:nvPr/>
            </p:nvSpPr>
            <p:spPr>
              <a:xfrm>
                <a:off x="3872880" y="3501008"/>
                <a:ext cx="216024" cy="720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7" name="正方形/長方形 1736"/>
              <p:cNvSpPr/>
              <p:nvPr/>
            </p:nvSpPr>
            <p:spPr>
              <a:xfrm>
                <a:off x="3800872" y="1268760"/>
                <a:ext cx="360040" cy="720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66" name="グループ化 691"/>
            <p:cNvGrpSpPr/>
            <p:nvPr/>
          </p:nvGrpSpPr>
          <p:grpSpPr>
            <a:xfrm>
              <a:off x="3224808" y="2070844"/>
              <a:ext cx="576064" cy="1152128"/>
              <a:chOff x="4376936" y="2420888"/>
              <a:chExt cx="576064" cy="1152128"/>
            </a:xfrm>
          </p:grpSpPr>
          <p:sp>
            <p:nvSpPr>
              <p:cNvPr id="1767" name="正方形/長方形 1766"/>
              <p:cNvSpPr/>
              <p:nvPr/>
            </p:nvSpPr>
            <p:spPr>
              <a:xfrm>
                <a:off x="4376936" y="2420888"/>
                <a:ext cx="576064" cy="115212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8" name="正方形/長方形 1767"/>
              <p:cNvSpPr/>
              <p:nvPr/>
            </p:nvSpPr>
            <p:spPr>
              <a:xfrm>
                <a:off x="4520952" y="3501008"/>
                <a:ext cx="288032" cy="720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69" name="グループ化 694"/>
              <p:cNvGrpSpPr/>
              <p:nvPr/>
            </p:nvGrpSpPr>
            <p:grpSpPr>
              <a:xfrm>
                <a:off x="4448944" y="2492896"/>
                <a:ext cx="432048" cy="720080"/>
                <a:chOff x="1352600" y="1628800"/>
                <a:chExt cx="1368152" cy="1656184"/>
              </a:xfrm>
            </p:grpSpPr>
            <p:sp>
              <p:nvSpPr>
                <p:cNvPr id="1770" name="正方形/長方形 1769"/>
                <p:cNvSpPr/>
                <p:nvPr/>
              </p:nvSpPr>
              <p:spPr>
                <a:xfrm>
                  <a:off x="1352600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1" name="正方形/長方形 1770"/>
                <p:cNvSpPr/>
                <p:nvPr/>
              </p:nvSpPr>
              <p:spPr>
                <a:xfrm>
                  <a:off x="1496616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2" name="正方形/長方形 1771"/>
                <p:cNvSpPr/>
                <p:nvPr/>
              </p:nvSpPr>
              <p:spPr>
                <a:xfrm>
                  <a:off x="1640632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3" name="正方形/長方形 1772"/>
                <p:cNvSpPr/>
                <p:nvPr/>
              </p:nvSpPr>
              <p:spPr>
                <a:xfrm>
                  <a:off x="1784648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4" name="正方形/長方形 1773"/>
                <p:cNvSpPr/>
                <p:nvPr/>
              </p:nvSpPr>
              <p:spPr>
                <a:xfrm>
                  <a:off x="1928664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5" name="正方形/長方形 1774"/>
                <p:cNvSpPr/>
                <p:nvPr/>
              </p:nvSpPr>
              <p:spPr>
                <a:xfrm>
                  <a:off x="2072680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6" name="正方形/長方形 1775"/>
                <p:cNvSpPr/>
                <p:nvPr/>
              </p:nvSpPr>
              <p:spPr>
                <a:xfrm>
                  <a:off x="2216696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7" name="正方形/長方形 1776"/>
                <p:cNvSpPr/>
                <p:nvPr/>
              </p:nvSpPr>
              <p:spPr>
                <a:xfrm>
                  <a:off x="2360712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8" name="正方形/長方形 1777"/>
                <p:cNvSpPr/>
                <p:nvPr/>
              </p:nvSpPr>
              <p:spPr>
                <a:xfrm>
                  <a:off x="2504728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9" name="正方形/長方形 1778"/>
                <p:cNvSpPr/>
                <p:nvPr/>
              </p:nvSpPr>
              <p:spPr>
                <a:xfrm>
                  <a:off x="2648744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0" name="正方形/長方形 1779"/>
                <p:cNvSpPr/>
                <p:nvPr/>
              </p:nvSpPr>
              <p:spPr>
                <a:xfrm>
                  <a:off x="1352600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1" name="正方形/長方形 1780"/>
                <p:cNvSpPr/>
                <p:nvPr/>
              </p:nvSpPr>
              <p:spPr>
                <a:xfrm>
                  <a:off x="1496616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2" name="正方形/長方形 1781"/>
                <p:cNvSpPr/>
                <p:nvPr/>
              </p:nvSpPr>
              <p:spPr>
                <a:xfrm>
                  <a:off x="1640632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3" name="正方形/長方形 1782"/>
                <p:cNvSpPr/>
                <p:nvPr/>
              </p:nvSpPr>
              <p:spPr>
                <a:xfrm>
                  <a:off x="1784648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4" name="正方形/長方形 1783"/>
                <p:cNvSpPr/>
                <p:nvPr/>
              </p:nvSpPr>
              <p:spPr>
                <a:xfrm>
                  <a:off x="1928664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5" name="正方形/長方形 1784"/>
                <p:cNvSpPr/>
                <p:nvPr/>
              </p:nvSpPr>
              <p:spPr>
                <a:xfrm>
                  <a:off x="2072680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6" name="正方形/長方形 1785"/>
                <p:cNvSpPr/>
                <p:nvPr/>
              </p:nvSpPr>
              <p:spPr>
                <a:xfrm>
                  <a:off x="2216696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7" name="正方形/長方形 1786"/>
                <p:cNvSpPr/>
                <p:nvPr/>
              </p:nvSpPr>
              <p:spPr>
                <a:xfrm>
                  <a:off x="2360712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8" name="正方形/長方形 1787"/>
                <p:cNvSpPr/>
                <p:nvPr/>
              </p:nvSpPr>
              <p:spPr>
                <a:xfrm>
                  <a:off x="2504728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9" name="正方形/長方形 1788"/>
                <p:cNvSpPr/>
                <p:nvPr/>
              </p:nvSpPr>
              <p:spPr>
                <a:xfrm>
                  <a:off x="2648744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0" name="正方形/長方形 1789"/>
                <p:cNvSpPr/>
                <p:nvPr/>
              </p:nvSpPr>
              <p:spPr>
                <a:xfrm>
                  <a:off x="1352600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1" name="正方形/長方形 1790"/>
                <p:cNvSpPr/>
                <p:nvPr/>
              </p:nvSpPr>
              <p:spPr>
                <a:xfrm>
                  <a:off x="1496616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2" name="正方形/長方形 1791"/>
                <p:cNvSpPr/>
                <p:nvPr/>
              </p:nvSpPr>
              <p:spPr>
                <a:xfrm>
                  <a:off x="1640632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3" name="正方形/長方形 1792"/>
                <p:cNvSpPr/>
                <p:nvPr/>
              </p:nvSpPr>
              <p:spPr>
                <a:xfrm>
                  <a:off x="1784648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4" name="正方形/長方形 1793"/>
                <p:cNvSpPr/>
                <p:nvPr/>
              </p:nvSpPr>
              <p:spPr>
                <a:xfrm>
                  <a:off x="1928664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5" name="正方形/長方形 1794"/>
                <p:cNvSpPr/>
                <p:nvPr/>
              </p:nvSpPr>
              <p:spPr>
                <a:xfrm>
                  <a:off x="2072680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6" name="正方形/長方形 1795"/>
                <p:cNvSpPr/>
                <p:nvPr/>
              </p:nvSpPr>
              <p:spPr>
                <a:xfrm>
                  <a:off x="2216696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7" name="正方形/長方形 1796"/>
                <p:cNvSpPr/>
                <p:nvPr/>
              </p:nvSpPr>
              <p:spPr>
                <a:xfrm>
                  <a:off x="2360712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8" name="正方形/長方形 1797"/>
                <p:cNvSpPr/>
                <p:nvPr/>
              </p:nvSpPr>
              <p:spPr>
                <a:xfrm>
                  <a:off x="2504728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9" name="正方形/長方形 1798"/>
                <p:cNvSpPr/>
                <p:nvPr/>
              </p:nvSpPr>
              <p:spPr>
                <a:xfrm>
                  <a:off x="2648744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0" name="正方形/長方形 1799"/>
                <p:cNvSpPr/>
                <p:nvPr/>
              </p:nvSpPr>
              <p:spPr>
                <a:xfrm>
                  <a:off x="1352600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1" name="正方形/長方形 1800"/>
                <p:cNvSpPr/>
                <p:nvPr/>
              </p:nvSpPr>
              <p:spPr>
                <a:xfrm>
                  <a:off x="1496616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2" name="正方形/長方形 1801"/>
                <p:cNvSpPr/>
                <p:nvPr/>
              </p:nvSpPr>
              <p:spPr>
                <a:xfrm>
                  <a:off x="1640632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3" name="正方形/長方形 1802"/>
                <p:cNvSpPr/>
                <p:nvPr/>
              </p:nvSpPr>
              <p:spPr>
                <a:xfrm>
                  <a:off x="1784648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4" name="正方形/長方形 1803"/>
                <p:cNvSpPr/>
                <p:nvPr/>
              </p:nvSpPr>
              <p:spPr>
                <a:xfrm>
                  <a:off x="1928664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5" name="正方形/長方形 1804"/>
                <p:cNvSpPr/>
                <p:nvPr/>
              </p:nvSpPr>
              <p:spPr>
                <a:xfrm>
                  <a:off x="2072680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6" name="正方形/長方形 1805"/>
                <p:cNvSpPr/>
                <p:nvPr/>
              </p:nvSpPr>
              <p:spPr>
                <a:xfrm>
                  <a:off x="2216696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7" name="正方形/長方形 1806"/>
                <p:cNvSpPr/>
                <p:nvPr/>
              </p:nvSpPr>
              <p:spPr>
                <a:xfrm>
                  <a:off x="2360712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8" name="正方形/長方形 1807"/>
                <p:cNvSpPr/>
                <p:nvPr/>
              </p:nvSpPr>
              <p:spPr>
                <a:xfrm>
                  <a:off x="2504728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9" name="正方形/長方形 1808"/>
                <p:cNvSpPr/>
                <p:nvPr/>
              </p:nvSpPr>
              <p:spPr>
                <a:xfrm>
                  <a:off x="2648744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0" name="正方形/長方形 1809"/>
                <p:cNvSpPr/>
                <p:nvPr/>
              </p:nvSpPr>
              <p:spPr>
                <a:xfrm>
                  <a:off x="1352600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1" name="正方形/長方形 1810"/>
                <p:cNvSpPr/>
                <p:nvPr/>
              </p:nvSpPr>
              <p:spPr>
                <a:xfrm>
                  <a:off x="1496616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2" name="正方形/長方形 1811"/>
                <p:cNvSpPr/>
                <p:nvPr/>
              </p:nvSpPr>
              <p:spPr>
                <a:xfrm>
                  <a:off x="1640632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3" name="正方形/長方形 1812"/>
                <p:cNvSpPr/>
                <p:nvPr/>
              </p:nvSpPr>
              <p:spPr>
                <a:xfrm>
                  <a:off x="1784648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4" name="正方形/長方形 1813"/>
                <p:cNvSpPr/>
                <p:nvPr/>
              </p:nvSpPr>
              <p:spPr>
                <a:xfrm>
                  <a:off x="1928664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5" name="正方形/長方形 1814"/>
                <p:cNvSpPr/>
                <p:nvPr/>
              </p:nvSpPr>
              <p:spPr>
                <a:xfrm>
                  <a:off x="2072680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6" name="正方形/長方形 1815"/>
                <p:cNvSpPr/>
                <p:nvPr/>
              </p:nvSpPr>
              <p:spPr>
                <a:xfrm>
                  <a:off x="2216696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7" name="正方形/長方形 1816"/>
                <p:cNvSpPr/>
                <p:nvPr/>
              </p:nvSpPr>
              <p:spPr>
                <a:xfrm>
                  <a:off x="2360712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8" name="正方形/長方形 1817"/>
                <p:cNvSpPr/>
                <p:nvPr/>
              </p:nvSpPr>
              <p:spPr>
                <a:xfrm>
                  <a:off x="2504728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9" name="正方形/長方形 1818"/>
                <p:cNvSpPr/>
                <p:nvPr/>
              </p:nvSpPr>
              <p:spPr>
                <a:xfrm>
                  <a:off x="2648744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0" name="正方形/長方形 1819"/>
                <p:cNvSpPr/>
                <p:nvPr/>
              </p:nvSpPr>
              <p:spPr>
                <a:xfrm>
                  <a:off x="1352600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1" name="正方形/長方形 1820"/>
                <p:cNvSpPr/>
                <p:nvPr/>
              </p:nvSpPr>
              <p:spPr>
                <a:xfrm>
                  <a:off x="1496616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2" name="正方形/長方形 1821"/>
                <p:cNvSpPr/>
                <p:nvPr/>
              </p:nvSpPr>
              <p:spPr>
                <a:xfrm>
                  <a:off x="1640632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3" name="正方形/長方形 1822"/>
                <p:cNvSpPr/>
                <p:nvPr/>
              </p:nvSpPr>
              <p:spPr>
                <a:xfrm>
                  <a:off x="1784648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4" name="正方形/長方形 1823"/>
                <p:cNvSpPr/>
                <p:nvPr/>
              </p:nvSpPr>
              <p:spPr>
                <a:xfrm>
                  <a:off x="1928664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5" name="正方形/長方形 1824"/>
                <p:cNvSpPr/>
                <p:nvPr/>
              </p:nvSpPr>
              <p:spPr>
                <a:xfrm>
                  <a:off x="2072680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6" name="正方形/長方形 1825"/>
                <p:cNvSpPr/>
                <p:nvPr/>
              </p:nvSpPr>
              <p:spPr>
                <a:xfrm>
                  <a:off x="2216696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7" name="正方形/長方形 1826"/>
                <p:cNvSpPr/>
                <p:nvPr/>
              </p:nvSpPr>
              <p:spPr>
                <a:xfrm>
                  <a:off x="2360712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8" name="正方形/長方形 1827"/>
                <p:cNvSpPr/>
                <p:nvPr/>
              </p:nvSpPr>
              <p:spPr>
                <a:xfrm>
                  <a:off x="2504728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9" name="正方形/長方形 1828"/>
                <p:cNvSpPr/>
                <p:nvPr/>
              </p:nvSpPr>
              <p:spPr>
                <a:xfrm>
                  <a:off x="2648744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0" name="正方形/長方形 1829"/>
                <p:cNvSpPr/>
                <p:nvPr/>
              </p:nvSpPr>
              <p:spPr>
                <a:xfrm>
                  <a:off x="1352600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1" name="正方形/長方形 1830"/>
                <p:cNvSpPr/>
                <p:nvPr/>
              </p:nvSpPr>
              <p:spPr>
                <a:xfrm>
                  <a:off x="1496616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2" name="正方形/長方形 1831"/>
                <p:cNvSpPr/>
                <p:nvPr/>
              </p:nvSpPr>
              <p:spPr>
                <a:xfrm>
                  <a:off x="1640632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3" name="正方形/長方形 1832"/>
                <p:cNvSpPr/>
                <p:nvPr/>
              </p:nvSpPr>
              <p:spPr>
                <a:xfrm>
                  <a:off x="1784648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4" name="正方形/長方形 1833"/>
                <p:cNvSpPr/>
                <p:nvPr/>
              </p:nvSpPr>
              <p:spPr>
                <a:xfrm>
                  <a:off x="1928664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5" name="正方形/長方形 1834"/>
                <p:cNvSpPr/>
                <p:nvPr/>
              </p:nvSpPr>
              <p:spPr>
                <a:xfrm>
                  <a:off x="2072680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6" name="正方形/長方形 1835"/>
                <p:cNvSpPr/>
                <p:nvPr/>
              </p:nvSpPr>
              <p:spPr>
                <a:xfrm>
                  <a:off x="2216696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7" name="正方形/長方形 1836"/>
                <p:cNvSpPr/>
                <p:nvPr/>
              </p:nvSpPr>
              <p:spPr>
                <a:xfrm>
                  <a:off x="2360712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8" name="正方形/長方形 1837"/>
                <p:cNvSpPr/>
                <p:nvPr/>
              </p:nvSpPr>
              <p:spPr>
                <a:xfrm>
                  <a:off x="2504728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9" name="正方形/長方形 1838"/>
                <p:cNvSpPr/>
                <p:nvPr/>
              </p:nvSpPr>
              <p:spPr>
                <a:xfrm>
                  <a:off x="2648744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0" name="正方形/長方形 1839"/>
                <p:cNvSpPr/>
                <p:nvPr/>
              </p:nvSpPr>
              <p:spPr>
                <a:xfrm>
                  <a:off x="1352600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1" name="正方形/長方形 1840"/>
                <p:cNvSpPr/>
                <p:nvPr/>
              </p:nvSpPr>
              <p:spPr>
                <a:xfrm>
                  <a:off x="1496616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2" name="正方形/長方形 1841"/>
                <p:cNvSpPr/>
                <p:nvPr/>
              </p:nvSpPr>
              <p:spPr>
                <a:xfrm>
                  <a:off x="1640632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3" name="正方形/長方形 1842"/>
                <p:cNvSpPr/>
                <p:nvPr/>
              </p:nvSpPr>
              <p:spPr>
                <a:xfrm>
                  <a:off x="1784648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4" name="正方形/長方形 1843"/>
                <p:cNvSpPr/>
                <p:nvPr/>
              </p:nvSpPr>
              <p:spPr>
                <a:xfrm>
                  <a:off x="1928664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5" name="正方形/長方形 1844"/>
                <p:cNvSpPr/>
                <p:nvPr/>
              </p:nvSpPr>
              <p:spPr>
                <a:xfrm>
                  <a:off x="2072680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6" name="正方形/長方形 1845"/>
                <p:cNvSpPr/>
                <p:nvPr/>
              </p:nvSpPr>
              <p:spPr>
                <a:xfrm>
                  <a:off x="2216696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7" name="正方形/長方形 1846"/>
                <p:cNvSpPr/>
                <p:nvPr/>
              </p:nvSpPr>
              <p:spPr>
                <a:xfrm>
                  <a:off x="2360712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8" name="正方形/長方形 1847"/>
                <p:cNvSpPr/>
                <p:nvPr/>
              </p:nvSpPr>
              <p:spPr>
                <a:xfrm>
                  <a:off x="2504728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9" name="正方形/長方形 1848"/>
                <p:cNvSpPr/>
                <p:nvPr/>
              </p:nvSpPr>
              <p:spPr>
                <a:xfrm>
                  <a:off x="2648744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850" name="グループ化 775"/>
            <p:cNvGrpSpPr/>
            <p:nvPr/>
          </p:nvGrpSpPr>
          <p:grpSpPr>
            <a:xfrm>
              <a:off x="1208584" y="990724"/>
              <a:ext cx="576064" cy="2232248"/>
              <a:chOff x="2360712" y="1340768"/>
              <a:chExt cx="576064" cy="2232248"/>
            </a:xfrm>
          </p:grpSpPr>
          <p:sp>
            <p:nvSpPr>
              <p:cNvPr id="1851" name="正方形/長方形 1850"/>
              <p:cNvSpPr/>
              <p:nvPr/>
            </p:nvSpPr>
            <p:spPr>
              <a:xfrm>
                <a:off x="2432720" y="1340768"/>
                <a:ext cx="504056" cy="223224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正方形/長方形 1851"/>
              <p:cNvSpPr/>
              <p:nvPr/>
            </p:nvSpPr>
            <p:spPr>
              <a:xfrm>
                <a:off x="2504728" y="1340768"/>
                <a:ext cx="360040" cy="223224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正方形/長方形 1852"/>
              <p:cNvSpPr/>
              <p:nvPr/>
            </p:nvSpPr>
            <p:spPr>
              <a:xfrm>
                <a:off x="2576736" y="3501008"/>
                <a:ext cx="216024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4" name="正方形/長方形 1853"/>
              <p:cNvSpPr/>
              <p:nvPr/>
            </p:nvSpPr>
            <p:spPr>
              <a:xfrm>
                <a:off x="2360713" y="1340768"/>
                <a:ext cx="72008" cy="2232248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50000">
                    <a:srgbClr val="66FFFF"/>
                  </a:gs>
                  <a:gs pos="100000">
                    <a:srgbClr val="00B0F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5" name="正方形/長方形 1854"/>
              <p:cNvSpPr/>
              <p:nvPr/>
            </p:nvSpPr>
            <p:spPr>
              <a:xfrm>
                <a:off x="2360712" y="3501008"/>
                <a:ext cx="72008" cy="72008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正方形/長方形 1855"/>
              <p:cNvSpPr/>
              <p:nvPr/>
            </p:nvSpPr>
            <p:spPr>
              <a:xfrm>
                <a:off x="2360712" y="1340768"/>
                <a:ext cx="72008" cy="72008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57" name="グループ化 782"/>
            <p:cNvGrpSpPr/>
            <p:nvPr/>
          </p:nvGrpSpPr>
          <p:grpSpPr>
            <a:xfrm>
              <a:off x="488504" y="1566788"/>
              <a:ext cx="648072" cy="1656184"/>
              <a:chOff x="1640632" y="1916832"/>
              <a:chExt cx="648072" cy="1656184"/>
            </a:xfrm>
          </p:grpSpPr>
          <p:sp>
            <p:nvSpPr>
              <p:cNvPr id="1858" name="正方形/長方形 1857"/>
              <p:cNvSpPr/>
              <p:nvPr/>
            </p:nvSpPr>
            <p:spPr>
              <a:xfrm>
                <a:off x="1640632" y="1916832"/>
                <a:ext cx="648072" cy="165618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59" name="グループ化 784"/>
              <p:cNvGrpSpPr/>
              <p:nvPr/>
            </p:nvGrpSpPr>
            <p:grpSpPr>
              <a:xfrm>
                <a:off x="1712641" y="1916832"/>
                <a:ext cx="504056" cy="1440160"/>
                <a:chOff x="1712640" y="1916832"/>
                <a:chExt cx="621783" cy="1440160"/>
              </a:xfrm>
            </p:grpSpPr>
            <p:sp>
              <p:nvSpPr>
                <p:cNvPr id="1861" name="正方形/長方形 1860"/>
                <p:cNvSpPr/>
                <p:nvPr/>
              </p:nvSpPr>
              <p:spPr>
                <a:xfrm>
                  <a:off x="1712640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2" name="正方形/長方形 1861"/>
                <p:cNvSpPr/>
                <p:nvPr/>
              </p:nvSpPr>
              <p:spPr>
                <a:xfrm>
                  <a:off x="1784648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3" name="正方形/長方形 1862"/>
                <p:cNvSpPr/>
                <p:nvPr/>
              </p:nvSpPr>
              <p:spPr>
                <a:xfrm>
                  <a:off x="1856656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4" name="正方形/長方形 1863"/>
                <p:cNvSpPr/>
                <p:nvPr/>
              </p:nvSpPr>
              <p:spPr>
                <a:xfrm>
                  <a:off x="1928664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5" name="正方形/長方形 1864"/>
                <p:cNvSpPr/>
                <p:nvPr/>
              </p:nvSpPr>
              <p:spPr>
                <a:xfrm>
                  <a:off x="2000672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6" name="正方形/長方形 1865"/>
                <p:cNvSpPr/>
                <p:nvPr/>
              </p:nvSpPr>
              <p:spPr>
                <a:xfrm>
                  <a:off x="2072680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7" name="正方形/長方形 1866"/>
                <p:cNvSpPr/>
                <p:nvPr/>
              </p:nvSpPr>
              <p:spPr>
                <a:xfrm>
                  <a:off x="2144688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8" name="正方形/長方形 1867"/>
                <p:cNvSpPr/>
                <p:nvPr/>
              </p:nvSpPr>
              <p:spPr>
                <a:xfrm>
                  <a:off x="2216696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9" name="正方形/長方形 1868"/>
                <p:cNvSpPr/>
                <p:nvPr/>
              </p:nvSpPr>
              <p:spPr>
                <a:xfrm>
                  <a:off x="2288704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60" name="正方形/長方形 1859"/>
              <p:cNvSpPr/>
              <p:nvPr/>
            </p:nvSpPr>
            <p:spPr>
              <a:xfrm>
                <a:off x="1856656" y="3501008"/>
                <a:ext cx="216024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70" name="グループ化 795"/>
            <p:cNvGrpSpPr/>
            <p:nvPr/>
          </p:nvGrpSpPr>
          <p:grpSpPr>
            <a:xfrm>
              <a:off x="3872880" y="1710804"/>
              <a:ext cx="576064" cy="1512168"/>
              <a:chOff x="5025008" y="2060848"/>
              <a:chExt cx="576064" cy="1512168"/>
            </a:xfrm>
          </p:grpSpPr>
          <p:sp>
            <p:nvSpPr>
              <p:cNvPr id="1871" name="正方形/長方形 1870"/>
              <p:cNvSpPr/>
              <p:nvPr/>
            </p:nvSpPr>
            <p:spPr>
              <a:xfrm>
                <a:off x="5025008" y="2132856"/>
                <a:ext cx="576064" cy="144016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正方形/長方形 1871"/>
              <p:cNvSpPr/>
              <p:nvPr/>
            </p:nvSpPr>
            <p:spPr>
              <a:xfrm>
                <a:off x="5169024" y="3501008"/>
                <a:ext cx="288032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3" name="正方形/長方形 1872"/>
              <p:cNvSpPr/>
              <p:nvPr/>
            </p:nvSpPr>
            <p:spPr>
              <a:xfrm>
                <a:off x="5097016" y="2204864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正方形/長方形 1873"/>
              <p:cNvSpPr/>
              <p:nvPr/>
            </p:nvSpPr>
            <p:spPr>
              <a:xfrm>
                <a:off x="5097016" y="2276872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正方形/長方形 1874"/>
              <p:cNvSpPr/>
              <p:nvPr/>
            </p:nvSpPr>
            <p:spPr>
              <a:xfrm>
                <a:off x="5097016" y="2348880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正方形/長方形 1875"/>
              <p:cNvSpPr/>
              <p:nvPr/>
            </p:nvSpPr>
            <p:spPr>
              <a:xfrm>
                <a:off x="5097016" y="2420888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正方形/長方形 1876"/>
              <p:cNvSpPr/>
              <p:nvPr/>
            </p:nvSpPr>
            <p:spPr>
              <a:xfrm>
                <a:off x="5097016" y="2492896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正方形/長方形 1877"/>
              <p:cNvSpPr/>
              <p:nvPr/>
            </p:nvSpPr>
            <p:spPr>
              <a:xfrm>
                <a:off x="5097016" y="2564904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正方形/長方形 1878"/>
              <p:cNvSpPr/>
              <p:nvPr/>
            </p:nvSpPr>
            <p:spPr>
              <a:xfrm>
                <a:off x="5097016" y="2636912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正方形/長方形 1879"/>
              <p:cNvSpPr/>
              <p:nvPr/>
            </p:nvSpPr>
            <p:spPr>
              <a:xfrm>
                <a:off x="5097016" y="2708920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正方形/長方形 1880"/>
              <p:cNvSpPr/>
              <p:nvPr/>
            </p:nvSpPr>
            <p:spPr>
              <a:xfrm>
                <a:off x="5097016" y="2708920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正方形/長方形 1881"/>
              <p:cNvSpPr/>
              <p:nvPr/>
            </p:nvSpPr>
            <p:spPr>
              <a:xfrm>
                <a:off x="5097016" y="2780928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正方形/長方形 1882"/>
              <p:cNvSpPr/>
              <p:nvPr/>
            </p:nvSpPr>
            <p:spPr>
              <a:xfrm>
                <a:off x="5097016" y="2852936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正方形/長方形 1883"/>
              <p:cNvSpPr/>
              <p:nvPr/>
            </p:nvSpPr>
            <p:spPr>
              <a:xfrm>
                <a:off x="5097016" y="2924944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正方形/長方形 1884"/>
              <p:cNvSpPr/>
              <p:nvPr/>
            </p:nvSpPr>
            <p:spPr>
              <a:xfrm>
                <a:off x="5097016" y="2996952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6" name="正方形/長方形 1885"/>
              <p:cNvSpPr/>
              <p:nvPr/>
            </p:nvSpPr>
            <p:spPr>
              <a:xfrm>
                <a:off x="5097016" y="3068960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正方形/長方形 1886"/>
              <p:cNvSpPr/>
              <p:nvPr/>
            </p:nvSpPr>
            <p:spPr>
              <a:xfrm>
                <a:off x="5097016" y="3140968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正方形/長方形 1887"/>
              <p:cNvSpPr/>
              <p:nvPr/>
            </p:nvSpPr>
            <p:spPr>
              <a:xfrm>
                <a:off x="5097016" y="3212976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正方形/長方形 1888"/>
              <p:cNvSpPr/>
              <p:nvPr/>
            </p:nvSpPr>
            <p:spPr>
              <a:xfrm>
                <a:off x="5097016" y="2060848"/>
                <a:ext cx="423664" cy="135632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0" name="グループ化 815"/>
            <p:cNvGrpSpPr/>
            <p:nvPr/>
          </p:nvGrpSpPr>
          <p:grpSpPr>
            <a:xfrm>
              <a:off x="4520952" y="1422772"/>
              <a:ext cx="792088" cy="1800200"/>
              <a:chOff x="5673080" y="1772816"/>
              <a:chExt cx="792088" cy="1800200"/>
            </a:xfrm>
          </p:grpSpPr>
          <p:sp>
            <p:nvSpPr>
              <p:cNvPr id="1891" name="正方形/長方形 1890"/>
              <p:cNvSpPr/>
              <p:nvPr/>
            </p:nvSpPr>
            <p:spPr>
              <a:xfrm>
                <a:off x="5745088" y="1844824"/>
                <a:ext cx="639688" cy="20764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正方形/長方形 1891"/>
              <p:cNvSpPr/>
              <p:nvPr/>
            </p:nvSpPr>
            <p:spPr>
              <a:xfrm>
                <a:off x="5673080" y="1988840"/>
                <a:ext cx="792088" cy="158417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93" name="グループ化 818"/>
              <p:cNvGrpSpPr/>
              <p:nvPr/>
            </p:nvGrpSpPr>
            <p:grpSpPr>
              <a:xfrm>
                <a:off x="5745088" y="2060848"/>
                <a:ext cx="663231" cy="504056"/>
                <a:chOff x="5745088" y="2060848"/>
                <a:chExt cx="663231" cy="504056"/>
              </a:xfrm>
            </p:grpSpPr>
            <p:sp>
              <p:nvSpPr>
                <p:cNvPr id="1930" name="正方形/長方形 1929"/>
                <p:cNvSpPr/>
                <p:nvPr/>
              </p:nvSpPr>
              <p:spPr>
                <a:xfrm>
                  <a:off x="5745088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1" name="正方形/長方形 1930"/>
                <p:cNvSpPr/>
                <p:nvPr/>
              </p:nvSpPr>
              <p:spPr>
                <a:xfrm>
                  <a:off x="5934583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2" name="正方形/長方形 1931"/>
                <p:cNvSpPr/>
                <p:nvPr/>
              </p:nvSpPr>
              <p:spPr>
                <a:xfrm>
                  <a:off x="6124077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3" name="正方形/長方形 1932"/>
                <p:cNvSpPr/>
                <p:nvPr/>
              </p:nvSpPr>
              <p:spPr>
                <a:xfrm>
                  <a:off x="6313572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4" name="正方形/長方形 1933"/>
                <p:cNvSpPr/>
                <p:nvPr/>
              </p:nvSpPr>
              <p:spPr>
                <a:xfrm>
                  <a:off x="5745088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5" name="正方形/長方形 1934"/>
                <p:cNvSpPr/>
                <p:nvPr/>
              </p:nvSpPr>
              <p:spPr>
                <a:xfrm>
                  <a:off x="5934583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6" name="正方形/長方形 1935"/>
                <p:cNvSpPr/>
                <p:nvPr/>
              </p:nvSpPr>
              <p:spPr>
                <a:xfrm>
                  <a:off x="6124077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7" name="正方形/長方形 1936"/>
                <p:cNvSpPr/>
                <p:nvPr/>
              </p:nvSpPr>
              <p:spPr>
                <a:xfrm>
                  <a:off x="6313572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8" name="正方形/長方形 1937"/>
                <p:cNvSpPr/>
                <p:nvPr/>
              </p:nvSpPr>
              <p:spPr>
                <a:xfrm>
                  <a:off x="5745088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9" name="正方形/長方形 1938"/>
                <p:cNvSpPr/>
                <p:nvPr/>
              </p:nvSpPr>
              <p:spPr>
                <a:xfrm>
                  <a:off x="5934583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0" name="正方形/長方形 1939"/>
                <p:cNvSpPr/>
                <p:nvPr/>
              </p:nvSpPr>
              <p:spPr>
                <a:xfrm>
                  <a:off x="6124077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1" name="正方形/長方形 1940"/>
                <p:cNvSpPr/>
                <p:nvPr/>
              </p:nvSpPr>
              <p:spPr>
                <a:xfrm>
                  <a:off x="6313572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2" name="正方形/長方形 1941"/>
                <p:cNvSpPr/>
                <p:nvPr/>
              </p:nvSpPr>
              <p:spPr>
                <a:xfrm>
                  <a:off x="5745088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3" name="正方形/長方形 1942"/>
                <p:cNvSpPr/>
                <p:nvPr/>
              </p:nvSpPr>
              <p:spPr>
                <a:xfrm>
                  <a:off x="5934583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4" name="正方形/長方形 1943"/>
                <p:cNvSpPr/>
                <p:nvPr/>
              </p:nvSpPr>
              <p:spPr>
                <a:xfrm>
                  <a:off x="6124077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5" name="正方形/長方形 1944"/>
                <p:cNvSpPr/>
                <p:nvPr/>
              </p:nvSpPr>
              <p:spPr>
                <a:xfrm>
                  <a:off x="6313572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6" name="正方形/長方形 1945"/>
                <p:cNvSpPr/>
                <p:nvPr/>
              </p:nvSpPr>
              <p:spPr>
                <a:xfrm>
                  <a:off x="5745088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7" name="正方形/長方形 1946"/>
                <p:cNvSpPr/>
                <p:nvPr/>
              </p:nvSpPr>
              <p:spPr>
                <a:xfrm>
                  <a:off x="5934583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8" name="正方形/長方形 1947"/>
                <p:cNvSpPr/>
                <p:nvPr/>
              </p:nvSpPr>
              <p:spPr>
                <a:xfrm>
                  <a:off x="6124077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9" name="正方形/長方形 1948"/>
                <p:cNvSpPr/>
                <p:nvPr/>
              </p:nvSpPr>
              <p:spPr>
                <a:xfrm>
                  <a:off x="6313572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0" name="正方形/長方形 1949"/>
                <p:cNvSpPr/>
                <p:nvPr/>
              </p:nvSpPr>
              <p:spPr>
                <a:xfrm>
                  <a:off x="5745088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1" name="正方形/長方形 1950"/>
                <p:cNvSpPr/>
                <p:nvPr/>
              </p:nvSpPr>
              <p:spPr>
                <a:xfrm>
                  <a:off x="5934583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2" name="正方形/長方形 1951"/>
                <p:cNvSpPr/>
                <p:nvPr/>
              </p:nvSpPr>
              <p:spPr>
                <a:xfrm>
                  <a:off x="6124077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3" name="正方形/長方形 1952"/>
                <p:cNvSpPr/>
                <p:nvPr/>
              </p:nvSpPr>
              <p:spPr>
                <a:xfrm>
                  <a:off x="6313572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4" name="正方形/長方形 1953"/>
                <p:cNvSpPr/>
                <p:nvPr/>
              </p:nvSpPr>
              <p:spPr>
                <a:xfrm>
                  <a:off x="5745088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5" name="正方形/長方形 1954"/>
                <p:cNvSpPr/>
                <p:nvPr/>
              </p:nvSpPr>
              <p:spPr>
                <a:xfrm>
                  <a:off x="5934583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6" name="正方形/長方形 1955"/>
                <p:cNvSpPr/>
                <p:nvPr/>
              </p:nvSpPr>
              <p:spPr>
                <a:xfrm>
                  <a:off x="6124077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7" name="正方形/長方形 1956"/>
                <p:cNvSpPr/>
                <p:nvPr/>
              </p:nvSpPr>
              <p:spPr>
                <a:xfrm>
                  <a:off x="6313572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8" name="正方形/長方形 1957"/>
                <p:cNvSpPr/>
                <p:nvPr/>
              </p:nvSpPr>
              <p:spPr>
                <a:xfrm>
                  <a:off x="5745088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9" name="正方形/長方形 1958"/>
                <p:cNvSpPr/>
                <p:nvPr/>
              </p:nvSpPr>
              <p:spPr>
                <a:xfrm>
                  <a:off x="5934583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60" name="正方形/長方形 1959"/>
                <p:cNvSpPr/>
                <p:nvPr/>
              </p:nvSpPr>
              <p:spPr>
                <a:xfrm>
                  <a:off x="6124077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61" name="正方形/長方形 1960"/>
                <p:cNvSpPr/>
                <p:nvPr/>
              </p:nvSpPr>
              <p:spPr>
                <a:xfrm>
                  <a:off x="6313572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94" name="グループ化 819"/>
              <p:cNvGrpSpPr/>
              <p:nvPr/>
            </p:nvGrpSpPr>
            <p:grpSpPr>
              <a:xfrm>
                <a:off x="5745088" y="2595935"/>
                <a:ext cx="663231" cy="504056"/>
                <a:chOff x="5745088" y="2060848"/>
                <a:chExt cx="663231" cy="504056"/>
              </a:xfrm>
            </p:grpSpPr>
            <p:sp>
              <p:nvSpPr>
                <p:cNvPr id="1898" name="正方形/長方形 1897"/>
                <p:cNvSpPr/>
                <p:nvPr/>
              </p:nvSpPr>
              <p:spPr>
                <a:xfrm>
                  <a:off x="5745088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99" name="正方形/長方形 1898"/>
                <p:cNvSpPr/>
                <p:nvPr/>
              </p:nvSpPr>
              <p:spPr>
                <a:xfrm>
                  <a:off x="5934583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0" name="正方形/長方形 1899"/>
                <p:cNvSpPr/>
                <p:nvPr/>
              </p:nvSpPr>
              <p:spPr>
                <a:xfrm>
                  <a:off x="6124077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1" name="正方形/長方形 1900"/>
                <p:cNvSpPr/>
                <p:nvPr/>
              </p:nvSpPr>
              <p:spPr>
                <a:xfrm>
                  <a:off x="6313572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2" name="正方形/長方形 1901"/>
                <p:cNvSpPr/>
                <p:nvPr/>
              </p:nvSpPr>
              <p:spPr>
                <a:xfrm>
                  <a:off x="5745088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3" name="正方形/長方形 1902"/>
                <p:cNvSpPr/>
                <p:nvPr/>
              </p:nvSpPr>
              <p:spPr>
                <a:xfrm>
                  <a:off x="5934583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4" name="正方形/長方形 1903"/>
                <p:cNvSpPr/>
                <p:nvPr/>
              </p:nvSpPr>
              <p:spPr>
                <a:xfrm>
                  <a:off x="6124077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5" name="正方形/長方形 1904"/>
                <p:cNvSpPr/>
                <p:nvPr/>
              </p:nvSpPr>
              <p:spPr>
                <a:xfrm>
                  <a:off x="6313572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6" name="正方形/長方形 1905"/>
                <p:cNvSpPr/>
                <p:nvPr/>
              </p:nvSpPr>
              <p:spPr>
                <a:xfrm>
                  <a:off x="5745088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7" name="正方形/長方形 1906"/>
                <p:cNvSpPr/>
                <p:nvPr/>
              </p:nvSpPr>
              <p:spPr>
                <a:xfrm>
                  <a:off x="5934583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8" name="正方形/長方形 1907"/>
                <p:cNvSpPr/>
                <p:nvPr/>
              </p:nvSpPr>
              <p:spPr>
                <a:xfrm>
                  <a:off x="6124077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9" name="正方形/長方形 1908"/>
                <p:cNvSpPr/>
                <p:nvPr/>
              </p:nvSpPr>
              <p:spPr>
                <a:xfrm>
                  <a:off x="6313572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0" name="正方形/長方形 1909"/>
                <p:cNvSpPr/>
                <p:nvPr/>
              </p:nvSpPr>
              <p:spPr>
                <a:xfrm>
                  <a:off x="5745088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1" name="正方形/長方形 1910"/>
                <p:cNvSpPr/>
                <p:nvPr/>
              </p:nvSpPr>
              <p:spPr>
                <a:xfrm>
                  <a:off x="5934583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2" name="正方形/長方形 1911"/>
                <p:cNvSpPr/>
                <p:nvPr/>
              </p:nvSpPr>
              <p:spPr>
                <a:xfrm>
                  <a:off x="6124077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3" name="正方形/長方形 1912"/>
                <p:cNvSpPr/>
                <p:nvPr/>
              </p:nvSpPr>
              <p:spPr>
                <a:xfrm>
                  <a:off x="6313572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4" name="正方形/長方形 1913"/>
                <p:cNvSpPr/>
                <p:nvPr/>
              </p:nvSpPr>
              <p:spPr>
                <a:xfrm>
                  <a:off x="5745088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5" name="正方形/長方形 1914"/>
                <p:cNvSpPr/>
                <p:nvPr/>
              </p:nvSpPr>
              <p:spPr>
                <a:xfrm>
                  <a:off x="5934583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6" name="正方形/長方形 1915"/>
                <p:cNvSpPr/>
                <p:nvPr/>
              </p:nvSpPr>
              <p:spPr>
                <a:xfrm>
                  <a:off x="6124077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7" name="正方形/長方形 1916"/>
                <p:cNvSpPr/>
                <p:nvPr/>
              </p:nvSpPr>
              <p:spPr>
                <a:xfrm>
                  <a:off x="6313572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8" name="正方形/長方形 1917"/>
                <p:cNvSpPr/>
                <p:nvPr/>
              </p:nvSpPr>
              <p:spPr>
                <a:xfrm>
                  <a:off x="5745088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9" name="正方形/長方形 1918"/>
                <p:cNvSpPr/>
                <p:nvPr/>
              </p:nvSpPr>
              <p:spPr>
                <a:xfrm>
                  <a:off x="5934583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0" name="正方形/長方形 1919"/>
                <p:cNvSpPr/>
                <p:nvPr/>
              </p:nvSpPr>
              <p:spPr>
                <a:xfrm>
                  <a:off x="6124077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1" name="正方形/長方形 1920"/>
                <p:cNvSpPr/>
                <p:nvPr/>
              </p:nvSpPr>
              <p:spPr>
                <a:xfrm>
                  <a:off x="6313572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2" name="正方形/長方形 1921"/>
                <p:cNvSpPr/>
                <p:nvPr/>
              </p:nvSpPr>
              <p:spPr>
                <a:xfrm>
                  <a:off x="5745088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3" name="正方形/長方形 1922"/>
                <p:cNvSpPr/>
                <p:nvPr/>
              </p:nvSpPr>
              <p:spPr>
                <a:xfrm>
                  <a:off x="5934583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4" name="正方形/長方形 1923"/>
                <p:cNvSpPr/>
                <p:nvPr/>
              </p:nvSpPr>
              <p:spPr>
                <a:xfrm>
                  <a:off x="6124077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5" name="正方形/長方形 1924"/>
                <p:cNvSpPr/>
                <p:nvPr/>
              </p:nvSpPr>
              <p:spPr>
                <a:xfrm>
                  <a:off x="6313572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6" name="正方形/長方形 1925"/>
                <p:cNvSpPr/>
                <p:nvPr/>
              </p:nvSpPr>
              <p:spPr>
                <a:xfrm>
                  <a:off x="5745088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7" name="正方形/長方形 1926"/>
                <p:cNvSpPr/>
                <p:nvPr/>
              </p:nvSpPr>
              <p:spPr>
                <a:xfrm>
                  <a:off x="5934583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8" name="正方形/長方形 1927"/>
                <p:cNvSpPr/>
                <p:nvPr/>
              </p:nvSpPr>
              <p:spPr>
                <a:xfrm>
                  <a:off x="6124077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9" name="正方形/長方形 1928"/>
                <p:cNvSpPr/>
                <p:nvPr/>
              </p:nvSpPr>
              <p:spPr>
                <a:xfrm>
                  <a:off x="6313572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895" name="正方形/長方形 1894"/>
              <p:cNvSpPr/>
              <p:nvPr/>
            </p:nvSpPr>
            <p:spPr>
              <a:xfrm>
                <a:off x="5745088" y="3501008"/>
                <a:ext cx="144016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6" name="正方形/長方形 1895"/>
              <p:cNvSpPr/>
              <p:nvPr/>
            </p:nvSpPr>
            <p:spPr>
              <a:xfrm>
                <a:off x="6249144" y="3501008"/>
                <a:ext cx="144016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7" name="正方形/長方形 1896"/>
              <p:cNvSpPr/>
              <p:nvPr/>
            </p:nvSpPr>
            <p:spPr>
              <a:xfrm>
                <a:off x="5817096" y="1772816"/>
                <a:ext cx="504056" cy="7200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62" name="グループ化 887"/>
            <p:cNvGrpSpPr/>
            <p:nvPr/>
          </p:nvGrpSpPr>
          <p:grpSpPr>
            <a:xfrm>
              <a:off x="1856656" y="1854820"/>
              <a:ext cx="576064" cy="1368152"/>
              <a:chOff x="3008784" y="2204864"/>
              <a:chExt cx="576064" cy="1368152"/>
            </a:xfrm>
          </p:grpSpPr>
          <p:sp>
            <p:nvSpPr>
              <p:cNvPr id="1963" name="正方形/長方形 1962"/>
              <p:cNvSpPr/>
              <p:nvPr/>
            </p:nvSpPr>
            <p:spPr>
              <a:xfrm>
                <a:off x="3008784" y="2420888"/>
                <a:ext cx="576064" cy="115212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4" name="正方形/長方形 1963"/>
              <p:cNvSpPr/>
              <p:nvPr/>
            </p:nvSpPr>
            <p:spPr>
              <a:xfrm>
                <a:off x="3152800" y="3501008"/>
                <a:ext cx="288032" cy="720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965" name="グループ化 890"/>
              <p:cNvGrpSpPr/>
              <p:nvPr/>
            </p:nvGrpSpPr>
            <p:grpSpPr>
              <a:xfrm>
                <a:off x="3080792" y="2492896"/>
                <a:ext cx="432048" cy="720080"/>
                <a:chOff x="1352600" y="1628800"/>
                <a:chExt cx="1368152" cy="1656184"/>
              </a:xfrm>
            </p:grpSpPr>
            <p:sp>
              <p:nvSpPr>
                <p:cNvPr id="1967" name="正方形/長方形 1966"/>
                <p:cNvSpPr/>
                <p:nvPr/>
              </p:nvSpPr>
              <p:spPr>
                <a:xfrm>
                  <a:off x="1352600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68" name="正方形/長方形 1967"/>
                <p:cNvSpPr/>
                <p:nvPr/>
              </p:nvSpPr>
              <p:spPr>
                <a:xfrm>
                  <a:off x="1496616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69" name="正方形/長方形 1968"/>
                <p:cNvSpPr/>
                <p:nvPr/>
              </p:nvSpPr>
              <p:spPr>
                <a:xfrm>
                  <a:off x="1640632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0" name="正方形/長方形 1969"/>
                <p:cNvSpPr/>
                <p:nvPr/>
              </p:nvSpPr>
              <p:spPr>
                <a:xfrm>
                  <a:off x="1784648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1" name="正方形/長方形 1970"/>
                <p:cNvSpPr/>
                <p:nvPr/>
              </p:nvSpPr>
              <p:spPr>
                <a:xfrm>
                  <a:off x="1928664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2" name="正方形/長方形 1971"/>
                <p:cNvSpPr/>
                <p:nvPr/>
              </p:nvSpPr>
              <p:spPr>
                <a:xfrm>
                  <a:off x="2072680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3" name="正方形/長方形 1972"/>
                <p:cNvSpPr/>
                <p:nvPr/>
              </p:nvSpPr>
              <p:spPr>
                <a:xfrm>
                  <a:off x="2216696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4" name="正方形/長方形 1973"/>
                <p:cNvSpPr/>
                <p:nvPr/>
              </p:nvSpPr>
              <p:spPr>
                <a:xfrm>
                  <a:off x="2360712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5" name="正方形/長方形 1974"/>
                <p:cNvSpPr/>
                <p:nvPr/>
              </p:nvSpPr>
              <p:spPr>
                <a:xfrm>
                  <a:off x="2504728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6" name="正方形/長方形 1975"/>
                <p:cNvSpPr/>
                <p:nvPr/>
              </p:nvSpPr>
              <p:spPr>
                <a:xfrm>
                  <a:off x="2648744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7" name="正方形/長方形 1976"/>
                <p:cNvSpPr/>
                <p:nvPr/>
              </p:nvSpPr>
              <p:spPr>
                <a:xfrm>
                  <a:off x="1352600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8" name="正方形/長方形 1977"/>
                <p:cNvSpPr/>
                <p:nvPr/>
              </p:nvSpPr>
              <p:spPr>
                <a:xfrm>
                  <a:off x="1496616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9" name="正方形/長方形 1978"/>
                <p:cNvSpPr/>
                <p:nvPr/>
              </p:nvSpPr>
              <p:spPr>
                <a:xfrm>
                  <a:off x="1640632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0" name="正方形/長方形 1979"/>
                <p:cNvSpPr/>
                <p:nvPr/>
              </p:nvSpPr>
              <p:spPr>
                <a:xfrm>
                  <a:off x="1784648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1" name="正方形/長方形 1980"/>
                <p:cNvSpPr/>
                <p:nvPr/>
              </p:nvSpPr>
              <p:spPr>
                <a:xfrm>
                  <a:off x="1928664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2" name="正方形/長方形 1981"/>
                <p:cNvSpPr/>
                <p:nvPr/>
              </p:nvSpPr>
              <p:spPr>
                <a:xfrm>
                  <a:off x="2072680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3" name="正方形/長方形 1982"/>
                <p:cNvSpPr/>
                <p:nvPr/>
              </p:nvSpPr>
              <p:spPr>
                <a:xfrm>
                  <a:off x="2216696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4" name="正方形/長方形 1983"/>
                <p:cNvSpPr/>
                <p:nvPr/>
              </p:nvSpPr>
              <p:spPr>
                <a:xfrm>
                  <a:off x="2360712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5" name="正方形/長方形 1984"/>
                <p:cNvSpPr/>
                <p:nvPr/>
              </p:nvSpPr>
              <p:spPr>
                <a:xfrm>
                  <a:off x="2504728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6" name="正方形/長方形 1985"/>
                <p:cNvSpPr/>
                <p:nvPr/>
              </p:nvSpPr>
              <p:spPr>
                <a:xfrm>
                  <a:off x="2648744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7" name="正方形/長方形 1986"/>
                <p:cNvSpPr/>
                <p:nvPr/>
              </p:nvSpPr>
              <p:spPr>
                <a:xfrm>
                  <a:off x="1352600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8" name="正方形/長方形 1987"/>
                <p:cNvSpPr/>
                <p:nvPr/>
              </p:nvSpPr>
              <p:spPr>
                <a:xfrm>
                  <a:off x="1496616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9" name="正方形/長方形 1988"/>
                <p:cNvSpPr/>
                <p:nvPr/>
              </p:nvSpPr>
              <p:spPr>
                <a:xfrm>
                  <a:off x="1640632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0" name="正方形/長方形 1989"/>
                <p:cNvSpPr/>
                <p:nvPr/>
              </p:nvSpPr>
              <p:spPr>
                <a:xfrm>
                  <a:off x="1784648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1" name="正方形/長方形 1990"/>
                <p:cNvSpPr/>
                <p:nvPr/>
              </p:nvSpPr>
              <p:spPr>
                <a:xfrm>
                  <a:off x="1928664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2" name="正方形/長方形 1991"/>
                <p:cNvSpPr/>
                <p:nvPr/>
              </p:nvSpPr>
              <p:spPr>
                <a:xfrm>
                  <a:off x="2072680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3" name="正方形/長方形 1992"/>
                <p:cNvSpPr/>
                <p:nvPr/>
              </p:nvSpPr>
              <p:spPr>
                <a:xfrm>
                  <a:off x="2216696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4" name="正方形/長方形 1993"/>
                <p:cNvSpPr/>
                <p:nvPr/>
              </p:nvSpPr>
              <p:spPr>
                <a:xfrm>
                  <a:off x="2360712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5" name="正方形/長方形 1994"/>
                <p:cNvSpPr/>
                <p:nvPr/>
              </p:nvSpPr>
              <p:spPr>
                <a:xfrm>
                  <a:off x="2504728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6" name="正方形/長方形 1995"/>
                <p:cNvSpPr/>
                <p:nvPr/>
              </p:nvSpPr>
              <p:spPr>
                <a:xfrm>
                  <a:off x="2648744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7" name="正方形/長方形 1996"/>
                <p:cNvSpPr/>
                <p:nvPr/>
              </p:nvSpPr>
              <p:spPr>
                <a:xfrm>
                  <a:off x="1352600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8" name="正方形/長方形 1997"/>
                <p:cNvSpPr/>
                <p:nvPr/>
              </p:nvSpPr>
              <p:spPr>
                <a:xfrm>
                  <a:off x="1496616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9" name="正方形/長方形 1998"/>
                <p:cNvSpPr/>
                <p:nvPr/>
              </p:nvSpPr>
              <p:spPr>
                <a:xfrm>
                  <a:off x="1640632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0" name="正方形/長方形 1999"/>
                <p:cNvSpPr/>
                <p:nvPr/>
              </p:nvSpPr>
              <p:spPr>
                <a:xfrm>
                  <a:off x="1784648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1" name="正方形/長方形 2000"/>
                <p:cNvSpPr/>
                <p:nvPr/>
              </p:nvSpPr>
              <p:spPr>
                <a:xfrm>
                  <a:off x="1928664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2" name="正方形/長方形 2001"/>
                <p:cNvSpPr/>
                <p:nvPr/>
              </p:nvSpPr>
              <p:spPr>
                <a:xfrm>
                  <a:off x="2072680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3" name="正方形/長方形 2002"/>
                <p:cNvSpPr/>
                <p:nvPr/>
              </p:nvSpPr>
              <p:spPr>
                <a:xfrm>
                  <a:off x="2216696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4" name="正方形/長方形 2003"/>
                <p:cNvSpPr/>
                <p:nvPr/>
              </p:nvSpPr>
              <p:spPr>
                <a:xfrm>
                  <a:off x="2360712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5" name="正方形/長方形 2004"/>
                <p:cNvSpPr/>
                <p:nvPr/>
              </p:nvSpPr>
              <p:spPr>
                <a:xfrm>
                  <a:off x="2504728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6" name="正方形/長方形 2005"/>
                <p:cNvSpPr/>
                <p:nvPr/>
              </p:nvSpPr>
              <p:spPr>
                <a:xfrm>
                  <a:off x="2648744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7" name="正方形/長方形 2006"/>
                <p:cNvSpPr/>
                <p:nvPr/>
              </p:nvSpPr>
              <p:spPr>
                <a:xfrm>
                  <a:off x="1352600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8" name="正方形/長方形 2007"/>
                <p:cNvSpPr/>
                <p:nvPr/>
              </p:nvSpPr>
              <p:spPr>
                <a:xfrm>
                  <a:off x="1496616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9" name="正方形/長方形 2008"/>
                <p:cNvSpPr/>
                <p:nvPr/>
              </p:nvSpPr>
              <p:spPr>
                <a:xfrm>
                  <a:off x="1640632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0" name="正方形/長方形 2009"/>
                <p:cNvSpPr/>
                <p:nvPr/>
              </p:nvSpPr>
              <p:spPr>
                <a:xfrm>
                  <a:off x="1784648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1" name="正方形/長方形 2010"/>
                <p:cNvSpPr/>
                <p:nvPr/>
              </p:nvSpPr>
              <p:spPr>
                <a:xfrm>
                  <a:off x="1928664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2" name="正方形/長方形 2011"/>
                <p:cNvSpPr/>
                <p:nvPr/>
              </p:nvSpPr>
              <p:spPr>
                <a:xfrm>
                  <a:off x="2072680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3" name="正方形/長方形 2012"/>
                <p:cNvSpPr/>
                <p:nvPr/>
              </p:nvSpPr>
              <p:spPr>
                <a:xfrm>
                  <a:off x="2216696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4" name="正方形/長方形 2013"/>
                <p:cNvSpPr/>
                <p:nvPr/>
              </p:nvSpPr>
              <p:spPr>
                <a:xfrm>
                  <a:off x="2360712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5" name="正方形/長方形 2014"/>
                <p:cNvSpPr/>
                <p:nvPr/>
              </p:nvSpPr>
              <p:spPr>
                <a:xfrm>
                  <a:off x="2504728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6" name="正方形/長方形 2015"/>
                <p:cNvSpPr/>
                <p:nvPr/>
              </p:nvSpPr>
              <p:spPr>
                <a:xfrm>
                  <a:off x="2648744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7" name="正方形/長方形 2016"/>
                <p:cNvSpPr/>
                <p:nvPr/>
              </p:nvSpPr>
              <p:spPr>
                <a:xfrm>
                  <a:off x="1352600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8" name="正方形/長方形 2017"/>
                <p:cNvSpPr/>
                <p:nvPr/>
              </p:nvSpPr>
              <p:spPr>
                <a:xfrm>
                  <a:off x="1496616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9" name="正方形/長方形 2018"/>
                <p:cNvSpPr/>
                <p:nvPr/>
              </p:nvSpPr>
              <p:spPr>
                <a:xfrm>
                  <a:off x="1640632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0" name="正方形/長方形 2019"/>
                <p:cNvSpPr/>
                <p:nvPr/>
              </p:nvSpPr>
              <p:spPr>
                <a:xfrm>
                  <a:off x="1784648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1" name="正方形/長方形 2020"/>
                <p:cNvSpPr/>
                <p:nvPr/>
              </p:nvSpPr>
              <p:spPr>
                <a:xfrm>
                  <a:off x="1928664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2" name="正方形/長方形 2021"/>
                <p:cNvSpPr/>
                <p:nvPr/>
              </p:nvSpPr>
              <p:spPr>
                <a:xfrm>
                  <a:off x="2072680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3" name="正方形/長方形 2022"/>
                <p:cNvSpPr/>
                <p:nvPr/>
              </p:nvSpPr>
              <p:spPr>
                <a:xfrm>
                  <a:off x="2216696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4" name="正方形/長方形 2023"/>
                <p:cNvSpPr/>
                <p:nvPr/>
              </p:nvSpPr>
              <p:spPr>
                <a:xfrm>
                  <a:off x="2360712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5" name="正方形/長方形 2024"/>
                <p:cNvSpPr/>
                <p:nvPr/>
              </p:nvSpPr>
              <p:spPr>
                <a:xfrm>
                  <a:off x="2504728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6" name="正方形/長方形 2025"/>
                <p:cNvSpPr/>
                <p:nvPr/>
              </p:nvSpPr>
              <p:spPr>
                <a:xfrm>
                  <a:off x="2648744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7" name="正方形/長方形 2026"/>
                <p:cNvSpPr/>
                <p:nvPr/>
              </p:nvSpPr>
              <p:spPr>
                <a:xfrm>
                  <a:off x="1352600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8" name="正方形/長方形 2027"/>
                <p:cNvSpPr/>
                <p:nvPr/>
              </p:nvSpPr>
              <p:spPr>
                <a:xfrm>
                  <a:off x="1496616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9" name="正方形/長方形 2028"/>
                <p:cNvSpPr/>
                <p:nvPr/>
              </p:nvSpPr>
              <p:spPr>
                <a:xfrm>
                  <a:off x="1640632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0" name="正方形/長方形 2029"/>
                <p:cNvSpPr/>
                <p:nvPr/>
              </p:nvSpPr>
              <p:spPr>
                <a:xfrm>
                  <a:off x="1784648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1" name="正方形/長方形 2030"/>
                <p:cNvSpPr/>
                <p:nvPr/>
              </p:nvSpPr>
              <p:spPr>
                <a:xfrm>
                  <a:off x="1928664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2" name="正方形/長方形 2031"/>
                <p:cNvSpPr/>
                <p:nvPr/>
              </p:nvSpPr>
              <p:spPr>
                <a:xfrm>
                  <a:off x="2072680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3" name="正方形/長方形 2032"/>
                <p:cNvSpPr/>
                <p:nvPr/>
              </p:nvSpPr>
              <p:spPr>
                <a:xfrm>
                  <a:off x="2216696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4" name="正方形/長方形 2033"/>
                <p:cNvSpPr/>
                <p:nvPr/>
              </p:nvSpPr>
              <p:spPr>
                <a:xfrm>
                  <a:off x="2360712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5" name="正方形/長方形 2034"/>
                <p:cNvSpPr/>
                <p:nvPr/>
              </p:nvSpPr>
              <p:spPr>
                <a:xfrm>
                  <a:off x="2504728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6" name="正方形/長方形 2035"/>
                <p:cNvSpPr/>
                <p:nvPr/>
              </p:nvSpPr>
              <p:spPr>
                <a:xfrm>
                  <a:off x="2648744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7" name="正方形/長方形 2036"/>
                <p:cNvSpPr/>
                <p:nvPr/>
              </p:nvSpPr>
              <p:spPr>
                <a:xfrm>
                  <a:off x="1352600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8" name="正方形/長方形 2037"/>
                <p:cNvSpPr/>
                <p:nvPr/>
              </p:nvSpPr>
              <p:spPr>
                <a:xfrm>
                  <a:off x="1496616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9" name="正方形/長方形 2038"/>
                <p:cNvSpPr/>
                <p:nvPr/>
              </p:nvSpPr>
              <p:spPr>
                <a:xfrm>
                  <a:off x="1640632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0" name="正方形/長方形 2039"/>
                <p:cNvSpPr/>
                <p:nvPr/>
              </p:nvSpPr>
              <p:spPr>
                <a:xfrm>
                  <a:off x="1784648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1" name="正方形/長方形 2040"/>
                <p:cNvSpPr/>
                <p:nvPr/>
              </p:nvSpPr>
              <p:spPr>
                <a:xfrm>
                  <a:off x="1928664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2" name="正方形/長方形 2041"/>
                <p:cNvSpPr/>
                <p:nvPr/>
              </p:nvSpPr>
              <p:spPr>
                <a:xfrm>
                  <a:off x="2072680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3" name="正方形/長方形 2042"/>
                <p:cNvSpPr/>
                <p:nvPr/>
              </p:nvSpPr>
              <p:spPr>
                <a:xfrm>
                  <a:off x="2216696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4" name="正方形/長方形 2043"/>
                <p:cNvSpPr/>
                <p:nvPr/>
              </p:nvSpPr>
              <p:spPr>
                <a:xfrm>
                  <a:off x="2360712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5" name="正方形/長方形 2044"/>
                <p:cNvSpPr/>
                <p:nvPr/>
              </p:nvSpPr>
              <p:spPr>
                <a:xfrm>
                  <a:off x="2504728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6" name="正方形/長方形 2045"/>
                <p:cNvSpPr/>
                <p:nvPr/>
              </p:nvSpPr>
              <p:spPr>
                <a:xfrm>
                  <a:off x="2648744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66" name="正方形/長方形 1965"/>
              <p:cNvSpPr/>
              <p:nvPr/>
            </p:nvSpPr>
            <p:spPr>
              <a:xfrm>
                <a:off x="3008784" y="2204864"/>
                <a:ext cx="288032" cy="21602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47" name="グループ化 972"/>
            <p:cNvGrpSpPr/>
            <p:nvPr/>
          </p:nvGrpSpPr>
          <p:grpSpPr>
            <a:xfrm>
              <a:off x="5385048" y="1782812"/>
              <a:ext cx="720080" cy="1440160"/>
              <a:chOff x="6825208" y="2132856"/>
              <a:chExt cx="720080" cy="1440160"/>
            </a:xfrm>
          </p:grpSpPr>
          <p:sp>
            <p:nvSpPr>
              <p:cNvPr id="2048" name="正方形/長方形 2047"/>
              <p:cNvSpPr/>
              <p:nvPr/>
            </p:nvSpPr>
            <p:spPr>
              <a:xfrm>
                <a:off x="6969224" y="2132856"/>
                <a:ext cx="432048" cy="144016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9" name="1 つの角を丸めた四角形 2048"/>
              <p:cNvSpPr/>
              <p:nvPr/>
            </p:nvSpPr>
            <p:spPr>
              <a:xfrm>
                <a:off x="7401272" y="2204864"/>
                <a:ext cx="144016" cy="1368152"/>
              </a:xfrm>
              <a:prstGeom prst="snipRoundRect">
                <a:avLst>
                  <a:gd name="adj1" fmla="val 0"/>
                  <a:gd name="adj2" fmla="val 43122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0" name="1 つの角を丸めた四角形 2049"/>
              <p:cNvSpPr/>
              <p:nvPr/>
            </p:nvSpPr>
            <p:spPr>
              <a:xfrm flipH="1">
                <a:off x="6825208" y="2204864"/>
                <a:ext cx="144016" cy="1368152"/>
              </a:xfrm>
              <a:prstGeom prst="snipRoundRect">
                <a:avLst>
                  <a:gd name="adj1" fmla="val 0"/>
                  <a:gd name="adj2" fmla="val 43122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051" name="グループ化 976"/>
              <p:cNvGrpSpPr/>
              <p:nvPr/>
            </p:nvGrpSpPr>
            <p:grpSpPr>
              <a:xfrm>
                <a:off x="7041233" y="2132856"/>
                <a:ext cx="288032" cy="1224136"/>
                <a:chOff x="7689304" y="2132856"/>
                <a:chExt cx="463119" cy="1224136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2069" name="正方形/長方形 2068"/>
                <p:cNvSpPr/>
                <p:nvPr/>
              </p:nvSpPr>
              <p:spPr>
                <a:xfrm>
                  <a:off x="768930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0" name="正方形/長方形 2069"/>
                <p:cNvSpPr/>
                <p:nvPr/>
              </p:nvSpPr>
              <p:spPr>
                <a:xfrm>
                  <a:off x="777278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1" name="正方形/長方形 2070"/>
                <p:cNvSpPr/>
                <p:nvPr/>
              </p:nvSpPr>
              <p:spPr>
                <a:xfrm>
                  <a:off x="785626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2" name="正方形/長方形 2071"/>
                <p:cNvSpPr/>
                <p:nvPr/>
              </p:nvSpPr>
              <p:spPr>
                <a:xfrm>
                  <a:off x="793974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3" name="正方形/長方形 2072"/>
                <p:cNvSpPr/>
                <p:nvPr/>
              </p:nvSpPr>
              <p:spPr>
                <a:xfrm>
                  <a:off x="802322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4" name="正方形/長方形 2073"/>
                <p:cNvSpPr/>
                <p:nvPr/>
              </p:nvSpPr>
              <p:spPr>
                <a:xfrm>
                  <a:off x="810670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52" name="正方形/長方形 2051"/>
              <p:cNvSpPr/>
              <p:nvPr/>
            </p:nvSpPr>
            <p:spPr>
              <a:xfrm>
                <a:off x="7041232" y="3501008"/>
                <a:ext cx="288032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3" name="正方形/長方形 2052"/>
              <p:cNvSpPr/>
              <p:nvPr/>
            </p:nvSpPr>
            <p:spPr>
              <a:xfrm>
                <a:off x="6897216" y="234888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4" name="正方形/長方形 2053"/>
              <p:cNvSpPr/>
              <p:nvPr/>
            </p:nvSpPr>
            <p:spPr>
              <a:xfrm>
                <a:off x="6897216" y="250128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5" name="正方形/長方形 2054"/>
              <p:cNvSpPr/>
              <p:nvPr/>
            </p:nvSpPr>
            <p:spPr>
              <a:xfrm>
                <a:off x="6897216" y="2636912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6" name="正方形/長方形 2055"/>
              <p:cNvSpPr/>
              <p:nvPr/>
            </p:nvSpPr>
            <p:spPr>
              <a:xfrm>
                <a:off x="6897216" y="2789312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7" name="正方形/長方形 2056"/>
              <p:cNvSpPr/>
              <p:nvPr/>
            </p:nvSpPr>
            <p:spPr>
              <a:xfrm>
                <a:off x="6897216" y="2933328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8" name="正方形/長方形 2057"/>
              <p:cNvSpPr/>
              <p:nvPr/>
            </p:nvSpPr>
            <p:spPr>
              <a:xfrm>
                <a:off x="6897216" y="3077344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9" name="正方形/長方形 2058"/>
              <p:cNvSpPr/>
              <p:nvPr/>
            </p:nvSpPr>
            <p:spPr>
              <a:xfrm>
                <a:off x="6897216" y="322136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0" name="正方形/長方形 2059"/>
              <p:cNvSpPr/>
              <p:nvPr/>
            </p:nvSpPr>
            <p:spPr>
              <a:xfrm>
                <a:off x="6897216" y="3365376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1" name="正方形/長方形 2060"/>
              <p:cNvSpPr/>
              <p:nvPr/>
            </p:nvSpPr>
            <p:spPr>
              <a:xfrm>
                <a:off x="7409656" y="234888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2" name="正方形/長方形 2061"/>
              <p:cNvSpPr/>
              <p:nvPr/>
            </p:nvSpPr>
            <p:spPr>
              <a:xfrm>
                <a:off x="7409656" y="250128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3" name="正方形/長方形 2062"/>
              <p:cNvSpPr/>
              <p:nvPr/>
            </p:nvSpPr>
            <p:spPr>
              <a:xfrm>
                <a:off x="7409656" y="2636912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4" name="正方形/長方形 2063"/>
              <p:cNvSpPr/>
              <p:nvPr/>
            </p:nvSpPr>
            <p:spPr>
              <a:xfrm>
                <a:off x="7409656" y="2789312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5" name="正方形/長方形 2064"/>
              <p:cNvSpPr/>
              <p:nvPr/>
            </p:nvSpPr>
            <p:spPr>
              <a:xfrm>
                <a:off x="7409656" y="2933328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6" name="正方形/長方形 2065"/>
              <p:cNvSpPr/>
              <p:nvPr/>
            </p:nvSpPr>
            <p:spPr>
              <a:xfrm>
                <a:off x="7409656" y="3077344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7" name="正方形/長方形 2066"/>
              <p:cNvSpPr/>
              <p:nvPr/>
            </p:nvSpPr>
            <p:spPr>
              <a:xfrm>
                <a:off x="7409656" y="322136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8" name="正方形/長方形 2067"/>
              <p:cNvSpPr/>
              <p:nvPr/>
            </p:nvSpPr>
            <p:spPr>
              <a:xfrm>
                <a:off x="7409656" y="3365376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75" name="グループ化 1000"/>
            <p:cNvGrpSpPr/>
            <p:nvPr/>
          </p:nvGrpSpPr>
          <p:grpSpPr>
            <a:xfrm>
              <a:off x="6177136" y="1134740"/>
              <a:ext cx="1081236" cy="2088232"/>
              <a:chOff x="6105128" y="692696"/>
              <a:chExt cx="1081236" cy="2088232"/>
            </a:xfrm>
          </p:grpSpPr>
          <p:grpSp>
            <p:nvGrpSpPr>
              <p:cNvPr id="2076" name="グループ化 1001"/>
              <p:cNvGrpSpPr/>
              <p:nvPr/>
            </p:nvGrpSpPr>
            <p:grpSpPr>
              <a:xfrm>
                <a:off x="6105128" y="980728"/>
                <a:ext cx="361156" cy="1800200"/>
                <a:chOff x="6392044" y="980728"/>
                <a:chExt cx="361156" cy="1800200"/>
              </a:xfrm>
            </p:grpSpPr>
            <p:sp>
              <p:nvSpPr>
                <p:cNvPr id="2141" name="片側の 2 つの角を丸めた四角形 2140"/>
                <p:cNvSpPr/>
                <p:nvPr/>
              </p:nvSpPr>
              <p:spPr>
                <a:xfrm>
                  <a:off x="6392044" y="980728"/>
                  <a:ext cx="361156" cy="1800200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42" name="グループ化 1067"/>
                <p:cNvGrpSpPr/>
                <p:nvPr/>
              </p:nvGrpSpPr>
              <p:grpSpPr>
                <a:xfrm>
                  <a:off x="6392044" y="1104880"/>
                  <a:ext cx="361156" cy="1489821"/>
                  <a:chOff x="1712640" y="1628800"/>
                  <a:chExt cx="648072" cy="3672408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grpSp>
                <p:nvGrpSpPr>
                  <p:cNvPr id="2144" name="グループ化 1069"/>
                  <p:cNvGrpSpPr/>
                  <p:nvPr/>
                </p:nvGrpSpPr>
                <p:grpSpPr>
                  <a:xfrm>
                    <a:off x="1712640" y="1628800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159" name="正方形/長方形 2158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0" name="正方形/長方形 2159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1" name="正方形/長方形 2160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2" name="正方形/長方形 2161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3" name="正方形/長方形 2162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4" name="正方形/長方形 2163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5" name="正方形/長方形 2164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6" name="正方形/長方形 2165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7" name="正方形/長方形 2166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8" name="正方形/長方形 2167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9" name="正方形/長方形 2168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70" name="正方形/長方形 2169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71" name="正方形/長方形 2170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45" name="グループ化 1070"/>
                  <p:cNvGrpSpPr/>
                  <p:nvPr/>
                </p:nvGrpSpPr>
                <p:grpSpPr>
                  <a:xfrm>
                    <a:off x="1712640" y="3501008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146" name="正方形/長方形 2145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47" name="正方形/長方形 2146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48" name="正方形/長方形 2147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49" name="正方形/長方形 2148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0" name="正方形/長方形 2149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1" name="正方形/長方形 2150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2" name="正方形/長方形 2151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3" name="正方形/長方形 2152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4" name="正方形/長方形 2153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5" name="正方形/長方形 2154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6" name="正方形/長方形 2155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7" name="正方形/長方形 2156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8" name="正方形/長方形 2157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143" name="正方形/長方形 2142"/>
                <p:cNvSpPr/>
                <p:nvPr/>
              </p:nvSpPr>
              <p:spPr>
                <a:xfrm>
                  <a:off x="6512429" y="2718852"/>
                  <a:ext cx="120385" cy="62076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077" name="グループ化 1002"/>
              <p:cNvGrpSpPr/>
              <p:nvPr/>
            </p:nvGrpSpPr>
            <p:grpSpPr>
              <a:xfrm>
                <a:off x="6825208" y="980728"/>
                <a:ext cx="361156" cy="1800200"/>
                <a:chOff x="6392044" y="980728"/>
                <a:chExt cx="361156" cy="1800200"/>
              </a:xfrm>
            </p:grpSpPr>
            <p:sp>
              <p:nvSpPr>
                <p:cNvPr id="2110" name="片側の 2 つの角を丸めた四角形 2109"/>
                <p:cNvSpPr/>
                <p:nvPr/>
              </p:nvSpPr>
              <p:spPr>
                <a:xfrm>
                  <a:off x="6392044" y="980728"/>
                  <a:ext cx="361156" cy="1800200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11" name="グループ化 416"/>
                <p:cNvGrpSpPr/>
                <p:nvPr/>
              </p:nvGrpSpPr>
              <p:grpSpPr>
                <a:xfrm>
                  <a:off x="6392044" y="1104880"/>
                  <a:ext cx="361156" cy="1489821"/>
                  <a:chOff x="1712640" y="1628800"/>
                  <a:chExt cx="648072" cy="3672408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grpSp>
                <p:nvGrpSpPr>
                  <p:cNvPr id="2113" name="グループ化 419"/>
                  <p:cNvGrpSpPr/>
                  <p:nvPr/>
                </p:nvGrpSpPr>
                <p:grpSpPr>
                  <a:xfrm>
                    <a:off x="1712640" y="1628800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128" name="正方形/長方形 2127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9" name="正方形/長方形 2128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0" name="正方形/長方形 2129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1" name="正方形/長方形 2130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2" name="正方形/長方形 2131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3" name="正方形/長方形 2132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4" name="正方形/長方形 2133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5" name="正方形/長方形 2134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6" name="正方形/長方形 2135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7" name="正方形/長方形 2136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8" name="正方形/長方形 2137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9" name="正方形/長方形 2138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40" name="正方形/長方形 2139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14" name="グループ化 420"/>
                  <p:cNvGrpSpPr/>
                  <p:nvPr/>
                </p:nvGrpSpPr>
                <p:grpSpPr>
                  <a:xfrm>
                    <a:off x="1712640" y="3501008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115" name="正方形/長方形 2114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16" name="正方形/長方形 2115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17" name="正方形/長方形 2116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18" name="正方形/長方形 2117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19" name="正方形/長方形 2118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0" name="正方形/長方形 2119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1" name="正方形/長方形 2120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2" name="正方形/長方形 2121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3" name="正方形/長方形 2122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4" name="正方形/長方形 2123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5" name="正方形/長方形 2124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6" name="正方形/長方形 2125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7" name="正方形/長方形 2126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112" name="正方形/長方形 2111"/>
                <p:cNvSpPr/>
                <p:nvPr/>
              </p:nvSpPr>
              <p:spPr>
                <a:xfrm>
                  <a:off x="6512429" y="2718852"/>
                  <a:ext cx="120385" cy="62076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078" name="グループ化 1003"/>
              <p:cNvGrpSpPr/>
              <p:nvPr/>
            </p:nvGrpSpPr>
            <p:grpSpPr>
              <a:xfrm>
                <a:off x="6393160" y="692696"/>
                <a:ext cx="504056" cy="2088232"/>
                <a:chOff x="6392044" y="980728"/>
                <a:chExt cx="361156" cy="1800200"/>
              </a:xfrm>
            </p:grpSpPr>
            <p:sp>
              <p:nvSpPr>
                <p:cNvPr id="2079" name="片側の 2 つの角を丸めた四角形 2078"/>
                <p:cNvSpPr/>
                <p:nvPr/>
              </p:nvSpPr>
              <p:spPr>
                <a:xfrm>
                  <a:off x="6392044" y="980728"/>
                  <a:ext cx="361156" cy="1800200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80" name="グループ化 416"/>
                <p:cNvGrpSpPr/>
                <p:nvPr/>
              </p:nvGrpSpPr>
              <p:grpSpPr>
                <a:xfrm>
                  <a:off x="6392044" y="1104880"/>
                  <a:ext cx="361156" cy="1489821"/>
                  <a:chOff x="1712640" y="1628800"/>
                  <a:chExt cx="648072" cy="3672408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grpSp>
                <p:nvGrpSpPr>
                  <p:cNvPr id="2082" name="グループ化 419"/>
                  <p:cNvGrpSpPr/>
                  <p:nvPr/>
                </p:nvGrpSpPr>
                <p:grpSpPr>
                  <a:xfrm>
                    <a:off x="1712640" y="1628800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097" name="正方形/長方形 2096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98" name="正方形/長方形 2097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99" name="正方形/長方形 2098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0" name="正方形/長方形 2099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1" name="正方形/長方形 2100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2" name="正方形/長方形 2101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3" name="正方形/長方形 2102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4" name="正方形/長方形 2103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5" name="正方形/長方形 2104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6" name="正方形/長方形 2105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7" name="正方形/長方形 2106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8" name="正方形/長方形 2107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9" name="正方形/長方形 2108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83" name="グループ化 420"/>
                  <p:cNvGrpSpPr/>
                  <p:nvPr/>
                </p:nvGrpSpPr>
                <p:grpSpPr>
                  <a:xfrm>
                    <a:off x="1712640" y="3501008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084" name="正方形/長方形 2083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5" name="正方形/長方形 2084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6" name="正方形/長方形 2085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7" name="正方形/長方形 2086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8" name="正方形/長方形 2087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9" name="正方形/長方形 2088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90" name="正方形/長方形 2089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91" name="正方形/長方形 2090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92" name="正方形/長方形 2091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93" name="正方形/長方形 2092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94" name="正方形/長方形 2093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95" name="正方形/長方形 2094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96" name="正方形/長方形 2095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081" name="正方形/長方形 2080"/>
                <p:cNvSpPr/>
                <p:nvPr/>
              </p:nvSpPr>
              <p:spPr>
                <a:xfrm>
                  <a:off x="6512429" y="2718852"/>
                  <a:ext cx="120385" cy="62076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172" name="グループ化 1097"/>
            <p:cNvGrpSpPr/>
            <p:nvPr/>
          </p:nvGrpSpPr>
          <p:grpSpPr>
            <a:xfrm>
              <a:off x="7329264" y="1422772"/>
              <a:ext cx="792088" cy="1800200"/>
              <a:chOff x="7329264" y="1052736"/>
              <a:chExt cx="792088" cy="1800200"/>
            </a:xfrm>
          </p:grpSpPr>
          <p:sp>
            <p:nvSpPr>
              <p:cNvPr id="2173" name="正方形/長方形 2172"/>
              <p:cNvSpPr/>
              <p:nvPr/>
            </p:nvSpPr>
            <p:spPr>
              <a:xfrm>
                <a:off x="7401272" y="1124744"/>
                <a:ext cx="639688" cy="20764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4" name="正方形/長方形 2173"/>
              <p:cNvSpPr/>
              <p:nvPr/>
            </p:nvSpPr>
            <p:spPr>
              <a:xfrm>
                <a:off x="7329264" y="1268760"/>
                <a:ext cx="792088" cy="158417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5" name="正方形/長方形 2174"/>
              <p:cNvSpPr/>
              <p:nvPr/>
            </p:nvSpPr>
            <p:spPr>
              <a:xfrm>
                <a:off x="7473280" y="1052736"/>
                <a:ext cx="504056" cy="7200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76" name="グループ化 1101"/>
              <p:cNvGrpSpPr/>
              <p:nvPr/>
            </p:nvGrpSpPr>
            <p:grpSpPr>
              <a:xfrm>
                <a:off x="7401272" y="1340768"/>
                <a:ext cx="648072" cy="1512168"/>
                <a:chOff x="7401272" y="1340768"/>
                <a:chExt cx="1080120" cy="1512168"/>
              </a:xfrm>
            </p:grpSpPr>
            <p:sp>
              <p:nvSpPr>
                <p:cNvPr id="2177" name="正方形/長方形 2176"/>
                <p:cNvSpPr/>
                <p:nvPr/>
              </p:nvSpPr>
              <p:spPr>
                <a:xfrm>
                  <a:off x="7401272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8" name="正方形/長方形 2177"/>
                <p:cNvSpPr/>
                <p:nvPr/>
              </p:nvSpPr>
              <p:spPr>
                <a:xfrm>
                  <a:off x="7545288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9" name="正方形/長方形 2178"/>
                <p:cNvSpPr/>
                <p:nvPr/>
              </p:nvSpPr>
              <p:spPr>
                <a:xfrm>
                  <a:off x="7689304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0" name="正方形/長方形 2179"/>
                <p:cNvSpPr/>
                <p:nvPr/>
              </p:nvSpPr>
              <p:spPr>
                <a:xfrm>
                  <a:off x="7833320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1" name="正方形/長方形 2180"/>
                <p:cNvSpPr/>
                <p:nvPr/>
              </p:nvSpPr>
              <p:spPr>
                <a:xfrm>
                  <a:off x="7977336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2" name="正方形/長方形 2181"/>
                <p:cNvSpPr/>
                <p:nvPr/>
              </p:nvSpPr>
              <p:spPr>
                <a:xfrm>
                  <a:off x="8121352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3" name="正方形/長方形 2182"/>
                <p:cNvSpPr/>
                <p:nvPr/>
              </p:nvSpPr>
              <p:spPr>
                <a:xfrm>
                  <a:off x="8265368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4" name="正方形/長方形 2183"/>
                <p:cNvSpPr/>
                <p:nvPr/>
              </p:nvSpPr>
              <p:spPr>
                <a:xfrm>
                  <a:off x="8409384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85" name="グループ化 1110"/>
            <p:cNvGrpSpPr/>
            <p:nvPr/>
          </p:nvGrpSpPr>
          <p:grpSpPr>
            <a:xfrm>
              <a:off x="8192269" y="702692"/>
              <a:ext cx="433139" cy="2520280"/>
              <a:chOff x="8192269" y="332656"/>
              <a:chExt cx="433139" cy="2520280"/>
            </a:xfrm>
          </p:grpSpPr>
          <p:grpSp>
            <p:nvGrpSpPr>
              <p:cNvPr id="2186" name="グループ化 1111"/>
              <p:cNvGrpSpPr/>
              <p:nvPr/>
            </p:nvGrpSpPr>
            <p:grpSpPr>
              <a:xfrm>
                <a:off x="8192269" y="764704"/>
                <a:ext cx="433139" cy="2088232"/>
                <a:chOff x="3656856" y="1484784"/>
                <a:chExt cx="648072" cy="2088232"/>
              </a:xfrm>
            </p:grpSpPr>
            <p:sp>
              <p:nvSpPr>
                <p:cNvPr id="2190" name="片側の 2 つの角を丸めた四角形 2189"/>
                <p:cNvSpPr/>
                <p:nvPr/>
              </p:nvSpPr>
              <p:spPr>
                <a:xfrm>
                  <a:off x="3656856" y="1484784"/>
                  <a:ext cx="648072" cy="2088232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91" name="グループ化 1116"/>
                <p:cNvGrpSpPr/>
                <p:nvPr/>
              </p:nvGrpSpPr>
              <p:grpSpPr>
                <a:xfrm>
                  <a:off x="3656856" y="1628800"/>
                  <a:ext cx="648072" cy="1728192"/>
                  <a:chOff x="1712640" y="1628800"/>
                  <a:chExt cx="648072" cy="3672408"/>
                </a:xfrm>
              </p:grpSpPr>
              <p:grpSp>
                <p:nvGrpSpPr>
                  <p:cNvPr id="2193" name="グループ化 1118"/>
                  <p:cNvGrpSpPr/>
                  <p:nvPr/>
                </p:nvGrpSpPr>
                <p:grpSpPr>
                  <a:xfrm>
                    <a:off x="1712640" y="1628800"/>
                    <a:ext cx="648072" cy="1800200"/>
                    <a:chOff x="3656856" y="1628800"/>
                    <a:chExt cx="648072" cy="1800200"/>
                  </a:xfrm>
                </p:grpSpPr>
                <p:sp>
                  <p:nvSpPr>
                    <p:cNvPr id="2208" name="正方形/長方形 2207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9" name="正方形/長方形 2208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0" name="正方形/長方形 2209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1" name="正方形/長方形 2210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2" name="正方形/長方形 2211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3" name="正方形/長方形 2212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4" name="正方形/長方形 2213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5" name="正方形/長方形 2214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6" name="正方形/長方形 2215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7" name="正方形/長方形 2216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8" name="正方形/長方形 2217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9" name="正方形/長方形 2218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20" name="正方形/長方形 2219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94" name="グループ化 1119"/>
                  <p:cNvGrpSpPr/>
                  <p:nvPr/>
                </p:nvGrpSpPr>
                <p:grpSpPr>
                  <a:xfrm>
                    <a:off x="1712640" y="3501008"/>
                    <a:ext cx="648072" cy="1800200"/>
                    <a:chOff x="3656856" y="1628800"/>
                    <a:chExt cx="648072" cy="1800200"/>
                  </a:xfrm>
                </p:grpSpPr>
                <p:sp>
                  <p:nvSpPr>
                    <p:cNvPr id="2195" name="正方形/長方形 2194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6" name="正方形/長方形 2195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7" name="正方形/長方形 2196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8" name="正方形/長方形 2197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9" name="正方形/長方形 2198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0" name="正方形/長方形 2199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1" name="正方形/長方形 2200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2" name="正方形/長方形 2201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3" name="正方形/長方形 2202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4" name="正方形/長方形 2203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5" name="正方形/長方形 2204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6" name="正方形/長方形 2205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7" name="正方形/長方形 2206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192" name="正方形/長方形 2191"/>
                <p:cNvSpPr/>
                <p:nvPr/>
              </p:nvSpPr>
              <p:spPr>
                <a:xfrm>
                  <a:off x="3872880" y="3501008"/>
                  <a:ext cx="216024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87" name="片側の 2 つの角を丸めた四角形 2186"/>
              <p:cNvSpPr/>
              <p:nvPr/>
            </p:nvSpPr>
            <p:spPr>
              <a:xfrm>
                <a:off x="8337376" y="332656"/>
                <a:ext cx="144016" cy="144016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8" name="片側の 2 つの角を丸めた四角形 2187"/>
              <p:cNvSpPr/>
              <p:nvPr/>
            </p:nvSpPr>
            <p:spPr>
              <a:xfrm>
                <a:off x="8265368" y="476672"/>
                <a:ext cx="288032" cy="288032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9" name="正方形/長方形 2188"/>
              <p:cNvSpPr/>
              <p:nvPr/>
            </p:nvSpPr>
            <p:spPr>
              <a:xfrm>
                <a:off x="8337377" y="404663"/>
                <a:ext cx="144016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21" name="グループ化 1146"/>
            <p:cNvGrpSpPr/>
            <p:nvPr/>
          </p:nvGrpSpPr>
          <p:grpSpPr>
            <a:xfrm>
              <a:off x="8697416" y="1062732"/>
              <a:ext cx="936104" cy="2160240"/>
              <a:chOff x="8697416" y="692696"/>
              <a:chExt cx="936104" cy="2160240"/>
            </a:xfrm>
          </p:grpSpPr>
          <p:sp>
            <p:nvSpPr>
              <p:cNvPr id="2222" name="正方形/長方形 2221"/>
              <p:cNvSpPr/>
              <p:nvPr/>
            </p:nvSpPr>
            <p:spPr>
              <a:xfrm>
                <a:off x="8841432" y="692696"/>
                <a:ext cx="648072" cy="14401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3" name="正方形/長方形 2222"/>
              <p:cNvSpPr/>
              <p:nvPr/>
            </p:nvSpPr>
            <p:spPr>
              <a:xfrm>
                <a:off x="8769424" y="836712"/>
                <a:ext cx="792088" cy="201622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4" name="正方形/長方形 2223"/>
              <p:cNvSpPr/>
              <p:nvPr/>
            </p:nvSpPr>
            <p:spPr>
              <a:xfrm>
                <a:off x="8967446" y="2752125"/>
                <a:ext cx="396044" cy="10081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5" name="正方形/長方形 2224"/>
              <p:cNvSpPr/>
              <p:nvPr/>
            </p:nvSpPr>
            <p:spPr>
              <a:xfrm>
                <a:off x="8697416" y="1268760"/>
                <a:ext cx="288032" cy="158417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6" name="正方形/長方形 2225"/>
              <p:cNvSpPr/>
              <p:nvPr/>
            </p:nvSpPr>
            <p:spPr>
              <a:xfrm>
                <a:off x="9345488" y="1268760"/>
                <a:ext cx="288032" cy="158417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7" name="正方形/長方形 2226"/>
              <p:cNvSpPr/>
              <p:nvPr/>
            </p:nvSpPr>
            <p:spPr>
              <a:xfrm>
                <a:off x="8841432" y="908720"/>
                <a:ext cx="64807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8" name="正方形/長方形 2227"/>
              <p:cNvSpPr/>
              <p:nvPr/>
            </p:nvSpPr>
            <p:spPr>
              <a:xfrm>
                <a:off x="8841432" y="1016732"/>
                <a:ext cx="64807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9" name="正方形/長方形 2228"/>
              <p:cNvSpPr/>
              <p:nvPr/>
            </p:nvSpPr>
            <p:spPr>
              <a:xfrm>
                <a:off x="8841432" y="1124744"/>
                <a:ext cx="64807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30" name="グループ化 1155"/>
              <p:cNvGrpSpPr/>
              <p:nvPr/>
            </p:nvGrpSpPr>
            <p:grpSpPr>
              <a:xfrm>
                <a:off x="8697416" y="1340768"/>
                <a:ext cx="936104" cy="288032"/>
                <a:chOff x="8697416" y="1340768"/>
                <a:chExt cx="936104" cy="504056"/>
              </a:xfrm>
            </p:grpSpPr>
            <p:sp>
              <p:nvSpPr>
                <p:cNvPr id="2251" name="正方形/長方形 2250"/>
                <p:cNvSpPr/>
                <p:nvPr/>
              </p:nvSpPr>
              <p:spPr>
                <a:xfrm>
                  <a:off x="8697416" y="1340768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2" name="正方形/長方形 2251"/>
                <p:cNvSpPr/>
                <p:nvPr/>
              </p:nvSpPr>
              <p:spPr>
                <a:xfrm>
                  <a:off x="8697416" y="1484784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3" name="正方形/長方形 2252"/>
                <p:cNvSpPr/>
                <p:nvPr/>
              </p:nvSpPr>
              <p:spPr>
                <a:xfrm>
                  <a:off x="8697416" y="1628800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4" name="正方形/長方形 2253"/>
                <p:cNvSpPr/>
                <p:nvPr/>
              </p:nvSpPr>
              <p:spPr>
                <a:xfrm>
                  <a:off x="8697416" y="1772816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5" name="正方形/長方形 2254"/>
                <p:cNvSpPr/>
                <p:nvPr/>
              </p:nvSpPr>
              <p:spPr>
                <a:xfrm>
                  <a:off x="9349081" y="1340768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6" name="正方形/長方形 2255"/>
                <p:cNvSpPr/>
                <p:nvPr/>
              </p:nvSpPr>
              <p:spPr>
                <a:xfrm>
                  <a:off x="9349081" y="1484784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7" name="正方形/長方形 2256"/>
                <p:cNvSpPr/>
                <p:nvPr/>
              </p:nvSpPr>
              <p:spPr>
                <a:xfrm>
                  <a:off x="9349081" y="1628800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8" name="正方形/長方形 2257"/>
                <p:cNvSpPr/>
                <p:nvPr/>
              </p:nvSpPr>
              <p:spPr>
                <a:xfrm>
                  <a:off x="9349081" y="1772816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31" name="正方形/長方形 2230"/>
              <p:cNvSpPr/>
              <p:nvPr/>
            </p:nvSpPr>
            <p:spPr>
              <a:xfrm>
                <a:off x="8769424" y="2708920"/>
                <a:ext cx="72008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2" name="正方形/長方形 2231"/>
              <p:cNvSpPr/>
              <p:nvPr/>
            </p:nvSpPr>
            <p:spPr>
              <a:xfrm>
                <a:off x="9489504" y="2708920"/>
                <a:ext cx="72008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233" name="グループ化 1158"/>
              <p:cNvGrpSpPr/>
              <p:nvPr/>
            </p:nvGrpSpPr>
            <p:grpSpPr>
              <a:xfrm>
                <a:off x="8697416" y="1688976"/>
                <a:ext cx="936104" cy="288032"/>
                <a:chOff x="8697416" y="1340768"/>
                <a:chExt cx="936104" cy="504056"/>
              </a:xfrm>
            </p:grpSpPr>
            <p:sp>
              <p:nvSpPr>
                <p:cNvPr id="2243" name="正方形/長方形 2242"/>
                <p:cNvSpPr/>
                <p:nvPr/>
              </p:nvSpPr>
              <p:spPr>
                <a:xfrm>
                  <a:off x="8697416" y="1340768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4" name="正方形/長方形 2243"/>
                <p:cNvSpPr/>
                <p:nvPr/>
              </p:nvSpPr>
              <p:spPr>
                <a:xfrm>
                  <a:off x="8697416" y="1484784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5" name="正方形/長方形 2244"/>
                <p:cNvSpPr/>
                <p:nvPr/>
              </p:nvSpPr>
              <p:spPr>
                <a:xfrm>
                  <a:off x="8697416" y="1628800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6" name="正方形/長方形 2245"/>
                <p:cNvSpPr/>
                <p:nvPr/>
              </p:nvSpPr>
              <p:spPr>
                <a:xfrm>
                  <a:off x="8697416" y="1772816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7" name="正方形/長方形 2246"/>
                <p:cNvSpPr/>
                <p:nvPr/>
              </p:nvSpPr>
              <p:spPr>
                <a:xfrm>
                  <a:off x="9349081" y="1340768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8" name="正方形/長方形 2247"/>
                <p:cNvSpPr/>
                <p:nvPr/>
              </p:nvSpPr>
              <p:spPr>
                <a:xfrm>
                  <a:off x="9349081" y="1484784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9" name="正方形/長方形 2248"/>
                <p:cNvSpPr/>
                <p:nvPr/>
              </p:nvSpPr>
              <p:spPr>
                <a:xfrm>
                  <a:off x="9349081" y="1628800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0" name="正方形/長方形 2249"/>
                <p:cNvSpPr/>
                <p:nvPr/>
              </p:nvSpPr>
              <p:spPr>
                <a:xfrm>
                  <a:off x="9349081" y="1772816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34" name="グループ化 1159"/>
              <p:cNvGrpSpPr/>
              <p:nvPr/>
            </p:nvGrpSpPr>
            <p:grpSpPr>
              <a:xfrm>
                <a:off x="8697416" y="2032744"/>
                <a:ext cx="936104" cy="288032"/>
                <a:chOff x="8697416" y="1340768"/>
                <a:chExt cx="936104" cy="504056"/>
              </a:xfrm>
            </p:grpSpPr>
            <p:sp>
              <p:nvSpPr>
                <p:cNvPr id="2235" name="正方形/長方形 2234"/>
                <p:cNvSpPr/>
                <p:nvPr/>
              </p:nvSpPr>
              <p:spPr>
                <a:xfrm>
                  <a:off x="8697416" y="1340768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6" name="正方形/長方形 2235"/>
                <p:cNvSpPr/>
                <p:nvPr/>
              </p:nvSpPr>
              <p:spPr>
                <a:xfrm>
                  <a:off x="8697416" y="1484784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7" name="正方形/長方形 2236"/>
                <p:cNvSpPr/>
                <p:nvPr/>
              </p:nvSpPr>
              <p:spPr>
                <a:xfrm>
                  <a:off x="8697416" y="1628800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8" name="正方形/長方形 2237"/>
                <p:cNvSpPr/>
                <p:nvPr/>
              </p:nvSpPr>
              <p:spPr>
                <a:xfrm>
                  <a:off x="8697416" y="1772816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9" name="正方形/長方形 2238"/>
                <p:cNvSpPr/>
                <p:nvPr/>
              </p:nvSpPr>
              <p:spPr>
                <a:xfrm>
                  <a:off x="9349081" y="1340768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0" name="正方形/長方形 2239"/>
                <p:cNvSpPr/>
                <p:nvPr/>
              </p:nvSpPr>
              <p:spPr>
                <a:xfrm>
                  <a:off x="9349081" y="1484784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1" name="正方形/長方形 2240"/>
                <p:cNvSpPr/>
                <p:nvPr/>
              </p:nvSpPr>
              <p:spPr>
                <a:xfrm>
                  <a:off x="9349081" y="1628800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2" name="正方形/長方形 2241"/>
                <p:cNvSpPr/>
                <p:nvPr/>
              </p:nvSpPr>
              <p:spPr>
                <a:xfrm>
                  <a:off x="9349081" y="1772816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259" name="グループ化 2258"/>
          <p:cNvGrpSpPr/>
          <p:nvPr/>
        </p:nvGrpSpPr>
        <p:grpSpPr>
          <a:xfrm>
            <a:off x="488504" y="3645024"/>
            <a:ext cx="9145016" cy="2520280"/>
            <a:chOff x="488504" y="3537992"/>
            <a:chExt cx="9145016" cy="2520280"/>
          </a:xfrm>
        </p:grpSpPr>
        <p:grpSp>
          <p:nvGrpSpPr>
            <p:cNvPr id="2260" name="グループ化 1711"/>
            <p:cNvGrpSpPr/>
            <p:nvPr/>
          </p:nvGrpSpPr>
          <p:grpSpPr>
            <a:xfrm>
              <a:off x="2504728" y="3610000"/>
              <a:ext cx="648072" cy="2448272"/>
              <a:chOff x="3656856" y="1124744"/>
              <a:chExt cx="648072" cy="2448272"/>
            </a:xfrm>
          </p:grpSpPr>
          <p:sp>
            <p:nvSpPr>
              <p:cNvPr id="2754" name="片側の 2 つの角を丸めた四角形 2753"/>
              <p:cNvSpPr/>
              <p:nvPr/>
            </p:nvSpPr>
            <p:spPr>
              <a:xfrm>
                <a:off x="3656856" y="1484784"/>
                <a:ext cx="648072" cy="2088232"/>
              </a:xfrm>
              <a:prstGeom prst="round2SameRect">
                <a:avLst>
                  <a:gd name="adj1" fmla="val 11964"/>
                  <a:gd name="adj2" fmla="val 0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5" name="片側の 2 つの角を丸めた四角形 2754"/>
              <p:cNvSpPr/>
              <p:nvPr/>
            </p:nvSpPr>
            <p:spPr>
              <a:xfrm>
                <a:off x="3800872" y="1124744"/>
                <a:ext cx="360040" cy="432048"/>
              </a:xfrm>
              <a:prstGeom prst="round2SameRect">
                <a:avLst>
                  <a:gd name="adj1" fmla="val 22546"/>
                  <a:gd name="adj2" fmla="val 0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56" name="グループ化 48"/>
              <p:cNvGrpSpPr/>
              <p:nvPr/>
            </p:nvGrpSpPr>
            <p:grpSpPr>
              <a:xfrm>
                <a:off x="3656856" y="1628800"/>
                <a:ext cx="648072" cy="1728192"/>
                <a:chOff x="1712640" y="1628800"/>
                <a:chExt cx="648072" cy="3672408"/>
              </a:xfrm>
            </p:grpSpPr>
            <p:grpSp>
              <p:nvGrpSpPr>
                <p:cNvPr id="2759" name="グループ化 19"/>
                <p:cNvGrpSpPr/>
                <p:nvPr/>
              </p:nvGrpSpPr>
              <p:grpSpPr>
                <a:xfrm>
                  <a:off x="1712640" y="1628800"/>
                  <a:ext cx="648072" cy="1800200"/>
                  <a:chOff x="3656856" y="1628800"/>
                  <a:chExt cx="648072" cy="1800200"/>
                </a:xfrm>
              </p:grpSpPr>
              <p:sp>
                <p:nvSpPr>
                  <p:cNvPr id="2774" name="正方形/長方形 2773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5" name="正方形/長方形 4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6" name="正方形/長方形 5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7" name="正方形/長方形 6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8" name="正方形/長方形 7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9" name="正方形/長方形 8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0" name="正方形/長方形 9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1" name="正方形/長方形 10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2" name="正方形/長方形 11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3" name="正方形/長方形 12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4" name="正方形/長方形 13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5" name="正方形/長方形 14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6" name="正方形/長方形 15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60" name="グループ化 34"/>
                <p:cNvGrpSpPr/>
                <p:nvPr/>
              </p:nvGrpSpPr>
              <p:grpSpPr>
                <a:xfrm>
                  <a:off x="1712640" y="3501008"/>
                  <a:ext cx="648072" cy="1800200"/>
                  <a:chOff x="3656856" y="1628800"/>
                  <a:chExt cx="648072" cy="1800200"/>
                </a:xfrm>
              </p:grpSpPr>
              <p:sp>
                <p:nvSpPr>
                  <p:cNvPr id="2761" name="正方形/長方形 2760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2" name="正方形/長方形 2761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3" name="正方形/長方形 2762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4" name="正方形/長方形 2763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5" name="正方形/長方形 2764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6" name="正方形/長方形 2765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7" name="正方形/長方形 2766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8" name="正方形/長方形 2767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9" name="正方形/長方形 2768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0" name="正方形/長方形 2769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1" name="正方形/長方形 2770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2" name="正方形/長方形 2771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3" name="正方形/長方形 2772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757" name="正方形/長方形 2756"/>
              <p:cNvSpPr/>
              <p:nvPr/>
            </p:nvSpPr>
            <p:spPr>
              <a:xfrm>
                <a:off x="3872880" y="3501008"/>
                <a:ext cx="216024" cy="720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8" name="正方形/長方形 2757"/>
              <p:cNvSpPr/>
              <p:nvPr/>
            </p:nvSpPr>
            <p:spPr>
              <a:xfrm>
                <a:off x="3800872" y="1268760"/>
                <a:ext cx="360040" cy="720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61" name="グループ化 1745"/>
            <p:cNvGrpSpPr/>
            <p:nvPr/>
          </p:nvGrpSpPr>
          <p:grpSpPr>
            <a:xfrm>
              <a:off x="3224808" y="4906144"/>
              <a:ext cx="576064" cy="1152128"/>
              <a:chOff x="4376936" y="2420888"/>
              <a:chExt cx="576064" cy="1152128"/>
            </a:xfrm>
          </p:grpSpPr>
          <p:sp>
            <p:nvSpPr>
              <p:cNvPr id="2671" name="正方形/長方形 2670"/>
              <p:cNvSpPr/>
              <p:nvPr/>
            </p:nvSpPr>
            <p:spPr>
              <a:xfrm>
                <a:off x="4376936" y="2420888"/>
                <a:ext cx="576064" cy="115212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2" name="正方形/長方形 2671"/>
              <p:cNvSpPr/>
              <p:nvPr/>
            </p:nvSpPr>
            <p:spPr>
              <a:xfrm>
                <a:off x="4520952" y="3501008"/>
                <a:ext cx="288032" cy="720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73" name="グループ化 138"/>
              <p:cNvGrpSpPr/>
              <p:nvPr/>
            </p:nvGrpSpPr>
            <p:grpSpPr>
              <a:xfrm>
                <a:off x="4448944" y="2492896"/>
                <a:ext cx="432048" cy="720080"/>
                <a:chOff x="1352600" y="1628800"/>
                <a:chExt cx="1368152" cy="1656184"/>
              </a:xfrm>
            </p:grpSpPr>
            <p:sp>
              <p:nvSpPr>
                <p:cNvPr id="2674" name="正方形/長方形 2673"/>
                <p:cNvSpPr/>
                <p:nvPr/>
              </p:nvSpPr>
              <p:spPr>
                <a:xfrm>
                  <a:off x="1352600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75" name="正方形/長方形 2674"/>
                <p:cNvSpPr/>
                <p:nvPr/>
              </p:nvSpPr>
              <p:spPr>
                <a:xfrm>
                  <a:off x="1496616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76" name="正方形/長方形 2675"/>
                <p:cNvSpPr/>
                <p:nvPr/>
              </p:nvSpPr>
              <p:spPr>
                <a:xfrm>
                  <a:off x="1640632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77" name="正方形/長方形 2676"/>
                <p:cNvSpPr/>
                <p:nvPr/>
              </p:nvSpPr>
              <p:spPr>
                <a:xfrm>
                  <a:off x="1784648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78" name="正方形/長方形 2677"/>
                <p:cNvSpPr/>
                <p:nvPr/>
              </p:nvSpPr>
              <p:spPr>
                <a:xfrm>
                  <a:off x="1928664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79" name="正方形/長方形 2678"/>
                <p:cNvSpPr/>
                <p:nvPr/>
              </p:nvSpPr>
              <p:spPr>
                <a:xfrm>
                  <a:off x="2072680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0" name="正方形/長方形 2679"/>
                <p:cNvSpPr/>
                <p:nvPr/>
              </p:nvSpPr>
              <p:spPr>
                <a:xfrm>
                  <a:off x="2216696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1" name="正方形/長方形 2680"/>
                <p:cNvSpPr/>
                <p:nvPr/>
              </p:nvSpPr>
              <p:spPr>
                <a:xfrm>
                  <a:off x="2360712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2" name="正方形/長方形 2681"/>
                <p:cNvSpPr/>
                <p:nvPr/>
              </p:nvSpPr>
              <p:spPr>
                <a:xfrm>
                  <a:off x="2504728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3" name="正方形/長方形 2682"/>
                <p:cNvSpPr/>
                <p:nvPr/>
              </p:nvSpPr>
              <p:spPr>
                <a:xfrm>
                  <a:off x="2648744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4" name="正方形/長方形 2683"/>
                <p:cNvSpPr/>
                <p:nvPr/>
              </p:nvSpPr>
              <p:spPr>
                <a:xfrm>
                  <a:off x="1352600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5" name="正方形/長方形 2684"/>
                <p:cNvSpPr/>
                <p:nvPr/>
              </p:nvSpPr>
              <p:spPr>
                <a:xfrm>
                  <a:off x="1496616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6" name="正方形/長方形 2685"/>
                <p:cNvSpPr/>
                <p:nvPr/>
              </p:nvSpPr>
              <p:spPr>
                <a:xfrm>
                  <a:off x="1640632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7" name="正方形/長方形 2686"/>
                <p:cNvSpPr/>
                <p:nvPr/>
              </p:nvSpPr>
              <p:spPr>
                <a:xfrm>
                  <a:off x="1784648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8" name="正方形/長方形 2687"/>
                <p:cNvSpPr/>
                <p:nvPr/>
              </p:nvSpPr>
              <p:spPr>
                <a:xfrm>
                  <a:off x="1928664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9" name="正方形/長方形 2688"/>
                <p:cNvSpPr/>
                <p:nvPr/>
              </p:nvSpPr>
              <p:spPr>
                <a:xfrm>
                  <a:off x="2072680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0" name="正方形/長方形 2689"/>
                <p:cNvSpPr/>
                <p:nvPr/>
              </p:nvSpPr>
              <p:spPr>
                <a:xfrm>
                  <a:off x="2216696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1" name="正方形/長方形 2690"/>
                <p:cNvSpPr/>
                <p:nvPr/>
              </p:nvSpPr>
              <p:spPr>
                <a:xfrm>
                  <a:off x="2360712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2" name="正方形/長方形 2691"/>
                <p:cNvSpPr/>
                <p:nvPr/>
              </p:nvSpPr>
              <p:spPr>
                <a:xfrm>
                  <a:off x="2504728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3" name="正方形/長方形 2692"/>
                <p:cNvSpPr/>
                <p:nvPr/>
              </p:nvSpPr>
              <p:spPr>
                <a:xfrm>
                  <a:off x="2648744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4" name="正方形/長方形 2693"/>
                <p:cNvSpPr/>
                <p:nvPr/>
              </p:nvSpPr>
              <p:spPr>
                <a:xfrm>
                  <a:off x="1352600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5" name="正方形/長方形 2694"/>
                <p:cNvSpPr/>
                <p:nvPr/>
              </p:nvSpPr>
              <p:spPr>
                <a:xfrm>
                  <a:off x="1496616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6" name="正方形/長方形 2695"/>
                <p:cNvSpPr/>
                <p:nvPr/>
              </p:nvSpPr>
              <p:spPr>
                <a:xfrm>
                  <a:off x="1640632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7" name="正方形/長方形 2696"/>
                <p:cNvSpPr/>
                <p:nvPr/>
              </p:nvSpPr>
              <p:spPr>
                <a:xfrm>
                  <a:off x="1784648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8" name="正方形/長方形 2697"/>
                <p:cNvSpPr/>
                <p:nvPr/>
              </p:nvSpPr>
              <p:spPr>
                <a:xfrm>
                  <a:off x="1928664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9" name="正方形/長方形 2698"/>
                <p:cNvSpPr/>
                <p:nvPr/>
              </p:nvSpPr>
              <p:spPr>
                <a:xfrm>
                  <a:off x="2072680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0" name="正方形/長方形 2699"/>
                <p:cNvSpPr/>
                <p:nvPr/>
              </p:nvSpPr>
              <p:spPr>
                <a:xfrm>
                  <a:off x="2216696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1" name="正方形/長方形 2700"/>
                <p:cNvSpPr/>
                <p:nvPr/>
              </p:nvSpPr>
              <p:spPr>
                <a:xfrm>
                  <a:off x="2360712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2" name="正方形/長方形 2701"/>
                <p:cNvSpPr/>
                <p:nvPr/>
              </p:nvSpPr>
              <p:spPr>
                <a:xfrm>
                  <a:off x="2504728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3" name="正方形/長方形 2702"/>
                <p:cNvSpPr/>
                <p:nvPr/>
              </p:nvSpPr>
              <p:spPr>
                <a:xfrm>
                  <a:off x="2648744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4" name="正方形/長方形 2703"/>
                <p:cNvSpPr/>
                <p:nvPr/>
              </p:nvSpPr>
              <p:spPr>
                <a:xfrm>
                  <a:off x="1352600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5" name="正方形/長方形 2704"/>
                <p:cNvSpPr/>
                <p:nvPr/>
              </p:nvSpPr>
              <p:spPr>
                <a:xfrm>
                  <a:off x="1496616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6" name="正方形/長方形 2705"/>
                <p:cNvSpPr/>
                <p:nvPr/>
              </p:nvSpPr>
              <p:spPr>
                <a:xfrm>
                  <a:off x="1640632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7" name="正方形/長方形 2706"/>
                <p:cNvSpPr/>
                <p:nvPr/>
              </p:nvSpPr>
              <p:spPr>
                <a:xfrm>
                  <a:off x="1784648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8" name="正方形/長方形 2707"/>
                <p:cNvSpPr/>
                <p:nvPr/>
              </p:nvSpPr>
              <p:spPr>
                <a:xfrm>
                  <a:off x="1928664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9" name="正方形/長方形 2708"/>
                <p:cNvSpPr/>
                <p:nvPr/>
              </p:nvSpPr>
              <p:spPr>
                <a:xfrm>
                  <a:off x="2072680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0" name="正方形/長方形 2709"/>
                <p:cNvSpPr/>
                <p:nvPr/>
              </p:nvSpPr>
              <p:spPr>
                <a:xfrm>
                  <a:off x="2216696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1" name="正方形/長方形 2710"/>
                <p:cNvSpPr/>
                <p:nvPr/>
              </p:nvSpPr>
              <p:spPr>
                <a:xfrm>
                  <a:off x="2360712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2" name="正方形/長方形 2711"/>
                <p:cNvSpPr/>
                <p:nvPr/>
              </p:nvSpPr>
              <p:spPr>
                <a:xfrm>
                  <a:off x="2504728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3" name="正方形/長方形 2712"/>
                <p:cNvSpPr/>
                <p:nvPr/>
              </p:nvSpPr>
              <p:spPr>
                <a:xfrm>
                  <a:off x="2648744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4" name="正方形/長方形 2713"/>
                <p:cNvSpPr/>
                <p:nvPr/>
              </p:nvSpPr>
              <p:spPr>
                <a:xfrm>
                  <a:off x="1352600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5" name="正方形/長方形 2714"/>
                <p:cNvSpPr/>
                <p:nvPr/>
              </p:nvSpPr>
              <p:spPr>
                <a:xfrm>
                  <a:off x="1496616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6" name="正方形/長方形 2715"/>
                <p:cNvSpPr/>
                <p:nvPr/>
              </p:nvSpPr>
              <p:spPr>
                <a:xfrm>
                  <a:off x="1640632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7" name="正方形/長方形 2716"/>
                <p:cNvSpPr/>
                <p:nvPr/>
              </p:nvSpPr>
              <p:spPr>
                <a:xfrm>
                  <a:off x="1784648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8" name="正方形/長方形 2717"/>
                <p:cNvSpPr/>
                <p:nvPr/>
              </p:nvSpPr>
              <p:spPr>
                <a:xfrm>
                  <a:off x="1928664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9" name="正方形/長方形 2718"/>
                <p:cNvSpPr/>
                <p:nvPr/>
              </p:nvSpPr>
              <p:spPr>
                <a:xfrm>
                  <a:off x="2072680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0" name="正方形/長方形 2719"/>
                <p:cNvSpPr/>
                <p:nvPr/>
              </p:nvSpPr>
              <p:spPr>
                <a:xfrm>
                  <a:off x="2216696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1" name="正方形/長方形 2720"/>
                <p:cNvSpPr/>
                <p:nvPr/>
              </p:nvSpPr>
              <p:spPr>
                <a:xfrm>
                  <a:off x="2360712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2" name="正方形/長方形 2721"/>
                <p:cNvSpPr/>
                <p:nvPr/>
              </p:nvSpPr>
              <p:spPr>
                <a:xfrm>
                  <a:off x="2504728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3" name="正方形/長方形 2722"/>
                <p:cNvSpPr/>
                <p:nvPr/>
              </p:nvSpPr>
              <p:spPr>
                <a:xfrm>
                  <a:off x="2648744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4" name="正方形/長方形 2723"/>
                <p:cNvSpPr/>
                <p:nvPr/>
              </p:nvSpPr>
              <p:spPr>
                <a:xfrm>
                  <a:off x="1352600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5" name="正方形/長方形 2724"/>
                <p:cNvSpPr/>
                <p:nvPr/>
              </p:nvSpPr>
              <p:spPr>
                <a:xfrm>
                  <a:off x="1496616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6" name="正方形/長方形 2725"/>
                <p:cNvSpPr/>
                <p:nvPr/>
              </p:nvSpPr>
              <p:spPr>
                <a:xfrm>
                  <a:off x="1640632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7" name="正方形/長方形 2726"/>
                <p:cNvSpPr/>
                <p:nvPr/>
              </p:nvSpPr>
              <p:spPr>
                <a:xfrm>
                  <a:off x="1784648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8" name="正方形/長方形 2727"/>
                <p:cNvSpPr/>
                <p:nvPr/>
              </p:nvSpPr>
              <p:spPr>
                <a:xfrm>
                  <a:off x="1928664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9" name="正方形/長方形 2728"/>
                <p:cNvSpPr/>
                <p:nvPr/>
              </p:nvSpPr>
              <p:spPr>
                <a:xfrm>
                  <a:off x="2072680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0" name="正方形/長方形 2729"/>
                <p:cNvSpPr/>
                <p:nvPr/>
              </p:nvSpPr>
              <p:spPr>
                <a:xfrm>
                  <a:off x="2216696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1" name="正方形/長方形 2730"/>
                <p:cNvSpPr/>
                <p:nvPr/>
              </p:nvSpPr>
              <p:spPr>
                <a:xfrm>
                  <a:off x="2360712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2" name="正方形/長方形 2731"/>
                <p:cNvSpPr/>
                <p:nvPr/>
              </p:nvSpPr>
              <p:spPr>
                <a:xfrm>
                  <a:off x="2504728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3" name="正方形/長方形 2732"/>
                <p:cNvSpPr/>
                <p:nvPr/>
              </p:nvSpPr>
              <p:spPr>
                <a:xfrm>
                  <a:off x="2648744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4" name="正方形/長方形 2733"/>
                <p:cNvSpPr/>
                <p:nvPr/>
              </p:nvSpPr>
              <p:spPr>
                <a:xfrm>
                  <a:off x="1352600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5" name="正方形/長方形 2734"/>
                <p:cNvSpPr/>
                <p:nvPr/>
              </p:nvSpPr>
              <p:spPr>
                <a:xfrm>
                  <a:off x="1496616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6" name="正方形/長方形 2735"/>
                <p:cNvSpPr/>
                <p:nvPr/>
              </p:nvSpPr>
              <p:spPr>
                <a:xfrm>
                  <a:off x="1640632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7" name="正方形/長方形 2736"/>
                <p:cNvSpPr/>
                <p:nvPr/>
              </p:nvSpPr>
              <p:spPr>
                <a:xfrm>
                  <a:off x="1784648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8" name="正方形/長方形 2737"/>
                <p:cNvSpPr/>
                <p:nvPr/>
              </p:nvSpPr>
              <p:spPr>
                <a:xfrm>
                  <a:off x="1928664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9" name="正方形/長方形 2738"/>
                <p:cNvSpPr/>
                <p:nvPr/>
              </p:nvSpPr>
              <p:spPr>
                <a:xfrm>
                  <a:off x="2072680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0" name="正方形/長方形 2739"/>
                <p:cNvSpPr/>
                <p:nvPr/>
              </p:nvSpPr>
              <p:spPr>
                <a:xfrm>
                  <a:off x="2216696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1" name="正方形/長方形 2740"/>
                <p:cNvSpPr/>
                <p:nvPr/>
              </p:nvSpPr>
              <p:spPr>
                <a:xfrm>
                  <a:off x="2360712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2" name="正方形/長方形 2741"/>
                <p:cNvSpPr/>
                <p:nvPr/>
              </p:nvSpPr>
              <p:spPr>
                <a:xfrm>
                  <a:off x="2504728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3" name="正方形/長方形 2742"/>
                <p:cNvSpPr/>
                <p:nvPr/>
              </p:nvSpPr>
              <p:spPr>
                <a:xfrm>
                  <a:off x="2648744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4" name="正方形/長方形 2743"/>
                <p:cNvSpPr/>
                <p:nvPr/>
              </p:nvSpPr>
              <p:spPr>
                <a:xfrm>
                  <a:off x="1352600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5" name="正方形/長方形 2744"/>
                <p:cNvSpPr/>
                <p:nvPr/>
              </p:nvSpPr>
              <p:spPr>
                <a:xfrm>
                  <a:off x="1496616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6" name="正方形/長方形 2745"/>
                <p:cNvSpPr/>
                <p:nvPr/>
              </p:nvSpPr>
              <p:spPr>
                <a:xfrm>
                  <a:off x="1640632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7" name="正方形/長方形 2746"/>
                <p:cNvSpPr/>
                <p:nvPr/>
              </p:nvSpPr>
              <p:spPr>
                <a:xfrm>
                  <a:off x="1784648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8" name="正方形/長方形 2747"/>
                <p:cNvSpPr/>
                <p:nvPr/>
              </p:nvSpPr>
              <p:spPr>
                <a:xfrm>
                  <a:off x="1928664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9" name="正方形/長方形 2748"/>
                <p:cNvSpPr/>
                <p:nvPr/>
              </p:nvSpPr>
              <p:spPr>
                <a:xfrm>
                  <a:off x="2072680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50" name="正方形/長方形 2749"/>
                <p:cNvSpPr/>
                <p:nvPr/>
              </p:nvSpPr>
              <p:spPr>
                <a:xfrm>
                  <a:off x="2216696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51" name="正方形/長方形 2750"/>
                <p:cNvSpPr/>
                <p:nvPr/>
              </p:nvSpPr>
              <p:spPr>
                <a:xfrm>
                  <a:off x="2360712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52" name="正方形/長方形 2751"/>
                <p:cNvSpPr/>
                <p:nvPr/>
              </p:nvSpPr>
              <p:spPr>
                <a:xfrm>
                  <a:off x="2504728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53" name="正方形/長方形 2752"/>
                <p:cNvSpPr/>
                <p:nvPr/>
              </p:nvSpPr>
              <p:spPr>
                <a:xfrm>
                  <a:off x="2648744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262" name="グループ化 1829"/>
            <p:cNvGrpSpPr/>
            <p:nvPr/>
          </p:nvGrpSpPr>
          <p:grpSpPr>
            <a:xfrm>
              <a:off x="1208584" y="3826024"/>
              <a:ext cx="576064" cy="2232248"/>
              <a:chOff x="2360712" y="1340768"/>
              <a:chExt cx="576064" cy="2232248"/>
            </a:xfrm>
          </p:grpSpPr>
          <p:sp>
            <p:nvSpPr>
              <p:cNvPr id="2665" name="正方形/長方形 2664"/>
              <p:cNvSpPr/>
              <p:nvPr/>
            </p:nvSpPr>
            <p:spPr>
              <a:xfrm>
                <a:off x="2432720" y="1340768"/>
                <a:ext cx="504056" cy="2232248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6" name="正方形/長方形 2665"/>
              <p:cNvSpPr/>
              <p:nvPr/>
            </p:nvSpPr>
            <p:spPr>
              <a:xfrm>
                <a:off x="2504728" y="1340768"/>
                <a:ext cx="360040" cy="22322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7" name="正方形/長方形 2666"/>
              <p:cNvSpPr/>
              <p:nvPr/>
            </p:nvSpPr>
            <p:spPr>
              <a:xfrm>
                <a:off x="2576736" y="3501008"/>
                <a:ext cx="216024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8" name="正方形/長方形 2667"/>
              <p:cNvSpPr/>
              <p:nvPr/>
            </p:nvSpPr>
            <p:spPr>
              <a:xfrm>
                <a:off x="2360713" y="1340768"/>
                <a:ext cx="72008" cy="2232248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50000">
                    <a:srgbClr val="66FFFF"/>
                  </a:gs>
                  <a:gs pos="100000">
                    <a:srgbClr val="00B0F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9" name="正方形/長方形 2668"/>
              <p:cNvSpPr/>
              <p:nvPr/>
            </p:nvSpPr>
            <p:spPr>
              <a:xfrm>
                <a:off x="2360712" y="3501008"/>
                <a:ext cx="72008" cy="72008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0" name="正方形/長方形 2669"/>
              <p:cNvSpPr/>
              <p:nvPr/>
            </p:nvSpPr>
            <p:spPr>
              <a:xfrm>
                <a:off x="2360712" y="1340768"/>
                <a:ext cx="72008" cy="72008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63" name="グループ化 1836"/>
            <p:cNvGrpSpPr/>
            <p:nvPr/>
          </p:nvGrpSpPr>
          <p:grpSpPr>
            <a:xfrm>
              <a:off x="488504" y="4402088"/>
              <a:ext cx="648072" cy="1656184"/>
              <a:chOff x="1640632" y="1916832"/>
              <a:chExt cx="648072" cy="1656184"/>
            </a:xfrm>
          </p:grpSpPr>
          <p:sp>
            <p:nvSpPr>
              <p:cNvPr id="2653" name="正方形/長方形 2652"/>
              <p:cNvSpPr/>
              <p:nvPr/>
            </p:nvSpPr>
            <p:spPr>
              <a:xfrm>
                <a:off x="1640632" y="1916832"/>
                <a:ext cx="648072" cy="1656184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54" name="グループ化 241"/>
              <p:cNvGrpSpPr/>
              <p:nvPr/>
            </p:nvGrpSpPr>
            <p:grpSpPr>
              <a:xfrm>
                <a:off x="1712641" y="1916832"/>
                <a:ext cx="504056" cy="1440160"/>
                <a:chOff x="1712640" y="1916832"/>
                <a:chExt cx="621783" cy="1440160"/>
              </a:xfrm>
            </p:grpSpPr>
            <p:sp>
              <p:nvSpPr>
                <p:cNvPr id="2656" name="正方形/長方形 2655"/>
                <p:cNvSpPr/>
                <p:nvPr/>
              </p:nvSpPr>
              <p:spPr>
                <a:xfrm>
                  <a:off x="1712640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7" name="正方形/長方形 2656"/>
                <p:cNvSpPr/>
                <p:nvPr/>
              </p:nvSpPr>
              <p:spPr>
                <a:xfrm>
                  <a:off x="1784648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8" name="正方形/長方形 2657"/>
                <p:cNvSpPr/>
                <p:nvPr/>
              </p:nvSpPr>
              <p:spPr>
                <a:xfrm>
                  <a:off x="1856656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9" name="正方形/長方形 2658"/>
                <p:cNvSpPr/>
                <p:nvPr/>
              </p:nvSpPr>
              <p:spPr>
                <a:xfrm>
                  <a:off x="1928664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0" name="正方形/長方形 2659"/>
                <p:cNvSpPr/>
                <p:nvPr/>
              </p:nvSpPr>
              <p:spPr>
                <a:xfrm>
                  <a:off x="2000672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1" name="正方形/長方形 2660"/>
                <p:cNvSpPr/>
                <p:nvPr/>
              </p:nvSpPr>
              <p:spPr>
                <a:xfrm>
                  <a:off x="2072680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2" name="正方形/長方形 2661"/>
                <p:cNvSpPr/>
                <p:nvPr/>
              </p:nvSpPr>
              <p:spPr>
                <a:xfrm>
                  <a:off x="2144688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3" name="正方形/長方形 2662"/>
                <p:cNvSpPr/>
                <p:nvPr/>
              </p:nvSpPr>
              <p:spPr>
                <a:xfrm>
                  <a:off x="2216696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4" name="正方形/長方形 2663"/>
                <p:cNvSpPr/>
                <p:nvPr/>
              </p:nvSpPr>
              <p:spPr>
                <a:xfrm>
                  <a:off x="2288704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55" name="正方形/長方形 2654"/>
              <p:cNvSpPr/>
              <p:nvPr/>
            </p:nvSpPr>
            <p:spPr>
              <a:xfrm>
                <a:off x="1856656" y="3501008"/>
                <a:ext cx="216024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64" name="グループ化 1849"/>
            <p:cNvGrpSpPr/>
            <p:nvPr/>
          </p:nvGrpSpPr>
          <p:grpSpPr>
            <a:xfrm>
              <a:off x="3872880" y="4546104"/>
              <a:ext cx="576064" cy="1512168"/>
              <a:chOff x="5025008" y="2060848"/>
              <a:chExt cx="576064" cy="1512168"/>
            </a:xfrm>
          </p:grpSpPr>
          <p:sp>
            <p:nvSpPr>
              <p:cNvPr id="2634" name="正方形/長方形 2633"/>
              <p:cNvSpPr/>
              <p:nvPr/>
            </p:nvSpPr>
            <p:spPr>
              <a:xfrm>
                <a:off x="5025008" y="2132856"/>
                <a:ext cx="576064" cy="144016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5" name="正方形/長方形 2634"/>
              <p:cNvSpPr/>
              <p:nvPr/>
            </p:nvSpPr>
            <p:spPr>
              <a:xfrm>
                <a:off x="5169024" y="3501008"/>
                <a:ext cx="288032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6" name="正方形/長方形 2635"/>
              <p:cNvSpPr/>
              <p:nvPr/>
            </p:nvSpPr>
            <p:spPr>
              <a:xfrm>
                <a:off x="5097016" y="2204864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7" name="正方形/長方形 2636"/>
              <p:cNvSpPr/>
              <p:nvPr/>
            </p:nvSpPr>
            <p:spPr>
              <a:xfrm>
                <a:off x="5097016" y="2276872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8" name="正方形/長方形 2637"/>
              <p:cNvSpPr/>
              <p:nvPr/>
            </p:nvSpPr>
            <p:spPr>
              <a:xfrm>
                <a:off x="5097016" y="2348880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9" name="正方形/長方形 2638"/>
              <p:cNvSpPr/>
              <p:nvPr/>
            </p:nvSpPr>
            <p:spPr>
              <a:xfrm>
                <a:off x="5097016" y="2420888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0" name="正方形/長方形 2639"/>
              <p:cNvSpPr/>
              <p:nvPr/>
            </p:nvSpPr>
            <p:spPr>
              <a:xfrm>
                <a:off x="5097016" y="2492896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1" name="正方形/長方形 2640"/>
              <p:cNvSpPr/>
              <p:nvPr/>
            </p:nvSpPr>
            <p:spPr>
              <a:xfrm>
                <a:off x="5097016" y="2564904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2" name="正方形/長方形 2641"/>
              <p:cNvSpPr/>
              <p:nvPr/>
            </p:nvSpPr>
            <p:spPr>
              <a:xfrm>
                <a:off x="5097016" y="2636912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3" name="正方形/長方形 2642"/>
              <p:cNvSpPr/>
              <p:nvPr/>
            </p:nvSpPr>
            <p:spPr>
              <a:xfrm>
                <a:off x="5097016" y="2708920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4" name="正方形/長方形 2643"/>
              <p:cNvSpPr/>
              <p:nvPr/>
            </p:nvSpPr>
            <p:spPr>
              <a:xfrm>
                <a:off x="5097016" y="2708920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5" name="正方形/長方形 2644"/>
              <p:cNvSpPr/>
              <p:nvPr/>
            </p:nvSpPr>
            <p:spPr>
              <a:xfrm>
                <a:off x="5097016" y="2780928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6" name="正方形/長方形 2645"/>
              <p:cNvSpPr/>
              <p:nvPr/>
            </p:nvSpPr>
            <p:spPr>
              <a:xfrm>
                <a:off x="5097016" y="2852936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7" name="正方形/長方形 2646"/>
              <p:cNvSpPr/>
              <p:nvPr/>
            </p:nvSpPr>
            <p:spPr>
              <a:xfrm>
                <a:off x="5097016" y="2924944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8" name="正方形/長方形 2647"/>
              <p:cNvSpPr/>
              <p:nvPr/>
            </p:nvSpPr>
            <p:spPr>
              <a:xfrm>
                <a:off x="5097016" y="2996952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9" name="正方形/長方形 2648"/>
              <p:cNvSpPr/>
              <p:nvPr/>
            </p:nvSpPr>
            <p:spPr>
              <a:xfrm>
                <a:off x="5097016" y="3068960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0" name="正方形/長方形 2649"/>
              <p:cNvSpPr/>
              <p:nvPr/>
            </p:nvSpPr>
            <p:spPr>
              <a:xfrm>
                <a:off x="5097016" y="3140968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1" name="正方形/長方形 2650"/>
              <p:cNvSpPr/>
              <p:nvPr/>
            </p:nvSpPr>
            <p:spPr>
              <a:xfrm>
                <a:off x="5097016" y="3212976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2" name="正方形/長方形 2651"/>
              <p:cNvSpPr/>
              <p:nvPr/>
            </p:nvSpPr>
            <p:spPr>
              <a:xfrm>
                <a:off x="5097016" y="2060848"/>
                <a:ext cx="423664" cy="13563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65" name="グループ化 1869"/>
            <p:cNvGrpSpPr/>
            <p:nvPr/>
          </p:nvGrpSpPr>
          <p:grpSpPr>
            <a:xfrm>
              <a:off x="4520952" y="4258072"/>
              <a:ext cx="792088" cy="1800200"/>
              <a:chOff x="5673080" y="1772816"/>
              <a:chExt cx="792088" cy="1800200"/>
            </a:xfrm>
          </p:grpSpPr>
          <p:sp>
            <p:nvSpPr>
              <p:cNvPr id="2563" name="正方形/長方形 2562"/>
              <p:cNvSpPr/>
              <p:nvPr/>
            </p:nvSpPr>
            <p:spPr>
              <a:xfrm>
                <a:off x="5745088" y="1844824"/>
                <a:ext cx="639688" cy="20764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4" name="正方形/長方形 2563"/>
              <p:cNvSpPr/>
              <p:nvPr/>
            </p:nvSpPr>
            <p:spPr>
              <a:xfrm>
                <a:off x="5673080" y="1988840"/>
                <a:ext cx="792088" cy="158417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65" name="グループ化 325"/>
              <p:cNvGrpSpPr/>
              <p:nvPr/>
            </p:nvGrpSpPr>
            <p:grpSpPr>
              <a:xfrm>
                <a:off x="5745088" y="2060848"/>
                <a:ext cx="663231" cy="504056"/>
                <a:chOff x="5745088" y="2060848"/>
                <a:chExt cx="663231" cy="504056"/>
              </a:xfrm>
            </p:grpSpPr>
            <p:sp>
              <p:nvSpPr>
                <p:cNvPr id="2602" name="正方形/長方形 2601"/>
                <p:cNvSpPr/>
                <p:nvPr/>
              </p:nvSpPr>
              <p:spPr>
                <a:xfrm>
                  <a:off x="5745088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3" name="正方形/長方形 2602"/>
                <p:cNvSpPr/>
                <p:nvPr/>
              </p:nvSpPr>
              <p:spPr>
                <a:xfrm>
                  <a:off x="5934583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4" name="正方形/長方形 2603"/>
                <p:cNvSpPr/>
                <p:nvPr/>
              </p:nvSpPr>
              <p:spPr>
                <a:xfrm>
                  <a:off x="6124077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5" name="正方形/長方形 2604"/>
                <p:cNvSpPr/>
                <p:nvPr/>
              </p:nvSpPr>
              <p:spPr>
                <a:xfrm>
                  <a:off x="6313572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6" name="正方形/長方形 2605"/>
                <p:cNvSpPr/>
                <p:nvPr/>
              </p:nvSpPr>
              <p:spPr>
                <a:xfrm>
                  <a:off x="5745088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7" name="正方形/長方形 2606"/>
                <p:cNvSpPr/>
                <p:nvPr/>
              </p:nvSpPr>
              <p:spPr>
                <a:xfrm>
                  <a:off x="5934583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8" name="正方形/長方形 2607"/>
                <p:cNvSpPr/>
                <p:nvPr/>
              </p:nvSpPr>
              <p:spPr>
                <a:xfrm>
                  <a:off x="6124077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9" name="正方形/長方形 2608"/>
                <p:cNvSpPr/>
                <p:nvPr/>
              </p:nvSpPr>
              <p:spPr>
                <a:xfrm>
                  <a:off x="6313572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0" name="正方形/長方形 2609"/>
                <p:cNvSpPr/>
                <p:nvPr/>
              </p:nvSpPr>
              <p:spPr>
                <a:xfrm>
                  <a:off x="5745088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1" name="正方形/長方形 2610"/>
                <p:cNvSpPr/>
                <p:nvPr/>
              </p:nvSpPr>
              <p:spPr>
                <a:xfrm>
                  <a:off x="5934583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2" name="正方形/長方形 2611"/>
                <p:cNvSpPr/>
                <p:nvPr/>
              </p:nvSpPr>
              <p:spPr>
                <a:xfrm>
                  <a:off x="6124077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3" name="正方形/長方形 2612"/>
                <p:cNvSpPr/>
                <p:nvPr/>
              </p:nvSpPr>
              <p:spPr>
                <a:xfrm>
                  <a:off x="6313572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4" name="正方形/長方形 2613"/>
                <p:cNvSpPr/>
                <p:nvPr/>
              </p:nvSpPr>
              <p:spPr>
                <a:xfrm>
                  <a:off x="5745088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5" name="正方形/長方形 2614"/>
                <p:cNvSpPr/>
                <p:nvPr/>
              </p:nvSpPr>
              <p:spPr>
                <a:xfrm>
                  <a:off x="5934583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6" name="正方形/長方形 2615"/>
                <p:cNvSpPr/>
                <p:nvPr/>
              </p:nvSpPr>
              <p:spPr>
                <a:xfrm>
                  <a:off x="6124077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7" name="正方形/長方形 2616"/>
                <p:cNvSpPr/>
                <p:nvPr/>
              </p:nvSpPr>
              <p:spPr>
                <a:xfrm>
                  <a:off x="6313572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8" name="正方形/長方形 2617"/>
                <p:cNvSpPr/>
                <p:nvPr/>
              </p:nvSpPr>
              <p:spPr>
                <a:xfrm>
                  <a:off x="5745088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9" name="正方形/長方形 2618"/>
                <p:cNvSpPr/>
                <p:nvPr/>
              </p:nvSpPr>
              <p:spPr>
                <a:xfrm>
                  <a:off x="5934583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0" name="正方形/長方形 2619"/>
                <p:cNvSpPr/>
                <p:nvPr/>
              </p:nvSpPr>
              <p:spPr>
                <a:xfrm>
                  <a:off x="6124077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1" name="正方形/長方形 2620"/>
                <p:cNvSpPr/>
                <p:nvPr/>
              </p:nvSpPr>
              <p:spPr>
                <a:xfrm>
                  <a:off x="6313572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2" name="正方形/長方形 2621"/>
                <p:cNvSpPr/>
                <p:nvPr/>
              </p:nvSpPr>
              <p:spPr>
                <a:xfrm>
                  <a:off x="5745088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3" name="正方形/長方形 2622"/>
                <p:cNvSpPr/>
                <p:nvPr/>
              </p:nvSpPr>
              <p:spPr>
                <a:xfrm>
                  <a:off x="5934583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4" name="正方形/長方形 2623"/>
                <p:cNvSpPr/>
                <p:nvPr/>
              </p:nvSpPr>
              <p:spPr>
                <a:xfrm>
                  <a:off x="6124077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5" name="正方形/長方形 2624"/>
                <p:cNvSpPr/>
                <p:nvPr/>
              </p:nvSpPr>
              <p:spPr>
                <a:xfrm>
                  <a:off x="6313572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6" name="正方形/長方形 2625"/>
                <p:cNvSpPr/>
                <p:nvPr/>
              </p:nvSpPr>
              <p:spPr>
                <a:xfrm>
                  <a:off x="5745088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7" name="正方形/長方形 2626"/>
                <p:cNvSpPr/>
                <p:nvPr/>
              </p:nvSpPr>
              <p:spPr>
                <a:xfrm>
                  <a:off x="5934583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8" name="正方形/長方形 2627"/>
                <p:cNvSpPr/>
                <p:nvPr/>
              </p:nvSpPr>
              <p:spPr>
                <a:xfrm>
                  <a:off x="6124077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9" name="正方形/長方形 2628"/>
                <p:cNvSpPr/>
                <p:nvPr/>
              </p:nvSpPr>
              <p:spPr>
                <a:xfrm>
                  <a:off x="6313572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30" name="正方形/長方形 2629"/>
                <p:cNvSpPr/>
                <p:nvPr/>
              </p:nvSpPr>
              <p:spPr>
                <a:xfrm>
                  <a:off x="5745088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31" name="正方形/長方形 2630"/>
                <p:cNvSpPr/>
                <p:nvPr/>
              </p:nvSpPr>
              <p:spPr>
                <a:xfrm>
                  <a:off x="5934583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32" name="正方形/長方形 2631"/>
                <p:cNvSpPr/>
                <p:nvPr/>
              </p:nvSpPr>
              <p:spPr>
                <a:xfrm>
                  <a:off x="6124077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33" name="正方形/長方形 2632"/>
                <p:cNvSpPr/>
                <p:nvPr/>
              </p:nvSpPr>
              <p:spPr>
                <a:xfrm>
                  <a:off x="6313572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566" name="グループ化 326"/>
              <p:cNvGrpSpPr/>
              <p:nvPr/>
            </p:nvGrpSpPr>
            <p:grpSpPr>
              <a:xfrm>
                <a:off x="5745088" y="2595935"/>
                <a:ext cx="663231" cy="504056"/>
                <a:chOff x="5745088" y="2060848"/>
                <a:chExt cx="663231" cy="504056"/>
              </a:xfrm>
            </p:grpSpPr>
            <p:sp>
              <p:nvSpPr>
                <p:cNvPr id="2570" name="正方形/長方形 2569"/>
                <p:cNvSpPr/>
                <p:nvPr/>
              </p:nvSpPr>
              <p:spPr>
                <a:xfrm>
                  <a:off x="5745088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1" name="正方形/長方形 2570"/>
                <p:cNvSpPr/>
                <p:nvPr/>
              </p:nvSpPr>
              <p:spPr>
                <a:xfrm>
                  <a:off x="5934583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2" name="正方形/長方形 2571"/>
                <p:cNvSpPr/>
                <p:nvPr/>
              </p:nvSpPr>
              <p:spPr>
                <a:xfrm>
                  <a:off x="6124077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3" name="正方形/長方形 2572"/>
                <p:cNvSpPr/>
                <p:nvPr/>
              </p:nvSpPr>
              <p:spPr>
                <a:xfrm>
                  <a:off x="6313572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4" name="正方形/長方形 2573"/>
                <p:cNvSpPr/>
                <p:nvPr/>
              </p:nvSpPr>
              <p:spPr>
                <a:xfrm>
                  <a:off x="5745088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5" name="正方形/長方形 2574"/>
                <p:cNvSpPr/>
                <p:nvPr/>
              </p:nvSpPr>
              <p:spPr>
                <a:xfrm>
                  <a:off x="5934583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6" name="正方形/長方形 2575"/>
                <p:cNvSpPr/>
                <p:nvPr/>
              </p:nvSpPr>
              <p:spPr>
                <a:xfrm>
                  <a:off x="6124077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7" name="正方形/長方形 2576"/>
                <p:cNvSpPr/>
                <p:nvPr/>
              </p:nvSpPr>
              <p:spPr>
                <a:xfrm>
                  <a:off x="6313572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8" name="正方形/長方形 2577"/>
                <p:cNvSpPr/>
                <p:nvPr/>
              </p:nvSpPr>
              <p:spPr>
                <a:xfrm>
                  <a:off x="5745088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9" name="正方形/長方形 2578"/>
                <p:cNvSpPr/>
                <p:nvPr/>
              </p:nvSpPr>
              <p:spPr>
                <a:xfrm>
                  <a:off x="5934583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0" name="正方形/長方形 2579"/>
                <p:cNvSpPr/>
                <p:nvPr/>
              </p:nvSpPr>
              <p:spPr>
                <a:xfrm>
                  <a:off x="6124077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1" name="正方形/長方形 2580"/>
                <p:cNvSpPr/>
                <p:nvPr/>
              </p:nvSpPr>
              <p:spPr>
                <a:xfrm>
                  <a:off x="6313572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2" name="正方形/長方形 2581"/>
                <p:cNvSpPr/>
                <p:nvPr/>
              </p:nvSpPr>
              <p:spPr>
                <a:xfrm>
                  <a:off x="5745088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3" name="正方形/長方形 2582"/>
                <p:cNvSpPr/>
                <p:nvPr/>
              </p:nvSpPr>
              <p:spPr>
                <a:xfrm>
                  <a:off x="5934583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4" name="正方形/長方形 2583"/>
                <p:cNvSpPr/>
                <p:nvPr/>
              </p:nvSpPr>
              <p:spPr>
                <a:xfrm>
                  <a:off x="6124077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5" name="正方形/長方形 2584"/>
                <p:cNvSpPr/>
                <p:nvPr/>
              </p:nvSpPr>
              <p:spPr>
                <a:xfrm>
                  <a:off x="6313572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6" name="正方形/長方形 2585"/>
                <p:cNvSpPr/>
                <p:nvPr/>
              </p:nvSpPr>
              <p:spPr>
                <a:xfrm>
                  <a:off x="5745088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7" name="正方形/長方形 2586"/>
                <p:cNvSpPr/>
                <p:nvPr/>
              </p:nvSpPr>
              <p:spPr>
                <a:xfrm>
                  <a:off x="5934583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8" name="正方形/長方形 2587"/>
                <p:cNvSpPr/>
                <p:nvPr/>
              </p:nvSpPr>
              <p:spPr>
                <a:xfrm>
                  <a:off x="6124077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9" name="正方形/長方形 2588"/>
                <p:cNvSpPr/>
                <p:nvPr/>
              </p:nvSpPr>
              <p:spPr>
                <a:xfrm>
                  <a:off x="6313572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0" name="正方形/長方形 2589"/>
                <p:cNvSpPr/>
                <p:nvPr/>
              </p:nvSpPr>
              <p:spPr>
                <a:xfrm>
                  <a:off x="5745088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1" name="正方形/長方形 2590"/>
                <p:cNvSpPr/>
                <p:nvPr/>
              </p:nvSpPr>
              <p:spPr>
                <a:xfrm>
                  <a:off x="5934583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2" name="正方形/長方形 2591"/>
                <p:cNvSpPr/>
                <p:nvPr/>
              </p:nvSpPr>
              <p:spPr>
                <a:xfrm>
                  <a:off x="6124077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3" name="正方形/長方形 2592"/>
                <p:cNvSpPr/>
                <p:nvPr/>
              </p:nvSpPr>
              <p:spPr>
                <a:xfrm>
                  <a:off x="6313572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4" name="正方形/長方形 2593"/>
                <p:cNvSpPr/>
                <p:nvPr/>
              </p:nvSpPr>
              <p:spPr>
                <a:xfrm>
                  <a:off x="5745088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5" name="正方形/長方形 2594"/>
                <p:cNvSpPr/>
                <p:nvPr/>
              </p:nvSpPr>
              <p:spPr>
                <a:xfrm>
                  <a:off x="5934583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6" name="正方形/長方形 2595"/>
                <p:cNvSpPr/>
                <p:nvPr/>
              </p:nvSpPr>
              <p:spPr>
                <a:xfrm>
                  <a:off x="6124077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7" name="正方形/長方形 2596"/>
                <p:cNvSpPr/>
                <p:nvPr/>
              </p:nvSpPr>
              <p:spPr>
                <a:xfrm>
                  <a:off x="6313572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8" name="正方形/長方形 2597"/>
                <p:cNvSpPr/>
                <p:nvPr/>
              </p:nvSpPr>
              <p:spPr>
                <a:xfrm>
                  <a:off x="5745088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9" name="正方形/長方形 2598"/>
                <p:cNvSpPr/>
                <p:nvPr/>
              </p:nvSpPr>
              <p:spPr>
                <a:xfrm>
                  <a:off x="5934583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0" name="正方形/長方形 2599"/>
                <p:cNvSpPr/>
                <p:nvPr/>
              </p:nvSpPr>
              <p:spPr>
                <a:xfrm>
                  <a:off x="6124077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1" name="正方形/長方形 2600"/>
                <p:cNvSpPr/>
                <p:nvPr/>
              </p:nvSpPr>
              <p:spPr>
                <a:xfrm>
                  <a:off x="6313572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67" name="正方形/長方形 2566"/>
              <p:cNvSpPr/>
              <p:nvPr/>
            </p:nvSpPr>
            <p:spPr>
              <a:xfrm>
                <a:off x="5745088" y="3501008"/>
                <a:ext cx="144016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8" name="正方形/長方形 2567"/>
              <p:cNvSpPr/>
              <p:nvPr/>
            </p:nvSpPr>
            <p:spPr>
              <a:xfrm>
                <a:off x="6249144" y="3501008"/>
                <a:ext cx="144016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9" name="正方形/長方形 2568"/>
              <p:cNvSpPr/>
              <p:nvPr/>
            </p:nvSpPr>
            <p:spPr>
              <a:xfrm>
                <a:off x="5817096" y="1772816"/>
                <a:ext cx="504056" cy="72008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66" name="グループ化 1941"/>
            <p:cNvGrpSpPr/>
            <p:nvPr/>
          </p:nvGrpSpPr>
          <p:grpSpPr>
            <a:xfrm>
              <a:off x="1856656" y="4690120"/>
              <a:ext cx="576064" cy="1368152"/>
              <a:chOff x="3008784" y="2204864"/>
              <a:chExt cx="576064" cy="1368152"/>
            </a:xfrm>
          </p:grpSpPr>
          <p:sp>
            <p:nvSpPr>
              <p:cNvPr id="2479" name="正方形/長方形 2478"/>
              <p:cNvSpPr/>
              <p:nvPr/>
            </p:nvSpPr>
            <p:spPr>
              <a:xfrm>
                <a:off x="3008784" y="2420888"/>
                <a:ext cx="576064" cy="1152128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0" name="正方形/長方形 2479"/>
              <p:cNvSpPr/>
              <p:nvPr/>
            </p:nvSpPr>
            <p:spPr>
              <a:xfrm>
                <a:off x="3152800" y="3501008"/>
                <a:ext cx="288032" cy="720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81" name="グループ化 135"/>
              <p:cNvGrpSpPr/>
              <p:nvPr/>
            </p:nvGrpSpPr>
            <p:grpSpPr>
              <a:xfrm>
                <a:off x="3080792" y="2492896"/>
                <a:ext cx="432048" cy="720080"/>
                <a:chOff x="1352600" y="1628800"/>
                <a:chExt cx="1368152" cy="1656184"/>
              </a:xfrm>
            </p:grpSpPr>
            <p:sp>
              <p:nvSpPr>
                <p:cNvPr id="2483" name="正方形/長方形 2482"/>
                <p:cNvSpPr/>
                <p:nvPr/>
              </p:nvSpPr>
              <p:spPr>
                <a:xfrm>
                  <a:off x="1352600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4" name="正方形/長方形 2483"/>
                <p:cNvSpPr/>
                <p:nvPr/>
              </p:nvSpPr>
              <p:spPr>
                <a:xfrm>
                  <a:off x="1496616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5" name="正方形/長方形 2484"/>
                <p:cNvSpPr/>
                <p:nvPr/>
              </p:nvSpPr>
              <p:spPr>
                <a:xfrm>
                  <a:off x="1640632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6" name="正方形/長方形 2485"/>
                <p:cNvSpPr/>
                <p:nvPr/>
              </p:nvSpPr>
              <p:spPr>
                <a:xfrm>
                  <a:off x="1784648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7" name="正方形/長方形 2486"/>
                <p:cNvSpPr/>
                <p:nvPr/>
              </p:nvSpPr>
              <p:spPr>
                <a:xfrm>
                  <a:off x="1928664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8" name="正方形/長方形 2487"/>
                <p:cNvSpPr/>
                <p:nvPr/>
              </p:nvSpPr>
              <p:spPr>
                <a:xfrm>
                  <a:off x="2072680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9" name="正方形/長方形 2488"/>
                <p:cNvSpPr/>
                <p:nvPr/>
              </p:nvSpPr>
              <p:spPr>
                <a:xfrm>
                  <a:off x="2216696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90" name="正方形/長方形 2489"/>
                <p:cNvSpPr/>
                <p:nvPr/>
              </p:nvSpPr>
              <p:spPr>
                <a:xfrm>
                  <a:off x="2360712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91" name="正方形/長方形 2490"/>
                <p:cNvSpPr/>
                <p:nvPr/>
              </p:nvSpPr>
              <p:spPr>
                <a:xfrm>
                  <a:off x="2504728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92" name="正方形/長方形 2491"/>
                <p:cNvSpPr/>
                <p:nvPr/>
              </p:nvSpPr>
              <p:spPr>
                <a:xfrm>
                  <a:off x="2648744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93" name="正方形/長方形 2492"/>
                <p:cNvSpPr/>
                <p:nvPr/>
              </p:nvSpPr>
              <p:spPr>
                <a:xfrm>
                  <a:off x="1352600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94" name="正方形/長方形 2493"/>
                <p:cNvSpPr/>
                <p:nvPr/>
              </p:nvSpPr>
              <p:spPr>
                <a:xfrm>
                  <a:off x="1496616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95" name="正方形/長方形 2494"/>
                <p:cNvSpPr/>
                <p:nvPr/>
              </p:nvSpPr>
              <p:spPr>
                <a:xfrm>
                  <a:off x="1640632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96" name="正方形/長方形 2495"/>
                <p:cNvSpPr/>
                <p:nvPr/>
              </p:nvSpPr>
              <p:spPr>
                <a:xfrm>
                  <a:off x="1784648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97" name="正方形/長方形 2496"/>
                <p:cNvSpPr/>
                <p:nvPr/>
              </p:nvSpPr>
              <p:spPr>
                <a:xfrm>
                  <a:off x="1928664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98" name="正方形/長方形 2497"/>
                <p:cNvSpPr/>
                <p:nvPr/>
              </p:nvSpPr>
              <p:spPr>
                <a:xfrm>
                  <a:off x="2072680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99" name="正方形/長方形 2498"/>
                <p:cNvSpPr/>
                <p:nvPr/>
              </p:nvSpPr>
              <p:spPr>
                <a:xfrm>
                  <a:off x="2216696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0" name="正方形/長方形 2499"/>
                <p:cNvSpPr/>
                <p:nvPr/>
              </p:nvSpPr>
              <p:spPr>
                <a:xfrm>
                  <a:off x="2360712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1" name="正方形/長方形 2500"/>
                <p:cNvSpPr/>
                <p:nvPr/>
              </p:nvSpPr>
              <p:spPr>
                <a:xfrm>
                  <a:off x="2504728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2" name="正方形/長方形 2501"/>
                <p:cNvSpPr/>
                <p:nvPr/>
              </p:nvSpPr>
              <p:spPr>
                <a:xfrm>
                  <a:off x="2648744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3" name="正方形/長方形 2502"/>
                <p:cNvSpPr/>
                <p:nvPr/>
              </p:nvSpPr>
              <p:spPr>
                <a:xfrm>
                  <a:off x="1352600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4" name="正方形/長方形 2503"/>
                <p:cNvSpPr/>
                <p:nvPr/>
              </p:nvSpPr>
              <p:spPr>
                <a:xfrm>
                  <a:off x="1496616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5" name="正方形/長方形 2504"/>
                <p:cNvSpPr/>
                <p:nvPr/>
              </p:nvSpPr>
              <p:spPr>
                <a:xfrm>
                  <a:off x="1640632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6" name="正方形/長方形 2505"/>
                <p:cNvSpPr/>
                <p:nvPr/>
              </p:nvSpPr>
              <p:spPr>
                <a:xfrm>
                  <a:off x="1784648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7" name="正方形/長方形 2506"/>
                <p:cNvSpPr/>
                <p:nvPr/>
              </p:nvSpPr>
              <p:spPr>
                <a:xfrm>
                  <a:off x="1928664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8" name="正方形/長方形 2507"/>
                <p:cNvSpPr/>
                <p:nvPr/>
              </p:nvSpPr>
              <p:spPr>
                <a:xfrm>
                  <a:off x="2072680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9" name="正方形/長方形 2508"/>
                <p:cNvSpPr/>
                <p:nvPr/>
              </p:nvSpPr>
              <p:spPr>
                <a:xfrm>
                  <a:off x="2216696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0" name="正方形/長方形 2509"/>
                <p:cNvSpPr/>
                <p:nvPr/>
              </p:nvSpPr>
              <p:spPr>
                <a:xfrm>
                  <a:off x="2360712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1" name="正方形/長方形 2510"/>
                <p:cNvSpPr/>
                <p:nvPr/>
              </p:nvSpPr>
              <p:spPr>
                <a:xfrm>
                  <a:off x="2504728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2" name="正方形/長方形 2511"/>
                <p:cNvSpPr/>
                <p:nvPr/>
              </p:nvSpPr>
              <p:spPr>
                <a:xfrm>
                  <a:off x="2648744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3" name="正方形/長方形 2512"/>
                <p:cNvSpPr/>
                <p:nvPr/>
              </p:nvSpPr>
              <p:spPr>
                <a:xfrm>
                  <a:off x="1352600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4" name="正方形/長方形 2513"/>
                <p:cNvSpPr/>
                <p:nvPr/>
              </p:nvSpPr>
              <p:spPr>
                <a:xfrm>
                  <a:off x="1496616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5" name="正方形/長方形 2514"/>
                <p:cNvSpPr/>
                <p:nvPr/>
              </p:nvSpPr>
              <p:spPr>
                <a:xfrm>
                  <a:off x="1640632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6" name="正方形/長方形 2515"/>
                <p:cNvSpPr/>
                <p:nvPr/>
              </p:nvSpPr>
              <p:spPr>
                <a:xfrm>
                  <a:off x="1784648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7" name="正方形/長方形 2516"/>
                <p:cNvSpPr/>
                <p:nvPr/>
              </p:nvSpPr>
              <p:spPr>
                <a:xfrm>
                  <a:off x="1928664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8" name="正方形/長方形 2517"/>
                <p:cNvSpPr/>
                <p:nvPr/>
              </p:nvSpPr>
              <p:spPr>
                <a:xfrm>
                  <a:off x="2072680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9" name="正方形/長方形 2518"/>
                <p:cNvSpPr/>
                <p:nvPr/>
              </p:nvSpPr>
              <p:spPr>
                <a:xfrm>
                  <a:off x="2216696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0" name="正方形/長方形 2519"/>
                <p:cNvSpPr/>
                <p:nvPr/>
              </p:nvSpPr>
              <p:spPr>
                <a:xfrm>
                  <a:off x="2360712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1" name="正方形/長方形 2520"/>
                <p:cNvSpPr/>
                <p:nvPr/>
              </p:nvSpPr>
              <p:spPr>
                <a:xfrm>
                  <a:off x="2504728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2" name="正方形/長方形 2521"/>
                <p:cNvSpPr/>
                <p:nvPr/>
              </p:nvSpPr>
              <p:spPr>
                <a:xfrm>
                  <a:off x="2648744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3" name="正方形/長方形 2522"/>
                <p:cNvSpPr/>
                <p:nvPr/>
              </p:nvSpPr>
              <p:spPr>
                <a:xfrm>
                  <a:off x="1352600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4" name="正方形/長方形 2523"/>
                <p:cNvSpPr/>
                <p:nvPr/>
              </p:nvSpPr>
              <p:spPr>
                <a:xfrm>
                  <a:off x="1496616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5" name="正方形/長方形 2524"/>
                <p:cNvSpPr/>
                <p:nvPr/>
              </p:nvSpPr>
              <p:spPr>
                <a:xfrm>
                  <a:off x="1640632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6" name="正方形/長方形 2525"/>
                <p:cNvSpPr/>
                <p:nvPr/>
              </p:nvSpPr>
              <p:spPr>
                <a:xfrm>
                  <a:off x="1784648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7" name="正方形/長方形 2526"/>
                <p:cNvSpPr/>
                <p:nvPr/>
              </p:nvSpPr>
              <p:spPr>
                <a:xfrm>
                  <a:off x="1928664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8" name="正方形/長方形 2527"/>
                <p:cNvSpPr/>
                <p:nvPr/>
              </p:nvSpPr>
              <p:spPr>
                <a:xfrm>
                  <a:off x="2072680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9" name="正方形/長方形 2528"/>
                <p:cNvSpPr/>
                <p:nvPr/>
              </p:nvSpPr>
              <p:spPr>
                <a:xfrm>
                  <a:off x="2216696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0" name="正方形/長方形 2529"/>
                <p:cNvSpPr/>
                <p:nvPr/>
              </p:nvSpPr>
              <p:spPr>
                <a:xfrm>
                  <a:off x="2360712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1" name="正方形/長方形 2530"/>
                <p:cNvSpPr/>
                <p:nvPr/>
              </p:nvSpPr>
              <p:spPr>
                <a:xfrm>
                  <a:off x="2504728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2" name="正方形/長方形 2531"/>
                <p:cNvSpPr/>
                <p:nvPr/>
              </p:nvSpPr>
              <p:spPr>
                <a:xfrm>
                  <a:off x="2648744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3" name="正方形/長方形 2532"/>
                <p:cNvSpPr/>
                <p:nvPr/>
              </p:nvSpPr>
              <p:spPr>
                <a:xfrm>
                  <a:off x="1352600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4" name="正方形/長方形 2533"/>
                <p:cNvSpPr/>
                <p:nvPr/>
              </p:nvSpPr>
              <p:spPr>
                <a:xfrm>
                  <a:off x="1496616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5" name="正方形/長方形 2534"/>
                <p:cNvSpPr/>
                <p:nvPr/>
              </p:nvSpPr>
              <p:spPr>
                <a:xfrm>
                  <a:off x="1640632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6" name="正方形/長方形 2535"/>
                <p:cNvSpPr/>
                <p:nvPr/>
              </p:nvSpPr>
              <p:spPr>
                <a:xfrm>
                  <a:off x="1784648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7" name="正方形/長方形 2536"/>
                <p:cNvSpPr/>
                <p:nvPr/>
              </p:nvSpPr>
              <p:spPr>
                <a:xfrm>
                  <a:off x="1928664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8" name="正方形/長方形 2537"/>
                <p:cNvSpPr/>
                <p:nvPr/>
              </p:nvSpPr>
              <p:spPr>
                <a:xfrm>
                  <a:off x="2072680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9" name="正方形/長方形 2538"/>
                <p:cNvSpPr/>
                <p:nvPr/>
              </p:nvSpPr>
              <p:spPr>
                <a:xfrm>
                  <a:off x="2216696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0" name="正方形/長方形 2539"/>
                <p:cNvSpPr/>
                <p:nvPr/>
              </p:nvSpPr>
              <p:spPr>
                <a:xfrm>
                  <a:off x="2360712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1" name="正方形/長方形 2540"/>
                <p:cNvSpPr/>
                <p:nvPr/>
              </p:nvSpPr>
              <p:spPr>
                <a:xfrm>
                  <a:off x="2504728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2" name="正方形/長方形 2541"/>
                <p:cNvSpPr/>
                <p:nvPr/>
              </p:nvSpPr>
              <p:spPr>
                <a:xfrm>
                  <a:off x="2648744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3" name="正方形/長方形 2542"/>
                <p:cNvSpPr/>
                <p:nvPr/>
              </p:nvSpPr>
              <p:spPr>
                <a:xfrm>
                  <a:off x="1352600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4" name="正方形/長方形 2543"/>
                <p:cNvSpPr/>
                <p:nvPr/>
              </p:nvSpPr>
              <p:spPr>
                <a:xfrm>
                  <a:off x="1496616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5" name="正方形/長方形 2544"/>
                <p:cNvSpPr/>
                <p:nvPr/>
              </p:nvSpPr>
              <p:spPr>
                <a:xfrm>
                  <a:off x="1640632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6" name="正方形/長方形 2545"/>
                <p:cNvSpPr/>
                <p:nvPr/>
              </p:nvSpPr>
              <p:spPr>
                <a:xfrm>
                  <a:off x="1784648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7" name="正方形/長方形 2546"/>
                <p:cNvSpPr/>
                <p:nvPr/>
              </p:nvSpPr>
              <p:spPr>
                <a:xfrm>
                  <a:off x="1928664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8" name="正方形/長方形 2547"/>
                <p:cNvSpPr/>
                <p:nvPr/>
              </p:nvSpPr>
              <p:spPr>
                <a:xfrm>
                  <a:off x="2072680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9" name="正方形/長方形 2548"/>
                <p:cNvSpPr/>
                <p:nvPr/>
              </p:nvSpPr>
              <p:spPr>
                <a:xfrm>
                  <a:off x="2216696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0" name="正方形/長方形 2549"/>
                <p:cNvSpPr/>
                <p:nvPr/>
              </p:nvSpPr>
              <p:spPr>
                <a:xfrm>
                  <a:off x="2360712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1" name="正方形/長方形 2550"/>
                <p:cNvSpPr/>
                <p:nvPr/>
              </p:nvSpPr>
              <p:spPr>
                <a:xfrm>
                  <a:off x="2504728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2" name="正方形/長方形 2551"/>
                <p:cNvSpPr/>
                <p:nvPr/>
              </p:nvSpPr>
              <p:spPr>
                <a:xfrm>
                  <a:off x="2648744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3" name="正方形/長方形 2552"/>
                <p:cNvSpPr/>
                <p:nvPr/>
              </p:nvSpPr>
              <p:spPr>
                <a:xfrm>
                  <a:off x="1352600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4" name="正方形/長方形 2553"/>
                <p:cNvSpPr/>
                <p:nvPr/>
              </p:nvSpPr>
              <p:spPr>
                <a:xfrm>
                  <a:off x="1496616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5" name="正方形/長方形 2554"/>
                <p:cNvSpPr/>
                <p:nvPr/>
              </p:nvSpPr>
              <p:spPr>
                <a:xfrm>
                  <a:off x="1640632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6" name="正方形/長方形 128"/>
                <p:cNvSpPr/>
                <p:nvPr/>
              </p:nvSpPr>
              <p:spPr>
                <a:xfrm>
                  <a:off x="1784648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7" name="正方形/長方形 2556"/>
                <p:cNvSpPr/>
                <p:nvPr/>
              </p:nvSpPr>
              <p:spPr>
                <a:xfrm>
                  <a:off x="1928664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8" name="正方形/長方形 2557"/>
                <p:cNvSpPr/>
                <p:nvPr/>
              </p:nvSpPr>
              <p:spPr>
                <a:xfrm>
                  <a:off x="2072680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9" name="正方形/長方形 2558"/>
                <p:cNvSpPr/>
                <p:nvPr/>
              </p:nvSpPr>
              <p:spPr>
                <a:xfrm>
                  <a:off x="2216696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60" name="正方形/長方形 2559"/>
                <p:cNvSpPr/>
                <p:nvPr/>
              </p:nvSpPr>
              <p:spPr>
                <a:xfrm>
                  <a:off x="2360712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61" name="正方形/長方形 2560"/>
                <p:cNvSpPr/>
                <p:nvPr/>
              </p:nvSpPr>
              <p:spPr>
                <a:xfrm>
                  <a:off x="2504728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62" name="正方形/長方形 2561"/>
                <p:cNvSpPr/>
                <p:nvPr/>
              </p:nvSpPr>
              <p:spPr>
                <a:xfrm>
                  <a:off x="2648744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82" name="正方形/長方形 2481"/>
              <p:cNvSpPr/>
              <p:nvPr/>
            </p:nvSpPr>
            <p:spPr>
              <a:xfrm>
                <a:off x="3008784" y="2204864"/>
                <a:ext cx="288032" cy="216024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67" name="グループ化 2026"/>
            <p:cNvGrpSpPr/>
            <p:nvPr/>
          </p:nvGrpSpPr>
          <p:grpSpPr>
            <a:xfrm>
              <a:off x="5385048" y="4618112"/>
              <a:ext cx="720080" cy="1440160"/>
              <a:chOff x="6825208" y="2132856"/>
              <a:chExt cx="720080" cy="1440160"/>
            </a:xfrm>
          </p:grpSpPr>
          <p:sp>
            <p:nvSpPr>
              <p:cNvPr id="2452" name="正方形/長方形 2451"/>
              <p:cNvSpPr/>
              <p:nvPr/>
            </p:nvSpPr>
            <p:spPr>
              <a:xfrm>
                <a:off x="6969224" y="2132856"/>
                <a:ext cx="432048" cy="1440160"/>
              </a:xfrm>
              <a:prstGeom prst="rect">
                <a:avLst/>
              </a:prstGeom>
              <a:solidFill>
                <a:srgbClr val="99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3" name="1 つの角を丸めた四角形 2452"/>
              <p:cNvSpPr/>
              <p:nvPr/>
            </p:nvSpPr>
            <p:spPr>
              <a:xfrm>
                <a:off x="7401272" y="2204864"/>
                <a:ext cx="144016" cy="1368152"/>
              </a:xfrm>
              <a:prstGeom prst="snipRoundRect">
                <a:avLst>
                  <a:gd name="adj1" fmla="val 0"/>
                  <a:gd name="adj2" fmla="val 43122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4" name="1 つの角を丸めた四角形 2453"/>
              <p:cNvSpPr/>
              <p:nvPr/>
            </p:nvSpPr>
            <p:spPr>
              <a:xfrm flipH="1">
                <a:off x="6825208" y="2204864"/>
                <a:ext cx="144016" cy="1368152"/>
              </a:xfrm>
              <a:prstGeom prst="snipRoundRect">
                <a:avLst>
                  <a:gd name="adj1" fmla="val 0"/>
                  <a:gd name="adj2" fmla="val 43122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55" name="グループ化 387"/>
              <p:cNvGrpSpPr/>
              <p:nvPr/>
            </p:nvGrpSpPr>
            <p:grpSpPr>
              <a:xfrm>
                <a:off x="7041233" y="2132856"/>
                <a:ext cx="288032" cy="1224136"/>
                <a:chOff x="7689304" y="2132856"/>
                <a:chExt cx="463119" cy="1224136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2473" name="正方形/長方形 2472"/>
                <p:cNvSpPr/>
                <p:nvPr/>
              </p:nvSpPr>
              <p:spPr>
                <a:xfrm>
                  <a:off x="768930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74" name="正方形/長方形 2473"/>
                <p:cNvSpPr/>
                <p:nvPr/>
              </p:nvSpPr>
              <p:spPr>
                <a:xfrm>
                  <a:off x="777278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75" name="正方形/長方形 2474"/>
                <p:cNvSpPr/>
                <p:nvPr/>
              </p:nvSpPr>
              <p:spPr>
                <a:xfrm>
                  <a:off x="785626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76" name="正方形/長方形 2475"/>
                <p:cNvSpPr/>
                <p:nvPr/>
              </p:nvSpPr>
              <p:spPr>
                <a:xfrm>
                  <a:off x="793974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77" name="正方形/長方形 2476"/>
                <p:cNvSpPr/>
                <p:nvPr/>
              </p:nvSpPr>
              <p:spPr>
                <a:xfrm>
                  <a:off x="802322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78" name="正方形/長方形 2477"/>
                <p:cNvSpPr/>
                <p:nvPr/>
              </p:nvSpPr>
              <p:spPr>
                <a:xfrm>
                  <a:off x="810670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56" name="正方形/長方形 2455"/>
              <p:cNvSpPr/>
              <p:nvPr/>
            </p:nvSpPr>
            <p:spPr>
              <a:xfrm>
                <a:off x="7041232" y="3501008"/>
                <a:ext cx="288032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7" name="正方形/長方形 2456"/>
              <p:cNvSpPr/>
              <p:nvPr/>
            </p:nvSpPr>
            <p:spPr>
              <a:xfrm>
                <a:off x="6897216" y="234888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8" name="正方形/長方形 2457"/>
              <p:cNvSpPr/>
              <p:nvPr/>
            </p:nvSpPr>
            <p:spPr>
              <a:xfrm>
                <a:off x="6897216" y="250128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9" name="正方形/長方形 2458"/>
              <p:cNvSpPr/>
              <p:nvPr/>
            </p:nvSpPr>
            <p:spPr>
              <a:xfrm>
                <a:off x="6897216" y="2636912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0" name="正方形/長方形 2459"/>
              <p:cNvSpPr/>
              <p:nvPr/>
            </p:nvSpPr>
            <p:spPr>
              <a:xfrm>
                <a:off x="6897216" y="2789312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1" name="正方形/長方形 2460"/>
              <p:cNvSpPr/>
              <p:nvPr/>
            </p:nvSpPr>
            <p:spPr>
              <a:xfrm>
                <a:off x="6897216" y="2933328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2" name="正方形/長方形 2461"/>
              <p:cNvSpPr/>
              <p:nvPr/>
            </p:nvSpPr>
            <p:spPr>
              <a:xfrm>
                <a:off x="6897216" y="3077344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3" name="正方形/長方形 2462"/>
              <p:cNvSpPr/>
              <p:nvPr/>
            </p:nvSpPr>
            <p:spPr>
              <a:xfrm>
                <a:off x="6897216" y="322136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4" name="正方形/長方形 2463"/>
              <p:cNvSpPr/>
              <p:nvPr/>
            </p:nvSpPr>
            <p:spPr>
              <a:xfrm>
                <a:off x="6897216" y="3365376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5" name="正方形/長方形 2464"/>
              <p:cNvSpPr/>
              <p:nvPr/>
            </p:nvSpPr>
            <p:spPr>
              <a:xfrm>
                <a:off x="7409656" y="234888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6" name="正方形/長方形 2465"/>
              <p:cNvSpPr/>
              <p:nvPr/>
            </p:nvSpPr>
            <p:spPr>
              <a:xfrm>
                <a:off x="7409656" y="250128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7" name="正方形/長方形 2466"/>
              <p:cNvSpPr/>
              <p:nvPr/>
            </p:nvSpPr>
            <p:spPr>
              <a:xfrm>
                <a:off x="7409656" y="2636912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8" name="正方形/長方形 2467"/>
              <p:cNvSpPr/>
              <p:nvPr/>
            </p:nvSpPr>
            <p:spPr>
              <a:xfrm>
                <a:off x="7409656" y="2789312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9" name="正方形/長方形 2468"/>
              <p:cNvSpPr/>
              <p:nvPr/>
            </p:nvSpPr>
            <p:spPr>
              <a:xfrm>
                <a:off x="7409656" y="2933328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0" name="正方形/長方形 2469"/>
              <p:cNvSpPr/>
              <p:nvPr/>
            </p:nvSpPr>
            <p:spPr>
              <a:xfrm>
                <a:off x="7409656" y="3077344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1" name="正方形/長方形 2470"/>
              <p:cNvSpPr/>
              <p:nvPr/>
            </p:nvSpPr>
            <p:spPr>
              <a:xfrm>
                <a:off x="7409656" y="322136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2" name="正方形/長方形 2471"/>
              <p:cNvSpPr/>
              <p:nvPr/>
            </p:nvSpPr>
            <p:spPr>
              <a:xfrm>
                <a:off x="7409656" y="3365376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68" name="グループ化 2054"/>
            <p:cNvGrpSpPr/>
            <p:nvPr/>
          </p:nvGrpSpPr>
          <p:grpSpPr>
            <a:xfrm>
              <a:off x="6177136" y="3970040"/>
              <a:ext cx="1081236" cy="2088232"/>
              <a:chOff x="6105128" y="692696"/>
              <a:chExt cx="1081236" cy="2088232"/>
            </a:xfrm>
          </p:grpSpPr>
          <p:grpSp>
            <p:nvGrpSpPr>
              <p:cNvPr id="2356" name="グループ化 447"/>
              <p:cNvGrpSpPr/>
              <p:nvPr/>
            </p:nvGrpSpPr>
            <p:grpSpPr>
              <a:xfrm>
                <a:off x="6105128" y="980728"/>
                <a:ext cx="361156" cy="1800200"/>
                <a:chOff x="6392044" y="980728"/>
                <a:chExt cx="361156" cy="1800200"/>
              </a:xfrm>
            </p:grpSpPr>
            <p:sp>
              <p:nvSpPr>
                <p:cNvPr id="2421" name="片側の 2 つの角を丸めた四角形 414"/>
                <p:cNvSpPr/>
                <p:nvPr/>
              </p:nvSpPr>
              <p:spPr>
                <a:xfrm>
                  <a:off x="6392044" y="980728"/>
                  <a:ext cx="361156" cy="1800200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7427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22" name="グループ化 416"/>
                <p:cNvGrpSpPr/>
                <p:nvPr/>
              </p:nvGrpSpPr>
              <p:grpSpPr>
                <a:xfrm>
                  <a:off x="6392044" y="1104880"/>
                  <a:ext cx="361156" cy="1489821"/>
                  <a:chOff x="1712640" y="1628800"/>
                  <a:chExt cx="648072" cy="3672408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grpSp>
                <p:nvGrpSpPr>
                  <p:cNvPr id="2424" name="グループ化 419"/>
                  <p:cNvGrpSpPr/>
                  <p:nvPr/>
                </p:nvGrpSpPr>
                <p:grpSpPr>
                  <a:xfrm>
                    <a:off x="1712640" y="1628800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439" name="正方形/長方形 2438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0" name="正方形/長方形 2439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1" name="正方形/長方形 2440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2" name="正方形/長方形 2441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3" name="正方形/長方形 2442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4" name="正方形/長方形 2443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5" name="正方形/長方形 2444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6" name="正方形/長方形 2445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7" name="正方形/長方形 2446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8" name="正方形/長方形 2447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9" name="正方形/長方形 2448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50" name="正方形/長方形 2449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51" name="正方形/長方形 2450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425" name="グループ化 420"/>
                  <p:cNvGrpSpPr/>
                  <p:nvPr/>
                </p:nvGrpSpPr>
                <p:grpSpPr>
                  <a:xfrm>
                    <a:off x="1712640" y="3501008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426" name="正方形/長方形 421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7" name="正方形/長方形 2426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8" name="正方形/長方形 2427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9" name="正方形/長方形 2428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0" name="正方形/長方形 2429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1" name="正方形/長方形 2430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2" name="正方形/長方形 2431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3" name="正方形/長方形 2432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4" name="正方形/長方形 2433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5" name="正方形/長方形 2434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6" name="正方形/長方形 2435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7" name="正方形/長方形 2436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8" name="正方形/長方形 2437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423" name="正方形/長方形 417"/>
                <p:cNvSpPr/>
                <p:nvPr/>
              </p:nvSpPr>
              <p:spPr>
                <a:xfrm>
                  <a:off x="6512429" y="2718852"/>
                  <a:ext cx="120385" cy="62076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357" name="グループ化 448"/>
              <p:cNvGrpSpPr/>
              <p:nvPr/>
            </p:nvGrpSpPr>
            <p:grpSpPr>
              <a:xfrm>
                <a:off x="6825208" y="980728"/>
                <a:ext cx="361156" cy="1800200"/>
                <a:chOff x="6392044" y="980728"/>
                <a:chExt cx="361156" cy="1800200"/>
              </a:xfrm>
            </p:grpSpPr>
            <p:sp>
              <p:nvSpPr>
                <p:cNvPr id="2390" name="片側の 2 つの角を丸めた四角形 2389"/>
                <p:cNvSpPr/>
                <p:nvPr/>
              </p:nvSpPr>
              <p:spPr>
                <a:xfrm>
                  <a:off x="6392044" y="980728"/>
                  <a:ext cx="361156" cy="1800200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7427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91" name="グループ化 2090"/>
                <p:cNvGrpSpPr/>
                <p:nvPr/>
              </p:nvGrpSpPr>
              <p:grpSpPr>
                <a:xfrm>
                  <a:off x="6392044" y="1104880"/>
                  <a:ext cx="361156" cy="1489821"/>
                  <a:chOff x="1712640" y="1628800"/>
                  <a:chExt cx="648072" cy="3672408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grpSp>
                <p:nvGrpSpPr>
                  <p:cNvPr id="2393" name="グループ化 419"/>
                  <p:cNvGrpSpPr/>
                  <p:nvPr/>
                </p:nvGrpSpPr>
                <p:grpSpPr>
                  <a:xfrm>
                    <a:off x="1712640" y="1628800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408" name="正方形/長方形 2407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9" name="正方形/長方形 2408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0" name="正方形/長方形 2409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1" name="正方形/長方形 2410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2" name="正方形/長方形 2411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3" name="正方形/長方形 2412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4" name="正方形/長方形 2413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5" name="正方形/長方形 2414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6" name="正方形/長方形 2415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7" name="正方形/長方形 2416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8" name="正方形/長方形 2417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9" name="正方形/長方形 2418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0" name="正方形/長方形 2419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94" name="グループ化 420"/>
                  <p:cNvGrpSpPr/>
                  <p:nvPr/>
                </p:nvGrpSpPr>
                <p:grpSpPr>
                  <a:xfrm>
                    <a:off x="1712640" y="3501008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395" name="正方形/長方形 2394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96" name="正方形/長方形 2395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97" name="正方形/長方形 2396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98" name="正方形/長方形 2397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99" name="正方形/長方形 2398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0" name="正方形/長方形 2399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1" name="正方形/長方形 2400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2" name="正方形/長方形 2401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3" name="正方形/長方形 2402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4" name="正方形/長方形 2403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5" name="正方形/長方形 2404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6" name="正方形/長方形 2405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7" name="正方形/長方形 2406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392" name="正方形/長方形 2391"/>
                <p:cNvSpPr/>
                <p:nvPr/>
              </p:nvSpPr>
              <p:spPr>
                <a:xfrm>
                  <a:off x="6512429" y="2718852"/>
                  <a:ext cx="120385" cy="62076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358" name="グループ化 480"/>
              <p:cNvGrpSpPr/>
              <p:nvPr/>
            </p:nvGrpSpPr>
            <p:grpSpPr>
              <a:xfrm>
                <a:off x="6393160" y="692696"/>
                <a:ext cx="504056" cy="2088232"/>
                <a:chOff x="6392044" y="980728"/>
                <a:chExt cx="361156" cy="1800200"/>
              </a:xfrm>
            </p:grpSpPr>
            <p:sp>
              <p:nvSpPr>
                <p:cNvPr id="2359" name="片側の 2 つの角を丸めた四角形 2358"/>
                <p:cNvSpPr/>
                <p:nvPr/>
              </p:nvSpPr>
              <p:spPr>
                <a:xfrm>
                  <a:off x="6392044" y="980728"/>
                  <a:ext cx="361156" cy="1800200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99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60" name="グループ化 416"/>
                <p:cNvGrpSpPr/>
                <p:nvPr/>
              </p:nvGrpSpPr>
              <p:grpSpPr>
                <a:xfrm>
                  <a:off x="6392044" y="1104880"/>
                  <a:ext cx="361156" cy="1489821"/>
                  <a:chOff x="1712640" y="1628800"/>
                  <a:chExt cx="648072" cy="3672408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grpSp>
                <p:nvGrpSpPr>
                  <p:cNvPr id="2362" name="グループ化 419"/>
                  <p:cNvGrpSpPr/>
                  <p:nvPr/>
                </p:nvGrpSpPr>
                <p:grpSpPr>
                  <a:xfrm>
                    <a:off x="1712640" y="1628800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377" name="正方形/長方形 2376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8" name="正方形/長方形 2377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9" name="正方形/長方形 2378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0" name="正方形/長方形 2379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1" name="正方形/長方形 2380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2" name="正方形/長方形 2381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3" name="正方形/長方形 2382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4" name="正方形/長方形 2383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5" name="正方形/長方形 2384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6" name="正方形/長方形 2385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7" name="正方形/長方形 2386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8" name="正方形/長方形 2387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9" name="正方形/長方形 2388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63" name="グループ化 420"/>
                  <p:cNvGrpSpPr/>
                  <p:nvPr/>
                </p:nvGrpSpPr>
                <p:grpSpPr>
                  <a:xfrm>
                    <a:off x="1712640" y="3501008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364" name="正方形/長方形 2363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5" name="正方形/長方形 2364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6" name="正方形/長方形 2365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7" name="正方形/長方形 2366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8" name="正方形/長方形 2367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9" name="正方形/長方形 2368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0" name="正方形/長方形 2369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1" name="正方形/長方形 2370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2" name="正方形/長方形 2371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3" name="正方形/長方形 2372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4" name="正方形/長方形 2373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5" name="正方形/長方形 2374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6" name="正方形/長方形 2375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361" name="正方形/長方形 2360"/>
                <p:cNvSpPr/>
                <p:nvPr/>
              </p:nvSpPr>
              <p:spPr>
                <a:xfrm>
                  <a:off x="6512429" y="2718852"/>
                  <a:ext cx="120385" cy="62076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269" name="グループ化 2151"/>
            <p:cNvGrpSpPr/>
            <p:nvPr/>
          </p:nvGrpSpPr>
          <p:grpSpPr>
            <a:xfrm>
              <a:off x="7329264" y="4258072"/>
              <a:ext cx="792088" cy="1800200"/>
              <a:chOff x="7329264" y="1052736"/>
              <a:chExt cx="792088" cy="1800200"/>
            </a:xfrm>
          </p:grpSpPr>
          <p:sp>
            <p:nvSpPr>
              <p:cNvPr id="2344" name="正方形/長方形 2343"/>
              <p:cNvSpPr/>
              <p:nvPr/>
            </p:nvSpPr>
            <p:spPr>
              <a:xfrm>
                <a:off x="7401272" y="1124744"/>
                <a:ext cx="639688" cy="207640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5" name="正方形/長方形 2344"/>
              <p:cNvSpPr/>
              <p:nvPr/>
            </p:nvSpPr>
            <p:spPr>
              <a:xfrm>
                <a:off x="7329264" y="1268760"/>
                <a:ext cx="792088" cy="1584176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6" name="正方形/長方形 2345"/>
              <p:cNvSpPr/>
              <p:nvPr/>
            </p:nvSpPr>
            <p:spPr>
              <a:xfrm>
                <a:off x="7473280" y="1052736"/>
                <a:ext cx="504056" cy="72008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47" name="グループ化 593"/>
              <p:cNvGrpSpPr/>
              <p:nvPr/>
            </p:nvGrpSpPr>
            <p:grpSpPr>
              <a:xfrm>
                <a:off x="7401272" y="1340768"/>
                <a:ext cx="648072" cy="1512168"/>
                <a:chOff x="7401272" y="1340768"/>
                <a:chExt cx="1080120" cy="1512168"/>
              </a:xfrm>
            </p:grpSpPr>
            <p:sp>
              <p:nvSpPr>
                <p:cNvPr id="2348" name="正方形/長方形 2347"/>
                <p:cNvSpPr/>
                <p:nvPr/>
              </p:nvSpPr>
              <p:spPr>
                <a:xfrm>
                  <a:off x="7401272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9" name="正方形/長方形 2348"/>
                <p:cNvSpPr/>
                <p:nvPr/>
              </p:nvSpPr>
              <p:spPr>
                <a:xfrm>
                  <a:off x="7545288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0" name="正方形/長方形 2349"/>
                <p:cNvSpPr/>
                <p:nvPr/>
              </p:nvSpPr>
              <p:spPr>
                <a:xfrm>
                  <a:off x="7689304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1" name="正方形/長方形 2350"/>
                <p:cNvSpPr/>
                <p:nvPr/>
              </p:nvSpPr>
              <p:spPr>
                <a:xfrm>
                  <a:off x="7833320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2" name="正方形/長方形 2351"/>
                <p:cNvSpPr/>
                <p:nvPr/>
              </p:nvSpPr>
              <p:spPr>
                <a:xfrm>
                  <a:off x="7977336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3" name="正方形/長方形 2352"/>
                <p:cNvSpPr/>
                <p:nvPr/>
              </p:nvSpPr>
              <p:spPr>
                <a:xfrm>
                  <a:off x="8121352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4" name="正方形/長方形 2353"/>
                <p:cNvSpPr/>
                <p:nvPr/>
              </p:nvSpPr>
              <p:spPr>
                <a:xfrm>
                  <a:off x="8265368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5" name="正方形/長方形 2354"/>
                <p:cNvSpPr/>
                <p:nvPr/>
              </p:nvSpPr>
              <p:spPr>
                <a:xfrm>
                  <a:off x="8409384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70" name="グループ化 2164"/>
            <p:cNvGrpSpPr/>
            <p:nvPr/>
          </p:nvGrpSpPr>
          <p:grpSpPr>
            <a:xfrm>
              <a:off x="8192269" y="3537992"/>
              <a:ext cx="433139" cy="2520280"/>
              <a:chOff x="8192269" y="332656"/>
              <a:chExt cx="433139" cy="2520280"/>
            </a:xfrm>
          </p:grpSpPr>
          <p:grpSp>
            <p:nvGrpSpPr>
              <p:cNvPr id="2309" name="グループ化 595"/>
              <p:cNvGrpSpPr/>
              <p:nvPr/>
            </p:nvGrpSpPr>
            <p:grpSpPr>
              <a:xfrm>
                <a:off x="8192269" y="764704"/>
                <a:ext cx="433139" cy="2088232"/>
                <a:chOff x="3656856" y="1484784"/>
                <a:chExt cx="648072" cy="2088232"/>
              </a:xfrm>
            </p:grpSpPr>
            <p:sp>
              <p:nvSpPr>
                <p:cNvPr id="2313" name="片側の 2 つの角を丸めた四角形 2312"/>
                <p:cNvSpPr/>
                <p:nvPr/>
              </p:nvSpPr>
              <p:spPr>
                <a:xfrm>
                  <a:off x="3656856" y="1484784"/>
                  <a:ext cx="648072" cy="2088232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14" name="グループ化 598"/>
                <p:cNvGrpSpPr/>
                <p:nvPr/>
              </p:nvGrpSpPr>
              <p:grpSpPr>
                <a:xfrm>
                  <a:off x="3656856" y="1628800"/>
                  <a:ext cx="648072" cy="1728192"/>
                  <a:chOff x="1712640" y="1628800"/>
                  <a:chExt cx="648072" cy="3672408"/>
                </a:xfrm>
              </p:grpSpPr>
              <p:grpSp>
                <p:nvGrpSpPr>
                  <p:cNvPr id="2316" name="グループ化 601"/>
                  <p:cNvGrpSpPr/>
                  <p:nvPr/>
                </p:nvGrpSpPr>
                <p:grpSpPr>
                  <a:xfrm>
                    <a:off x="1712640" y="1628800"/>
                    <a:ext cx="648072" cy="1800200"/>
                    <a:chOff x="3656856" y="1628800"/>
                    <a:chExt cx="648072" cy="1800200"/>
                  </a:xfrm>
                </p:grpSpPr>
                <p:sp>
                  <p:nvSpPr>
                    <p:cNvPr id="2331" name="正方形/長方形 2330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2" name="正方形/長方形 2331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3" name="正方形/長方形 2332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4" name="正方形/長方形 2333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5" name="正方形/長方形 2334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6" name="正方形/長方形 2335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7" name="正方形/長方形 2336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8" name="正方形/長方形 2337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9" name="正方形/長方形 2338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40" name="正方形/長方形 2339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41" name="正方形/長方形 2340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42" name="正方形/長方形 2341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43" name="正方形/長方形 2342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17" name="グループ化 602"/>
                  <p:cNvGrpSpPr/>
                  <p:nvPr/>
                </p:nvGrpSpPr>
                <p:grpSpPr>
                  <a:xfrm>
                    <a:off x="1712640" y="3501008"/>
                    <a:ext cx="648072" cy="1800200"/>
                    <a:chOff x="3656856" y="1628800"/>
                    <a:chExt cx="648072" cy="1800200"/>
                  </a:xfrm>
                </p:grpSpPr>
                <p:sp>
                  <p:nvSpPr>
                    <p:cNvPr id="2318" name="正方形/長方形 2317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19" name="正方形/長方形 2318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0" name="正方形/長方形 2319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1" name="正方形/長方形 2320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2" name="正方形/長方形 2321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3" name="正方形/長方形 2322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4" name="正方形/長方形 2323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5" name="正方形/長方形 2324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6" name="正方形/長方形 2325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7" name="正方形/長方形 2326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8" name="正方形/長方形 2327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9" name="正方形/長方形 2328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0" name="正方形/長方形 2329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315" name="正方形/長方形 2314"/>
                <p:cNvSpPr/>
                <p:nvPr/>
              </p:nvSpPr>
              <p:spPr>
                <a:xfrm>
                  <a:off x="3872880" y="3501008"/>
                  <a:ext cx="216024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10" name="片側の 2 つの角を丸めた四角形 2309"/>
              <p:cNvSpPr/>
              <p:nvPr/>
            </p:nvSpPr>
            <p:spPr>
              <a:xfrm>
                <a:off x="8337376" y="332656"/>
                <a:ext cx="144016" cy="144016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1" name="片側の 2 つの角を丸めた四角形 2310"/>
              <p:cNvSpPr/>
              <p:nvPr/>
            </p:nvSpPr>
            <p:spPr>
              <a:xfrm>
                <a:off x="8265368" y="476672"/>
                <a:ext cx="288032" cy="288032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2" name="正方形/長方形 2311"/>
              <p:cNvSpPr/>
              <p:nvPr/>
            </p:nvSpPr>
            <p:spPr>
              <a:xfrm>
                <a:off x="8337377" y="404663"/>
                <a:ext cx="144016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71" name="グループ化 2200"/>
            <p:cNvGrpSpPr/>
            <p:nvPr/>
          </p:nvGrpSpPr>
          <p:grpSpPr>
            <a:xfrm>
              <a:off x="8697416" y="3898032"/>
              <a:ext cx="936104" cy="2160240"/>
              <a:chOff x="8697416" y="692696"/>
              <a:chExt cx="936104" cy="2160240"/>
            </a:xfrm>
          </p:grpSpPr>
          <p:sp>
            <p:nvSpPr>
              <p:cNvPr id="2272" name="正方形/長方形 2271"/>
              <p:cNvSpPr/>
              <p:nvPr/>
            </p:nvSpPr>
            <p:spPr>
              <a:xfrm>
                <a:off x="8841432" y="692696"/>
                <a:ext cx="648072" cy="144016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3" name="正方形/長方形 2272"/>
              <p:cNvSpPr/>
              <p:nvPr/>
            </p:nvSpPr>
            <p:spPr>
              <a:xfrm>
                <a:off x="8769424" y="836712"/>
                <a:ext cx="792088" cy="2016224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4" name="正方形/長方形 2273"/>
              <p:cNvSpPr/>
              <p:nvPr/>
            </p:nvSpPr>
            <p:spPr>
              <a:xfrm>
                <a:off x="8967446" y="2752125"/>
                <a:ext cx="396044" cy="10081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5" name="正方形/長方形 2274"/>
              <p:cNvSpPr/>
              <p:nvPr/>
            </p:nvSpPr>
            <p:spPr>
              <a:xfrm>
                <a:off x="8697416" y="1268760"/>
                <a:ext cx="288032" cy="1584176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6" name="正方形/長方形 2275"/>
              <p:cNvSpPr/>
              <p:nvPr/>
            </p:nvSpPr>
            <p:spPr>
              <a:xfrm>
                <a:off x="9345488" y="1268760"/>
                <a:ext cx="288032" cy="1584176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7" name="正方形/長方形 2276"/>
              <p:cNvSpPr/>
              <p:nvPr/>
            </p:nvSpPr>
            <p:spPr>
              <a:xfrm>
                <a:off x="8841432" y="908720"/>
                <a:ext cx="64807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8" name="正方形/長方形 2277"/>
              <p:cNvSpPr/>
              <p:nvPr/>
            </p:nvSpPr>
            <p:spPr>
              <a:xfrm>
                <a:off x="8841432" y="1016732"/>
                <a:ext cx="64807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9" name="正方形/長方形 2278"/>
              <p:cNvSpPr/>
              <p:nvPr/>
            </p:nvSpPr>
            <p:spPr>
              <a:xfrm>
                <a:off x="8841432" y="1124744"/>
                <a:ext cx="64807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80" name="グループ化 669"/>
              <p:cNvGrpSpPr/>
              <p:nvPr/>
            </p:nvGrpSpPr>
            <p:grpSpPr>
              <a:xfrm>
                <a:off x="8697416" y="1340768"/>
                <a:ext cx="936104" cy="288032"/>
                <a:chOff x="8697416" y="1340768"/>
                <a:chExt cx="936104" cy="504056"/>
              </a:xfrm>
            </p:grpSpPr>
            <p:sp>
              <p:nvSpPr>
                <p:cNvPr id="2301" name="正方形/長方形 2300"/>
                <p:cNvSpPr/>
                <p:nvPr/>
              </p:nvSpPr>
              <p:spPr>
                <a:xfrm>
                  <a:off x="8697416" y="1340768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2" name="正方形/長方形 2301"/>
                <p:cNvSpPr/>
                <p:nvPr/>
              </p:nvSpPr>
              <p:spPr>
                <a:xfrm>
                  <a:off x="8697416" y="1484784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3" name="正方形/長方形 2302"/>
                <p:cNvSpPr/>
                <p:nvPr/>
              </p:nvSpPr>
              <p:spPr>
                <a:xfrm>
                  <a:off x="8697416" y="1628800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4" name="正方形/長方形 2303"/>
                <p:cNvSpPr/>
                <p:nvPr/>
              </p:nvSpPr>
              <p:spPr>
                <a:xfrm>
                  <a:off x="8697416" y="1772816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5" name="正方形/長方形 2304"/>
                <p:cNvSpPr/>
                <p:nvPr/>
              </p:nvSpPr>
              <p:spPr>
                <a:xfrm>
                  <a:off x="9349081" y="1340768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6" name="正方形/長方形 2305"/>
                <p:cNvSpPr/>
                <p:nvPr/>
              </p:nvSpPr>
              <p:spPr>
                <a:xfrm>
                  <a:off x="9349081" y="1484784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7" name="正方形/長方形 2306"/>
                <p:cNvSpPr/>
                <p:nvPr/>
              </p:nvSpPr>
              <p:spPr>
                <a:xfrm>
                  <a:off x="9349081" y="1628800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8" name="正方形/長方形 2307"/>
                <p:cNvSpPr/>
                <p:nvPr/>
              </p:nvSpPr>
              <p:spPr>
                <a:xfrm>
                  <a:off x="9349081" y="1772816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81" name="正方形/長方形 2280"/>
              <p:cNvSpPr/>
              <p:nvPr/>
            </p:nvSpPr>
            <p:spPr>
              <a:xfrm>
                <a:off x="8769424" y="2708920"/>
                <a:ext cx="72008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2" name="正方形/長方形 2281"/>
              <p:cNvSpPr/>
              <p:nvPr/>
            </p:nvSpPr>
            <p:spPr>
              <a:xfrm>
                <a:off x="9489504" y="2708920"/>
                <a:ext cx="72008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283" name="グループ化 672"/>
              <p:cNvGrpSpPr/>
              <p:nvPr/>
            </p:nvGrpSpPr>
            <p:grpSpPr>
              <a:xfrm>
                <a:off x="8697416" y="1688976"/>
                <a:ext cx="936104" cy="288032"/>
                <a:chOff x="8697416" y="1340768"/>
                <a:chExt cx="936104" cy="504056"/>
              </a:xfrm>
            </p:grpSpPr>
            <p:sp>
              <p:nvSpPr>
                <p:cNvPr id="2293" name="正方形/長方形 2292"/>
                <p:cNvSpPr/>
                <p:nvPr/>
              </p:nvSpPr>
              <p:spPr>
                <a:xfrm>
                  <a:off x="8697416" y="1340768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4" name="正方形/長方形 2293"/>
                <p:cNvSpPr/>
                <p:nvPr/>
              </p:nvSpPr>
              <p:spPr>
                <a:xfrm>
                  <a:off x="8697416" y="1484784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5" name="正方形/長方形 2294"/>
                <p:cNvSpPr/>
                <p:nvPr/>
              </p:nvSpPr>
              <p:spPr>
                <a:xfrm>
                  <a:off x="8697416" y="1628800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6" name="正方形/長方形 2295"/>
                <p:cNvSpPr/>
                <p:nvPr/>
              </p:nvSpPr>
              <p:spPr>
                <a:xfrm>
                  <a:off x="8697416" y="1772816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7" name="正方形/長方形 2296"/>
                <p:cNvSpPr/>
                <p:nvPr/>
              </p:nvSpPr>
              <p:spPr>
                <a:xfrm>
                  <a:off x="9349081" y="1340768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8" name="正方形/長方形 2297"/>
                <p:cNvSpPr/>
                <p:nvPr/>
              </p:nvSpPr>
              <p:spPr>
                <a:xfrm>
                  <a:off x="9349081" y="1484784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9" name="正方形/長方形 2298"/>
                <p:cNvSpPr/>
                <p:nvPr/>
              </p:nvSpPr>
              <p:spPr>
                <a:xfrm>
                  <a:off x="9349081" y="1628800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0" name="正方形/長方形 2299"/>
                <p:cNvSpPr/>
                <p:nvPr/>
              </p:nvSpPr>
              <p:spPr>
                <a:xfrm>
                  <a:off x="9349081" y="1772816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84" name="グループ化 681"/>
              <p:cNvGrpSpPr/>
              <p:nvPr/>
            </p:nvGrpSpPr>
            <p:grpSpPr>
              <a:xfrm>
                <a:off x="8697416" y="2032744"/>
                <a:ext cx="936104" cy="288032"/>
                <a:chOff x="8697416" y="1340768"/>
                <a:chExt cx="936104" cy="504056"/>
              </a:xfrm>
            </p:grpSpPr>
            <p:sp>
              <p:nvSpPr>
                <p:cNvPr id="2285" name="正方形/長方形 2284"/>
                <p:cNvSpPr/>
                <p:nvPr/>
              </p:nvSpPr>
              <p:spPr>
                <a:xfrm>
                  <a:off x="8697416" y="1340768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6" name="正方形/長方形 2285"/>
                <p:cNvSpPr/>
                <p:nvPr/>
              </p:nvSpPr>
              <p:spPr>
                <a:xfrm>
                  <a:off x="8697416" y="1484784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7" name="正方形/長方形 2286"/>
                <p:cNvSpPr/>
                <p:nvPr/>
              </p:nvSpPr>
              <p:spPr>
                <a:xfrm>
                  <a:off x="8697416" y="1628800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8" name="正方形/長方形 2287"/>
                <p:cNvSpPr/>
                <p:nvPr/>
              </p:nvSpPr>
              <p:spPr>
                <a:xfrm>
                  <a:off x="8697416" y="1772816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9" name="正方形/長方形 2288"/>
                <p:cNvSpPr/>
                <p:nvPr/>
              </p:nvSpPr>
              <p:spPr>
                <a:xfrm>
                  <a:off x="9349081" y="1340768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0" name="正方形/長方形 2289"/>
                <p:cNvSpPr/>
                <p:nvPr/>
              </p:nvSpPr>
              <p:spPr>
                <a:xfrm>
                  <a:off x="9349081" y="1484784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1" name="正方形/長方形 2290"/>
                <p:cNvSpPr/>
                <p:nvPr/>
              </p:nvSpPr>
              <p:spPr>
                <a:xfrm>
                  <a:off x="9349081" y="1628800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2" name="正方形/長方形 2291"/>
                <p:cNvSpPr/>
                <p:nvPr/>
              </p:nvSpPr>
              <p:spPr>
                <a:xfrm>
                  <a:off x="9349081" y="1772816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570566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正方形/長方形 1105"/>
          <p:cNvSpPr/>
          <p:nvPr/>
        </p:nvSpPr>
        <p:spPr bwMode="auto">
          <a:xfrm>
            <a:off x="272480" y="3369295"/>
            <a:ext cx="9361040" cy="1888374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CCECFF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 bwMode="auto">
          <a:xfrm>
            <a:off x="272480" y="458670"/>
            <a:ext cx="9361040" cy="1888374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rgbClr val="FF6600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2" name="正方形/長方形 551"/>
          <p:cNvSpPr/>
          <p:nvPr/>
        </p:nvSpPr>
        <p:spPr>
          <a:xfrm>
            <a:off x="1892176" y="3923060"/>
            <a:ext cx="324520" cy="2242244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3" name="正方形/長方形 552"/>
          <p:cNvSpPr/>
          <p:nvPr/>
        </p:nvSpPr>
        <p:spPr>
          <a:xfrm>
            <a:off x="2338288" y="3923060"/>
            <a:ext cx="324520" cy="2242244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4" name="正方形/長方形 553"/>
          <p:cNvSpPr/>
          <p:nvPr/>
        </p:nvSpPr>
        <p:spPr>
          <a:xfrm>
            <a:off x="8431064" y="3491012"/>
            <a:ext cx="576064" cy="267429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5" name="正方形/長方形 554"/>
          <p:cNvSpPr/>
          <p:nvPr/>
        </p:nvSpPr>
        <p:spPr>
          <a:xfrm>
            <a:off x="6946528" y="3851052"/>
            <a:ext cx="576064" cy="23142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6" name="正方形/長方形 555"/>
          <p:cNvSpPr/>
          <p:nvPr/>
        </p:nvSpPr>
        <p:spPr>
          <a:xfrm>
            <a:off x="4376936" y="3563020"/>
            <a:ext cx="576064" cy="260228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7" name="正方形/長方形 556"/>
          <p:cNvSpPr/>
          <p:nvPr/>
        </p:nvSpPr>
        <p:spPr>
          <a:xfrm>
            <a:off x="5173092" y="3563020"/>
            <a:ext cx="576064" cy="260228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8" name="正方形/長方形 557"/>
          <p:cNvSpPr/>
          <p:nvPr/>
        </p:nvSpPr>
        <p:spPr>
          <a:xfrm>
            <a:off x="1544736" y="4725144"/>
            <a:ext cx="555452" cy="14401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9" name="正方形/長方形 558"/>
          <p:cNvSpPr/>
          <p:nvPr/>
        </p:nvSpPr>
        <p:spPr>
          <a:xfrm>
            <a:off x="7023372" y="4869160"/>
            <a:ext cx="593924" cy="12961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0" name="正方形/長方形 559"/>
          <p:cNvSpPr/>
          <p:nvPr/>
        </p:nvSpPr>
        <p:spPr>
          <a:xfrm>
            <a:off x="3691160" y="4365104"/>
            <a:ext cx="555452" cy="1800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1" name="正方形/長方形 560"/>
          <p:cNvSpPr/>
          <p:nvPr/>
        </p:nvSpPr>
        <p:spPr>
          <a:xfrm>
            <a:off x="977056" y="3717032"/>
            <a:ext cx="436960" cy="244827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2" name="正方形/長方形 561"/>
          <p:cNvSpPr/>
          <p:nvPr/>
        </p:nvSpPr>
        <p:spPr>
          <a:xfrm>
            <a:off x="3363912" y="3717032"/>
            <a:ext cx="436960" cy="244827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3" name="正方形/長方形 562"/>
          <p:cNvSpPr/>
          <p:nvPr/>
        </p:nvSpPr>
        <p:spPr>
          <a:xfrm>
            <a:off x="5866556" y="3717032"/>
            <a:ext cx="670620" cy="244827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4" name="正方形/長方形 563"/>
          <p:cNvSpPr/>
          <p:nvPr/>
        </p:nvSpPr>
        <p:spPr>
          <a:xfrm>
            <a:off x="3327028" y="4797152"/>
            <a:ext cx="866032" cy="13681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5" name="正方形/長方形 564"/>
          <p:cNvSpPr/>
          <p:nvPr/>
        </p:nvSpPr>
        <p:spPr>
          <a:xfrm>
            <a:off x="2792760" y="4437112"/>
            <a:ext cx="866032" cy="172819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6" name="正方形/長方形 565"/>
          <p:cNvSpPr/>
          <p:nvPr/>
        </p:nvSpPr>
        <p:spPr>
          <a:xfrm>
            <a:off x="8378056" y="5229200"/>
            <a:ext cx="555452" cy="9361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7" name="正方形/長方形 566"/>
          <p:cNvSpPr/>
          <p:nvPr/>
        </p:nvSpPr>
        <p:spPr>
          <a:xfrm>
            <a:off x="7001048" y="5373216"/>
            <a:ext cx="555452" cy="79208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8" name="正方形/長方形 567"/>
          <p:cNvSpPr/>
          <p:nvPr/>
        </p:nvSpPr>
        <p:spPr>
          <a:xfrm>
            <a:off x="7820992" y="4221088"/>
            <a:ext cx="555452" cy="19442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9" name="正方形/長方形 568"/>
          <p:cNvSpPr/>
          <p:nvPr/>
        </p:nvSpPr>
        <p:spPr>
          <a:xfrm>
            <a:off x="4821460" y="4077072"/>
            <a:ext cx="555452" cy="20882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0" name="正方形/長方形 569"/>
          <p:cNvSpPr/>
          <p:nvPr/>
        </p:nvSpPr>
        <p:spPr>
          <a:xfrm>
            <a:off x="5511452" y="4077072"/>
            <a:ext cx="555452" cy="20882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1" name="正方形/長方形 570"/>
          <p:cNvSpPr/>
          <p:nvPr/>
        </p:nvSpPr>
        <p:spPr>
          <a:xfrm>
            <a:off x="4122588" y="4077072"/>
            <a:ext cx="555452" cy="20882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2" name="正方形/長方形 571"/>
          <p:cNvSpPr/>
          <p:nvPr/>
        </p:nvSpPr>
        <p:spPr>
          <a:xfrm>
            <a:off x="867792" y="5661248"/>
            <a:ext cx="628824" cy="5040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3" name="正方形/長方形 572"/>
          <p:cNvSpPr/>
          <p:nvPr/>
        </p:nvSpPr>
        <p:spPr>
          <a:xfrm>
            <a:off x="2165300" y="4365104"/>
            <a:ext cx="555452" cy="18002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4" name="正方形/長方形 573"/>
          <p:cNvSpPr/>
          <p:nvPr/>
        </p:nvSpPr>
        <p:spPr>
          <a:xfrm>
            <a:off x="272480" y="5013176"/>
            <a:ext cx="648072" cy="115212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787" name="グループ化 2786"/>
          <p:cNvGrpSpPr/>
          <p:nvPr/>
        </p:nvGrpSpPr>
        <p:grpSpPr>
          <a:xfrm>
            <a:off x="272480" y="548680"/>
            <a:ext cx="9361040" cy="2674292"/>
            <a:chOff x="272480" y="548680"/>
            <a:chExt cx="9361040" cy="2674292"/>
          </a:xfrm>
        </p:grpSpPr>
        <p:sp>
          <p:nvSpPr>
            <p:cNvPr id="1098" name="正方形/長方形 1097"/>
            <p:cNvSpPr/>
            <p:nvPr/>
          </p:nvSpPr>
          <p:spPr>
            <a:xfrm>
              <a:off x="1892176" y="980728"/>
              <a:ext cx="324520" cy="224224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2" name="正方形/長方形 1101"/>
            <p:cNvSpPr/>
            <p:nvPr/>
          </p:nvSpPr>
          <p:spPr>
            <a:xfrm>
              <a:off x="2338288" y="980728"/>
              <a:ext cx="324520" cy="224224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1" name="正方形/長方形 1110"/>
            <p:cNvSpPr/>
            <p:nvPr/>
          </p:nvSpPr>
          <p:spPr>
            <a:xfrm>
              <a:off x="8431064" y="548680"/>
              <a:ext cx="576064" cy="26742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正方形/長方形 1111"/>
            <p:cNvSpPr/>
            <p:nvPr/>
          </p:nvSpPr>
          <p:spPr>
            <a:xfrm>
              <a:off x="6946528" y="908720"/>
              <a:ext cx="576064" cy="231425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7" name="正方形/長方形 1116"/>
            <p:cNvSpPr/>
            <p:nvPr/>
          </p:nvSpPr>
          <p:spPr>
            <a:xfrm>
              <a:off x="4376936" y="620688"/>
              <a:ext cx="576064" cy="260228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9" name="正方形/長方形 1118"/>
            <p:cNvSpPr/>
            <p:nvPr/>
          </p:nvSpPr>
          <p:spPr>
            <a:xfrm>
              <a:off x="5173092" y="620688"/>
              <a:ext cx="576064" cy="260228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0" name="正方形/長方形 1119"/>
            <p:cNvSpPr/>
            <p:nvPr/>
          </p:nvSpPr>
          <p:spPr>
            <a:xfrm>
              <a:off x="1544736" y="1782812"/>
              <a:ext cx="555452" cy="14401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7" name="正方形/長方形 1146"/>
            <p:cNvSpPr/>
            <p:nvPr/>
          </p:nvSpPr>
          <p:spPr>
            <a:xfrm>
              <a:off x="7023372" y="1926828"/>
              <a:ext cx="593924" cy="12961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6" name="正方形/長方形 1155"/>
            <p:cNvSpPr/>
            <p:nvPr/>
          </p:nvSpPr>
          <p:spPr>
            <a:xfrm>
              <a:off x="3691160" y="1422772"/>
              <a:ext cx="555452" cy="1800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9" name="正方形/長方形 1158"/>
            <p:cNvSpPr/>
            <p:nvPr/>
          </p:nvSpPr>
          <p:spPr>
            <a:xfrm>
              <a:off x="977056" y="774700"/>
              <a:ext cx="436960" cy="244827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0" name="正方形/長方形 1159"/>
            <p:cNvSpPr/>
            <p:nvPr/>
          </p:nvSpPr>
          <p:spPr>
            <a:xfrm>
              <a:off x="3363912" y="774700"/>
              <a:ext cx="436960" cy="244827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5" name="正方形/長方形 1184"/>
            <p:cNvSpPr/>
            <p:nvPr/>
          </p:nvSpPr>
          <p:spPr>
            <a:xfrm>
              <a:off x="5866556" y="774700"/>
              <a:ext cx="670620" cy="244827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8" name="正方形/長方形 1187"/>
            <p:cNvSpPr/>
            <p:nvPr/>
          </p:nvSpPr>
          <p:spPr>
            <a:xfrm>
              <a:off x="3327028" y="1854820"/>
              <a:ext cx="866032" cy="136815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1" name="正方形/長方形 1190"/>
            <p:cNvSpPr/>
            <p:nvPr/>
          </p:nvSpPr>
          <p:spPr>
            <a:xfrm>
              <a:off x="2792760" y="1494780"/>
              <a:ext cx="866032" cy="172819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2" name="正方形/長方形 1191"/>
            <p:cNvSpPr/>
            <p:nvPr/>
          </p:nvSpPr>
          <p:spPr>
            <a:xfrm>
              <a:off x="8378056" y="2286868"/>
              <a:ext cx="555452" cy="93610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9" name="正方形/長方形 1218"/>
            <p:cNvSpPr/>
            <p:nvPr/>
          </p:nvSpPr>
          <p:spPr>
            <a:xfrm>
              <a:off x="7001048" y="2430884"/>
              <a:ext cx="555452" cy="79208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2" name="正方形/長方形 1221"/>
            <p:cNvSpPr/>
            <p:nvPr/>
          </p:nvSpPr>
          <p:spPr>
            <a:xfrm>
              <a:off x="7820992" y="1278756"/>
              <a:ext cx="555452" cy="194421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3" name="正方形/長方形 1302"/>
            <p:cNvSpPr/>
            <p:nvPr/>
          </p:nvSpPr>
          <p:spPr>
            <a:xfrm>
              <a:off x="4821460" y="1134740"/>
              <a:ext cx="555452" cy="20882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0" name="正方形/長方形 1309"/>
            <p:cNvSpPr/>
            <p:nvPr/>
          </p:nvSpPr>
          <p:spPr>
            <a:xfrm>
              <a:off x="5511452" y="1134740"/>
              <a:ext cx="555452" cy="20882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8" name="正方形/長方形 1727"/>
            <p:cNvSpPr/>
            <p:nvPr/>
          </p:nvSpPr>
          <p:spPr>
            <a:xfrm>
              <a:off x="4122588" y="1134740"/>
              <a:ext cx="555452" cy="20882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9" name="正方形/長方形 1728"/>
            <p:cNvSpPr/>
            <p:nvPr/>
          </p:nvSpPr>
          <p:spPr>
            <a:xfrm>
              <a:off x="867792" y="2718916"/>
              <a:ext cx="628824" cy="50405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0" name="正方形/長方形 1729"/>
            <p:cNvSpPr/>
            <p:nvPr/>
          </p:nvSpPr>
          <p:spPr>
            <a:xfrm>
              <a:off x="2165300" y="1422772"/>
              <a:ext cx="555452" cy="18002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1" name="正方形/長方形 1730"/>
            <p:cNvSpPr/>
            <p:nvPr/>
          </p:nvSpPr>
          <p:spPr>
            <a:xfrm>
              <a:off x="272480" y="2070844"/>
              <a:ext cx="648072" cy="115212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32" name="グループ化 574"/>
            <p:cNvGrpSpPr/>
            <p:nvPr/>
          </p:nvGrpSpPr>
          <p:grpSpPr>
            <a:xfrm>
              <a:off x="2504728" y="774700"/>
              <a:ext cx="648072" cy="2448272"/>
              <a:chOff x="3656856" y="1124744"/>
              <a:chExt cx="648072" cy="2448272"/>
            </a:xfrm>
          </p:grpSpPr>
          <p:sp>
            <p:nvSpPr>
              <p:cNvPr id="1733" name="片側の 2 つの角を丸めた四角形 1732"/>
              <p:cNvSpPr/>
              <p:nvPr/>
            </p:nvSpPr>
            <p:spPr>
              <a:xfrm>
                <a:off x="3656856" y="1484784"/>
                <a:ext cx="648072" cy="2088232"/>
              </a:xfrm>
              <a:prstGeom prst="round2SameRect">
                <a:avLst>
                  <a:gd name="adj1" fmla="val 11964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4" name="片側の 2 つの角を丸めた四角形 1733"/>
              <p:cNvSpPr/>
              <p:nvPr/>
            </p:nvSpPr>
            <p:spPr>
              <a:xfrm>
                <a:off x="3800872" y="1124744"/>
                <a:ext cx="360040" cy="432048"/>
              </a:xfrm>
              <a:prstGeom prst="round2SameRect">
                <a:avLst>
                  <a:gd name="adj1" fmla="val 22546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35" name="グループ化 577"/>
              <p:cNvGrpSpPr/>
              <p:nvPr/>
            </p:nvGrpSpPr>
            <p:grpSpPr>
              <a:xfrm>
                <a:off x="3656856" y="1628800"/>
                <a:ext cx="648072" cy="1728192"/>
                <a:chOff x="1712640" y="1628800"/>
                <a:chExt cx="648072" cy="3672408"/>
              </a:xfrm>
            </p:grpSpPr>
            <p:grpSp>
              <p:nvGrpSpPr>
                <p:cNvPr id="1738" name="グループ化 580"/>
                <p:cNvGrpSpPr/>
                <p:nvPr/>
              </p:nvGrpSpPr>
              <p:grpSpPr>
                <a:xfrm>
                  <a:off x="1712640" y="1628800"/>
                  <a:ext cx="648072" cy="1800200"/>
                  <a:chOff x="3656856" y="1628800"/>
                  <a:chExt cx="648072" cy="1800200"/>
                </a:xfrm>
              </p:grpSpPr>
              <p:sp>
                <p:nvSpPr>
                  <p:cNvPr id="1753" name="正方形/長方形 1752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4" name="正方形/長方形 1753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5" name="正方形/長方形 1754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6" name="正方形/長方形 1755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7" name="正方形/長方形 1756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8" name="正方形/長方形 1757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9" name="正方形/長方形 1758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0" name="正方形/長方形 1759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1" name="正方形/長方形 1760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2" name="正方形/長方形 1761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3" name="正方形/長方形 1762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4" name="正方形/長方形 1763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5" name="正方形/長方形 1764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39" name="グループ化 581"/>
                <p:cNvGrpSpPr/>
                <p:nvPr/>
              </p:nvGrpSpPr>
              <p:grpSpPr>
                <a:xfrm>
                  <a:off x="1712640" y="3501008"/>
                  <a:ext cx="648072" cy="1800200"/>
                  <a:chOff x="3656856" y="1628800"/>
                  <a:chExt cx="648072" cy="1800200"/>
                </a:xfrm>
              </p:grpSpPr>
              <p:sp>
                <p:nvSpPr>
                  <p:cNvPr id="1740" name="正方形/長方形 1739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1" name="正方形/長方形 1740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2" name="正方形/長方形 1741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3" name="正方形/長方形 1742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4" name="正方形/長方形 1743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5" name="正方形/長方形 1744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6" name="正方形/長方形 1745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7" name="正方形/長方形 1746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8" name="正方形/長方形 1747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9" name="正方形/長方形 1748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0" name="正方形/長方形 1749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1" name="正方形/長方形 1750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2" name="正方形/長方形 1751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736" name="正方形/長方形 1735"/>
              <p:cNvSpPr/>
              <p:nvPr/>
            </p:nvSpPr>
            <p:spPr>
              <a:xfrm>
                <a:off x="3872880" y="3501008"/>
                <a:ext cx="216024" cy="720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7" name="正方形/長方形 1736"/>
              <p:cNvSpPr/>
              <p:nvPr/>
            </p:nvSpPr>
            <p:spPr>
              <a:xfrm>
                <a:off x="3800872" y="1268760"/>
                <a:ext cx="360040" cy="720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66" name="グループ化 691"/>
            <p:cNvGrpSpPr/>
            <p:nvPr/>
          </p:nvGrpSpPr>
          <p:grpSpPr>
            <a:xfrm>
              <a:off x="3224808" y="2070844"/>
              <a:ext cx="576064" cy="1152128"/>
              <a:chOff x="4376936" y="2420888"/>
              <a:chExt cx="576064" cy="1152128"/>
            </a:xfrm>
          </p:grpSpPr>
          <p:sp>
            <p:nvSpPr>
              <p:cNvPr id="1767" name="正方形/長方形 1766"/>
              <p:cNvSpPr/>
              <p:nvPr/>
            </p:nvSpPr>
            <p:spPr>
              <a:xfrm>
                <a:off x="4376936" y="2420888"/>
                <a:ext cx="576064" cy="115212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8" name="正方形/長方形 1767"/>
              <p:cNvSpPr/>
              <p:nvPr/>
            </p:nvSpPr>
            <p:spPr>
              <a:xfrm>
                <a:off x="4520952" y="3501008"/>
                <a:ext cx="288032" cy="720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69" name="グループ化 694"/>
              <p:cNvGrpSpPr/>
              <p:nvPr/>
            </p:nvGrpSpPr>
            <p:grpSpPr>
              <a:xfrm>
                <a:off x="4448944" y="2492896"/>
                <a:ext cx="432048" cy="720080"/>
                <a:chOff x="1352600" y="1628800"/>
                <a:chExt cx="1368152" cy="1656184"/>
              </a:xfrm>
            </p:grpSpPr>
            <p:sp>
              <p:nvSpPr>
                <p:cNvPr id="1770" name="正方形/長方形 1769"/>
                <p:cNvSpPr/>
                <p:nvPr/>
              </p:nvSpPr>
              <p:spPr>
                <a:xfrm>
                  <a:off x="1352600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1" name="正方形/長方形 1770"/>
                <p:cNvSpPr/>
                <p:nvPr/>
              </p:nvSpPr>
              <p:spPr>
                <a:xfrm>
                  <a:off x="1496616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2" name="正方形/長方形 1771"/>
                <p:cNvSpPr/>
                <p:nvPr/>
              </p:nvSpPr>
              <p:spPr>
                <a:xfrm>
                  <a:off x="1640632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3" name="正方形/長方形 1772"/>
                <p:cNvSpPr/>
                <p:nvPr/>
              </p:nvSpPr>
              <p:spPr>
                <a:xfrm>
                  <a:off x="1784648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4" name="正方形/長方形 1773"/>
                <p:cNvSpPr/>
                <p:nvPr/>
              </p:nvSpPr>
              <p:spPr>
                <a:xfrm>
                  <a:off x="1928664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5" name="正方形/長方形 1774"/>
                <p:cNvSpPr/>
                <p:nvPr/>
              </p:nvSpPr>
              <p:spPr>
                <a:xfrm>
                  <a:off x="2072680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6" name="正方形/長方形 1775"/>
                <p:cNvSpPr/>
                <p:nvPr/>
              </p:nvSpPr>
              <p:spPr>
                <a:xfrm>
                  <a:off x="2216696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7" name="正方形/長方形 1776"/>
                <p:cNvSpPr/>
                <p:nvPr/>
              </p:nvSpPr>
              <p:spPr>
                <a:xfrm>
                  <a:off x="2360712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8" name="正方形/長方形 1777"/>
                <p:cNvSpPr/>
                <p:nvPr/>
              </p:nvSpPr>
              <p:spPr>
                <a:xfrm>
                  <a:off x="2504728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9" name="正方形/長方形 1778"/>
                <p:cNvSpPr/>
                <p:nvPr/>
              </p:nvSpPr>
              <p:spPr>
                <a:xfrm>
                  <a:off x="2648744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0" name="正方形/長方形 1779"/>
                <p:cNvSpPr/>
                <p:nvPr/>
              </p:nvSpPr>
              <p:spPr>
                <a:xfrm>
                  <a:off x="1352600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1" name="正方形/長方形 1780"/>
                <p:cNvSpPr/>
                <p:nvPr/>
              </p:nvSpPr>
              <p:spPr>
                <a:xfrm>
                  <a:off x="1496616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2" name="正方形/長方形 1781"/>
                <p:cNvSpPr/>
                <p:nvPr/>
              </p:nvSpPr>
              <p:spPr>
                <a:xfrm>
                  <a:off x="1640632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3" name="正方形/長方形 1782"/>
                <p:cNvSpPr/>
                <p:nvPr/>
              </p:nvSpPr>
              <p:spPr>
                <a:xfrm>
                  <a:off x="1784648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4" name="正方形/長方形 1783"/>
                <p:cNvSpPr/>
                <p:nvPr/>
              </p:nvSpPr>
              <p:spPr>
                <a:xfrm>
                  <a:off x="1928664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5" name="正方形/長方形 1784"/>
                <p:cNvSpPr/>
                <p:nvPr/>
              </p:nvSpPr>
              <p:spPr>
                <a:xfrm>
                  <a:off x="2072680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6" name="正方形/長方形 1785"/>
                <p:cNvSpPr/>
                <p:nvPr/>
              </p:nvSpPr>
              <p:spPr>
                <a:xfrm>
                  <a:off x="2216696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7" name="正方形/長方形 1786"/>
                <p:cNvSpPr/>
                <p:nvPr/>
              </p:nvSpPr>
              <p:spPr>
                <a:xfrm>
                  <a:off x="2360712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8" name="正方形/長方形 1787"/>
                <p:cNvSpPr/>
                <p:nvPr/>
              </p:nvSpPr>
              <p:spPr>
                <a:xfrm>
                  <a:off x="2504728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9" name="正方形/長方形 1788"/>
                <p:cNvSpPr/>
                <p:nvPr/>
              </p:nvSpPr>
              <p:spPr>
                <a:xfrm>
                  <a:off x="2648744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0" name="正方形/長方形 1789"/>
                <p:cNvSpPr/>
                <p:nvPr/>
              </p:nvSpPr>
              <p:spPr>
                <a:xfrm>
                  <a:off x="1352600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1" name="正方形/長方形 1790"/>
                <p:cNvSpPr/>
                <p:nvPr/>
              </p:nvSpPr>
              <p:spPr>
                <a:xfrm>
                  <a:off x="1496616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2" name="正方形/長方形 1791"/>
                <p:cNvSpPr/>
                <p:nvPr/>
              </p:nvSpPr>
              <p:spPr>
                <a:xfrm>
                  <a:off x="1640632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3" name="正方形/長方形 1792"/>
                <p:cNvSpPr/>
                <p:nvPr/>
              </p:nvSpPr>
              <p:spPr>
                <a:xfrm>
                  <a:off x="1784648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4" name="正方形/長方形 1793"/>
                <p:cNvSpPr/>
                <p:nvPr/>
              </p:nvSpPr>
              <p:spPr>
                <a:xfrm>
                  <a:off x="1928664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5" name="正方形/長方形 1794"/>
                <p:cNvSpPr/>
                <p:nvPr/>
              </p:nvSpPr>
              <p:spPr>
                <a:xfrm>
                  <a:off x="2072680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6" name="正方形/長方形 1795"/>
                <p:cNvSpPr/>
                <p:nvPr/>
              </p:nvSpPr>
              <p:spPr>
                <a:xfrm>
                  <a:off x="2216696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7" name="正方形/長方形 1796"/>
                <p:cNvSpPr/>
                <p:nvPr/>
              </p:nvSpPr>
              <p:spPr>
                <a:xfrm>
                  <a:off x="2360712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8" name="正方形/長方形 1797"/>
                <p:cNvSpPr/>
                <p:nvPr/>
              </p:nvSpPr>
              <p:spPr>
                <a:xfrm>
                  <a:off x="2504728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9" name="正方形/長方形 1798"/>
                <p:cNvSpPr/>
                <p:nvPr/>
              </p:nvSpPr>
              <p:spPr>
                <a:xfrm>
                  <a:off x="2648744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0" name="正方形/長方形 1799"/>
                <p:cNvSpPr/>
                <p:nvPr/>
              </p:nvSpPr>
              <p:spPr>
                <a:xfrm>
                  <a:off x="1352600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1" name="正方形/長方形 1800"/>
                <p:cNvSpPr/>
                <p:nvPr/>
              </p:nvSpPr>
              <p:spPr>
                <a:xfrm>
                  <a:off x="1496616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2" name="正方形/長方形 1801"/>
                <p:cNvSpPr/>
                <p:nvPr/>
              </p:nvSpPr>
              <p:spPr>
                <a:xfrm>
                  <a:off x="1640632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3" name="正方形/長方形 1802"/>
                <p:cNvSpPr/>
                <p:nvPr/>
              </p:nvSpPr>
              <p:spPr>
                <a:xfrm>
                  <a:off x="1784648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4" name="正方形/長方形 1803"/>
                <p:cNvSpPr/>
                <p:nvPr/>
              </p:nvSpPr>
              <p:spPr>
                <a:xfrm>
                  <a:off x="1928664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5" name="正方形/長方形 1804"/>
                <p:cNvSpPr/>
                <p:nvPr/>
              </p:nvSpPr>
              <p:spPr>
                <a:xfrm>
                  <a:off x="2072680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6" name="正方形/長方形 1805"/>
                <p:cNvSpPr/>
                <p:nvPr/>
              </p:nvSpPr>
              <p:spPr>
                <a:xfrm>
                  <a:off x="2216696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7" name="正方形/長方形 1806"/>
                <p:cNvSpPr/>
                <p:nvPr/>
              </p:nvSpPr>
              <p:spPr>
                <a:xfrm>
                  <a:off x="2360712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8" name="正方形/長方形 1807"/>
                <p:cNvSpPr/>
                <p:nvPr/>
              </p:nvSpPr>
              <p:spPr>
                <a:xfrm>
                  <a:off x="2504728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9" name="正方形/長方形 1808"/>
                <p:cNvSpPr/>
                <p:nvPr/>
              </p:nvSpPr>
              <p:spPr>
                <a:xfrm>
                  <a:off x="2648744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0" name="正方形/長方形 1809"/>
                <p:cNvSpPr/>
                <p:nvPr/>
              </p:nvSpPr>
              <p:spPr>
                <a:xfrm>
                  <a:off x="1352600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1" name="正方形/長方形 1810"/>
                <p:cNvSpPr/>
                <p:nvPr/>
              </p:nvSpPr>
              <p:spPr>
                <a:xfrm>
                  <a:off x="1496616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2" name="正方形/長方形 1811"/>
                <p:cNvSpPr/>
                <p:nvPr/>
              </p:nvSpPr>
              <p:spPr>
                <a:xfrm>
                  <a:off x="1640632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3" name="正方形/長方形 1812"/>
                <p:cNvSpPr/>
                <p:nvPr/>
              </p:nvSpPr>
              <p:spPr>
                <a:xfrm>
                  <a:off x="1784648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4" name="正方形/長方形 1813"/>
                <p:cNvSpPr/>
                <p:nvPr/>
              </p:nvSpPr>
              <p:spPr>
                <a:xfrm>
                  <a:off x="1928664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5" name="正方形/長方形 1814"/>
                <p:cNvSpPr/>
                <p:nvPr/>
              </p:nvSpPr>
              <p:spPr>
                <a:xfrm>
                  <a:off x="2072680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6" name="正方形/長方形 1815"/>
                <p:cNvSpPr/>
                <p:nvPr/>
              </p:nvSpPr>
              <p:spPr>
                <a:xfrm>
                  <a:off x="2216696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7" name="正方形/長方形 1816"/>
                <p:cNvSpPr/>
                <p:nvPr/>
              </p:nvSpPr>
              <p:spPr>
                <a:xfrm>
                  <a:off x="2360712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8" name="正方形/長方形 1817"/>
                <p:cNvSpPr/>
                <p:nvPr/>
              </p:nvSpPr>
              <p:spPr>
                <a:xfrm>
                  <a:off x="2504728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9" name="正方形/長方形 1818"/>
                <p:cNvSpPr/>
                <p:nvPr/>
              </p:nvSpPr>
              <p:spPr>
                <a:xfrm>
                  <a:off x="2648744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0" name="正方形/長方形 1819"/>
                <p:cNvSpPr/>
                <p:nvPr/>
              </p:nvSpPr>
              <p:spPr>
                <a:xfrm>
                  <a:off x="1352600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1" name="正方形/長方形 1820"/>
                <p:cNvSpPr/>
                <p:nvPr/>
              </p:nvSpPr>
              <p:spPr>
                <a:xfrm>
                  <a:off x="1496616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2" name="正方形/長方形 1821"/>
                <p:cNvSpPr/>
                <p:nvPr/>
              </p:nvSpPr>
              <p:spPr>
                <a:xfrm>
                  <a:off x="1640632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3" name="正方形/長方形 1822"/>
                <p:cNvSpPr/>
                <p:nvPr/>
              </p:nvSpPr>
              <p:spPr>
                <a:xfrm>
                  <a:off x="1784648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4" name="正方形/長方形 1823"/>
                <p:cNvSpPr/>
                <p:nvPr/>
              </p:nvSpPr>
              <p:spPr>
                <a:xfrm>
                  <a:off x="1928664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5" name="正方形/長方形 1824"/>
                <p:cNvSpPr/>
                <p:nvPr/>
              </p:nvSpPr>
              <p:spPr>
                <a:xfrm>
                  <a:off x="2072680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6" name="正方形/長方形 1825"/>
                <p:cNvSpPr/>
                <p:nvPr/>
              </p:nvSpPr>
              <p:spPr>
                <a:xfrm>
                  <a:off x="2216696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7" name="正方形/長方形 1826"/>
                <p:cNvSpPr/>
                <p:nvPr/>
              </p:nvSpPr>
              <p:spPr>
                <a:xfrm>
                  <a:off x="2360712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8" name="正方形/長方形 1827"/>
                <p:cNvSpPr/>
                <p:nvPr/>
              </p:nvSpPr>
              <p:spPr>
                <a:xfrm>
                  <a:off x="2504728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9" name="正方形/長方形 1828"/>
                <p:cNvSpPr/>
                <p:nvPr/>
              </p:nvSpPr>
              <p:spPr>
                <a:xfrm>
                  <a:off x="2648744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0" name="正方形/長方形 1829"/>
                <p:cNvSpPr/>
                <p:nvPr/>
              </p:nvSpPr>
              <p:spPr>
                <a:xfrm>
                  <a:off x="1352600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1" name="正方形/長方形 1830"/>
                <p:cNvSpPr/>
                <p:nvPr/>
              </p:nvSpPr>
              <p:spPr>
                <a:xfrm>
                  <a:off x="1496616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2" name="正方形/長方形 1831"/>
                <p:cNvSpPr/>
                <p:nvPr/>
              </p:nvSpPr>
              <p:spPr>
                <a:xfrm>
                  <a:off x="1640632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3" name="正方形/長方形 1832"/>
                <p:cNvSpPr/>
                <p:nvPr/>
              </p:nvSpPr>
              <p:spPr>
                <a:xfrm>
                  <a:off x="1784648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4" name="正方形/長方形 1833"/>
                <p:cNvSpPr/>
                <p:nvPr/>
              </p:nvSpPr>
              <p:spPr>
                <a:xfrm>
                  <a:off x="1928664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5" name="正方形/長方形 1834"/>
                <p:cNvSpPr/>
                <p:nvPr/>
              </p:nvSpPr>
              <p:spPr>
                <a:xfrm>
                  <a:off x="2072680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6" name="正方形/長方形 1835"/>
                <p:cNvSpPr/>
                <p:nvPr/>
              </p:nvSpPr>
              <p:spPr>
                <a:xfrm>
                  <a:off x="2216696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7" name="正方形/長方形 1836"/>
                <p:cNvSpPr/>
                <p:nvPr/>
              </p:nvSpPr>
              <p:spPr>
                <a:xfrm>
                  <a:off x="2360712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8" name="正方形/長方形 1837"/>
                <p:cNvSpPr/>
                <p:nvPr/>
              </p:nvSpPr>
              <p:spPr>
                <a:xfrm>
                  <a:off x="2504728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9" name="正方形/長方形 1838"/>
                <p:cNvSpPr/>
                <p:nvPr/>
              </p:nvSpPr>
              <p:spPr>
                <a:xfrm>
                  <a:off x="2648744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0" name="正方形/長方形 1839"/>
                <p:cNvSpPr/>
                <p:nvPr/>
              </p:nvSpPr>
              <p:spPr>
                <a:xfrm>
                  <a:off x="1352600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1" name="正方形/長方形 1840"/>
                <p:cNvSpPr/>
                <p:nvPr/>
              </p:nvSpPr>
              <p:spPr>
                <a:xfrm>
                  <a:off x="1496616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2" name="正方形/長方形 1841"/>
                <p:cNvSpPr/>
                <p:nvPr/>
              </p:nvSpPr>
              <p:spPr>
                <a:xfrm>
                  <a:off x="1640632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3" name="正方形/長方形 1842"/>
                <p:cNvSpPr/>
                <p:nvPr/>
              </p:nvSpPr>
              <p:spPr>
                <a:xfrm>
                  <a:off x="1784648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4" name="正方形/長方形 1843"/>
                <p:cNvSpPr/>
                <p:nvPr/>
              </p:nvSpPr>
              <p:spPr>
                <a:xfrm>
                  <a:off x="1928664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5" name="正方形/長方形 1844"/>
                <p:cNvSpPr/>
                <p:nvPr/>
              </p:nvSpPr>
              <p:spPr>
                <a:xfrm>
                  <a:off x="2072680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6" name="正方形/長方形 1845"/>
                <p:cNvSpPr/>
                <p:nvPr/>
              </p:nvSpPr>
              <p:spPr>
                <a:xfrm>
                  <a:off x="2216696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7" name="正方形/長方形 1846"/>
                <p:cNvSpPr/>
                <p:nvPr/>
              </p:nvSpPr>
              <p:spPr>
                <a:xfrm>
                  <a:off x="2360712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8" name="正方形/長方形 1847"/>
                <p:cNvSpPr/>
                <p:nvPr/>
              </p:nvSpPr>
              <p:spPr>
                <a:xfrm>
                  <a:off x="2504728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9" name="正方形/長方形 1848"/>
                <p:cNvSpPr/>
                <p:nvPr/>
              </p:nvSpPr>
              <p:spPr>
                <a:xfrm>
                  <a:off x="2648744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850" name="グループ化 775"/>
            <p:cNvGrpSpPr/>
            <p:nvPr/>
          </p:nvGrpSpPr>
          <p:grpSpPr>
            <a:xfrm>
              <a:off x="1208584" y="990724"/>
              <a:ext cx="576064" cy="2232248"/>
              <a:chOff x="2360712" y="1340768"/>
              <a:chExt cx="576064" cy="2232248"/>
            </a:xfrm>
          </p:grpSpPr>
          <p:sp>
            <p:nvSpPr>
              <p:cNvPr id="1851" name="正方形/長方形 1850"/>
              <p:cNvSpPr/>
              <p:nvPr/>
            </p:nvSpPr>
            <p:spPr>
              <a:xfrm>
                <a:off x="2432720" y="1340768"/>
                <a:ext cx="504056" cy="223224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正方形/長方形 1851"/>
              <p:cNvSpPr/>
              <p:nvPr/>
            </p:nvSpPr>
            <p:spPr>
              <a:xfrm>
                <a:off x="2504728" y="1340768"/>
                <a:ext cx="360040" cy="223224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正方形/長方形 1852"/>
              <p:cNvSpPr/>
              <p:nvPr/>
            </p:nvSpPr>
            <p:spPr>
              <a:xfrm>
                <a:off x="2576736" y="3501008"/>
                <a:ext cx="216024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4" name="正方形/長方形 1853"/>
              <p:cNvSpPr/>
              <p:nvPr/>
            </p:nvSpPr>
            <p:spPr>
              <a:xfrm>
                <a:off x="2360713" y="1340768"/>
                <a:ext cx="72008" cy="2232248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50000">
                    <a:srgbClr val="66FFFF"/>
                  </a:gs>
                  <a:gs pos="100000">
                    <a:srgbClr val="00B0F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5" name="正方形/長方形 1854"/>
              <p:cNvSpPr/>
              <p:nvPr/>
            </p:nvSpPr>
            <p:spPr>
              <a:xfrm>
                <a:off x="2360712" y="3501008"/>
                <a:ext cx="72008" cy="72008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正方形/長方形 1855"/>
              <p:cNvSpPr/>
              <p:nvPr/>
            </p:nvSpPr>
            <p:spPr>
              <a:xfrm>
                <a:off x="2360712" y="1340768"/>
                <a:ext cx="72008" cy="72008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57" name="グループ化 782"/>
            <p:cNvGrpSpPr/>
            <p:nvPr/>
          </p:nvGrpSpPr>
          <p:grpSpPr>
            <a:xfrm>
              <a:off x="488504" y="1566788"/>
              <a:ext cx="648072" cy="1656184"/>
              <a:chOff x="1640632" y="1916832"/>
              <a:chExt cx="648072" cy="1656184"/>
            </a:xfrm>
          </p:grpSpPr>
          <p:sp>
            <p:nvSpPr>
              <p:cNvPr id="1858" name="正方形/長方形 1857"/>
              <p:cNvSpPr/>
              <p:nvPr/>
            </p:nvSpPr>
            <p:spPr>
              <a:xfrm>
                <a:off x="1640632" y="1916832"/>
                <a:ext cx="648072" cy="165618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59" name="グループ化 784"/>
              <p:cNvGrpSpPr/>
              <p:nvPr/>
            </p:nvGrpSpPr>
            <p:grpSpPr>
              <a:xfrm>
                <a:off x="1712641" y="1916832"/>
                <a:ext cx="504056" cy="1440160"/>
                <a:chOff x="1712640" y="1916832"/>
                <a:chExt cx="621783" cy="1440160"/>
              </a:xfrm>
            </p:grpSpPr>
            <p:sp>
              <p:nvSpPr>
                <p:cNvPr id="1861" name="正方形/長方形 1860"/>
                <p:cNvSpPr/>
                <p:nvPr/>
              </p:nvSpPr>
              <p:spPr>
                <a:xfrm>
                  <a:off x="1712640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2" name="正方形/長方形 1861"/>
                <p:cNvSpPr/>
                <p:nvPr/>
              </p:nvSpPr>
              <p:spPr>
                <a:xfrm>
                  <a:off x="1784648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3" name="正方形/長方形 1862"/>
                <p:cNvSpPr/>
                <p:nvPr/>
              </p:nvSpPr>
              <p:spPr>
                <a:xfrm>
                  <a:off x="1856656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4" name="正方形/長方形 1863"/>
                <p:cNvSpPr/>
                <p:nvPr/>
              </p:nvSpPr>
              <p:spPr>
                <a:xfrm>
                  <a:off x="1928664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5" name="正方形/長方形 1864"/>
                <p:cNvSpPr/>
                <p:nvPr/>
              </p:nvSpPr>
              <p:spPr>
                <a:xfrm>
                  <a:off x="2000672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6" name="正方形/長方形 1865"/>
                <p:cNvSpPr/>
                <p:nvPr/>
              </p:nvSpPr>
              <p:spPr>
                <a:xfrm>
                  <a:off x="2072680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7" name="正方形/長方形 1866"/>
                <p:cNvSpPr/>
                <p:nvPr/>
              </p:nvSpPr>
              <p:spPr>
                <a:xfrm>
                  <a:off x="2144688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8" name="正方形/長方形 1867"/>
                <p:cNvSpPr/>
                <p:nvPr/>
              </p:nvSpPr>
              <p:spPr>
                <a:xfrm>
                  <a:off x="2216696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9" name="正方形/長方形 1868"/>
                <p:cNvSpPr/>
                <p:nvPr/>
              </p:nvSpPr>
              <p:spPr>
                <a:xfrm>
                  <a:off x="2288704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60" name="正方形/長方形 1859"/>
              <p:cNvSpPr/>
              <p:nvPr/>
            </p:nvSpPr>
            <p:spPr>
              <a:xfrm>
                <a:off x="1856656" y="3501008"/>
                <a:ext cx="216024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70" name="グループ化 795"/>
            <p:cNvGrpSpPr/>
            <p:nvPr/>
          </p:nvGrpSpPr>
          <p:grpSpPr>
            <a:xfrm>
              <a:off x="3872880" y="1710804"/>
              <a:ext cx="576064" cy="1512168"/>
              <a:chOff x="5025008" y="2060848"/>
              <a:chExt cx="576064" cy="1512168"/>
            </a:xfrm>
          </p:grpSpPr>
          <p:sp>
            <p:nvSpPr>
              <p:cNvPr id="1871" name="正方形/長方形 1870"/>
              <p:cNvSpPr/>
              <p:nvPr/>
            </p:nvSpPr>
            <p:spPr>
              <a:xfrm>
                <a:off x="5025008" y="2132856"/>
                <a:ext cx="576064" cy="144016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正方形/長方形 1871"/>
              <p:cNvSpPr/>
              <p:nvPr/>
            </p:nvSpPr>
            <p:spPr>
              <a:xfrm>
                <a:off x="5169024" y="3501008"/>
                <a:ext cx="288032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3" name="正方形/長方形 1872"/>
              <p:cNvSpPr/>
              <p:nvPr/>
            </p:nvSpPr>
            <p:spPr>
              <a:xfrm>
                <a:off x="5097016" y="2204864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正方形/長方形 1873"/>
              <p:cNvSpPr/>
              <p:nvPr/>
            </p:nvSpPr>
            <p:spPr>
              <a:xfrm>
                <a:off x="5097016" y="2276872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正方形/長方形 1874"/>
              <p:cNvSpPr/>
              <p:nvPr/>
            </p:nvSpPr>
            <p:spPr>
              <a:xfrm>
                <a:off x="5097016" y="2348880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正方形/長方形 1875"/>
              <p:cNvSpPr/>
              <p:nvPr/>
            </p:nvSpPr>
            <p:spPr>
              <a:xfrm>
                <a:off x="5097016" y="2420888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正方形/長方形 1876"/>
              <p:cNvSpPr/>
              <p:nvPr/>
            </p:nvSpPr>
            <p:spPr>
              <a:xfrm>
                <a:off x="5097016" y="2492896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正方形/長方形 1877"/>
              <p:cNvSpPr/>
              <p:nvPr/>
            </p:nvSpPr>
            <p:spPr>
              <a:xfrm>
                <a:off x="5097016" y="2564904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正方形/長方形 1878"/>
              <p:cNvSpPr/>
              <p:nvPr/>
            </p:nvSpPr>
            <p:spPr>
              <a:xfrm>
                <a:off x="5097016" y="2636912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正方形/長方形 1879"/>
              <p:cNvSpPr/>
              <p:nvPr/>
            </p:nvSpPr>
            <p:spPr>
              <a:xfrm>
                <a:off x="5097016" y="2708920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正方形/長方形 1880"/>
              <p:cNvSpPr/>
              <p:nvPr/>
            </p:nvSpPr>
            <p:spPr>
              <a:xfrm>
                <a:off x="5097016" y="2708920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正方形/長方形 1881"/>
              <p:cNvSpPr/>
              <p:nvPr/>
            </p:nvSpPr>
            <p:spPr>
              <a:xfrm>
                <a:off x="5097016" y="2780928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正方形/長方形 1882"/>
              <p:cNvSpPr/>
              <p:nvPr/>
            </p:nvSpPr>
            <p:spPr>
              <a:xfrm>
                <a:off x="5097016" y="2852936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正方形/長方形 1883"/>
              <p:cNvSpPr/>
              <p:nvPr/>
            </p:nvSpPr>
            <p:spPr>
              <a:xfrm>
                <a:off x="5097016" y="2924944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正方形/長方形 1884"/>
              <p:cNvSpPr/>
              <p:nvPr/>
            </p:nvSpPr>
            <p:spPr>
              <a:xfrm>
                <a:off x="5097016" y="2996952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6" name="正方形/長方形 1885"/>
              <p:cNvSpPr/>
              <p:nvPr/>
            </p:nvSpPr>
            <p:spPr>
              <a:xfrm>
                <a:off x="5097016" y="3068960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正方形/長方形 1886"/>
              <p:cNvSpPr/>
              <p:nvPr/>
            </p:nvSpPr>
            <p:spPr>
              <a:xfrm>
                <a:off x="5097016" y="3140968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正方形/長方形 1887"/>
              <p:cNvSpPr/>
              <p:nvPr/>
            </p:nvSpPr>
            <p:spPr>
              <a:xfrm>
                <a:off x="5097016" y="3212976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正方形/長方形 1888"/>
              <p:cNvSpPr/>
              <p:nvPr/>
            </p:nvSpPr>
            <p:spPr>
              <a:xfrm>
                <a:off x="5097016" y="2060848"/>
                <a:ext cx="423664" cy="135632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0" name="グループ化 815"/>
            <p:cNvGrpSpPr/>
            <p:nvPr/>
          </p:nvGrpSpPr>
          <p:grpSpPr>
            <a:xfrm>
              <a:off x="4520952" y="1422772"/>
              <a:ext cx="792088" cy="1800200"/>
              <a:chOff x="5673080" y="1772816"/>
              <a:chExt cx="792088" cy="1800200"/>
            </a:xfrm>
          </p:grpSpPr>
          <p:sp>
            <p:nvSpPr>
              <p:cNvPr id="1891" name="正方形/長方形 1890"/>
              <p:cNvSpPr/>
              <p:nvPr/>
            </p:nvSpPr>
            <p:spPr>
              <a:xfrm>
                <a:off x="5745088" y="1844824"/>
                <a:ext cx="639688" cy="20764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正方形/長方形 1891"/>
              <p:cNvSpPr/>
              <p:nvPr/>
            </p:nvSpPr>
            <p:spPr>
              <a:xfrm>
                <a:off x="5673080" y="1988840"/>
                <a:ext cx="792088" cy="158417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93" name="グループ化 818"/>
              <p:cNvGrpSpPr/>
              <p:nvPr/>
            </p:nvGrpSpPr>
            <p:grpSpPr>
              <a:xfrm>
                <a:off x="5745088" y="2060848"/>
                <a:ext cx="663231" cy="504056"/>
                <a:chOff x="5745088" y="2060848"/>
                <a:chExt cx="663231" cy="504056"/>
              </a:xfrm>
            </p:grpSpPr>
            <p:sp>
              <p:nvSpPr>
                <p:cNvPr id="1930" name="正方形/長方形 1929"/>
                <p:cNvSpPr/>
                <p:nvPr/>
              </p:nvSpPr>
              <p:spPr>
                <a:xfrm>
                  <a:off x="5745088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1" name="正方形/長方形 1930"/>
                <p:cNvSpPr/>
                <p:nvPr/>
              </p:nvSpPr>
              <p:spPr>
                <a:xfrm>
                  <a:off x="5934583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2" name="正方形/長方形 1931"/>
                <p:cNvSpPr/>
                <p:nvPr/>
              </p:nvSpPr>
              <p:spPr>
                <a:xfrm>
                  <a:off x="6124077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3" name="正方形/長方形 1932"/>
                <p:cNvSpPr/>
                <p:nvPr/>
              </p:nvSpPr>
              <p:spPr>
                <a:xfrm>
                  <a:off x="6313572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4" name="正方形/長方形 1933"/>
                <p:cNvSpPr/>
                <p:nvPr/>
              </p:nvSpPr>
              <p:spPr>
                <a:xfrm>
                  <a:off x="5745088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5" name="正方形/長方形 1934"/>
                <p:cNvSpPr/>
                <p:nvPr/>
              </p:nvSpPr>
              <p:spPr>
                <a:xfrm>
                  <a:off x="5934583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6" name="正方形/長方形 1935"/>
                <p:cNvSpPr/>
                <p:nvPr/>
              </p:nvSpPr>
              <p:spPr>
                <a:xfrm>
                  <a:off x="6124077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7" name="正方形/長方形 1936"/>
                <p:cNvSpPr/>
                <p:nvPr/>
              </p:nvSpPr>
              <p:spPr>
                <a:xfrm>
                  <a:off x="6313572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8" name="正方形/長方形 1937"/>
                <p:cNvSpPr/>
                <p:nvPr/>
              </p:nvSpPr>
              <p:spPr>
                <a:xfrm>
                  <a:off x="5745088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9" name="正方形/長方形 1938"/>
                <p:cNvSpPr/>
                <p:nvPr/>
              </p:nvSpPr>
              <p:spPr>
                <a:xfrm>
                  <a:off x="5934583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0" name="正方形/長方形 1939"/>
                <p:cNvSpPr/>
                <p:nvPr/>
              </p:nvSpPr>
              <p:spPr>
                <a:xfrm>
                  <a:off x="6124077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1" name="正方形/長方形 1940"/>
                <p:cNvSpPr/>
                <p:nvPr/>
              </p:nvSpPr>
              <p:spPr>
                <a:xfrm>
                  <a:off x="6313572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2" name="正方形/長方形 1941"/>
                <p:cNvSpPr/>
                <p:nvPr/>
              </p:nvSpPr>
              <p:spPr>
                <a:xfrm>
                  <a:off x="5745088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3" name="正方形/長方形 1942"/>
                <p:cNvSpPr/>
                <p:nvPr/>
              </p:nvSpPr>
              <p:spPr>
                <a:xfrm>
                  <a:off x="5934583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4" name="正方形/長方形 1943"/>
                <p:cNvSpPr/>
                <p:nvPr/>
              </p:nvSpPr>
              <p:spPr>
                <a:xfrm>
                  <a:off x="6124077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5" name="正方形/長方形 1944"/>
                <p:cNvSpPr/>
                <p:nvPr/>
              </p:nvSpPr>
              <p:spPr>
                <a:xfrm>
                  <a:off x="6313572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6" name="正方形/長方形 1945"/>
                <p:cNvSpPr/>
                <p:nvPr/>
              </p:nvSpPr>
              <p:spPr>
                <a:xfrm>
                  <a:off x="5745088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7" name="正方形/長方形 1946"/>
                <p:cNvSpPr/>
                <p:nvPr/>
              </p:nvSpPr>
              <p:spPr>
                <a:xfrm>
                  <a:off x="5934583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8" name="正方形/長方形 1947"/>
                <p:cNvSpPr/>
                <p:nvPr/>
              </p:nvSpPr>
              <p:spPr>
                <a:xfrm>
                  <a:off x="6124077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9" name="正方形/長方形 1948"/>
                <p:cNvSpPr/>
                <p:nvPr/>
              </p:nvSpPr>
              <p:spPr>
                <a:xfrm>
                  <a:off x="6313572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0" name="正方形/長方形 1949"/>
                <p:cNvSpPr/>
                <p:nvPr/>
              </p:nvSpPr>
              <p:spPr>
                <a:xfrm>
                  <a:off x="5745088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1" name="正方形/長方形 1950"/>
                <p:cNvSpPr/>
                <p:nvPr/>
              </p:nvSpPr>
              <p:spPr>
                <a:xfrm>
                  <a:off x="5934583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2" name="正方形/長方形 1951"/>
                <p:cNvSpPr/>
                <p:nvPr/>
              </p:nvSpPr>
              <p:spPr>
                <a:xfrm>
                  <a:off x="6124077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3" name="正方形/長方形 1952"/>
                <p:cNvSpPr/>
                <p:nvPr/>
              </p:nvSpPr>
              <p:spPr>
                <a:xfrm>
                  <a:off x="6313572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4" name="正方形/長方形 1953"/>
                <p:cNvSpPr/>
                <p:nvPr/>
              </p:nvSpPr>
              <p:spPr>
                <a:xfrm>
                  <a:off x="5745088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5" name="正方形/長方形 1954"/>
                <p:cNvSpPr/>
                <p:nvPr/>
              </p:nvSpPr>
              <p:spPr>
                <a:xfrm>
                  <a:off x="5934583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6" name="正方形/長方形 1955"/>
                <p:cNvSpPr/>
                <p:nvPr/>
              </p:nvSpPr>
              <p:spPr>
                <a:xfrm>
                  <a:off x="6124077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7" name="正方形/長方形 1956"/>
                <p:cNvSpPr/>
                <p:nvPr/>
              </p:nvSpPr>
              <p:spPr>
                <a:xfrm>
                  <a:off x="6313572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8" name="正方形/長方形 1957"/>
                <p:cNvSpPr/>
                <p:nvPr/>
              </p:nvSpPr>
              <p:spPr>
                <a:xfrm>
                  <a:off x="5745088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9" name="正方形/長方形 1958"/>
                <p:cNvSpPr/>
                <p:nvPr/>
              </p:nvSpPr>
              <p:spPr>
                <a:xfrm>
                  <a:off x="5934583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60" name="正方形/長方形 1959"/>
                <p:cNvSpPr/>
                <p:nvPr/>
              </p:nvSpPr>
              <p:spPr>
                <a:xfrm>
                  <a:off x="6124077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61" name="正方形/長方形 1960"/>
                <p:cNvSpPr/>
                <p:nvPr/>
              </p:nvSpPr>
              <p:spPr>
                <a:xfrm>
                  <a:off x="6313572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94" name="グループ化 819"/>
              <p:cNvGrpSpPr/>
              <p:nvPr/>
            </p:nvGrpSpPr>
            <p:grpSpPr>
              <a:xfrm>
                <a:off x="5745088" y="2595935"/>
                <a:ext cx="663231" cy="504056"/>
                <a:chOff x="5745088" y="2060848"/>
                <a:chExt cx="663231" cy="504056"/>
              </a:xfrm>
            </p:grpSpPr>
            <p:sp>
              <p:nvSpPr>
                <p:cNvPr id="1898" name="正方形/長方形 1897"/>
                <p:cNvSpPr/>
                <p:nvPr/>
              </p:nvSpPr>
              <p:spPr>
                <a:xfrm>
                  <a:off x="5745088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99" name="正方形/長方形 1898"/>
                <p:cNvSpPr/>
                <p:nvPr/>
              </p:nvSpPr>
              <p:spPr>
                <a:xfrm>
                  <a:off x="5934583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0" name="正方形/長方形 1899"/>
                <p:cNvSpPr/>
                <p:nvPr/>
              </p:nvSpPr>
              <p:spPr>
                <a:xfrm>
                  <a:off x="6124077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1" name="正方形/長方形 1900"/>
                <p:cNvSpPr/>
                <p:nvPr/>
              </p:nvSpPr>
              <p:spPr>
                <a:xfrm>
                  <a:off x="6313572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2" name="正方形/長方形 1901"/>
                <p:cNvSpPr/>
                <p:nvPr/>
              </p:nvSpPr>
              <p:spPr>
                <a:xfrm>
                  <a:off x="5745088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3" name="正方形/長方形 1902"/>
                <p:cNvSpPr/>
                <p:nvPr/>
              </p:nvSpPr>
              <p:spPr>
                <a:xfrm>
                  <a:off x="5934583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4" name="正方形/長方形 1903"/>
                <p:cNvSpPr/>
                <p:nvPr/>
              </p:nvSpPr>
              <p:spPr>
                <a:xfrm>
                  <a:off x="6124077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5" name="正方形/長方形 1904"/>
                <p:cNvSpPr/>
                <p:nvPr/>
              </p:nvSpPr>
              <p:spPr>
                <a:xfrm>
                  <a:off x="6313572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6" name="正方形/長方形 1905"/>
                <p:cNvSpPr/>
                <p:nvPr/>
              </p:nvSpPr>
              <p:spPr>
                <a:xfrm>
                  <a:off x="5745088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7" name="正方形/長方形 1906"/>
                <p:cNvSpPr/>
                <p:nvPr/>
              </p:nvSpPr>
              <p:spPr>
                <a:xfrm>
                  <a:off x="5934583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8" name="正方形/長方形 1907"/>
                <p:cNvSpPr/>
                <p:nvPr/>
              </p:nvSpPr>
              <p:spPr>
                <a:xfrm>
                  <a:off x="6124077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9" name="正方形/長方形 1908"/>
                <p:cNvSpPr/>
                <p:nvPr/>
              </p:nvSpPr>
              <p:spPr>
                <a:xfrm>
                  <a:off x="6313572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0" name="正方形/長方形 1909"/>
                <p:cNvSpPr/>
                <p:nvPr/>
              </p:nvSpPr>
              <p:spPr>
                <a:xfrm>
                  <a:off x="5745088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1" name="正方形/長方形 1910"/>
                <p:cNvSpPr/>
                <p:nvPr/>
              </p:nvSpPr>
              <p:spPr>
                <a:xfrm>
                  <a:off x="5934583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2" name="正方形/長方形 1911"/>
                <p:cNvSpPr/>
                <p:nvPr/>
              </p:nvSpPr>
              <p:spPr>
                <a:xfrm>
                  <a:off x="6124077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3" name="正方形/長方形 1912"/>
                <p:cNvSpPr/>
                <p:nvPr/>
              </p:nvSpPr>
              <p:spPr>
                <a:xfrm>
                  <a:off x="6313572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4" name="正方形/長方形 1913"/>
                <p:cNvSpPr/>
                <p:nvPr/>
              </p:nvSpPr>
              <p:spPr>
                <a:xfrm>
                  <a:off x="5745088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5" name="正方形/長方形 1914"/>
                <p:cNvSpPr/>
                <p:nvPr/>
              </p:nvSpPr>
              <p:spPr>
                <a:xfrm>
                  <a:off x="5934583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6" name="正方形/長方形 1915"/>
                <p:cNvSpPr/>
                <p:nvPr/>
              </p:nvSpPr>
              <p:spPr>
                <a:xfrm>
                  <a:off x="6124077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7" name="正方形/長方形 1916"/>
                <p:cNvSpPr/>
                <p:nvPr/>
              </p:nvSpPr>
              <p:spPr>
                <a:xfrm>
                  <a:off x="6313572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8" name="正方形/長方形 1917"/>
                <p:cNvSpPr/>
                <p:nvPr/>
              </p:nvSpPr>
              <p:spPr>
                <a:xfrm>
                  <a:off x="5745088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9" name="正方形/長方形 1918"/>
                <p:cNvSpPr/>
                <p:nvPr/>
              </p:nvSpPr>
              <p:spPr>
                <a:xfrm>
                  <a:off x="5934583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0" name="正方形/長方形 1919"/>
                <p:cNvSpPr/>
                <p:nvPr/>
              </p:nvSpPr>
              <p:spPr>
                <a:xfrm>
                  <a:off x="6124077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1" name="正方形/長方形 1920"/>
                <p:cNvSpPr/>
                <p:nvPr/>
              </p:nvSpPr>
              <p:spPr>
                <a:xfrm>
                  <a:off x="6313572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2" name="正方形/長方形 1921"/>
                <p:cNvSpPr/>
                <p:nvPr/>
              </p:nvSpPr>
              <p:spPr>
                <a:xfrm>
                  <a:off x="5745088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3" name="正方形/長方形 1922"/>
                <p:cNvSpPr/>
                <p:nvPr/>
              </p:nvSpPr>
              <p:spPr>
                <a:xfrm>
                  <a:off x="5934583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4" name="正方形/長方形 1923"/>
                <p:cNvSpPr/>
                <p:nvPr/>
              </p:nvSpPr>
              <p:spPr>
                <a:xfrm>
                  <a:off x="6124077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5" name="正方形/長方形 1924"/>
                <p:cNvSpPr/>
                <p:nvPr/>
              </p:nvSpPr>
              <p:spPr>
                <a:xfrm>
                  <a:off x="6313572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6" name="正方形/長方形 1925"/>
                <p:cNvSpPr/>
                <p:nvPr/>
              </p:nvSpPr>
              <p:spPr>
                <a:xfrm>
                  <a:off x="5745088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7" name="正方形/長方形 1926"/>
                <p:cNvSpPr/>
                <p:nvPr/>
              </p:nvSpPr>
              <p:spPr>
                <a:xfrm>
                  <a:off x="5934583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8" name="正方形/長方形 1927"/>
                <p:cNvSpPr/>
                <p:nvPr/>
              </p:nvSpPr>
              <p:spPr>
                <a:xfrm>
                  <a:off x="6124077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9" name="正方形/長方形 1928"/>
                <p:cNvSpPr/>
                <p:nvPr/>
              </p:nvSpPr>
              <p:spPr>
                <a:xfrm>
                  <a:off x="6313572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895" name="正方形/長方形 1894"/>
              <p:cNvSpPr/>
              <p:nvPr/>
            </p:nvSpPr>
            <p:spPr>
              <a:xfrm>
                <a:off x="5745088" y="3501008"/>
                <a:ext cx="144016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6" name="正方形/長方形 1895"/>
              <p:cNvSpPr/>
              <p:nvPr/>
            </p:nvSpPr>
            <p:spPr>
              <a:xfrm>
                <a:off x="6249144" y="3501008"/>
                <a:ext cx="144016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7" name="正方形/長方形 1896"/>
              <p:cNvSpPr/>
              <p:nvPr/>
            </p:nvSpPr>
            <p:spPr>
              <a:xfrm>
                <a:off x="5817096" y="1772816"/>
                <a:ext cx="504056" cy="7200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62" name="グループ化 887"/>
            <p:cNvGrpSpPr/>
            <p:nvPr/>
          </p:nvGrpSpPr>
          <p:grpSpPr>
            <a:xfrm>
              <a:off x="1856656" y="1854820"/>
              <a:ext cx="576064" cy="1368152"/>
              <a:chOff x="3008784" y="2204864"/>
              <a:chExt cx="576064" cy="1368152"/>
            </a:xfrm>
          </p:grpSpPr>
          <p:sp>
            <p:nvSpPr>
              <p:cNvPr id="1963" name="正方形/長方形 1962"/>
              <p:cNvSpPr/>
              <p:nvPr/>
            </p:nvSpPr>
            <p:spPr>
              <a:xfrm>
                <a:off x="3008784" y="2420888"/>
                <a:ext cx="576064" cy="115212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4" name="正方形/長方形 1963"/>
              <p:cNvSpPr/>
              <p:nvPr/>
            </p:nvSpPr>
            <p:spPr>
              <a:xfrm>
                <a:off x="3152800" y="3501008"/>
                <a:ext cx="288032" cy="720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965" name="グループ化 890"/>
              <p:cNvGrpSpPr/>
              <p:nvPr/>
            </p:nvGrpSpPr>
            <p:grpSpPr>
              <a:xfrm>
                <a:off x="3080792" y="2492896"/>
                <a:ext cx="432048" cy="720080"/>
                <a:chOff x="1352600" y="1628800"/>
                <a:chExt cx="1368152" cy="1656184"/>
              </a:xfrm>
            </p:grpSpPr>
            <p:sp>
              <p:nvSpPr>
                <p:cNvPr id="1967" name="正方形/長方形 1966"/>
                <p:cNvSpPr/>
                <p:nvPr/>
              </p:nvSpPr>
              <p:spPr>
                <a:xfrm>
                  <a:off x="1352600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68" name="正方形/長方形 1967"/>
                <p:cNvSpPr/>
                <p:nvPr/>
              </p:nvSpPr>
              <p:spPr>
                <a:xfrm>
                  <a:off x="1496616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69" name="正方形/長方形 1968"/>
                <p:cNvSpPr/>
                <p:nvPr/>
              </p:nvSpPr>
              <p:spPr>
                <a:xfrm>
                  <a:off x="1640632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0" name="正方形/長方形 1969"/>
                <p:cNvSpPr/>
                <p:nvPr/>
              </p:nvSpPr>
              <p:spPr>
                <a:xfrm>
                  <a:off x="1784648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1" name="正方形/長方形 1970"/>
                <p:cNvSpPr/>
                <p:nvPr/>
              </p:nvSpPr>
              <p:spPr>
                <a:xfrm>
                  <a:off x="1928664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2" name="正方形/長方形 1971"/>
                <p:cNvSpPr/>
                <p:nvPr/>
              </p:nvSpPr>
              <p:spPr>
                <a:xfrm>
                  <a:off x="2072680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3" name="正方形/長方形 1972"/>
                <p:cNvSpPr/>
                <p:nvPr/>
              </p:nvSpPr>
              <p:spPr>
                <a:xfrm>
                  <a:off x="2216696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4" name="正方形/長方形 1973"/>
                <p:cNvSpPr/>
                <p:nvPr/>
              </p:nvSpPr>
              <p:spPr>
                <a:xfrm>
                  <a:off x="2360712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5" name="正方形/長方形 1974"/>
                <p:cNvSpPr/>
                <p:nvPr/>
              </p:nvSpPr>
              <p:spPr>
                <a:xfrm>
                  <a:off x="2504728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6" name="正方形/長方形 1975"/>
                <p:cNvSpPr/>
                <p:nvPr/>
              </p:nvSpPr>
              <p:spPr>
                <a:xfrm>
                  <a:off x="2648744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7" name="正方形/長方形 1976"/>
                <p:cNvSpPr/>
                <p:nvPr/>
              </p:nvSpPr>
              <p:spPr>
                <a:xfrm>
                  <a:off x="1352600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8" name="正方形/長方形 1977"/>
                <p:cNvSpPr/>
                <p:nvPr/>
              </p:nvSpPr>
              <p:spPr>
                <a:xfrm>
                  <a:off x="1496616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9" name="正方形/長方形 1978"/>
                <p:cNvSpPr/>
                <p:nvPr/>
              </p:nvSpPr>
              <p:spPr>
                <a:xfrm>
                  <a:off x="1640632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0" name="正方形/長方形 1979"/>
                <p:cNvSpPr/>
                <p:nvPr/>
              </p:nvSpPr>
              <p:spPr>
                <a:xfrm>
                  <a:off x="1784648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1" name="正方形/長方形 1980"/>
                <p:cNvSpPr/>
                <p:nvPr/>
              </p:nvSpPr>
              <p:spPr>
                <a:xfrm>
                  <a:off x="1928664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2" name="正方形/長方形 1981"/>
                <p:cNvSpPr/>
                <p:nvPr/>
              </p:nvSpPr>
              <p:spPr>
                <a:xfrm>
                  <a:off x="2072680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3" name="正方形/長方形 1982"/>
                <p:cNvSpPr/>
                <p:nvPr/>
              </p:nvSpPr>
              <p:spPr>
                <a:xfrm>
                  <a:off x="2216696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4" name="正方形/長方形 1983"/>
                <p:cNvSpPr/>
                <p:nvPr/>
              </p:nvSpPr>
              <p:spPr>
                <a:xfrm>
                  <a:off x="2360712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5" name="正方形/長方形 1984"/>
                <p:cNvSpPr/>
                <p:nvPr/>
              </p:nvSpPr>
              <p:spPr>
                <a:xfrm>
                  <a:off x="2504728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6" name="正方形/長方形 1985"/>
                <p:cNvSpPr/>
                <p:nvPr/>
              </p:nvSpPr>
              <p:spPr>
                <a:xfrm>
                  <a:off x="2648744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7" name="正方形/長方形 1986"/>
                <p:cNvSpPr/>
                <p:nvPr/>
              </p:nvSpPr>
              <p:spPr>
                <a:xfrm>
                  <a:off x="1352600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8" name="正方形/長方形 1987"/>
                <p:cNvSpPr/>
                <p:nvPr/>
              </p:nvSpPr>
              <p:spPr>
                <a:xfrm>
                  <a:off x="1496616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9" name="正方形/長方形 1988"/>
                <p:cNvSpPr/>
                <p:nvPr/>
              </p:nvSpPr>
              <p:spPr>
                <a:xfrm>
                  <a:off x="1640632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0" name="正方形/長方形 1989"/>
                <p:cNvSpPr/>
                <p:nvPr/>
              </p:nvSpPr>
              <p:spPr>
                <a:xfrm>
                  <a:off x="1784648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1" name="正方形/長方形 1990"/>
                <p:cNvSpPr/>
                <p:nvPr/>
              </p:nvSpPr>
              <p:spPr>
                <a:xfrm>
                  <a:off x="1928664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2" name="正方形/長方形 1991"/>
                <p:cNvSpPr/>
                <p:nvPr/>
              </p:nvSpPr>
              <p:spPr>
                <a:xfrm>
                  <a:off x="2072680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3" name="正方形/長方形 1992"/>
                <p:cNvSpPr/>
                <p:nvPr/>
              </p:nvSpPr>
              <p:spPr>
                <a:xfrm>
                  <a:off x="2216696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4" name="正方形/長方形 1993"/>
                <p:cNvSpPr/>
                <p:nvPr/>
              </p:nvSpPr>
              <p:spPr>
                <a:xfrm>
                  <a:off x="2360712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5" name="正方形/長方形 1994"/>
                <p:cNvSpPr/>
                <p:nvPr/>
              </p:nvSpPr>
              <p:spPr>
                <a:xfrm>
                  <a:off x="2504728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6" name="正方形/長方形 1995"/>
                <p:cNvSpPr/>
                <p:nvPr/>
              </p:nvSpPr>
              <p:spPr>
                <a:xfrm>
                  <a:off x="2648744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7" name="正方形/長方形 1996"/>
                <p:cNvSpPr/>
                <p:nvPr/>
              </p:nvSpPr>
              <p:spPr>
                <a:xfrm>
                  <a:off x="1352600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8" name="正方形/長方形 1997"/>
                <p:cNvSpPr/>
                <p:nvPr/>
              </p:nvSpPr>
              <p:spPr>
                <a:xfrm>
                  <a:off x="1496616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9" name="正方形/長方形 1998"/>
                <p:cNvSpPr/>
                <p:nvPr/>
              </p:nvSpPr>
              <p:spPr>
                <a:xfrm>
                  <a:off x="1640632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0" name="正方形/長方形 1999"/>
                <p:cNvSpPr/>
                <p:nvPr/>
              </p:nvSpPr>
              <p:spPr>
                <a:xfrm>
                  <a:off x="1784648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1" name="正方形/長方形 2000"/>
                <p:cNvSpPr/>
                <p:nvPr/>
              </p:nvSpPr>
              <p:spPr>
                <a:xfrm>
                  <a:off x="1928664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2" name="正方形/長方形 2001"/>
                <p:cNvSpPr/>
                <p:nvPr/>
              </p:nvSpPr>
              <p:spPr>
                <a:xfrm>
                  <a:off x="2072680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3" name="正方形/長方形 2002"/>
                <p:cNvSpPr/>
                <p:nvPr/>
              </p:nvSpPr>
              <p:spPr>
                <a:xfrm>
                  <a:off x="2216696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4" name="正方形/長方形 2003"/>
                <p:cNvSpPr/>
                <p:nvPr/>
              </p:nvSpPr>
              <p:spPr>
                <a:xfrm>
                  <a:off x="2360712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5" name="正方形/長方形 2004"/>
                <p:cNvSpPr/>
                <p:nvPr/>
              </p:nvSpPr>
              <p:spPr>
                <a:xfrm>
                  <a:off x="2504728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6" name="正方形/長方形 2005"/>
                <p:cNvSpPr/>
                <p:nvPr/>
              </p:nvSpPr>
              <p:spPr>
                <a:xfrm>
                  <a:off x="2648744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7" name="正方形/長方形 2006"/>
                <p:cNvSpPr/>
                <p:nvPr/>
              </p:nvSpPr>
              <p:spPr>
                <a:xfrm>
                  <a:off x="1352600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8" name="正方形/長方形 2007"/>
                <p:cNvSpPr/>
                <p:nvPr/>
              </p:nvSpPr>
              <p:spPr>
                <a:xfrm>
                  <a:off x="1496616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9" name="正方形/長方形 2008"/>
                <p:cNvSpPr/>
                <p:nvPr/>
              </p:nvSpPr>
              <p:spPr>
                <a:xfrm>
                  <a:off x="1640632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0" name="正方形/長方形 2009"/>
                <p:cNvSpPr/>
                <p:nvPr/>
              </p:nvSpPr>
              <p:spPr>
                <a:xfrm>
                  <a:off x="1784648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1" name="正方形/長方形 2010"/>
                <p:cNvSpPr/>
                <p:nvPr/>
              </p:nvSpPr>
              <p:spPr>
                <a:xfrm>
                  <a:off x="1928664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2" name="正方形/長方形 2011"/>
                <p:cNvSpPr/>
                <p:nvPr/>
              </p:nvSpPr>
              <p:spPr>
                <a:xfrm>
                  <a:off x="2072680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3" name="正方形/長方形 2012"/>
                <p:cNvSpPr/>
                <p:nvPr/>
              </p:nvSpPr>
              <p:spPr>
                <a:xfrm>
                  <a:off x="2216696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4" name="正方形/長方形 2013"/>
                <p:cNvSpPr/>
                <p:nvPr/>
              </p:nvSpPr>
              <p:spPr>
                <a:xfrm>
                  <a:off x="2360712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5" name="正方形/長方形 2014"/>
                <p:cNvSpPr/>
                <p:nvPr/>
              </p:nvSpPr>
              <p:spPr>
                <a:xfrm>
                  <a:off x="2504728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6" name="正方形/長方形 2015"/>
                <p:cNvSpPr/>
                <p:nvPr/>
              </p:nvSpPr>
              <p:spPr>
                <a:xfrm>
                  <a:off x="2648744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7" name="正方形/長方形 2016"/>
                <p:cNvSpPr/>
                <p:nvPr/>
              </p:nvSpPr>
              <p:spPr>
                <a:xfrm>
                  <a:off x="1352600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8" name="正方形/長方形 2017"/>
                <p:cNvSpPr/>
                <p:nvPr/>
              </p:nvSpPr>
              <p:spPr>
                <a:xfrm>
                  <a:off x="1496616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9" name="正方形/長方形 2018"/>
                <p:cNvSpPr/>
                <p:nvPr/>
              </p:nvSpPr>
              <p:spPr>
                <a:xfrm>
                  <a:off x="1640632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0" name="正方形/長方形 2019"/>
                <p:cNvSpPr/>
                <p:nvPr/>
              </p:nvSpPr>
              <p:spPr>
                <a:xfrm>
                  <a:off x="1784648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1" name="正方形/長方形 2020"/>
                <p:cNvSpPr/>
                <p:nvPr/>
              </p:nvSpPr>
              <p:spPr>
                <a:xfrm>
                  <a:off x="1928664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2" name="正方形/長方形 2021"/>
                <p:cNvSpPr/>
                <p:nvPr/>
              </p:nvSpPr>
              <p:spPr>
                <a:xfrm>
                  <a:off x="2072680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3" name="正方形/長方形 2022"/>
                <p:cNvSpPr/>
                <p:nvPr/>
              </p:nvSpPr>
              <p:spPr>
                <a:xfrm>
                  <a:off x="2216696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4" name="正方形/長方形 2023"/>
                <p:cNvSpPr/>
                <p:nvPr/>
              </p:nvSpPr>
              <p:spPr>
                <a:xfrm>
                  <a:off x="2360712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5" name="正方形/長方形 2024"/>
                <p:cNvSpPr/>
                <p:nvPr/>
              </p:nvSpPr>
              <p:spPr>
                <a:xfrm>
                  <a:off x="2504728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6" name="正方形/長方形 2025"/>
                <p:cNvSpPr/>
                <p:nvPr/>
              </p:nvSpPr>
              <p:spPr>
                <a:xfrm>
                  <a:off x="2648744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7" name="正方形/長方形 2026"/>
                <p:cNvSpPr/>
                <p:nvPr/>
              </p:nvSpPr>
              <p:spPr>
                <a:xfrm>
                  <a:off x="1352600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8" name="正方形/長方形 2027"/>
                <p:cNvSpPr/>
                <p:nvPr/>
              </p:nvSpPr>
              <p:spPr>
                <a:xfrm>
                  <a:off x="1496616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9" name="正方形/長方形 2028"/>
                <p:cNvSpPr/>
                <p:nvPr/>
              </p:nvSpPr>
              <p:spPr>
                <a:xfrm>
                  <a:off x="1640632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0" name="正方形/長方形 2029"/>
                <p:cNvSpPr/>
                <p:nvPr/>
              </p:nvSpPr>
              <p:spPr>
                <a:xfrm>
                  <a:off x="1784648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1" name="正方形/長方形 2030"/>
                <p:cNvSpPr/>
                <p:nvPr/>
              </p:nvSpPr>
              <p:spPr>
                <a:xfrm>
                  <a:off x="1928664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2" name="正方形/長方形 2031"/>
                <p:cNvSpPr/>
                <p:nvPr/>
              </p:nvSpPr>
              <p:spPr>
                <a:xfrm>
                  <a:off x="2072680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3" name="正方形/長方形 2032"/>
                <p:cNvSpPr/>
                <p:nvPr/>
              </p:nvSpPr>
              <p:spPr>
                <a:xfrm>
                  <a:off x="2216696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4" name="正方形/長方形 2033"/>
                <p:cNvSpPr/>
                <p:nvPr/>
              </p:nvSpPr>
              <p:spPr>
                <a:xfrm>
                  <a:off x="2360712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5" name="正方形/長方形 2034"/>
                <p:cNvSpPr/>
                <p:nvPr/>
              </p:nvSpPr>
              <p:spPr>
                <a:xfrm>
                  <a:off x="2504728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6" name="正方形/長方形 2035"/>
                <p:cNvSpPr/>
                <p:nvPr/>
              </p:nvSpPr>
              <p:spPr>
                <a:xfrm>
                  <a:off x="2648744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7" name="正方形/長方形 2036"/>
                <p:cNvSpPr/>
                <p:nvPr/>
              </p:nvSpPr>
              <p:spPr>
                <a:xfrm>
                  <a:off x="1352600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8" name="正方形/長方形 2037"/>
                <p:cNvSpPr/>
                <p:nvPr/>
              </p:nvSpPr>
              <p:spPr>
                <a:xfrm>
                  <a:off x="1496616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9" name="正方形/長方形 2038"/>
                <p:cNvSpPr/>
                <p:nvPr/>
              </p:nvSpPr>
              <p:spPr>
                <a:xfrm>
                  <a:off x="1640632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0" name="正方形/長方形 2039"/>
                <p:cNvSpPr/>
                <p:nvPr/>
              </p:nvSpPr>
              <p:spPr>
                <a:xfrm>
                  <a:off x="1784648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1" name="正方形/長方形 2040"/>
                <p:cNvSpPr/>
                <p:nvPr/>
              </p:nvSpPr>
              <p:spPr>
                <a:xfrm>
                  <a:off x="1928664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2" name="正方形/長方形 2041"/>
                <p:cNvSpPr/>
                <p:nvPr/>
              </p:nvSpPr>
              <p:spPr>
                <a:xfrm>
                  <a:off x="2072680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3" name="正方形/長方形 2042"/>
                <p:cNvSpPr/>
                <p:nvPr/>
              </p:nvSpPr>
              <p:spPr>
                <a:xfrm>
                  <a:off x="2216696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4" name="正方形/長方形 2043"/>
                <p:cNvSpPr/>
                <p:nvPr/>
              </p:nvSpPr>
              <p:spPr>
                <a:xfrm>
                  <a:off x="2360712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5" name="正方形/長方形 2044"/>
                <p:cNvSpPr/>
                <p:nvPr/>
              </p:nvSpPr>
              <p:spPr>
                <a:xfrm>
                  <a:off x="2504728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6" name="正方形/長方形 2045"/>
                <p:cNvSpPr/>
                <p:nvPr/>
              </p:nvSpPr>
              <p:spPr>
                <a:xfrm>
                  <a:off x="2648744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66" name="正方形/長方形 1965"/>
              <p:cNvSpPr/>
              <p:nvPr/>
            </p:nvSpPr>
            <p:spPr>
              <a:xfrm>
                <a:off x="3008784" y="2204864"/>
                <a:ext cx="288032" cy="21602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47" name="グループ化 972"/>
            <p:cNvGrpSpPr/>
            <p:nvPr/>
          </p:nvGrpSpPr>
          <p:grpSpPr>
            <a:xfrm>
              <a:off x="5385048" y="1782812"/>
              <a:ext cx="720080" cy="1440160"/>
              <a:chOff x="6825208" y="2132856"/>
              <a:chExt cx="720080" cy="1440160"/>
            </a:xfrm>
          </p:grpSpPr>
          <p:sp>
            <p:nvSpPr>
              <p:cNvPr id="2048" name="正方形/長方形 2047"/>
              <p:cNvSpPr/>
              <p:nvPr/>
            </p:nvSpPr>
            <p:spPr>
              <a:xfrm>
                <a:off x="6969224" y="2132856"/>
                <a:ext cx="432048" cy="144016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9" name="1 つの角を丸めた四角形 2048"/>
              <p:cNvSpPr/>
              <p:nvPr/>
            </p:nvSpPr>
            <p:spPr>
              <a:xfrm>
                <a:off x="7401272" y="2204864"/>
                <a:ext cx="144016" cy="1368152"/>
              </a:xfrm>
              <a:prstGeom prst="snipRoundRect">
                <a:avLst>
                  <a:gd name="adj1" fmla="val 0"/>
                  <a:gd name="adj2" fmla="val 43122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0" name="1 つの角を丸めた四角形 2049"/>
              <p:cNvSpPr/>
              <p:nvPr/>
            </p:nvSpPr>
            <p:spPr>
              <a:xfrm flipH="1">
                <a:off x="6825208" y="2204864"/>
                <a:ext cx="144016" cy="1368152"/>
              </a:xfrm>
              <a:prstGeom prst="snipRoundRect">
                <a:avLst>
                  <a:gd name="adj1" fmla="val 0"/>
                  <a:gd name="adj2" fmla="val 43122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051" name="グループ化 976"/>
              <p:cNvGrpSpPr/>
              <p:nvPr/>
            </p:nvGrpSpPr>
            <p:grpSpPr>
              <a:xfrm>
                <a:off x="7041233" y="2132856"/>
                <a:ext cx="288032" cy="1224136"/>
                <a:chOff x="7689304" y="2132856"/>
                <a:chExt cx="463119" cy="1224136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2069" name="正方形/長方形 2068"/>
                <p:cNvSpPr/>
                <p:nvPr/>
              </p:nvSpPr>
              <p:spPr>
                <a:xfrm>
                  <a:off x="768930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0" name="正方形/長方形 2069"/>
                <p:cNvSpPr/>
                <p:nvPr/>
              </p:nvSpPr>
              <p:spPr>
                <a:xfrm>
                  <a:off x="777278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1" name="正方形/長方形 2070"/>
                <p:cNvSpPr/>
                <p:nvPr/>
              </p:nvSpPr>
              <p:spPr>
                <a:xfrm>
                  <a:off x="785626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2" name="正方形/長方形 2071"/>
                <p:cNvSpPr/>
                <p:nvPr/>
              </p:nvSpPr>
              <p:spPr>
                <a:xfrm>
                  <a:off x="793974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3" name="正方形/長方形 2072"/>
                <p:cNvSpPr/>
                <p:nvPr/>
              </p:nvSpPr>
              <p:spPr>
                <a:xfrm>
                  <a:off x="802322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4" name="正方形/長方形 2073"/>
                <p:cNvSpPr/>
                <p:nvPr/>
              </p:nvSpPr>
              <p:spPr>
                <a:xfrm>
                  <a:off x="810670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52" name="正方形/長方形 2051"/>
              <p:cNvSpPr/>
              <p:nvPr/>
            </p:nvSpPr>
            <p:spPr>
              <a:xfrm>
                <a:off x="7041232" y="3501008"/>
                <a:ext cx="288032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3" name="正方形/長方形 2052"/>
              <p:cNvSpPr/>
              <p:nvPr/>
            </p:nvSpPr>
            <p:spPr>
              <a:xfrm>
                <a:off x="6897216" y="234888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4" name="正方形/長方形 2053"/>
              <p:cNvSpPr/>
              <p:nvPr/>
            </p:nvSpPr>
            <p:spPr>
              <a:xfrm>
                <a:off x="6897216" y="250128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5" name="正方形/長方形 2054"/>
              <p:cNvSpPr/>
              <p:nvPr/>
            </p:nvSpPr>
            <p:spPr>
              <a:xfrm>
                <a:off x="6897216" y="2636912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6" name="正方形/長方形 2055"/>
              <p:cNvSpPr/>
              <p:nvPr/>
            </p:nvSpPr>
            <p:spPr>
              <a:xfrm>
                <a:off x="6897216" y="2789312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7" name="正方形/長方形 2056"/>
              <p:cNvSpPr/>
              <p:nvPr/>
            </p:nvSpPr>
            <p:spPr>
              <a:xfrm>
                <a:off x="6897216" y="2933328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8" name="正方形/長方形 2057"/>
              <p:cNvSpPr/>
              <p:nvPr/>
            </p:nvSpPr>
            <p:spPr>
              <a:xfrm>
                <a:off x="6897216" y="3077344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9" name="正方形/長方形 2058"/>
              <p:cNvSpPr/>
              <p:nvPr/>
            </p:nvSpPr>
            <p:spPr>
              <a:xfrm>
                <a:off x="6897216" y="322136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0" name="正方形/長方形 2059"/>
              <p:cNvSpPr/>
              <p:nvPr/>
            </p:nvSpPr>
            <p:spPr>
              <a:xfrm>
                <a:off x="6897216" y="3365376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1" name="正方形/長方形 2060"/>
              <p:cNvSpPr/>
              <p:nvPr/>
            </p:nvSpPr>
            <p:spPr>
              <a:xfrm>
                <a:off x="7409656" y="234888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2" name="正方形/長方形 2061"/>
              <p:cNvSpPr/>
              <p:nvPr/>
            </p:nvSpPr>
            <p:spPr>
              <a:xfrm>
                <a:off x="7409656" y="250128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3" name="正方形/長方形 2062"/>
              <p:cNvSpPr/>
              <p:nvPr/>
            </p:nvSpPr>
            <p:spPr>
              <a:xfrm>
                <a:off x="7409656" y="2636912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4" name="正方形/長方形 2063"/>
              <p:cNvSpPr/>
              <p:nvPr/>
            </p:nvSpPr>
            <p:spPr>
              <a:xfrm>
                <a:off x="7409656" y="2789312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5" name="正方形/長方形 2064"/>
              <p:cNvSpPr/>
              <p:nvPr/>
            </p:nvSpPr>
            <p:spPr>
              <a:xfrm>
                <a:off x="7409656" y="2933328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6" name="正方形/長方形 2065"/>
              <p:cNvSpPr/>
              <p:nvPr/>
            </p:nvSpPr>
            <p:spPr>
              <a:xfrm>
                <a:off x="7409656" y="3077344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7" name="正方形/長方形 2066"/>
              <p:cNvSpPr/>
              <p:nvPr/>
            </p:nvSpPr>
            <p:spPr>
              <a:xfrm>
                <a:off x="7409656" y="322136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8" name="正方形/長方形 2067"/>
              <p:cNvSpPr/>
              <p:nvPr/>
            </p:nvSpPr>
            <p:spPr>
              <a:xfrm>
                <a:off x="7409656" y="3365376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75" name="グループ化 1000"/>
            <p:cNvGrpSpPr/>
            <p:nvPr/>
          </p:nvGrpSpPr>
          <p:grpSpPr>
            <a:xfrm>
              <a:off x="6177136" y="1134740"/>
              <a:ext cx="1081236" cy="2088232"/>
              <a:chOff x="6105128" y="692696"/>
              <a:chExt cx="1081236" cy="2088232"/>
            </a:xfrm>
          </p:grpSpPr>
          <p:grpSp>
            <p:nvGrpSpPr>
              <p:cNvPr id="2076" name="グループ化 1001"/>
              <p:cNvGrpSpPr/>
              <p:nvPr/>
            </p:nvGrpSpPr>
            <p:grpSpPr>
              <a:xfrm>
                <a:off x="6105128" y="980728"/>
                <a:ext cx="361156" cy="1800200"/>
                <a:chOff x="6392044" y="980728"/>
                <a:chExt cx="361156" cy="1800200"/>
              </a:xfrm>
            </p:grpSpPr>
            <p:sp>
              <p:nvSpPr>
                <p:cNvPr id="2141" name="片側の 2 つの角を丸めた四角形 2140"/>
                <p:cNvSpPr/>
                <p:nvPr/>
              </p:nvSpPr>
              <p:spPr>
                <a:xfrm>
                  <a:off x="6392044" y="980728"/>
                  <a:ext cx="361156" cy="1800200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42" name="グループ化 1067"/>
                <p:cNvGrpSpPr/>
                <p:nvPr/>
              </p:nvGrpSpPr>
              <p:grpSpPr>
                <a:xfrm>
                  <a:off x="6392044" y="1104880"/>
                  <a:ext cx="361156" cy="1489821"/>
                  <a:chOff x="1712640" y="1628800"/>
                  <a:chExt cx="648072" cy="3672408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grpSp>
                <p:nvGrpSpPr>
                  <p:cNvPr id="2144" name="グループ化 1069"/>
                  <p:cNvGrpSpPr/>
                  <p:nvPr/>
                </p:nvGrpSpPr>
                <p:grpSpPr>
                  <a:xfrm>
                    <a:off x="1712640" y="1628800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159" name="正方形/長方形 2158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0" name="正方形/長方形 2159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1" name="正方形/長方形 2160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2" name="正方形/長方形 2161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3" name="正方形/長方形 2162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4" name="正方形/長方形 2163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5" name="正方形/長方形 2164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6" name="正方形/長方形 2165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7" name="正方形/長方形 2166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8" name="正方形/長方形 2167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9" name="正方形/長方形 2168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70" name="正方形/長方形 2169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71" name="正方形/長方形 2170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45" name="グループ化 1070"/>
                  <p:cNvGrpSpPr/>
                  <p:nvPr/>
                </p:nvGrpSpPr>
                <p:grpSpPr>
                  <a:xfrm>
                    <a:off x="1712640" y="3501008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146" name="正方形/長方形 2145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47" name="正方形/長方形 2146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48" name="正方形/長方形 2147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49" name="正方形/長方形 2148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0" name="正方形/長方形 2149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1" name="正方形/長方形 2150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2" name="正方形/長方形 2151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3" name="正方形/長方形 2152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4" name="正方形/長方形 2153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5" name="正方形/長方形 2154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6" name="正方形/長方形 2155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7" name="正方形/長方形 2156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8" name="正方形/長方形 2157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143" name="正方形/長方形 2142"/>
                <p:cNvSpPr/>
                <p:nvPr/>
              </p:nvSpPr>
              <p:spPr>
                <a:xfrm>
                  <a:off x="6512429" y="2718852"/>
                  <a:ext cx="120385" cy="62076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077" name="グループ化 1002"/>
              <p:cNvGrpSpPr/>
              <p:nvPr/>
            </p:nvGrpSpPr>
            <p:grpSpPr>
              <a:xfrm>
                <a:off x="6825208" y="980728"/>
                <a:ext cx="361156" cy="1800200"/>
                <a:chOff x="6392044" y="980728"/>
                <a:chExt cx="361156" cy="1800200"/>
              </a:xfrm>
            </p:grpSpPr>
            <p:sp>
              <p:nvSpPr>
                <p:cNvPr id="2110" name="片側の 2 つの角を丸めた四角形 2109"/>
                <p:cNvSpPr/>
                <p:nvPr/>
              </p:nvSpPr>
              <p:spPr>
                <a:xfrm>
                  <a:off x="6392044" y="980728"/>
                  <a:ext cx="361156" cy="1800200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11" name="グループ化 416"/>
                <p:cNvGrpSpPr/>
                <p:nvPr/>
              </p:nvGrpSpPr>
              <p:grpSpPr>
                <a:xfrm>
                  <a:off x="6392044" y="1104880"/>
                  <a:ext cx="361156" cy="1489821"/>
                  <a:chOff x="1712640" y="1628800"/>
                  <a:chExt cx="648072" cy="3672408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grpSp>
                <p:nvGrpSpPr>
                  <p:cNvPr id="2113" name="グループ化 419"/>
                  <p:cNvGrpSpPr/>
                  <p:nvPr/>
                </p:nvGrpSpPr>
                <p:grpSpPr>
                  <a:xfrm>
                    <a:off x="1712640" y="1628800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128" name="正方形/長方形 2127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9" name="正方形/長方形 2128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0" name="正方形/長方形 2129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1" name="正方形/長方形 2130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2" name="正方形/長方形 2131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3" name="正方形/長方形 2132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4" name="正方形/長方形 2133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5" name="正方形/長方形 2134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6" name="正方形/長方形 2135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7" name="正方形/長方形 2136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8" name="正方形/長方形 2137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9" name="正方形/長方形 2138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40" name="正方形/長方形 2139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14" name="グループ化 420"/>
                  <p:cNvGrpSpPr/>
                  <p:nvPr/>
                </p:nvGrpSpPr>
                <p:grpSpPr>
                  <a:xfrm>
                    <a:off x="1712640" y="3501008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115" name="正方形/長方形 2114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16" name="正方形/長方形 2115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17" name="正方形/長方形 2116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18" name="正方形/長方形 2117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19" name="正方形/長方形 2118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0" name="正方形/長方形 2119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1" name="正方形/長方形 2120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2" name="正方形/長方形 2121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3" name="正方形/長方形 2122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4" name="正方形/長方形 2123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5" name="正方形/長方形 2124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6" name="正方形/長方形 2125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7" name="正方形/長方形 2126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112" name="正方形/長方形 2111"/>
                <p:cNvSpPr/>
                <p:nvPr/>
              </p:nvSpPr>
              <p:spPr>
                <a:xfrm>
                  <a:off x="6512429" y="2718852"/>
                  <a:ext cx="120385" cy="62076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078" name="グループ化 1003"/>
              <p:cNvGrpSpPr/>
              <p:nvPr/>
            </p:nvGrpSpPr>
            <p:grpSpPr>
              <a:xfrm>
                <a:off x="6393160" y="692696"/>
                <a:ext cx="504056" cy="2088232"/>
                <a:chOff x="6392044" y="980728"/>
                <a:chExt cx="361156" cy="1800200"/>
              </a:xfrm>
            </p:grpSpPr>
            <p:sp>
              <p:nvSpPr>
                <p:cNvPr id="2079" name="片側の 2 つの角を丸めた四角形 2078"/>
                <p:cNvSpPr/>
                <p:nvPr/>
              </p:nvSpPr>
              <p:spPr>
                <a:xfrm>
                  <a:off x="6392044" y="980728"/>
                  <a:ext cx="361156" cy="1800200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80" name="グループ化 416"/>
                <p:cNvGrpSpPr/>
                <p:nvPr/>
              </p:nvGrpSpPr>
              <p:grpSpPr>
                <a:xfrm>
                  <a:off x="6392044" y="1104880"/>
                  <a:ext cx="361156" cy="1489821"/>
                  <a:chOff x="1712640" y="1628800"/>
                  <a:chExt cx="648072" cy="3672408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grpSp>
                <p:nvGrpSpPr>
                  <p:cNvPr id="2082" name="グループ化 419"/>
                  <p:cNvGrpSpPr/>
                  <p:nvPr/>
                </p:nvGrpSpPr>
                <p:grpSpPr>
                  <a:xfrm>
                    <a:off x="1712640" y="1628800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097" name="正方形/長方形 2096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98" name="正方形/長方形 2097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99" name="正方形/長方形 2098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0" name="正方形/長方形 2099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1" name="正方形/長方形 2100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2" name="正方形/長方形 2101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3" name="正方形/長方形 2102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4" name="正方形/長方形 2103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5" name="正方形/長方形 2104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6" name="正方形/長方形 2105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7" name="正方形/長方形 2106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8" name="正方形/長方形 2107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9" name="正方形/長方形 2108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83" name="グループ化 420"/>
                  <p:cNvGrpSpPr/>
                  <p:nvPr/>
                </p:nvGrpSpPr>
                <p:grpSpPr>
                  <a:xfrm>
                    <a:off x="1712640" y="3501008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084" name="正方形/長方形 2083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5" name="正方形/長方形 2084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6" name="正方形/長方形 2085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7" name="正方形/長方形 2086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8" name="正方形/長方形 2087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9" name="正方形/長方形 2088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90" name="正方形/長方形 2089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91" name="正方形/長方形 2090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92" name="正方形/長方形 2091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93" name="正方形/長方形 2092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94" name="正方形/長方形 2093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95" name="正方形/長方形 2094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96" name="正方形/長方形 2095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081" name="正方形/長方形 2080"/>
                <p:cNvSpPr/>
                <p:nvPr/>
              </p:nvSpPr>
              <p:spPr>
                <a:xfrm>
                  <a:off x="6512429" y="2718852"/>
                  <a:ext cx="120385" cy="62076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172" name="グループ化 1097"/>
            <p:cNvGrpSpPr/>
            <p:nvPr/>
          </p:nvGrpSpPr>
          <p:grpSpPr>
            <a:xfrm>
              <a:off x="7329264" y="1422772"/>
              <a:ext cx="792088" cy="1800200"/>
              <a:chOff x="7329264" y="1052736"/>
              <a:chExt cx="792088" cy="1800200"/>
            </a:xfrm>
          </p:grpSpPr>
          <p:sp>
            <p:nvSpPr>
              <p:cNvPr id="2173" name="正方形/長方形 2172"/>
              <p:cNvSpPr/>
              <p:nvPr/>
            </p:nvSpPr>
            <p:spPr>
              <a:xfrm>
                <a:off x="7401272" y="1124744"/>
                <a:ext cx="639688" cy="20764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4" name="正方形/長方形 2173"/>
              <p:cNvSpPr/>
              <p:nvPr/>
            </p:nvSpPr>
            <p:spPr>
              <a:xfrm>
                <a:off x="7329264" y="1268760"/>
                <a:ext cx="792088" cy="158417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5" name="正方形/長方形 2174"/>
              <p:cNvSpPr/>
              <p:nvPr/>
            </p:nvSpPr>
            <p:spPr>
              <a:xfrm>
                <a:off x="7473280" y="1052736"/>
                <a:ext cx="504056" cy="7200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76" name="グループ化 1101"/>
              <p:cNvGrpSpPr/>
              <p:nvPr/>
            </p:nvGrpSpPr>
            <p:grpSpPr>
              <a:xfrm>
                <a:off x="7401272" y="1340768"/>
                <a:ext cx="648072" cy="1512168"/>
                <a:chOff x="7401272" y="1340768"/>
                <a:chExt cx="1080120" cy="1512168"/>
              </a:xfrm>
            </p:grpSpPr>
            <p:sp>
              <p:nvSpPr>
                <p:cNvPr id="2177" name="正方形/長方形 2176"/>
                <p:cNvSpPr/>
                <p:nvPr/>
              </p:nvSpPr>
              <p:spPr>
                <a:xfrm>
                  <a:off x="7401272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8" name="正方形/長方形 2177"/>
                <p:cNvSpPr/>
                <p:nvPr/>
              </p:nvSpPr>
              <p:spPr>
                <a:xfrm>
                  <a:off x="7545288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9" name="正方形/長方形 2178"/>
                <p:cNvSpPr/>
                <p:nvPr/>
              </p:nvSpPr>
              <p:spPr>
                <a:xfrm>
                  <a:off x="7689304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0" name="正方形/長方形 2179"/>
                <p:cNvSpPr/>
                <p:nvPr/>
              </p:nvSpPr>
              <p:spPr>
                <a:xfrm>
                  <a:off x="7833320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1" name="正方形/長方形 2180"/>
                <p:cNvSpPr/>
                <p:nvPr/>
              </p:nvSpPr>
              <p:spPr>
                <a:xfrm>
                  <a:off x="7977336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2" name="正方形/長方形 2181"/>
                <p:cNvSpPr/>
                <p:nvPr/>
              </p:nvSpPr>
              <p:spPr>
                <a:xfrm>
                  <a:off x="8121352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3" name="正方形/長方形 2182"/>
                <p:cNvSpPr/>
                <p:nvPr/>
              </p:nvSpPr>
              <p:spPr>
                <a:xfrm>
                  <a:off x="8265368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4" name="正方形/長方形 2183"/>
                <p:cNvSpPr/>
                <p:nvPr/>
              </p:nvSpPr>
              <p:spPr>
                <a:xfrm>
                  <a:off x="8409384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85" name="グループ化 1110"/>
            <p:cNvGrpSpPr/>
            <p:nvPr/>
          </p:nvGrpSpPr>
          <p:grpSpPr>
            <a:xfrm>
              <a:off x="8192269" y="702692"/>
              <a:ext cx="433139" cy="2520280"/>
              <a:chOff x="8192269" y="332656"/>
              <a:chExt cx="433139" cy="2520280"/>
            </a:xfrm>
          </p:grpSpPr>
          <p:grpSp>
            <p:nvGrpSpPr>
              <p:cNvPr id="2186" name="グループ化 1111"/>
              <p:cNvGrpSpPr/>
              <p:nvPr/>
            </p:nvGrpSpPr>
            <p:grpSpPr>
              <a:xfrm>
                <a:off x="8192269" y="764704"/>
                <a:ext cx="433139" cy="2088232"/>
                <a:chOff x="3656856" y="1484784"/>
                <a:chExt cx="648072" cy="2088232"/>
              </a:xfrm>
            </p:grpSpPr>
            <p:sp>
              <p:nvSpPr>
                <p:cNvPr id="2190" name="片側の 2 つの角を丸めた四角形 2189"/>
                <p:cNvSpPr/>
                <p:nvPr/>
              </p:nvSpPr>
              <p:spPr>
                <a:xfrm>
                  <a:off x="3656856" y="1484784"/>
                  <a:ext cx="648072" cy="2088232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91" name="グループ化 1116"/>
                <p:cNvGrpSpPr/>
                <p:nvPr/>
              </p:nvGrpSpPr>
              <p:grpSpPr>
                <a:xfrm>
                  <a:off x="3656856" y="1628800"/>
                  <a:ext cx="648072" cy="1728192"/>
                  <a:chOff x="1712640" y="1628800"/>
                  <a:chExt cx="648072" cy="3672408"/>
                </a:xfrm>
              </p:grpSpPr>
              <p:grpSp>
                <p:nvGrpSpPr>
                  <p:cNvPr id="2193" name="グループ化 1118"/>
                  <p:cNvGrpSpPr/>
                  <p:nvPr/>
                </p:nvGrpSpPr>
                <p:grpSpPr>
                  <a:xfrm>
                    <a:off x="1712640" y="1628800"/>
                    <a:ext cx="648072" cy="1800200"/>
                    <a:chOff x="3656856" y="1628800"/>
                    <a:chExt cx="648072" cy="1800200"/>
                  </a:xfrm>
                </p:grpSpPr>
                <p:sp>
                  <p:nvSpPr>
                    <p:cNvPr id="2208" name="正方形/長方形 2207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9" name="正方形/長方形 2208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0" name="正方形/長方形 2209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1" name="正方形/長方形 2210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2" name="正方形/長方形 2211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3" name="正方形/長方形 2212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4" name="正方形/長方形 2213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5" name="正方形/長方形 2214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6" name="正方形/長方形 2215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7" name="正方形/長方形 2216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8" name="正方形/長方形 2217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9" name="正方形/長方形 2218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20" name="正方形/長方形 2219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94" name="グループ化 1119"/>
                  <p:cNvGrpSpPr/>
                  <p:nvPr/>
                </p:nvGrpSpPr>
                <p:grpSpPr>
                  <a:xfrm>
                    <a:off x="1712640" y="3501008"/>
                    <a:ext cx="648072" cy="1800200"/>
                    <a:chOff x="3656856" y="1628800"/>
                    <a:chExt cx="648072" cy="1800200"/>
                  </a:xfrm>
                </p:grpSpPr>
                <p:sp>
                  <p:nvSpPr>
                    <p:cNvPr id="2195" name="正方形/長方形 2194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6" name="正方形/長方形 2195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7" name="正方形/長方形 2196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8" name="正方形/長方形 2197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9" name="正方形/長方形 2198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0" name="正方形/長方形 2199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1" name="正方形/長方形 2200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2" name="正方形/長方形 2201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3" name="正方形/長方形 2202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4" name="正方形/長方形 2203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5" name="正方形/長方形 2204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6" name="正方形/長方形 2205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7" name="正方形/長方形 2206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192" name="正方形/長方形 2191"/>
                <p:cNvSpPr/>
                <p:nvPr/>
              </p:nvSpPr>
              <p:spPr>
                <a:xfrm>
                  <a:off x="3872880" y="3501008"/>
                  <a:ext cx="216024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87" name="片側の 2 つの角を丸めた四角形 2186"/>
              <p:cNvSpPr/>
              <p:nvPr/>
            </p:nvSpPr>
            <p:spPr>
              <a:xfrm>
                <a:off x="8337376" y="332656"/>
                <a:ext cx="144016" cy="144016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8" name="片側の 2 つの角を丸めた四角形 2187"/>
              <p:cNvSpPr/>
              <p:nvPr/>
            </p:nvSpPr>
            <p:spPr>
              <a:xfrm>
                <a:off x="8265368" y="476672"/>
                <a:ext cx="288032" cy="288032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9" name="正方形/長方形 2188"/>
              <p:cNvSpPr/>
              <p:nvPr/>
            </p:nvSpPr>
            <p:spPr>
              <a:xfrm>
                <a:off x="8337377" y="404663"/>
                <a:ext cx="144016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21" name="グループ化 1146"/>
            <p:cNvGrpSpPr/>
            <p:nvPr/>
          </p:nvGrpSpPr>
          <p:grpSpPr>
            <a:xfrm>
              <a:off x="8697416" y="1062732"/>
              <a:ext cx="936104" cy="2160240"/>
              <a:chOff x="8697416" y="692696"/>
              <a:chExt cx="936104" cy="2160240"/>
            </a:xfrm>
          </p:grpSpPr>
          <p:sp>
            <p:nvSpPr>
              <p:cNvPr id="2222" name="正方形/長方形 2221"/>
              <p:cNvSpPr/>
              <p:nvPr/>
            </p:nvSpPr>
            <p:spPr>
              <a:xfrm>
                <a:off x="8841432" y="692696"/>
                <a:ext cx="648072" cy="14401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3" name="正方形/長方形 2222"/>
              <p:cNvSpPr/>
              <p:nvPr/>
            </p:nvSpPr>
            <p:spPr>
              <a:xfrm>
                <a:off x="8769424" y="836712"/>
                <a:ext cx="792088" cy="201622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4" name="正方形/長方形 2223"/>
              <p:cNvSpPr/>
              <p:nvPr/>
            </p:nvSpPr>
            <p:spPr>
              <a:xfrm>
                <a:off x="8967446" y="2752125"/>
                <a:ext cx="396044" cy="10081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5" name="正方形/長方形 2224"/>
              <p:cNvSpPr/>
              <p:nvPr/>
            </p:nvSpPr>
            <p:spPr>
              <a:xfrm>
                <a:off x="8697416" y="1268760"/>
                <a:ext cx="288032" cy="158417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6" name="正方形/長方形 2225"/>
              <p:cNvSpPr/>
              <p:nvPr/>
            </p:nvSpPr>
            <p:spPr>
              <a:xfrm>
                <a:off x="9345488" y="1268760"/>
                <a:ext cx="288032" cy="158417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7" name="正方形/長方形 2226"/>
              <p:cNvSpPr/>
              <p:nvPr/>
            </p:nvSpPr>
            <p:spPr>
              <a:xfrm>
                <a:off x="8841432" y="908720"/>
                <a:ext cx="64807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8" name="正方形/長方形 2227"/>
              <p:cNvSpPr/>
              <p:nvPr/>
            </p:nvSpPr>
            <p:spPr>
              <a:xfrm>
                <a:off x="8841432" y="1016732"/>
                <a:ext cx="64807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9" name="正方形/長方形 2228"/>
              <p:cNvSpPr/>
              <p:nvPr/>
            </p:nvSpPr>
            <p:spPr>
              <a:xfrm>
                <a:off x="8841432" y="1124744"/>
                <a:ext cx="64807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30" name="グループ化 1155"/>
              <p:cNvGrpSpPr/>
              <p:nvPr/>
            </p:nvGrpSpPr>
            <p:grpSpPr>
              <a:xfrm>
                <a:off x="8697416" y="1340768"/>
                <a:ext cx="936104" cy="288032"/>
                <a:chOff x="8697416" y="1340768"/>
                <a:chExt cx="936104" cy="504056"/>
              </a:xfrm>
            </p:grpSpPr>
            <p:sp>
              <p:nvSpPr>
                <p:cNvPr id="2251" name="正方形/長方形 2250"/>
                <p:cNvSpPr/>
                <p:nvPr/>
              </p:nvSpPr>
              <p:spPr>
                <a:xfrm>
                  <a:off x="8697416" y="1340768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2" name="正方形/長方形 2251"/>
                <p:cNvSpPr/>
                <p:nvPr/>
              </p:nvSpPr>
              <p:spPr>
                <a:xfrm>
                  <a:off x="8697416" y="1484784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3" name="正方形/長方形 2252"/>
                <p:cNvSpPr/>
                <p:nvPr/>
              </p:nvSpPr>
              <p:spPr>
                <a:xfrm>
                  <a:off x="8697416" y="1628800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4" name="正方形/長方形 2253"/>
                <p:cNvSpPr/>
                <p:nvPr/>
              </p:nvSpPr>
              <p:spPr>
                <a:xfrm>
                  <a:off x="8697416" y="1772816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5" name="正方形/長方形 2254"/>
                <p:cNvSpPr/>
                <p:nvPr/>
              </p:nvSpPr>
              <p:spPr>
                <a:xfrm>
                  <a:off x="9349081" y="1340768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6" name="正方形/長方形 2255"/>
                <p:cNvSpPr/>
                <p:nvPr/>
              </p:nvSpPr>
              <p:spPr>
                <a:xfrm>
                  <a:off x="9349081" y="1484784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7" name="正方形/長方形 2256"/>
                <p:cNvSpPr/>
                <p:nvPr/>
              </p:nvSpPr>
              <p:spPr>
                <a:xfrm>
                  <a:off x="9349081" y="1628800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8" name="正方形/長方形 2257"/>
                <p:cNvSpPr/>
                <p:nvPr/>
              </p:nvSpPr>
              <p:spPr>
                <a:xfrm>
                  <a:off x="9349081" y="1772816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31" name="正方形/長方形 2230"/>
              <p:cNvSpPr/>
              <p:nvPr/>
            </p:nvSpPr>
            <p:spPr>
              <a:xfrm>
                <a:off x="8769424" y="2708920"/>
                <a:ext cx="72008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2" name="正方形/長方形 2231"/>
              <p:cNvSpPr/>
              <p:nvPr/>
            </p:nvSpPr>
            <p:spPr>
              <a:xfrm>
                <a:off x="9489504" y="2708920"/>
                <a:ext cx="72008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233" name="グループ化 1158"/>
              <p:cNvGrpSpPr/>
              <p:nvPr/>
            </p:nvGrpSpPr>
            <p:grpSpPr>
              <a:xfrm>
                <a:off x="8697416" y="1688976"/>
                <a:ext cx="936104" cy="288032"/>
                <a:chOff x="8697416" y="1340768"/>
                <a:chExt cx="936104" cy="504056"/>
              </a:xfrm>
            </p:grpSpPr>
            <p:sp>
              <p:nvSpPr>
                <p:cNvPr id="2243" name="正方形/長方形 2242"/>
                <p:cNvSpPr/>
                <p:nvPr/>
              </p:nvSpPr>
              <p:spPr>
                <a:xfrm>
                  <a:off x="8697416" y="1340768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4" name="正方形/長方形 2243"/>
                <p:cNvSpPr/>
                <p:nvPr/>
              </p:nvSpPr>
              <p:spPr>
                <a:xfrm>
                  <a:off x="8697416" y="1484784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5" name="正方形/長方形 2244"/>
                <p:cNvSpPr/>
                <p:nvPr/>
              </p:nvSpPr>
              <p:spPr>
                <a:xfrm>
                  <a:off x="8697416" y="1628800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6" name="正方形/長方形 2245"/>
                <p:cNvSpPr/>
                <p:nvPr/>
              </p:nvSpPr>
              <p:spPr>
                <a:xfrm>
                  <a:off x="8697416" y="1772816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7" name="正方形/長方形 2246"/>
                <p:cNvSpPr/>
                <p:nvPr/>
              </p:nvSpPr>
              <p:spPr>
                <a:xfrm>
                  <a:off x="9349081" y="1340768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8" name="正方形/長方形 2247"/>
                <p:cNvSpPr/>
                <p:nvPr/>
              </p:nvSpPr>
              <p:spPr>
                <a:xfrm>
                  <a:off x="9349081" y="1484784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9" name="正方形/長方形 2248"/>
                <p:cNvSpPr/>
                <p:nvPr/>
              </p:nvSpPr>
              <p:spPr>
                <a:xfrm>
                  <a:off x="9349081" y="1628800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0" name="正方形/長方形 2249"/>
                <p:cNvSpPr/>
                <p:nvPr/>
              </p:nvSpPr>
              <p:spPr>
                <a:xfrm>
                  <a:off x="9349081" y="1772816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34" name="グループ化 1159"/>
              <p:cNvGrpSpPr/>
              <p:nvPr/>
            </p:nvGrpSpPr>
            <p:grpSpPr>
              <a:xfrm>
                <a:off x="8697416" y="2032744"/>
                <a:ext cx="936104" cy="288032"/>
                <a:chOff x="8697416" y="1340768"/>
                <a:chExt cx="936104" cy="504056"/>
              </a:xfrm>
            </p:grpSpPr>
            <p:sp>
              <p:nvSpPr>
                <p:cNvPr id="2235" name="正方形/長方形 2234"/>
                <p:cNvSpPr/>
                <p:nvPr/>
              </p:nvSpPr>
              <p:spPr>
                <a:xfrm>
                  <a:off x="8697416" y="1340768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6" name="正方形/長方形 2235"/>
                <p:cNvSpPr/>
                <p:nvPr/>
              </p:nvSpPr>
              <p:spPr>
                <a:xfrm>
                  <a:off x="8697416" y="1484784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7" name="正方形/長方形 2236"/>
                <p:cNvSpPr/>
                <p:nvPr/>
              </p:nvSpPr>
              <p:spPr>
                <a:xfrm>
                  <a:off x="8697416" y="1628800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8" name="正方形/長方形 2237"/>
                <p:cNvSpPr/>
                <p:nvPr/>
              </p:nvSpPr>
              <p:spPr>
                <a:xfrm>
                  <a:off x="8697416" y="1772816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9" name="正方形/長方形 2238"/>
                <p:cNvSpPr/>
                <p:nvPr/>
              </p:nvSpPr>
              <p:spPr>
                <a:xfrm>
                  <a:off x="9349081" y="1340768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0" name="正方形/長方形 2239"/>
                <p:cNvSpPr/>
                <p:nvPr/>
              </p:nvSpPr>
              <p:spPr>
                <a:xfrm>
                  <a:off x="9349081" y="1484784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1" name="正方形/長方形 2240"/>
                <p:cNvSpPr/>
                <p:nvPr/>
              </p:nvSpPr>
              <p:spPr>
                <a:xfrm>
                  <a:off x="9349081" y="1628800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2" name="正方形/長方形 2241"/>
                <p:cNvSpPr/>
                <p:nvPr/>
              </p:nvSpPr>
              <p:spPr>
                <a:xfrm>
                  <a:off x="9349081" y="1772816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259" name="グループ化 2258"/>
          <p:cNvGrpSpPr/>
          <p:nvPr/>
        </p:nvGrpSpPr>
        <p:grpSpPr>
          <a:xfrm>
            <a:off x="488504" y="3645024"/>
            <a:ext cx="9145016" cy="2520280"/>
            <a:chOff x="488504" y="3537992"/>
            <a:chExt cx="9145016" cy="2520280"/>
          </a:xfrm>
        </p:grpSpPr>
        <p:grpSp>
          <p:nvGrpSpPr>
            <p:cNvPr id="2260" name="グループ化 1711"/>
            <p:cNvGrpSpPr/>
            <p:nvPr/>
          </p:nvGrpSpPr>
          <p:grpSpPr>
            <a:xfrm>
              <a:off x="2504728" y="3610000"/>
              <a:ext cx="648072" cy="2448272"/>
              <a:chOff x="3656856" y="1124744"/>
              <a:chExt cx="648072" cy="2448272"/>
            </a:xfrm>
          </p:grpSpPr>
          <p:sp>
            <p:nvSpPr>
              <p:cNvPr id="2754" name="片側の 2 つの角を丸めた四角形 2753"/>
              <p:cNvSpPr/>
              <p:nvPr/>
            </p:nvSpPr>
            <p:spPr>
              <a:xfrm>
                <a:off x="3656856" y="1484784"/>
                <a:ext cx="648072" cy="2088232"/>
              </a:xfrm>
              <a:prstGeom prst="round2SameRect">
                <a:avLst>
                  <a:gd name="adj1" fmla="val 11964"/>
                  <a:gd name="adj2" fmla="val 0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5" name="片側の 2 つの角を丸めた四角形 2754"/>
              <p:cNvSpPr/>
              <p:nvPr/>
            </p:nvSpPr>
            <p:spPr>
              <a:xfrm>
                <a:off x="3800872" y="1124744"/>
                <a:ext cx="360040" cy="432048"/>
              </a:xfrm>
              <a:prstGeom prst="round2SameRect">
                <a:avLst>
                  <a:gd name="adj1" fmla="val 22546"/>
                  <a:gd name="adj2" fmla="val 0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56" name="グループ化 48"/>
              <p:cNvGrpSpPr/>
              <p:nvPr/>
            </p:nvGrpSpPr>
            <p:grpSpPr>
              <a:xfrm>
                <a:off x="3656856" y="1628800"/>
                <a:ext cx="648072" cy="1728192"/>
                <a:chOff x="1712640" y="1628800"/>
                <a:chExt cx="648072" cy="3672408"/>
              </a:xfrm>
            </p:grpSpPr>
            <p:grpSp>
              <p:nvGrpSpPr>
                <p:cNvPr id="2759" name="グループ化 19"/>
                <p:cNvGrpSpPr/>
                <p:nvPr/>
              </p:nvGrpSpPr>
              <p:grpSpPr>
                <a:xfrm>
                  <a:off x="1712640" y="1628800"/>
                  <a:ext cx="648072" cy="1800200"/>
                  <a:chOff x="3656856" y="1628800"/>
                  <a:chExt cx="648072" cy="1800200"/>
                </a:xfrm>
              </p:grpSpPr>
              <p:sp>
                <p:nvSpPr>
                  <p:cNvPr id="2774" name="正方形/長方形 2773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5" name="正方形/長方形 4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6" name="正方形/長方形 5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7" name="正方形/長方形 6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8" name="正方形/長方形 7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9" name="正方形/長方形 8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0" name="正方形/長方形 9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1" name="正方形/長方形 10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2" name="正方形/長方形 11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3" name="正方形/長方形 12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4" name="正方形/長方形 13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5" name="正方形/長方形 14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6" name="正方形/長方形 15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60" name="グループ化 34"/>
                <p:cNvGrpSpPr/>
                <p:nvPr/>
              </p:nvGrpSpPr>
              <p:grpSpPr>
                <a:xfrm>
                  <a:off x="1712640" y="3501008"/>
                  <a:ext cx="648072" cy="1800200"/>
                  <a:chOff x="3656856" y="1628800"/>
                  <a:chExt cx="648072" cy="1800200"/>
                </a:xfrm>
              </p:grpSpPr>
              <p:sp>
                <p:nvSpPr>
                  <p:cNvPr id="2761" name="正方形/長方形 2760"/>
                  <p:cNvSpPr/>
                  <p:nvPr/>
                </p:nvSpPr>
                <p:spPr>
                  <a:xfrm>
                    <a:off x="3656856" y="162880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2" name="正方形/長方形 2761"/>
                  <p:cNvSpPr/>
                  <p:nvPr/>
                </p:nvSpPr>
                <p:spPr>
                  <a:xfrm>
                    <a:off x="3656856" y="177281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3" name="正方形/長方形 2762"/>
                  <p:cNvSpPr/>
                  <p:nvPr/>
                </p:nvSpPr>
                <p:spPr>
                  <a:xfrm>
                    <a:off x="3656856" y="191683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4" name="正方形/長方形 2763"/>
                  <p:cNvSpPr/>
                  <p:nvPr/>
                </p:nvSpPr>
                <p:spPr>
                  <a:xfrm>
                    <a:off x="3656856" y="206084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5" name="正方形/長方形 2764"/>
                  <p:cNvSpPr/>
                  <p:nvPr/>
                </p:nvSpPr>
                <p:spPr>
                  <a:xfrm>
                    <a:off x="3656856" y="220486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6" name="正方形/長方形 2765"/>
                  <p:cNvSpPr/>
                  <p:nvPr/>
                </p:nvSpPr>
                <p:spPr>
                  <a:xfrm>
                    <a:off x="3656856" y="234888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7" name="正方形/長方形 2766"/>
                  <p:cNvSpPr/>
                  <p:nvPr/>
                </p:nvSpPr>
                <p:spPr>
                  <a:xfrm>
                    <a:off x="3656856" y="249289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8" name="正方形/長方形 2767"/>
                  <p:cNvSpPr/>
                  <p:nvPr/>
                </p:nvSpPr>
                <p:spPr>
                  <a:xfrm>
                    <a:off x="3656856" y="263691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9" name="正方形/長方形 2768"/>
                  <p:cNvSpPr/>
                  <p:nvPr/>
                </p:nvSpPr>
                <p:spPr>
                  <a:xfrm>
                    <a:off x="3656856" y="2780928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0" name="正方形/長方形 2769"/>
                  <p:cNvSpPr/>
                  <p:nvPr/>
                </p:nvSpPr>
                <p:spPr>
                  <a:xfrm>
                    <a:off x="3656856" y="2924944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1" name="正方形/長方形 2770"/>
                  <p:cNvSpPr/>
                  <p:nvPr/>
                </p:nvSpPr>
                <p:spPr>
                  <a:xfrm>
                    <a:off x="3656856" y="3068960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2" name="正方形/長方形 2771"/>
                  <p:cNvSpPr/>
                  <p:nvPr/>
                </p:nvSpPr>
                <p:spPr>
                  <a:xfrm>
                    <a:off x="3656856" y="3212976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3" name="正方形/長方形 2772"/>
                  <p:cNvSpPr/>
                  <p:nvPr/>
                </p:nvSpPr>
                <p:spPr>
                  <a:xfrm>
                    <a:off x="3656856" y="3356992"/>
                    <a:ext cx="648072" cy="7200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757" name="正方形/長方形 2756"/>
              <p:cNvSpPr/>
              <p:nvPr/>
            </p:nvSpPr>
            <p:spPr>
              <a:xfrm>
                <a:off x="3872880" y="3501008"/>
                <a:ext cx="216024" cy="720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8" name="正方形/長方形 2757"/>
              <p:cNvSpPr/>
              <p:nvPr/>
            </p:nvSpPr>
            <p:spPr>
              <a:xfrm>
                <a:off x="3800872" y="1268760"/>
                <a:ext cx="360040" cy="720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61" name="グループ化 1745"/>
            <p:cNvGrpSpPr/>
            <p:nvPr/>
          </p:nvGrpSpPr>
          <p:grpSpPr>
            <a:xfrm>
              <a:off x="3224808" y="4906144"/>
              <a:ext cx="576064" cy="1152128"/>
              <a:chOff x="4376936" y="2420888"/>
              <a:chExt cx="576064" cy="1152128"/>
            </a:xfrm>
          </p:grpSpPr>
          <p:sp>
            <p:nvSpPr>
              <p:cNvPr id="2671" name="正方形/長方形 2670"/>
              <p:cNvSpPr/>
              <p:nvPr/>
            </p:nvSpPr>
            <p:spPr>
              <a:xfrm>
                <a:off x="4376936" y="2420888"/>
                <a:ext cx="576064" cy="115212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2" name="正方形/長方形 2671"/>
              <p:cNvSpPr/>
              <p:nvPr/>
            </p:nvSpPr>
            <p:spPr>
              <a:xfrm>
                <a:off x="4520952" y="3501008"/>
                <a:ext cx="288032" cy="720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73" name="グループ化 138"/>
              <p:cNvGrpSpPr/>
              <p:nvPr/>
            </p:nvGrpSpPr>
            <p:grpSpPr>
              <a:xfrm>
                <a:off x="4448944" y="2492896"/>
                <a:ext cx="432048" cy="720080"/>
                <a:chOff x="1352600" y="1628800"/>
                <a:chExt cx="1368152" cy="1656184"/>
              </a:xfrm>
            </p:grpSpPr>
            <p:sp>
              <p:nvSpPr>
                <p:cNvPr id="2674" name="正方形/長方形 2673"/>
                <p:cNvSpPr/>
                <p:nvPr/>
              </p:nvSpPr>
              <p:spPr>
                <a:xfrm>
                  <a:off x="1352600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75" name="正方形/長方形 2674"/>
                <p:cNvSpPr/>
                <p:nvPr/>
              </p:nvSpPr>
              <p:spPr>
                <a:xfrm>
                  <a:off x="1496616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76" name="正方形/長方形 2675"/>
                <p:cNvSpPr/>
                <p:nvPr/>
              </p:nvSpPr>
              <p:spPr>
                <a:xfrm>
                  <a:off x="1640632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77" name="正方形/長方形 2676"/>
                <p:cNvSpPr/>
                <p:nvPr/>
              </p:nvSpPr>
              <p:spPr>
                <a:xfrm>
                  <a:off x="1784648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78" name="正方形/長方形 2677"/>
                <p:cNvSpPr/>
                <p:nvPr/>
              </p:nvSpPr>
              <p:spPr>
                <a:xfrm>
                  <a:off x="1928664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79" name="正方形/長方形 2678"/>
                <p:cNvSpPr/>
                <p:nvPr/>
              </p:nvSpPr>
              <p:spPr>
                <a:xfrm>
                  <a:off x="2072680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0" name="正方形/長方形 2679"/>
                <p:cNvSpPr/>
                <p:nvPr/>
              </p:nvSpPr>
              <p:spPr>
                <a:xfrm>
                  <a:off x="2216696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1" name="正方形/長方形 2680"/>
                <p:cNvSpPr/>
                <p:nvPr/>
              </p:nvSpPr>
              <p:spPr>
                <a:xfrm>
                  <a:off x="2360712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2" name="正方形/長方形 2681"/>
                <p:cNvSpPr/>
                <p:nvPr/>
              </p:nvSpPr>
              <p:spPr>
                <a:xfrm>
                  <a:off x="2504728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3" name="正方形/長方形 2682"/>
                <p:cNvSpPr/>
                <p:nvPr/>
              </p:nvSpPr>
              <p:spPr>
                <a:xfrm>
                  <a:off x="2648744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4" name="正方形/長方形 2683"/>
                <p:cNvSpPr/>
                <p:nvPr/>
              </p:nvSpPr>
              <p:spPr>
                <a:xfrm>
                  <a:off x="1352600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5" name="正方形/長方形 2684"/>
                <p:cNvSpPr/>
                <p:nvPr/>
              </p:nvSpPr>
              <p:spPr>
                <a:xfrm>
                  <a:off x="1496616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6" name="正方形/長方形 2685"/>
                <p:cNvSpPr/>
                <p:nvPr/>
              </p:nvSpPr>
              <p:spPr>
                <a:xfrm>
                  <a:off x="1640632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7" name="正方形/長方形 2686"/>
                <p:cNvSpPr/>
                <p:nvPr/>
              </p:nvSpPr>
              <p:spPr>
                <a:xfrm>
                  <a:off x="1784648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8" name="正方形/長方形 2687"/>
                <p:cNvSpPr/>
                <p:nvPr/>
              </p:nvSpPr>
              <p:spPr>
                <a:xfrm>
                  <a:off x="1928664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9" name="正方形/長方形 2688"/>
                <p:cNvSpPr/>
                <p:nvPr/>
              </p:nvSpPr>
              <p:spPr>
                <a:xfrm>
                  <a:off x="2072680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0" name="正方形/長方形 2689"/>
                <p:cNvSpPr/>
                <p:nvPr/>
              </p:nvSpPr>
              <p:spPr>
                <a:xfrm>
                  <a:off x="2216696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1" name="正方形/長方形 2690"/>
                <p:cNvSpPr/>
                <p:nvPr/>
              </p:nvSpPr>
              <p:spPr>
                <a:xfrm>
                  <a:off x="2360712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2" name="正方形/長方形 2691"/>
                <p:cNvSpPr/>
                <p:nvPr/>
              </p:nvSpPr>
              <p:spPr>
                <a:xfrm>
                  <a:off x="2504728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3" name="正方形/長方形 2692"/>
                <p:cNvSpPr/>
                <p:nvPr/>
              </p:nvSpPr>
              <p:spPr>
                <a:xfrm>
                  <a:off x="2648744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4" name="正方形/長方形 2693"/>
                <p:cNvSpPr/>
                <p:nvPr/>
              </p:nvSpPr>
              <p:spPr>
                <a:xfrm>
                  <a:off x="1352600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5" name="正方形/長方形 2694"/>
                <p:cNvSpPr/>
                <p:nvPr/>
              </p:nvSpPr>
              <p:spPr>
                <a:xfrm>
                  <a:off x="1496616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6" name="正方形/長方形 2695"/>
                <p:cNvSpPr/>
                <p:nvPr/>
              </p:nvSpPr>
              <p:spPr>
                <a:xfrm>
                  <a:off x="1640632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7" name="正方形/長方形 2696"/>
                <p:cNvSpPr/>
                <p:nvPr/>
              </p:nvSpPr>
              <p:spPr>
                <a:xfrm>
                  <a:off x="1784648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8" name="正方形/長方形 2697"/>
                <p:cNvSpPr/>
                <p:nvPr/>
              </p:nvSpPr>
              <p:spPr>
                <a:xfrm>
                  <a:off x="1928664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9" name="正方形/長方形 2698"/>
                <p:cNvSpPr/>
                <p:nvPr/>
              </p:nvSpPr>
              <p:spPr>
                <a:xfrm>
                  <a:off x="2072680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0" name="正方形/長方形 2699"/>
                <p:cNvSpPr/>
                <p:nvPr/>
              </p:nvSpPr>
              <p:spPr>
                <a:xfrm>
                  <a:off x="2216696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1" name="正方形/長方形 2700"/>
                <p:cNvSpPr/>
                <p:nvPr/>
              </p:nvSpPr>
              <p:spPr>
                <a:xfrm>
                  <a:off x="2360712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2" name="正方形/長方形 2701"/>
                <p:cNvSpPr/>
                <p:nvPr/>
              </p:nvSpPr>
              <p:spPr>
                <a:xfrm>
                  <a:off x="2504728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3" name="正方形/長方形 2702"/>
                <p:cNvSpPr/>
                <p:nvPr/>
              </p:nvSpPr>
              <p:spPr>
                <a:xfrm>
                  <a:off x="2648744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4" name="正方形/長方形 2703"/>
                <p:cNvSpPr/>
                <p:nvPr/>
              </p:nvSpPr>
              <p:spPr>
                <a:xfrm>
                  <a:off x="1352600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5" name="正方形/長方形 2704"/>
                <p:cNvSpPr/>
                <p:nvPr/>
              </p:nvSpPr>
              <p:spPr>
                <a:xfrm>
                  <a:off x="1496616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6" name="正方形/長方形 2705"/>
                <p:cNvSpPr/>
                <p:nvPr/>
              </p:nvSpPr>
              <p:spPr>
                <a:xfrm>
                  <a:off x="1640632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7" name="正方形/長方形 2706"/>
                <p:cNvSpPr/>
                <p:nvPr/>
              </p:nvSpPr>
              <p:spPr>
                <a:xfrm>
                  <a:off x="1784648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8" name="正方形/長方形 2707"/>
                <p:cNvSpPr/>
                <p:nvPr/>
              </p:nvSpPr>
              <p:spPr>
                <a:xfrm>
                  <a:off x="1928664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9" name="正方形/長方形 2708"/>
                <p:cNvSpPr/>
                <p:nvPr/>
              </p:nvSpPr>
              <p:spPr>
                <a:xfrm>
                  <a:off x="2072680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0" name="正方形/長方形 2709"/>
                <p:cNvSpPr/>
                <p:nvPr/>
              </p:nvSpPr>
              <p:spPr>
                <a:xfrm>
                  <a:off x="2216696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1" name="正方形/長方形 2710"/>
                <p:cNvSpPr/>
                <p:nvPr/>
              </p:nvSpPr>
              <p:spPr>
                <a:xfrm>
                  <a:off x="2360712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2" name="正方形/長方形 2711"/>
                <p:cNvSpPr/>
                <p:nvPr/>
              </p:nvSpPr>
              <p:spPr>
                <a:xfrm>
                  <a:off x="2504728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3" name="正方形/長方形 2712"/>
                <p:cNvSpPr/>
                <p:nvPr/>
              </p:nvSpPr>
              <p:spPr>
                <a:xfrm>
                  <a:off x="2648744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4" name="正方形/長方形 2713"/>
                <p:cNvSpPr/>
                <p:nvPr/>
              </p:nvSpPr>
              <p:spPr>
                <a:xfrm>
                  <a:off x="1352600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5" name="正方形/長方形 2714"/>
                <p:cNvSpPr/>
                <p:nvPr/>
              </p:nvSpPr>
              <p:spPr>
                <a:xfrm>
                  <a:off x="1496616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6" name="正方形/長方形 2715"/>
                <p:cNvSpPr/>
                <p:nvPr/>
              </p:nvSpPr>
              <p:spPr>
                <a:xfrm>
                  <a:off x="1640632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7" name="正方形/長方形 2716"/>
                <p:cNvSpPr/>
                <p:nvPr/>
              </p:nvSpPr>
              <p:spPr>
                <a:xfrm>
                  <a:off x="1784648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8" name="正方形/長方形 2717"/>
                <p:cNvSpPr/>
                <p:nvPr/>
              </p:nvSpPr>
              <p:spPr>
                <a:xfrm>
                  <a:off x="1928664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9" name="正方形/長方形 2718"/>
                <p:cNvSpPr/>
                <p:nvPr/>
              </p:nvSpPr>
              <p:spPr>
                <a:xfrm>
                  <a:off x="2072680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0" name="正方形/長方形 2719"/>
                <p:cNvSpPr/>
                <p:nvPr/>
              </p:nvSpPr>
              <p:spPr>
                <a:xfrm>
                  <a:off x="2216696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1" name="正方形/長方形 2720"/>
                <p:cNvSpPr/>
                <p:nvPr/>
              </p:nvSpPr>
              <p:spPr>
                <a:xfrm>
                  <a:off x="2360712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2" name="正方形/長方形 2721"/>
                <p:cNvSpPr/>
                <p:nvPr/>
              </p:nvSpPr>
              <p:spPr>
                <a:xfrm>
                  <a:off x="2504728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3" name="正方形/長方形 2722"/>
                <p:cNvSpPr/>
                <p:nvPr/>
              </p:nvSpPr>
              <p:spPr>
                <a:xfrm>
                  <a:off x="2648744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4" name="正方形/長方形 2723"/>
                <p:cNvSpPr/>
                <p:nvPr/>
              </p:nvSpPr>
              <p:spPr>
                <a:xfrm>
                  <a:off x="1352600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5" name="正方形/長方形 2724"/>
                <p:cNvSpPr/>
                <p:nvPr/>
              </p:nvSpPr>
              <p:spPr>
                <a:xfrm>
                  <a:off x="1496616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6" name="正方形/長方形 2725"/>
                <p:cNvSpPr/>
                <p:nvPr/>
              </p:nvSpPr>
              <p:spPr>
                <a:xfrm>
                  <a:off x="1640632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7" name="正方形/長方形 2726"/>
                <p:cNvSpPr/>
                <p:nvPr/>
              </p:nvSpPr>
              <p:spPr>
                <a:xfrm>
                  <a:off x="1784648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8" name="正方形/長方形 2727"/>
                <p:cNvSpPr/>
                <p:nvPr/>
              </p:nvSpPr>
              <p:spPr>
                <a:xfrm>
                  <a:off x="1928664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9" name="正方形/長方形 2728"/>
                <p:cNvSpPr/>
                <p:nvPr/>
              </p:nvSpPr>
              <p:spPr>
                <a:xfrm>
                  <a:off x="2072680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0" name="正方形/長方形 2729"/>
                <p:cNvSpPr/>
                <p:nvPr/>
              </p:nvSpPr>
              <p:spPr>
                <a:xfrm>
                  <a:off x="2216696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1" name="正方形/長方形 2730"/>
                <p:cNvSpPr/>
                <p:nvPr/>
              </p:nvSpPr>
              <p:spPr>
                <a:xfrm>
                  <a:off x="2360712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2" name="正方形/長方形 2731"/>
                <p:cNvSpPr/>
                <p:nvPr/>
              </p:nvSpPr>
              <p:spPr>
                <a:xfrm>
                  <a:off x="2504728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3" name="正方形/長方形 2732"/>
                <p:cNvSpPr/>
                <p:nvPr/>
              </p:nvSpPr>
              <p:spPr>
                <a:xfrm>
                  <a:off x="2648744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4" name="正方形/長方形 2733"/>
                <p:cNvSpPr/>
                <p:nvPr/>
              </p:nvSpPr>
              <p:spPr>
                <a:xfrm>
                  <a:off x="1352600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5" name="正方形/長方形 2734"/>
                <p:cNvSpPr/>
                <p:nvPr/>
              </p:nvSpPr>
              <p:spPr>
                <a:xfrm>
                  <a:off x="1496616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6" name="正方形/長方形 2735"/>
                <p:cNvSpPr/>
                <p:nvPr/>
              </p:nvSpPr>
              <p:spPr>
                <a:xfrm>
                  <a:off x="1640632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7" name="正方形/長方形 2736"/>
                <p:cNvSpPr/>
                <p:nvPr/>
              </p:nvSpPr>
              <p:spPr>
                <a:xfrm>
                  <a:off x="1784648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8" name="正方形/長方形 2737"/>
                <p:cNvSpPr/>
                <p:nvPr/>
              </p:nvSpPr>
              <p:spPr>
                <a:xfrm>
                  <a:off x="1928664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9" name="正方形/長方形 2738"/>
                <p:cNvSpPr/>
                <p:nvPr/>
              </p:nvSpPr>
              <p:spPr>
                <a:xfrm>
                  <a:off x="2072680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0" name="正方形/長方形 2739"/>
                <p:cNvSpPr/>
                <p:nvPr/>
              </p:nvSpPr>
              <p:spPr>
                <a:xfrm>
                  <a:off x="2216696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1" name="正方形/長方形 2740"/>
                <p:cNvSpPr/>
                <p:nvPr/>
              </p:nvSpPr>
              <p:spPr>
                <a:xfrm>
                  <a:off x="2360712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2" name="正方形/長方形 2741"/>
                <p:cNvSpPr/>
                <p:nvPr/>
              </p:nvSpPr>
              <p:spPr>
                <a:xfrm>
                  <a:off x="2504728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3" name="正方形/長方形 2742"/>
                <p:cNvSpPr/>
                <p:nvPr/>
              </p:nvSpPr>
              <p:spPr>
                <a:xfrm>
                  <a:off x="2648744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4" name="正方形/長方形 2743"/>
                <p:cNvSpPr/>
                <p:nvPr/>
              </p:nvSpPr>
              <p:spPr>
                <a:xfrm>
                  <a:off x="1352600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5" name="正方形/長方形 2744"/>
                <p:cNvSpPr/>
                <p:nvPr/>
              </p:nvSpPr>
              <p:spPr>
                <a:xfrm>
                  <a:off x="1496616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6" name="正方形/長方形 2745"/>
                <p:cNvSpPr/>
                <p:nvPr/>
              </p:nvSpPr>
              <p:spPr>
                <a:xfrm>
                  <a:off x="1640632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7" name="正方形/長方形 2746"/>
                <p:cNvSpPr/>
                <p:nvPr/>
              </p:nvSpPr>
              <p:spPr>
                <a:xfrm>
                  <a:off x="1784648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8" name="正方形/長方形 2747"/>
                <p:cNvSpPr/>
                <p:nvPr/>
              </p:nvSpPr>
              <p:spPr>
                <a:xfrm>
                  <a:off x="1928664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9" name="正方形/長方形 2748"/>
                <p:cNvSpPr/>
                <p:nvPr/>
              </p:nvSpPr>
              <p:spPr>
                <a:xfrm>
                  <a:off x="2072680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50" name="正方形/長方形 2749"/>
                <p:cNvSpPr/>
                <p:nvPr/>
              </p:nvSpPr>
              <p:spPr>
                <a:xfrm>
                  <a:off x="2216696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51" name="正方形/長方形 2750"/>
                <p:cNvSpPr/>
                <p:nvPr/>
              </p:nvSpPr>
              <p:spPr>
                <a:xfrm>
                  <a:off x="2360712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52" name="正方形/長方形 2751"/>
                <p:cNvSpPr/>
                <p:nvPr/>
              </p:nvSpPr>
              <p:spPr>
                <a:xfrm>
                  <a:off x="2504728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53" name="正方形/長方形 2752"/>
                <p:cNvSpPr/>
                <p:nvPr/>
              </p:nvSpPr>
              <p:spPr>
                <a:xfrm>
                  <a:off x="2648744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262" name="グループ化 1829"/>
            <p:cNvGrpSpPr/>
            <p:nvPr/>
          </p:nvGrpSpPr>
          <p:grpSpPr>
            <a:xfrm>
              <a:off x="1208584" y="3826024"/>
              <a:ext cx="576064" cy="2232248"/>
              <a:chOff x="2360712" y="1340768"/>
              <a:chExt cx="576064" cy="2232248"/>
            </a:xfrm>
          </p:grpSpPr>
          <p:sp>
            <p:nvSpPr>
              <p:cNvPr id="2665" name="正方形/長方形 2664"/>
              <p:cNvSpPr/>
              <p:nvPr/>
            </p:nvSpPr>
            <p:spPr>
              <a:xfrm>
                <a:off x="2432720" y="1340768"/>
                <a:ext cx="504056" cy="2232248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6" name="正方形/長方形 2665"/>
              <p:cNvSpPr/>
              <p:nvPr/>
            </p:nvSpPr>
            <p:spPr>
              <a:xfrm>
                <a:off x="2504728" y="1340768"/>
                <a:ext cx="360040" cy="22322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7" name="正方形/長方形 2666"/>
              <p:cNvSpPr/>
              <p:nvPr/>
            </p:nvSpPr>
            <p:spPr>
              <a:xfrm>
                <a:off x="2576736" y="3501008"/>
                <a:ext cx="216024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8" name="正方形/長方形 2667"/>
              <p:cNvSpPr/>
              <p:nvPr/>
            </p:nvSpPr>
            <p:spPr>
              <a:xfrm>
                <a:off x="2360713" y="1340768"/>
                <a:ext cx="72008" cy="2232248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50000">
                    <a:srgbClr val="66FFFF"/>
                  </a:gs>
                  <a:gs pos="100000">
                    <a:srgbClr val="00B0F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9" name="正方形/長方形 2668"/>
              <p:cNvSpPr/>
              <p:nvPr/>
            </p:nvSpPr>
            <p:spPr>
              <a:xfrm>
                <a:off x="2360712" y="3501008"/>
                <a:ext cx="72008" cy="72008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0" name="正方形/長方形 2669"/>
              <p:cNvSpPr/>
              <p:nvPr/>
            </p:nvSpPr>
            <p:spPr>
              <a:xfrm>
                <a:off x="2360712" y="1340768"/>
                <a:ext cx="72008" cy="72008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63" name="グループ化 1836"/>
            <p:cNvGrpSpPr/>
            <p:nvPr/>
          </p:nvGrpSpPr>
          <p:grpSpPr>
            <a:xfrm>
              <a:off x="488504" y="4402088"/>
              <a:ext cx="648072" cy="1656184"/>
              <a:chOff x="1640632" y="1916832"/>
              <a:chExt cx="648072" cy="1656184"/>
            </a:xfrm>
          </p:grpSpPr>
          <p:sp>
            <p:nvSpPr>
              <p:cNvPr id="2653" name="正方形/長方形 2652"/>
              <p:cNvSpPr/>
              <p:nvPr/>
            </p:nvSpPr>
            <p:spPr>
              <a:xfrm>
                <a:off x="1640632" y="1916832"/>
                <a:ext cx="648072" cy="1656184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54" name="グループ化 241"/>
              <p:cNvGrpSpPr/>
              <p:nvPr/>
            </p:nvGrpSpPr>
            <p:grpSpPr>
              <a:xfrm>
                <a:off x="1712641" y="1916832"/>
                <a:ext cx="504056" cy="1440160"/>
                <a:chOff x="1712640" y="1916832"/>
                <a:chExt cx="621783" cy="1440160"/>
              </a:xfrm>
            </p:grpSpPr>
            <p:sp>
              <p:nvSpPr>
                <p:cNvPr id="2656" name="正方形/長方形 2655"/>
                <p:cNvSpPr/>
                <p:nvPr/>
              </p:nvSpPr>
              <p:spPr>
                <a:xfrm>
                  <a:off x="1712640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7" name="正方形/長方形 2656"/>
                <p:cNvSpPr/>
                <p:nvPr/>
              </p:nvSpPr>
              <p:spPr>
                <a:xfrm>
                  <a:off x="1784648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8" name="正方形/長方形 2657"/>
                <p:cNvSpPr/>
                <p:nvPr/>
              </p:nvSpPr>
              <p:spPr>
                <a:xfrm>
                  <a:off x="1856656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9" name="正方形/長方形 2658"/>
                <p:cNvSpPr/>
                <p:nvPr/>
              </p:nvSpPr>
              <p:spPr>
                <a:xfrm>
                  <a:off x="1928664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0" name="正方形/長方形 2659"/>
                <p:cNvSpPr/>
                <p:nvPr/>
              </p:nvSpPr>
              <p:spPr>
                <a:xfrm>
                  <a:off x="2000672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1" name="正方形/長方形 2660"/>
                <p:cNvSpPr/>
                <p:nvPr/>
              </p:nvSpPr>
              <p:spPr>
                <a:xfrm>
                  <a:off x="2072680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2" name="正方形/長方形 2661"/>
                <p:cNvSpPr/>
                <p:nvPr/>
              </p:nvSpPr>
              <p:spPr>
                <a:xfrm>
                  <a:off x="2144688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3" name="正方形/長方形 2662"/>
                <p:cNvSpPr/>
                <p:nvPr/>
              </p:nvSpPr>
              <p:spPr>
                <a:xfrm>
                  <a:off x="2216696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4" name="正方形/長方形 2663"/>
                <p:cNvSpPr/>
                <p:nvPr/>
              </p:nvSpPr>
              <p:spPr>
                <a:xfrm>
                  <a:off x="2288704" y="1916832"/>
                  <a:ext cx="45719" cy="144016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55" name="正方形/長方形 2654"/>
              <p:cNvSpPr/>
              <p:nvPr/>
            </p:nvSpPr>
            <p:spPr>
              <a:xfrm>
                <a:off x="1856656" y="3501008"/>
                <a:ext cx="216024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64" name="グループ化 1849"/>
            <p:cNvGrpSpPr/>
            <p:nvPr/>
          </p:nvGrpSpPr>
          <p:grpSpPr>
            <a:xfrm>
              <a:off x="3872880" y="4546104"/>
              <a:ext cx="576064" cy="1512168"/>
              <a:chOff x="5025008" y="2060848"/>
              <a:chExt cx="576064" cy="1512168"/>
            </a:xfrm>
          </p:grpSpPr>
          <p:sp>
            <p:nvSpPr>
              <p:cNvPr id="2634" name="正方形/長方形 2633"/>
              <p:cNvSpPr/>
              <p:nvPr/>
            </p:nvSpPr>
            <p:spPr>
              <a:xfrm>
                <a:off x="5025008" y="2132856"/>
                <a:ext cx="576064" cy="144016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5" name="正方形/長方形 2634"/>
              <p:cNvSpPr/>
              <p:nvPr/>
            </p:nvSpPr>
            <p:spPr>
              <a:xfrm>
                <a:off x="5169024" y="3501008"/>
                <a:ext cx="288032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6" name="正方形/長方形 2635"/>
              <p:cNvSpPr/>
              <p:nvPr/>
            </p:nvSpPr>
            <p:spPr>
              <a:xfrm>
                <a:off x="5097016" y="2204864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7" name="正方形/長方形 2636"/>
              <p:cNvSpPr/>
              <p:nvPr/>
            </p:nvSpPr>
            <p:spPr>
              <a:xfrm>
                <a:off x="5097016" y="2276872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8" name="正方形/長方形 2637"/>
              <p:cNvSpPr/>
              <p:nvPr/>
            </p:nvSpPr>
            <p:spPr>
              <a:xfrm>
                <a:off x="5097016" y="2348880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9" name="正方形/長方形 2638"/>
              <p:cNvSpPr/>
              <p:nvPr/>
            </p:nvSpPr>
            <p:spPr>
              <a:xfrm>
                <a:off x="5097016" y="2420888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0" name="正方形/長方形 2639"/>
              <p:cNvSpPr/>
              <p:nvPr/>
            </p:nvSpPr>
            <p:spPr>
              <a:xfrm>
                <a:off x="5097016" y="2492896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1" name="正方形/長方形 2640"/>
              <p:cNvSpPr/>
              <p:nvPr/>
            </p:nvSpPr>
            <p:spPr>
              <a:xfrm>
                <a:off x="5097016" y="2564904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2" name="正方形/長方形 2641"/>
              <p:cNvSpPr/>
              <p:nvPr/>
            </p:nvSpPr>
            <p:spPr>
              <a:xfrm>
                <a:off x="5097016" y="2636912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3" name="正方形/長方形 2642"/>
              <p:cNvSpPr/>
              <p:nvPr/>
            </p:nvSpPr>
            <p:spPr>
              <a:xfrm>
                <a:off x="5097016" y="2708920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4" name="正方形/長方形 2643"/>
              <p:cNvSpPr/>
              <p:nvPr/>
            </p:nvSpPr>
            <p:spPr>
              <a:xfrm>
                <a:off x="5097016" y="2708920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5" name="正方形/長方形 2644"/>
              <p:cNvSpPr/>
              <p:nvPr/>
            </p:nvSpPr>
            <p:spPr>
              <a:xfrm>
                <a:off x="5097016" y="2780928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6" name="正方形/長方形 2645"/>
              <p:cNvSpPr/>
              <p:nvPr/>
            </p:nvSpPr>
            <p:spPr>
              <a:xfrm>
                <a:off x="5097016" y="2852936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7" name="正方形/長方形 2646"/>
              <p:cNvSpPr/>
              <p:nvPr/>
            </p:nvSpPr>
            <p:spPr>
              <a:xfrm>
                <a:off x="5097016" y="2924944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8" name="正方形/長方形 2647"/>
              <p:cNvSpPr/>
              <p:nvPr/>
            </p:nvSpPr>
            <p:spPr>
              <a:xfrm>
                <a:off x="5097016" y="2996952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9" name="正方形/長方形 2648"/>
              <p:cNvSpPr/>
              <p:nvPr/>
            </p:nvSpPr>
            <p:spPr>
              <a:xfrm>
                <a:off x="5097016" y="3068960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0" name="正方形/長方形 2649"/>
              <p:cNvSpPr/>
              <p:nvPr/>
            </p:nvSpPr>
            <p:spPr>
              <a:xfrm>
                <a:off x="5097016" y="3140968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1" name="正方形/長方形 2650"/>
              <p:cNvSpPr/>
              <p:nvPr/>
            </p:nvSpPr>
            <p:spPr>
              <a:xfrm>
                <a:off x="5097016" y="3212976"/>
                <a:ext cx="432048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2" name="正方形/長方形 2651"/>
              <p:cNvSpPr/>
              <p:nvPr/>
            </p:nvSpPr>
            <p:spPr>
              <a:xfrm>
                <a:off x="5097016" y="2060848"/>
                <a:ext cx="423664" cy="13563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65" name="グループ化 1869"/>
            <p:cNvGrpSpPr/>
            <p:nvPr/>
          </p:nvGrpSpPr>
          <p:grpSpPr>
            <a:xfrm>
              <a:off x="4520952" y="4258072"/>
              <a:ext cx="792088" cy="1800200"/>
              <a:chOff x="5673080" y="1772816"/>
              <a:chExt cx="792088" cy="1800200"/>
            </a:xfrm>
          </p:grpSpPr>
          <p:sp>
            <p:nvSpPr>
              <p:cNvPr id="2563" name="正方形/長方形 2562"/>
              <p:cNvSpPr/>
              <p:nvPr/>
            </p:nvSpPr>
            <p:spPr>
              <a:xfrm>
                <a:off x="5745088" y="1844824"/>
                <a:ext cx="639688" cy="20764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4" name="正方形/長方形 2563"/>
              <p:cNvSpPr/>
              <p:nvPr/>
            </p:nvSpPr>
            <p:spPr>
              <a:xfrm>
                <a:off x="5673080" y="1988840"/>
                <a:ext cx="792088" cy="158417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65" name="グループ化 325"/>
              <p:cNvGrpSpPr/>
              <p:nvPr/>
            </p:nvGrpSpPr>
            <p:grpSpPr>
              <a:xfrm>
                <a:off x="5745088" y="2060848"/>
                <a:ext cx="663231" cy="504056"/>
                <a:chOff x="5745088" y="2060848"/>
                <a:chExt cx="663231" cy="504056"/>
              </a:xfrm>
            </p:grpSpPr>
            <p:sp>
              <p:nvSpPr>
                <p:cNvPr id="2602" name="正方形/長方形 2601"/>
                <p:cNvSpPr/>
                <p:nvPr/>
              </p:nvSpPr>
              <p:spPr>
                <a:xfrm>
                  <a:off x="5745088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3" name="正方形/長方形 2602"/>
                <p:cNvSpPr/>
                <p:nvPr/>
              </p:nvSpPr>
              <p:spPr>
                <a:xfrm>
                  <a:off x="5934583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4" name="正方形/長方形 2603"/>
                <p:cNvSpPr/>
                <p:nvPr/>
              </p:nvSpPr>
              <p:spPr>
                <a:xfrm>
                  <a:off x="6124077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5" name="正方形/長方形 2604"/>
                <p:cNvSpPr/>
                <p:nvPr/>
              </p:nvSpPr>
              <p:spPr>
                <a:xfrm>
                  <a:off x="6313572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6" name="正方形/長方形 2605"/>
                <p:cNvSpPr/>
                <p:nvPr/>
              </p:nvSpPr>
              <p:spPr>
                <a:xfrm>
                  <a:off x="5745088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7" name="正方形/長方形 2606"/>
                <p:cNvSpPr/>
                <p:nvPr/>
              </p:nvSpPr>
              <p:spPr>
                <a:xfrm>
                  <a:off x="5934583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8" name="正方形/長方形 2607"/>
                <p:cNvSpPr/>
                <p:nvPr/>
              </p:nvSpPr>
              <p:spPr>
                <a:xfrm>
                  <a:off x="6124077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9" name="正方形/長方形 2608"/>
                <p:cNvSpPr/>
                <p:nvPr/>
              </p:nvSpPr>
              <p:spPr>
                <a:xfrm>
                  <a:off x="6313572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0" name="正方形/長方形 2609"/>
                <p:cNvSpPr/>
                <p:nvPr/>
              </p:nvSpPr>
              <p:spPr>
                <a:xfrm>
                  <a:off x="5745088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1" name="正方形/長方形 2610"/>
                <p:cNvSpPr/>
                <p:nvPr/>
              </p:nvSpPr>
              <p:spPr>
                <a:xfrm>
                  <a:off x="5934583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2" name="正方形/長方形 2611"/>
                <p:cNvSpPr/>
                <p:nvPr/>
              </p:nvSpPr>
              <p:spPr>
                <a:xfrm>
                  <a:off x="6124077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3" name="正方形/長方形 2612"/>
                <p:cNvSpPr/>
                <p:nvPr/>
              </p:nvSpPr>
              <p:spPr>
                <a:xfrm>
                  <a:off x="6313572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4" name="正方形/長方形 2613"/>
                <p:cNvSpPr/>
                <p:nvPr/>
              </p:nvSpPr>
              <p:spPr>
                <a:xfrm>
                  <a:off x="5745088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5" name="正方形/長方形 2614"/>
                <p:cNvSpPr/>
                <p:nvPr/>
              </p:nvSpPr>
              <p:spPr>
                <a:xfrm>
                  <a:off x="5934583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6" name="正方形/長方形 2615"/>
                <p:cNvSpPr/>
                <p:nvPr/>
              </p:nvSpPr>
              <p:spPr>
                <a:xfrm>
                  <a:off x="6124077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7" name="正方形/長方形 2616"/>
                <p:cNvSpPr/>
                <p:nvPr/>
              </p:nvSpPr>
              <p:spPr>
                <a:xfrm>
                  <a:off x="6313572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8" name="正方形/長方形 2617"/>
                <p:cNvSpPr/>
                <p:nvPr/>
              </p:nvSpPr>
              <p:spPr>
                <a:xfrm>
                  <a:off x="5745088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9" name="正方形/長方形 2618"/>
                <p:cNvSpPr/>
                <p:nvPr/>
              </p:nvSpPr>
              <p:spPr>
                <a:xfrm>
                  <a:off x="5934583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0" name="正方形/長方形 2619"/>
                <p:cNvSpPr/>
                <p:nvPr/>
              </p:nvSpPr>
              <p:spPr>
                <a:xfrm>
                  <a:off x="6124077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1" name="正方形/長方形 2620"/>
                <p:cNvSpPr/>
                <p:nvPr/>
              </p:nvSpPr>
              <p:spPr>
                <a:xfrm>
                  <a:off x="6313572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2" name="正方形/長方形 2621"/>
                <p:cNvSpPr/>
                <p:nvPr/>
              </p:nvSpPr>
              <p:spPr>
                <a:xfrm>
                  <a:off x="5745088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3" name="正方形/長方形 2622"/>
                <p:cNvSpPr/>
                <p:nvPr/>
              </p:nvSpPr>
              <p:spPr>
                <a:xfrm>
                  <a:off x="5934583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4" name="正方形/長方形 2623"/>
                <p:cNvSpPr/>
                <p:nvPr/>
              </p:nvSpPr>
              <p:spPr>
                <a:xfrm>
                  <a:off x="6124077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5" name="正方形/長方形 2624"/>
                <p:cNvSpPr/>
                <p:nvPr/>
              </p:nvSpPr>
              <p:spPr>
                <a:xfrm>
                  <a:off x="6313572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6" name="正方形/長方形 2625"/>
                <p:cNvSpPr/>
                <p:nvPr/>
              </p:nvSpPr>
              <p:spPr>
                <a:xfrm>
                  <a:off x="5745088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7" name="正方形/長方形 2626"/>
                <p:cNvSpPr/>
                <p:nvPr/>
              </p:nvSpPr>
              <p:spPr>
                <a:xfrm>
                  <a:off x="5934583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8" name="正方形/長方形 2627"/>
                <p:cNvSpPr/>
                <p:nvPr/>
              </p:nvSpPr>
              <p:spPr>
                <a:xfrm>
                  <a:off x="6124077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9" name="正方形/長方形 2628"/>
                <p:cNvSpPr/>
                <p:nvPr/>
              </p:nvSpPr>
              <p:spPr>
                <a:xfrm>
                  <a:off x="6313572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30" name="正方形/長方形 2629"/>
                <p:cNvSpPr/>
                <p:nvPr/>
              </p:nvSpPr>
              <p:spPr>
                <a:xfrm>
                  <a:off x="5745088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31" name="正方形/長方形 2630"/>
                <p:cNvSpPr/>
                <p:nvPr/>
              </p:nvSpPr>
              <p:spPr>
                <a:xfrm>
                  <a:off x="5934583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32" name="正方形/長方形 2631"/>
                <p:cNvSpPr/>
                <p:nvPr/>
              </p:nvSpPr>
              <p:spPr>
                <a:xfrm>
                  <a:off x="6124077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33" name="正方形/長方形 2632"/>
                <p:cNvSpPr/>
                <p:nvPr/>
              </p:nvSpPr>
              <p:spPr>
                <a:xfrm>
                  <a:off x="6313572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566" name="グループ化 326"/>
              <p:cNvGrpSpPr/>
              <p:nvPr/>
            </p:nvGrpSpPr>
            <p:grpSpPr>
              <a:xfrm>
                <a:off x="5745088" y="2595935"/>
                <a:ext cx="663231" cy="504056"/>
                <a:chOff x="5745088" y="2060848"/>
                <a:chExt cx="663231" cy="504056"/>
              </a:xfrm>
            </p:grpSpPr>
            <p:sp>
              <p:nvSpPr>
                <p:cNvPr id="2570" name="正方形/長方形 2569"/>
                <p:cNvSpPr/>
                <p:nvPr/>
              </p:nvSpPr>
              <p:spPr>
                <a:xfrm>
                  <a:off x="5745088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1" name="正方形/長方形 2570"/>
                <p:cNvSpPr/>
                <p:nvPr/>
              </p:nvSpPr>
              <p:spPr>
                <a:xfrm>
                  <a:off x="5934583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2" name="正方形/長方形 2571"/>
                <p:cNvSpPr/>
                <p:nvPr/>
              </p:nvSpPr>
              <p:spPr>
                <a:xfrm>
                  <a:off x="6124077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3" name="正方形/長方形 2572"/>
                <p:cNvSpPr/>
                <p:nvPr/>
              </p:nvSpPr>
              <p:spPr>
                <a:xfrm>
                  <a:off x="6313572" y="232383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4" name="正方形/長方形 2573"/>
                <p:cNvSpPr/>
                <p:nvPr/>
              </p:nvSpPr>
              <p:spPr>
                <a:xfrm>
                  <a:off x="5745088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5" name="正方形/長方形 2574"/>
                <p:cNvSpPr/>
                <p:nvPr/>
              </p:nvSpPr>
              <p:spPr>
                <a:xfrm>
                  <a:off x="5934583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6" name="正方形/長方形 2575"/>
                <p:cNvSpPr/>
                <p:nvPr/>
              </p:nvSpPr>
              <p:spPr>
                <a:xfrm>
                  <a:off x="6124077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7" name="正方形/長方形 2576"/>
                <p:cNvSpPr/>
                <p:nvPr/>
              </p:nvSpPr>
              <p:spPr>
                <a:xfrm>
                  <a:off x="6313572" y="2389580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8" name="正方形/長方形 2577"/>
                <p:cNvSpPr/>
                <p:nvPr/>
              </p:nvSpPr>
              <p:spPr>
                <a:xfrm>
                  <a:off x="5745088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9" name="正方形/長方形 2578"/>
                <p:cNvSpPr/>
                <p:nvPr/>
              </p:nvSpPr>
              <p:spPr>
                <a:xfrm>
                  <a:off x="5934583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0" name="正方形/長方形 2579"/>
                <p:cNvSpPr/>
                <p:nvPr/>
              </p:nvSpPr>
              <p:spPr>
                <a:xfrm>
                  <a:off x="6124077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1" name="正方形/長方形 2580"/>
                <p:cNvSpPr/>
                <p:nvPr/>
              </p:nvSpPr>
              <p:spPr>
                <a:xfrm>
                  <a:off x="6313572" y="245532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2" name="正方形/長方形 2581"/>
                <p:cNvSpPr/>
                <p:nvPr/>
              </p:nvSpPr>
              <p:spPr>
                <a:xfrm>
                  <a:off x="5745088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3" name="正方形/長方形 2582"/>
                <p:cNvSpPr/>
                <p:nvPr/>
              </p:nvSpPr>
              <p:spPr>
                <a:xfrm>
                  <a:off x="5934583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4" name="正方形/長方形 2583"/>
                <p:cNvSpPr/>
                <p:nvPr/>
              </p:nvSpPr>
              <p:spPr>
                <a:xfrm>
                  <a:off x="6124077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5" name="正方形/長方形 2584"/>
                <p:cNvSpPr/>
                <p:nvPr/>
              </p:nvSpPr>
              <p:spPr>
                <a:xfrm>
                  <a:off x="6313572" y="2521073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6" name="正方形/長方形 2585"/>
                <p:cNvSpPr/>
                <p:nvPr/>
              </p:nvSpPr>
              <p:spPr>
                <a:xfrm>
                  <a:off x="5745088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7" name="正方形/長方形 2586"/>
                <p:cNvSpPr/>
                <p:nvPr/>
              </p:nvSpPr>
              <p:spPr>
                <a:xfrm>
                  <a:off x="5934583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8" name="正方形/長方形 2587"/>
                <p:cNvSpPr/>
                <p:nvPr/>
              </p:nvSpPr>
              <p:spPr>
                <a:xfrm>
                  <a:off x="6124077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9" name="正方形/長方形 2588"/>
                <p:cNvSpPr/>
                <p:nvPr/>
              </p:nvSpPr>
              <p:spPr>
                <a:xfrm>
                  <a:off x="6313572" y="2060848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0" name="正方形/長方形 2589"/>
                <p:cNvSpPr/>
                <p:nvPr/>
              </p:nvSpPr>
              <p:spPr>
                <a:xfrm>
                  <a:off x="5745088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1" name="正方形/長方形 2590"/>
                <p:cNvSpPr/>
                <p:nvPr/>
              </p:nvSpPr>
              <p:spPr>
                <a:xfrm>
                  <a:off x="5934583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2" name="正方形/長方形 2591"/>
                <p:cNvSpPr/>
                <p:nvPr/>
              </p:nvSpPr>
              <p:spPr>
                <a:xfrm>
                  <a:off x="6124077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3" name="正方形/長方形 2592"/>
                <p:cNvSpPr/>
                <p:nvPr/>
              </p:nvSpPr>
              <p:spPr>
                <a:xfrm>
                  <a:off x="6313572" y="2126594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4" name="正方形/長方形 2593"/>
                <p:cNvSpPr/>
                <p:nvPr/>
              </p:nvSpPr>
              <p:spPr>
                <a:xfrm>
                  <a:off x="5745088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5" name="正方形/長方形 2594"/>
                <p:cNvSpPr/>
                <p:nvPr/>
              </p:nvSpPr>
              <p:spPr>
                <a:xfrm>
                  <a:off x="5934583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6" name="正方形/長方形 2595"/>
                <p:cNvSpPr/>
                <p:nvPr/>
              </p:nvSpPr>
              <p:spPr>
                <a:xfrm>
                  <a:off x="6124077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7" name="正方形/長方形 2596"/>
                <p:cNvSpPr/>
                <p:nvPr/>
              </p:nvSpPr>
              <p:spPr>
                <a:xfrm>
                  <a:off x="6313572" y="2192341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8" name="正方形/長方形 2597"/>
                <p:cNvSpPr/>
                <p:nvPr/>
              </p:nvSpPr>
              <p:spPr>
                <a:xfrm>
                  <a:off x="5745088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9" name="正方形/長方形 2598"/>
                <p:cNvSpPr/>
                <p:nvPr/>
              </p:nvSpPr>
              <p:spPr>
                <a:xfrm>
                  <a:off x="5934583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0" name="正方形/長方形 2599"/>
                <p:cNvSpPr/>
                <p:nvPr/>
              </p:nvSpPr>
              <p:spPr>
                <a:xfrm>
                  <a:off x="6124077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1" name="正方形/長方形 2600"/>
                <p:cNvSpPr/>
                <p:nvPr/>
              </p:nvSpPr>
              <p:spPr>
                <a:xfrm>
                  <a:off x="6313572" y="2258087"/>
                  <a:ext cx="94747" cy="4383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67" name="正方形/長方形 2566"/>
              <p:cNvSpPr/>
              <p:nvPr/>
            </p:nvSpPr>
            <p:spPr>
              <a:xfrm>
                <a:off x="5745088" y="3501008"/>
                <a:ext cx="144016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8" name="正方形/長方形 2567"/>
              <p:cNvSpPr/>
              <p:nvPr/>
            </p:nvSpPr>
            <p:spPr>
              <a:xfrm>
                <a:off x="6249144" y="3501008"/>
                <a:ext cx="144016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9" name="正方形/長方形 2568"/>
              <p:cNvSpPr/>
              <p:nvPr/>
            </p:nvSpPr>
            <p:spPr>
              <a:xfrm>
                <a:off x="5817096" y="1772816"/>
                <a:ext cx="504056" cy="72008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66" name="グループ化 1941"/>
            <p:cNvGrpSpPr/>
            <p:nvPr/>
          </p:nvGrpSpPr>
          <p:grpSpPr>
            <a:xfrm>
              <a:off x="1856656" y="4690120"/>
              <a:ext cx="576064" cy="1368152"/>
              <a:chOff x="3008784" y="2204864"/>
              <a:chExt cx="576064" cy="1368152"/>
            </a:xfrm>
          </p:grpSpPr>
          <p:sp>
            <p:nvSpPr>
              <p:cNvPr id="2479" name="正方形/長方形 2478"/>
              <p:cNvSpPr/>
              <p:nvPr/>
            </p:nvSpPr>
            <p:spPr>
              <a:xfrm>
                <a:off x="3008784" y="2420888"/>
                <a:ext cx="576064" cy="1152128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0" name="正方形/長方形 2479"/>
              <p:cNvSpPr/>
              <p:nvPr/>
            </p:nvSpPr>
            <p:spPr>
              <a:xfrm>
                <a:off x="3152800" y="3501008"/>
                <a:ext cx="288032" cy="720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81" name="グループ化 135"/>
              <p:cNvGrpSpPr/>
              <p:nvPr/>
            </p:nvGrpSpPr>
            <p:grpSpPr>
              <a:xfrm>
                <a:off x="3080792" y="2492896"/>
                <a:ext cx="432048" cy="720080"/>
                <a:chOff x="1352600" y="1628800"/>
                <a:chExt cx="1368152" cy="1656184"/>
              </a:xfrm>
            </p:grpSpPr>
            <p:sp>
              <p:nvSpPr>
                <p:cNvPr id="2483" name="正方形/長方形 2482"/>
                <p:cNvSpPr/>
                <p:nvPr/>
              </p:nvSpPr>
              <p:spPr>
                <a:xfrm>
                  <a:off x="1352600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4" name="正方形/長方形 2483"/>
                <p:cNvSpPr/>
                <p:nvPr/>
              </p:nvSpPr>
              <p:spPr>
                <a:xfrm>
                  <a:off x="1496616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5" name="正方形/長方形 2484"/>
                <p:cNvSpPr/>
                <p:nvPr/>
              </p:nvSpPr>
              <p:spPr>
                <a:xfrm>
                  <a:off x="1640632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6" name="正方形/長方形 2485"/>
                <p:cNvSpPr/>
                <p:nvPr/>
              </p:nvSpPr>
              <p:spPr>
                <a:xfrm>
                  <a:off x="1784648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7" name="正方形/長方形 2486"/>
                <p:cNvSpPr/>
                <p:nvPr/>
              </p:nvSpPr>
              <p:spPr>
                <a:xfrm>
                  <a:off x="1928664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8" name="正方形/長方形 2487"/>
                <p:cNvSpPr/>
                <p:nvPr/>
              </p:nvSpPr>
              <p:spPr>
                <a:xfrm>
                  <a:off x="2072680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9" name="正方形/長方形 2488"/>
                <p:cNvSpPr/>
                <p:nvPr/>
              </p:nvSpPr>
              <p:spPr>
                <a:xfrm>
                  <a:off x="2216696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90" name="正方形/長方形 2489"/>
                <p:cNvSpPr/>
                <p:nvPr/>
              </p:nvSpPr>
              <p:spPr>
                <a:xfrm>
                  <a:off x="2360712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91" name="正方形/長方形 2490"/>
                <p:cNvSpPr/>
                <p:nvPr/>
              </p:nvSpPr>
              <p:spPr>
                <a:xfrm>
                  <a:off x="2504728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92" name="正方形/長方形 2491"/>
                <p:cNvSpPr/>
                <p:nvPr/>
              </p:nvSpPr>
              <p:spPr>
                <a:xfrm>
                  <a:off x="2648744" y="2492896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93" name="正方形/長方形 2492"/>
                <p:cNvSpPr/>
                <p:nvPr/>
              </p:nvSpPr>
              <p:spPr>
                <a:xfrm>
                  <a:off x="1352600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94" name="正方形/長方形 2493"/>
                <p:cNvSpPr/>
                <p:nvPr/>
              </p:nvSpPr>
              <p:spPr>
                <a:xfrm>
                  <a:off x="1496616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95" name="正方形/長方形 2494"/>
                <p:cNvSpPr/>
                <p:nvPr/>
              </p:nvSpPr>
              <p:spPr>
                <a:xfrm>
                  <a:off x="1640632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96" name="正方形/長方形 2495"/>
                <p:cNvSpPr/>
                <p:nvPr/>
              </p:nvSpPr>
              <p:spPr>
                <a:xfrm>
                  <a:off x="1784648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97" name="正方形/長方形 2496"/>
                <p:cNvSpPr/>
                <p:nvPr/>
              </p:nvSpPr>
              <p:spPr>
                <a:xfrm>
                  <a:off x="1928664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98" name="正方形/長方形 2497"/>
                <p:cNvSpPr/>
                <p:nvPr/>
              </p:nvSpPr>
              <p:spPr>
                <a:xfrm>
                  <a:off x="2072680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99" name="正方形/長方形 2498"/>
                <p:cNvSpPr/>
                <p:nvPr/>
              </p:nvSpPr>
              <p:spPr>
                <a:xfrm>
                  <a:off x="2216696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0" name="正方形/長方形 2499"/>
                <p:cNvSpPr/>
                <p:nvPr/>
              </p:nvSpPr>
              <p:spPr>
                <a:xfrm>
                  <a:off x="2360712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1" name="正方形/長方形 2500"/>
                <p:cNvSpPr/>
                <p:nvPr/>
              </p:nvSpPr>
              <p:spPr>
                <a:xfrm>
                  <a:off x="2504728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2" name="正方形/長方形 2501"/>
                <p:cNvSpPr/>
                <p:nvPr/>
              </p:nvSpPr>
              <p:spPr>
                <a:xfrm>
                  <a:off x="2648744" y="270892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3" name="正方形/長方形 2502"/>
                <p:cNvSpPr/>
                <p:nvPr/>
              </p:nvSpPr>
              <p:spPr>
                <a:xfrm>
                  <a:off x="1352600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4" name="正方形/長方形 2503"/>
                <p:cNvSpPr/>
                <p:nvPr/>
              </p:nvSpPr>
              <p:spPr>
                <a:xfrm>
                  <a:off x="1496616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5" name="正方形/長方形 2504"/>
                <p:cNvSpPr/>
                <p:nvPr/>
              </p:nvSpPr>
              <p:spPr>
                <a:xfrm>
                  <a:off x="1640632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6" name="正方形/長方形 2505"/>
                <p:cNvSpPr/>
                <p:nvPr/>
              </p:nvSpPr>
              <p:spPr>
                <a:xfrm>
                  <a:off x="1784648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7" name="正方形/長方形 2506"/>
                <p:cNvSpPr/>
                <p:nvPr/>
              </p:nvSpPr>
              <p:spPr>
                <a:xfrm>
                  <a:off x="1928664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8" name="正方形/長方形 2507"/>
                <p:cNvSpPr/>
                <p:nvPr/>
              </p:nvSpPr>
              <p:spPr>
                <a:xfrm>
                  <a:off x="2072680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9" name="正方形/長方形 2508"/>
                <p:cNvSpPr/>
                <p:nvPr/>
              </p:nvSpPr>
              <p:spPr>
                <a:xfrm>
                  <a:off x="2216696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0" name="正方形/長方形 2509"/>
                <p:cNvSpPr/>
                <p:nvPr/>
              </p:nvSpPr>
              <p:spPr>
                <a:xfrm>
                  <a:off x="2360712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1" name="正方形/長方形 2510"/>
                <p:cNvSpPr/>
                <p:nvPr/>
              </p:nvSpPr>
              <p:spPr>
                <a:xfrm>
                  <a:off x="2504728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2" name="正方形/長方形 2511"/>
                <p:cNvSpPr/>
                <p:nvPr/>
              </p:nvSpPr>
              <p:spPr>
                <a:xfrm>
                  <a:off x="2648744" y="292494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3" name="正方形/長方形 2512"/>
                <p:cNvSpPr/>
                <p:nvPr/>
              </p:nvSpPr>
              <p:spPr>
                <a:xfrm>
                  <a:off x="1352600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4" name="正方形/長方形 2513"/>
                <p:cNvSpPr/>
                <p:nvPr/>
              </p:nvSpPr>
              <p:spPr>
                <a:xfrm>
                  <a:off x="1496616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5" name="正方形/長方形 2514"/>
                <p:cNvSpPr/>
                <p:nvPr/>
              </p:nvSpPr>
              <p:spPr>
                <a:xfrm>
                  <a:off x="1640632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6" name="正方形/長方形 2515"/>
                <p:cNvSpPr/>
                <p:nvPr/>
              </p:nvSpPr>
              <p:spPr>
                <a:xfrm>
                  <a:off x="1784648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7" name="正方形/長方形 2516"/>
                <p:cNvSpPr/>
                <p:nvPr/>
              </p:nvSpPr>
              <p:spPr>
                <a:xfrm>
                  <a:off x="1928664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8" name="正方形/長方形 2517"/>
                <p:cNvSpPr/>
                <p:nvPr/>
              </p:nvSpPr>
              <p:spPr>
                <a:xfrm>
                  <a:off x="2072680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9" name="正方形/長方形 2518"/>
                <p:cNvSpPr/>
                <p:nvPr/>
              </p:nvSpPr>
              <p:spPr>
                <a:xfrm>
                  <a:off x="2216696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0" name="正方形/長方形 2519"/>
                <p:cNvSpPr/>
                <p:nvPr/>
              </p:nvSpPr>
              <p:spPr>
                <a:xfrm>
                  <a:off x="2360712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1" name="正方形/長方形 2520"/>
                <p:cNvSpPr/>
                <p:nvPr/>
              </p:nvSpPr>
              <p:spPr>
                <a:xfrm>
                  <a:off x="2504728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2" name="正方形/長方形 2521"/>
                <p:cNvSpPr/>
                <p:nvPr/>
              </p:nvSpPr>
              <p:spPr>
                <a:xfrm>
                  <a:off x="2648744" y="314096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3" name="正方形/長方形 2522"/>
                <p:cNvSpPr/>
                <p:nvPr/>
              </p:nvSpPr>
              <p:spPr>
                <a:xfrm>
                  <a:off x="1352600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4" name="正方形/長方形 2523"/>
                <p:cNvSpPr/>
                <p:nvPr/>
              </p:nvSpPr>
              <p:spPr>
                <a:xfrm>
                  <a:off x="1496616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5" name="正方形/長方形 2524"/>
                <p:cNvSpPr/>
                <p:nvPr/>
              </p:nvSpPr>
              <p:spPr>
                <a:xfrm>
                  <a:off x="1640632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6" name="正方形/長方形 2525"/>
                <p:cNvSpPr/>
                <p:nvPr/>
              </p:nvSpPr>
              <p:spPr>
                <a:xfrm>
                  <a:off x="1784648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7" name="正方形/長方形 2526"/>
                <p:cNvSpPr/>
                <p:nvPr/>
              </p:nvSpPr>
              <p:spPr>
                <a:xfrm>
                  <a:off x="1928664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8" name="正方形/長方形 2527"/>
                <p:cNvSpPr/>
                <p:nvPr/>
              </p:nvSpPr>
              <p:spPr>
                <a:xfrm>
                  <a:off x="2072680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9" name="正方形/長方形 2528"/>
                <p:cNvSpPr/>
                <p:nvPr/>
              </p:nvSpPr>
              <p:spPr>
                <a:xfrm>
                  <a:off x="2216696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0" name="正方形/長方形 2529"/>
                <p:cNvSpPr/>
                <p:nvPr/>
              </p:nvSpPr>
              <p:spPr>
                <a:xfrm>
                  <a:off x="2360712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1" name="正方形/長方形 2530"/>
                <p:cNvSpPr/>
                <p:nvPr/>
              </p:nvSpPr>
              <p:spPr>
                <a:xfrm>
                  <a:off x="2504728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2" name="正方形/長方形 2531"/>
                <p:cNvSpPr/>
                <p:nvPr/>
              </p:nvSpPr>
              <p:spPr>
                <a:xfrm>
                  <a:off x="2648744" y="1628800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3" name="正方形/長方形 2532"/>
                <p:cNvSpPr/>
                <p:nvPr/>
              </p:nvSpPr>
              <p:spPr>
                <a:xfrm>
                  <a:off x="1352600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4" name="正方形/長方形 2533"/>
                <p:cNvSpPr/>
                <p:nvPr/>
              </p:nvSpPr>
              <p:spPr>
                <a:xfrm>
                  <a:off x="1496616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5" name="正方形/長方形 2534"/>
                <p:cNvSpPr/>
                <p:nvPr/>
              </p:nvSpPr>
              <p:spPr>
                <a:xfrm>
                  <a:off x="1640632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6" name="正方形/長方形 2535"/>
                <p:cNvSpPr/>
                <p:nvPr/>
              </p:nvSpPr>
              <p:spPr>
                <a:xfrm>
                  <a:off x="1784648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7" name="正方形/長方形 2536"/>
                <p:cNvSpPr/>
                <p:nvPr/>
              </p:nvSpPr>
              <p:spPr>
                <a:xfrm>
                  <a:off x="1928664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8" name="正方形/長方形 2537"/>
                <p:cNvSpPr/>
                <p:nvPr/>
              </p:nvSpPr>
              <p:spPr>
                <a:xfrm>
                  <a:off x="2072680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9" name="正方形/長方形 2538"/>
                <p:cNvSpPr/>
                <p:nvPr/>
              </p:nvSpPr>
              <p:spPr>
                <a:xfrm>
                  <a:off x="2216696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0" name="正方形/長方形 2539"/>
                <p:cNvSpPr/>
                <p:nvPr/>
              </p:nvSpPr>
              <p:spPr>
                <a:xfrm>
                  <a:off x="2360712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1" name="正方形/長方形 2540"/>
                <p:cNvSpPr/>
                <p:nvPr/>
              </p:nvSpPr>
              <p:spPr>
                <a:xfrm>
                  <a:off x="2504728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2" name="正方形/長方形 2541"/>
                <p:cNvSpPr/>
                <p:nvPr/>
              </p:nvSpPr>
              <p:spPr>
                <a:xfrm>
                  <a:off x="2648744" y="1844824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3" name="正方形/長方形 2542"/>
                <p:cNvSpPr/>
                <p:nvPr/>
              </p:nvSpPr>
              <p:spPr>
                <a:xfrm>
                  <a:off x="1352600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4" name="正方形/長方形 2543"/>
                <p:cNvSpPr/>
                <p:nvPr/>
              </p:nvSpPr>
              <p:spPr>
                <a:xfrm>
                  <a:off x="1496616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5" name="正方形/長方形 2544"/>
                <p:cNvSpPr/>
                <p:nvPr/>
              </p:nvSpPr>
              <p:spPr>
                <a:xfrm>
                  <a:off x="1640632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6" name="正方形/長方形 2545"/>
                <p:cNvSpPr/>
                <p:nvPr/>
              </p:nvSpPr>
              <p:spPr>
                <a:xfrm>
                  <a:off x="1784648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7" name="正方形/長方形 2546"/>
                <p:cNvSpPr/>
                <p:nvPr/>
              </p:nvSpPr>
              <p:spPr>
                <a:xfrm>
                  <a:off x="1928664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8" name="正方形/長方形 2547"/>
                <p:cNvSpPr/>
                <p:nvPr/>
              </p:nvSpPr>
              <p:spPr>
                <a:xfrm>
                  <a:off x="2072680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9" name="正方形/長方形 2548"/>
                <p:cNvSpPr/>
                <p:nvPr/>
              </p:nvSpPr>
              <p:spPr>
                <a:xfrm>
                  <a:off x="2216696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0" name="正方形/長方形 2549"/>
                <p:cNvSpPr/>
                <p:nvPr/>
              </p:nvSpPr>
              <p:spPr>
                <a:xfrm>
                  <a:off x="2360712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1" name="正方形/長方形 2550"/>
                <p:cNvSpPr/>
                <p:nvPr/>
              </p:nvSpPr>
              <p:spPr>
                <a:xfrm>
                  <a:off x="2504728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2" name="正方形/長方形 2551"/>
                <p:cNvSpPr/>
                <p:nvPr/>
              </p:nvSpPr>
              <p:spPr>
                <a:xfrm>
                  <a:off x="2648744" y="2060848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3" name="正方形/長方形 2552"/>
                <p:cNvSpPr/>
                <p:nvPr/>
              </p:nvSpPr>
              <p:spPr>
                <a:xfrm>
                  <a:off x="1352600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4" name="正方形/長方形 2553"/>
                <p:cNvSpPr/>
                <p:nvPr/>
              </p:nvSpPr>
              <p:spPr>
                <a:xfrm>
                  <a:off x="1496616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5" name="正方形/長方形 2554"/>
                <p:cNvSpPr/>
                <p:nvPr/>
              </p:nvSpPr>
              <p:spPr>
                <a:xfrm>
                  <a:off x="1640632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6" name="正方形/長方形 128"/>
                <p:cNvSpPr/>
                <p:nvPr/>
              </p:nvSpPr>
              <p:spPr>
                <a:xfrm>
                  <a:off x="1784648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7" name="正方形/長方形 2556"/>
                <p:cNvSpPr/>
                <p:nvPr/>
              </p:nvSpPr>
              <p:spPr>
                <a:xfrm>
                  <a:off x="1928664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8" name="正方形/長方形 2557"/>
                <p:cNvSpPr/>
                <p:nvPr/>
              </p:nvSpPr>
              <p:spPr>
                <a:xfrm>
                  <a:off x="2072680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9" name="正方形/長方形 2558"/>
                <p:cNvSpPr/>
                <p:nvPr/>
              </p:nvSpPr>
              <p:spPr>
                <a:xfrm>
                  <a:off x="2216696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60" name="正方形/長方形 2559"/>
                <p:cNvSpPr/>
                <p:nvPr/>
              </p:nvSpPr>
              <p:spPr>
                <a:xfrm>
                  <a:off x="2360712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61" name="正方形/長方形 2560"/>
                <p:cNvSpPr/>
                <p:nvPr/>
              </p:nvSpPr>
              <p:spPr>
                <a:xfrm>
                  <a:off x="2504728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62" name="正方形/長方形 2561"/>
                <p:cNvSpPr/>
                <p:nvPr/>
              </p:nvSpPr>
              <p:spPr>
                <a:xfrm>
                  <a:off x="2648744" y="2276872"/>
                  <a:ext cx="72008" cy="1440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82" name="正方形/長方形 2481"/>
              <p:cNvSpPr/>
              <p:nvPr/>
            </p:nvSpPr>
            <p:spPr>
              <a:xfrm>
                <a:off x="3008784" y="2204864"/>
                <a:ext cx="288032" cy="216024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67" name="グループ化 2026"/>
            <p:cNvGrpSpPr/>
            <p:nvPr/>
          </p:nvGrpSpPr>
          <p:grpSpPr>
            <a:xfrm>
              <a:off x="5385048" y="4618112"/>
              <a:ext cx="720080" cy="1440160"/>
              <a:chOff x="6825208" y="2132856"/>
              <a:chExt cx="720080" cy="1440160"/>
            </a:xfrm>
          </p:grpSpPr>
          <p:sp>
            <p:nvSpPr>
              <p:cNvPr id="2452" name="正方形/長方形 2451"/>
              <p:cNvSpPr/>
              <p:nvPr/>
            </p:nvSpPr>
            <p:spPr>
              <a:xfrm>
                <a:off x="6969224" y="2132856"/>
                <a:ext cx="432048" cy="1440160"/>
              </a:xfrm>
              <a:prstGeom prst="rect">
                <a:avLst/>
              </a:prstGeom>
              <a:solidFill>
                <a:srgbClr val="99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3" name="1 つの角を丸めた四角形 2452"/>
              <p:cNvSpPr/>
              <p:nvPr/>
            </p:nvSpPr>
            <p:spPr>
              <a:xfrm>
                <a:off x="7401272" y="2204864"/>
                <a:ext cx="144016" cy="1368152"/>
              </a:xfrm>
              <a:prstGeom prst="snipRoundRect">
                <a:avLst>
                  <a:gd name="adj1" fmla="val 0"/>
                  <a:gd name="adj2" fmla="val 43122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4" name="1 つの角を丸めた四角形 2453"/>
              <p:cNvSpPr/>
              <p:nvPr/>
            </p:nvSpPr>
            <p:spPr>
              <a:xfrm flipH="1">
                <a:off x="6825208" y="2204864"/>
                <a:ext cx="144016" cy="1368152"/>
              </a:xfrm>
              <a:prstGeom prst="snipRoundRect">
                <a:avLst>
                  <a:gd name="adj1" fmla="val 0"/>
                  <a:gd name="adj2" fmla="val 43122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55" name="グループ化 387"/>
              <p:cNvGrpSpPr/>
              <p:nvPr/>
            </p:nvGrpSpPr>
            <p:grpSpPr>
              <a:xfrm>
                <a:off x="7041233" y="2132856"/>
                <a:ext cx="288032" cy="1224136"/>
                <a:chOff x="7689304" y="2132856"/>
                <a:chExt cx="463119" cy="1224136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2473" name="正方形/長方形 2472"/>
                <p:cNvSpPr/>
                <p:nvPr/>
              </p:nvSpPr>
              <p:spPr>
                <a:xfrm>
                  <a:off x="768930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74" name="正方形/長方形 2473"/>
                <p:cNvSpPr/>
                <p:nvPr/>
              </p:nvSpPr>
              <p:spPr>
                <a:xfrm>
                  <a:off x="777278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75" name="正方形/長方形 2474"/>
                <p:cNvSpPr/>
                <p:nvPr/>
              </p:nvSpPr>
              <p:spPr>
                <a:xfrm>
                  <a:off x="785626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76" name="正方形/長方形 2475"/>
                <p:cNvSpPr/>
                <p:nvPr/>
              </p:nvSpPr>
              <p:spPr>
                <a:xfrm>
                  <a:off x="793974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77" name="正方形/長方形 2476"/>
                <p:cNvSpPr/>
                <p:nvPr/>
              </p:nvSpPr>
              <p:spPr>
                <a:xfrm>
                  <a:off x="802322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78" name="正方形/長方形 2477"/>
                <p:cNvSpPr/>
                <p:nvPr/>
              </p:nvSpPr>
              <p:spPr>
                <a:xfrm>
                  <a:off x="8106704" y="2132856"/>
                  <a:ext cx="45719" cy="1224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56" name="正方形/長方形 2455"/>
              <p:cNvSpPr/>
              <p:nvPr/>
            </p:nvSpPr>
            <p:spPr>
              <a:xfrm>
                <a:off x="7041232" y="3501008"/>
                <a:ext cx="288032" cy="7200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7" name="正方形/長方形 2456"/>
              <p:cNvSpPr/>
              <p:nvPr/>
            </p:nvSpPr>
            <p:spPr>
              <a:xfrm>
                <a:off x="6897216" y="234888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8" name="正方形/長方形 2457"/>
              <p:cNvSpPr/>
              <p:nvPr/>
            </p:nvSpPr>
            <p:spPr>
              <a:xfrm>
                <a:off x="6897216" y="250128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9" name="正方形/長方形 2458"/>
              <p:cNvSpPr/>
              <p:nvPr/>
            </p:nvSpPr>
            <p:spPr>
              <a:xfrm>
                <a:off x="6897216" y="2636912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0" name="正方形/長方形 2459"/>
              <p:cNvSpPr/>
              <p:nvPr/>
            </p:nvSpPr>
            <p:spPr>
              <a:xfrm>
                <a:off x="6897216" y="2789312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1" name="正方形/長方形 2460"/>
              <p:cNvSpPr/>
              <p:nvPr/>
            </p:nvSpPr>
            <p:spPr>
              <a:xfrm>
                <a:off x="6897216" y="2933328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2" name="正方形/長方形 2461"/>
              <p:cNvSpPr/>
              <p:nvPr/>
            </p:nvSpPr>
            <p:spPr>
              <a:xfrm>
                <a:off x="6897216" y="3077344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3" name="正方形/長方形 2462"/>
              <p:cNvSpPr/>
              <p:nvPr/>
            </p:nvSpPr>
            <p:spPr>
              <a:xfrm>
                <a:off x="6897216" y="322136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4" name="正方形/長方形 2463"/>
              <p:cNvSpPr/>
              <p:nvPr/>
            </p:nvSpPr>
            <p:spPr>
              <a:xfrm>
                <a:off x="6897216" y="3365376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5" name="正方形/長方形 2464"/>
              <p:cNvSpPr/>
              <p:nvPr/>
            </p:nvSpPr>
            <p:spPr>
              <a:xfrm>
                <a:off x="7409656" y="234888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6" name="正方形/長方形 2465"/>
              <p:cNvSpPr/>
              <p:nvPr/>
            </p:nvSpPr>
            <p:spPr>
              <a:xfrm>
                <a:off x="7409656" y="250128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7" name="正方形/長方形 2466"/>
              <p:cNvSpPr/>
              <p:nvPr/>
            </p:nvSpPr>
            <p:spPr>
              <a:xfrm>
                <a:off x="7409656" y="2636912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8" name="正方形/長方形 2467"/>
              <p:cNvSpPr/>
              <p:nvPr/>
            </p:nvSpPr>
            <p:spPr>
              <a:xfrm>
                <a:off x="7409656" y="2789312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9" name="正方形/長方形 2468"/>
              <p:cNvSpPr/>
              <p:nvPr/>
            </p:nvSpPr>
            <p:spPr>
              <a:xfrm>
                <a:off x="7409656" y="2933328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0" name="正方形/長方形 2469"/>
              <p:cNvSpPr/>
              <p:nvPr/>
            </p:nvSpPr>
            <p:spPr>
              <a:xfrm>
                <a:off x="7409656" y="3077344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1" name="正方形/長方形 2470"/>
              <p:cNvSpPr/>
              <p:nvPr/>
            </p:nvSpPr>
            <p:spPr>
              <a:xfrm>
                <a:off x="7409656" y="3221360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2" name="正方形/長方形 2471"/>
              <p:cNvSpPr/>
              <p:nvPr/>
            </p:nvSpPr>
            <p:spPr>
              <a:xfrm>
                <a:off x="7409656" y="3365376"/>
                <a:ext cx="63624" cy="6362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68" name="グループ化 2054"/>
            <p:cNvGrpSpPr/>
            <p:nvPr/>
          </p:nvGrpSpPr>
          <p:grpSpPr>
            <a:xfrm>
              <a:off x="6177136" y="3970040"/>
              <a:ext cx="1081236" cy="2088232"/>
              <a:chOff x="6105128" y="692696"/>
              <a:chExt cx="1081236" cy="2088232"/>
            </a:xfrm>
          </p:grpSpPr>
          <p:grpSp>
            <p:nvGrpSpPr>
              <p:cNvPr id="2356" name="グループ化 447"/>
              <p:cNvGrpSpPr/>
              <p:nvPr/>
            </p:nvGrpSpPr>
            <p:grpSpPr>
              <a:xfrm>
                <a:off x="6105128" y="980728"/>
                <a:ext cx="361156" cy="1800200"/>
                <a:chOff x="6392044" y="980728"/>
                <a:chExt cx="361156" cy="1800200"/>
              </a:xfrm>
            </p:grpSpPr>
            <p:sp>
              <p:nvSpPr>
                <p:cNvPr id="2421" name="片側の 2 つの角を丸めた四角形 414"/>
                <p:cNvSpPr/>
                <p:nvPr/>
              </p:nvSpPr>
              <p:spPr>
                <a:xfrm>
                  <a:off x="6392044" y="980728"/>
                  <a:ext cx="361156" cy="1800200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7427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22" name="グループ化 416"/>
                <p:cNvGrpSpPr/>
                <p:nvPr/>
              </p:nvGrpSpPr>
              <p:grpSpPr>
                <a:xfrm>
                  <a:off x="6392044" y="1104880"/>
                  <a:ext cx="361156" cy="1489821"/>
                  <a:chOff x="1712640" y="1628800"/>
                  <a:chExt cx="648072" cy="3672408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grpSp>
                <p:nvGrpSpPr>
                  <p:cNvPr id="2424" name="グループ化 419"/>
                  <p:cNvGrpSpPr/>
                  <p:nvPr/>
                </p:nvGrpSpPr>
                <p:grpSpPr>
                  <a:xfrm>
                    <a:off x="1712640" y="1628800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439" name="正方形/長方形 2438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0" name="正方形/長方形 2439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1" name="正方形/長方形 2440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2" name="正方形/長方形 2441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3" name="正方形/長方形 2442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4" name="正方形/長方形 2443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5" name="正方形/長方形 2444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6" name="正方形/長方形 2445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7" name="正方形/長方形 2446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8" name="正方形/長方形 2447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9" name="正方形/長方形 2448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50" name="正方形/長方形 2449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51" name="正方形/長方形 2450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425" name="グループ化 420"/>
                  <p:cNvGrpSpPr/>
                  <p:nvPr/>
                </p:nvGrpSpPr>
                <p:grpSpPr>
                  <a:xfrm>
                    <a:off x="1712640" y="3501008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426" name="正方形/長方形 421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7" name="正方形/長方形 2426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8" name="正方形/長方形 2427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9" name="正方形/長方形 2428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0" name="正方形/長方形 2429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1" name="正方形/長方形 2430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2" name="正方形/長方形 2431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3" name="正方形/長方形 2432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4" name="正方形/長方形 2433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5" name="正方形/長方形 2434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6" name="正方形/長方形 2435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7" name="正方形/長方形 2436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8" name="正方形/長方形 2437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423" name="正方形/長方形 417"/>
                <p:cNvSpPr/>
                <p:nvPr/>
              </p:nvSpPr>
              <p:spPr>
                <a:xfrm>
                  <a:off x="6512429" y="2718852"/>
                  <a:ext cx="120385" cy="62076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357" name="グループ化 448"/>
              <p:cNvGrpSpPr/>
              <p:nvPr/>
            </p:nvGrpSpPr>
            <p:grpSpPr>
              <a:xfrm>
                <a:off x="6825208" y="980728"/>
                <a:ext cx="361156" cy="1800200"/>
                <a:chOff x="6392044" y="980728"/>
                <a:chExt cx="361156" cy="1800200"/>
              </a:xfrm>
            </p:grpSpPr>
            <p:sp>
              <p:nvSpPr>
                <p:cNvPr id="2390" name="片側の 2 つの角を丸めた四角形 2389"/>
                <p:cNvSpPr/>
                <p:nvPr/>
              </p:nvSpPr>
              <p:spPr>
                <a:xfrm>
                  <a:off x="6392044" y="980728"/>
                  <a:ext cx="361156" cy="1800200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7427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91" name="グループ化 2090"/>
                <p:cNvGrpSpPr/>
                <p:nvPr/>
              </p:nvGrpSpPr>
              <p:grpSpPr>
                <a:xfrm>
                  <a:off x="6392044" y="1104880"/>
                  <a:ext cx="361156" cy="1489821"/>
                  <a:chOff x="1712640" y="1628800"/>
                  <a:chExt cx="648072" cy="3672408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grpSp>
                <p:nvGrpSpPr>
                  <p:cNvPr id="2393" name="グループ化 419"/>
                  <p:cNvGrpSpPr/>
                  <p:nvPr/>
                </p:nvGrpSpPr>
                <p:grpSpPr>
                  <a:xfrm>
                    <a:off x="1712640" y="1628800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408" name="正方形/長方形 2407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9" name="正方形/長方形 2408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0" name="正方形/長方形 2409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1" name="正方形/長方形 2410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2" name="正方形/長方形 2411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3" name="正方形/長方形 2412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4" name="正方形/長方形 2413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5" name="正方形/長方形 2414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6" name="正方形/長方形 2415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7" name="正方形/長方形 2416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8" name="正方形/長方形 2417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9" name="正方形/長方形 2418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0" name="正方形/長方形 2419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94" name="グループ化 420"/>
                  <p:cNvGrpSpPr/>
                  <p:nvPr/>
                </p:nvGrpSpPr>
                <p:grpSpPr>
                  <a:xfrm>
                    <a:off x="1712640" y="3501008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395" name="正方形/長方形 2394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96" name="正方形/長方形 2395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97" name="正方形/長方形 2396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98" name="正方形/長方形 2397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99" name="正方形/長方形 2398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0" name="正方形/長方形 2399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1" name="正方形/長方形 2400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2" name="正方形/長方形 2401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3" name="正方形/長方形 2402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4" name="正方形/長方形 2403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5" name="正方形/長方形 2404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6" name="正方形/長方形 2405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7" name="正方形/長方形 2406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392" name="正方形/長方形 2391"/>
                <p:cNvSpPr/>
                <p:nvPr/>
              </p:nvSpPr>
              <p:spPr>
                <a:xfrm>
                  <a:off x="6512429" y="2718852"/>
                  <a:ext cx="120385" cy="62076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358" name="グループ化 480"/>
              <p:cNvGrpSpPr/>
              <p:nvPr/>
            </p:nvGrpSpPr>
            <p:grpSpPr>
              <a:xfrm>
                <a:off x="6393160" y="692696"/>
                <a:ext cx="504056" cy="2088232"/>
                <a:chOff x="6392044" y="980728"/>
                <a:chExt cx="361156" cy="1800200"/>
              </a:xfrm>
            </p:grpSpPr>
            <p:sp>
              <p:nvSpPr>
                <p:cNvPr id="2359" name="片側の 2 つの角を丸めた四角形 2358"/>
                <p:cNvSpPr/>
                <p:nvPr/>
              </p:nvSpPr>
              <p:spPr>
                <a:xfrm>
                  <a:off x="6392044" y="980728"/>
                  <a:ext cx="361156" cy="1800200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99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60" name="グループ化 416"/>
                <p:cNvGrpSpPr/>
                <p:nvPr/>
              </p:nvGrpSpPr>
              <p:grpSpPr>
                <a:xfrm>
                  <a:off x="6392044" y="1104880"/>
                  <a:ext cx="361156" cy="1489821"/>
                  <a:chOff x="1712640" y="1628800"/>
                  <a:chExt cx="648072" cy="3672408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grpSp>
                <p:nvGrpSpPr>
                  <p:cNvPr id="2362" name="グループ化 419"/>
                  <p:cNvGrpSpPr/>
                  <p:nvPr/>
                </p:nvGrpSpPr>
                <p:grpSpPr>
                  <a:xfrm>
                    <a:off x="1712640" y="1628800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377" name="正方形/長方形 2376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8" name="正方形/長方形 2377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9" name="正方形/長方形 2378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0" name="正方形/長方形 2379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1" name="正方形/長方形 2380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2" name="正方形/長方形 2381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3" name="正方形/長方形 2382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4" name="正方形/長方形 2383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5" name="正方形/長方形 2384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6" name="正方形/長方形 2385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7" name="正方形/長方形 2386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8" name="正方形/長方形 2387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9" name="正方形/長方形 2388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63" name="グループ化 420"/>
                  <p:cNvGrpSpPr/>
                  <p:nvPr/>
                </p:nvGrpSpPr>
                <p:grpSpPr>
                  <a:xfrm>
                    <a:off x="1712640" y="3501008"/>
                    <a:ext cx="648072" cy="1800200"/>
                    <a:chOff x="3656856" y="1628800"/>
                    <a:chExt cx="648072" cy="1800200"/>
                  </a:xfrm>
                  <a:grpFill/>
                </p:grpSpPr>
                <p:sp>
                  <p:nvSpPr>
                    <p:cNvPr id="2364" name="正方形/長方形 2363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5" name="正方形/長方形 2364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6" name="正方形/長方形 2365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7" name="正方形/長方形 2366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8" name="正方形/長方形 2367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9" name="正方形/長方形 2368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0" name="正方形/長方形 2369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1" name="正方形/長方形 2370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2" name="正方形/長方形 2371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3" name="正方形/長方形 2372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4" name="正方形/長方形 2373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5" name="正方形/長方形 2374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6" name="正方形/長方形 2375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361" name="正方形/長方形 2360"/>
                <p:cNvSpPr/>
                <p:nvPr/>
              </p:nvSpPr>
              <p:spPr>
                <a:xfrm>
                  <a:off x="6512429" y="2718852"/>
                  <a:ext cx="120385" cy="62076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269" name="グループ化 2151"/>
            <p:cNvGrpSpPr/>
            <p:nvPr/>
          </p:nvGrpSpPr>
          <p:grpSpPr>
            <a:xfrm>
              <a:off x="7329264" y="4258072"/>
              <a:ext cx="792088" cy="1800200"/>
              <a:chOff x="7329264" y="1052736"/>
              <a:chExt cx="792088" cy="1800200"/>
            </a:xfrm>
          </p:grpSpPr>
          <p:sp>
            <p:nvSpPr>
              <p:cNvPr id="2344" name="正方形/長方形 2343"/>
              <p:cNvSpPr/>
              <p:nvPr/>
            </p:nvSpPr>
            <p:spPr>
              <a:xfrm>
                <a:off x="7401272" y="1124744"/>
                <a:ext cx="639688" cy="207640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5" name="正方形/長方形 2344"/>
              <p:cNvSpPr/>
              <p:nvPr/>
            </p:nvSpPr>
            <p:spPr>
              <a:xfrm>
                <a:off x="7329264" y="1268760"/>
                <a:ext cx="792088" cy="1584176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6" name="正方形/長方形 2345"/>
              <p:cNvSpPr/>
              <p:nvPr/>
            </p:nvSpPr>
            <p:spPr>
              <a:xfrm>
                <a:off x="7473280" y="1052736"/>
                <a:ext cx="504056" cy="72008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47" name="グループ化 593"/>
              <p:cNvGrpSpPr/>
              <p:nvPr/>
            </p:nvGrpSpPr>
            <p:grpSpPr>
              <a:xfrm>
                <a:off x="7401272" y="1340768"/>
                <a:ext cx="648072" cy="1512168"/>
                <a:chOff x="7401272" y="1340768"/>
                <a:chExt cx="1080120" cy="1512168"/>
              </a:xfrm>
            </p:grpSpPr>
            <p:sp>
              <p:nvSpPr>
                <p:cNvPr id="2348" name="正方形/長方形 2347"/>
                <p:cNvSpPr/>
                <p:nvPr/>
              </p:nvSpPr>
              <p:spPr>
                <a:xfrm>
                  <a:off x="7401272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9" name="正方形/長方形 2348"/>
                <p:cNvSpPr/>
                <p:nvPr/>
              </p:nvSpPr>
              <p:spPr>
                <a:xfrm>
                  <a:off x="7545288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0" name="正方形/長方形 2349"/>
                <p:cNvSpPr/>
                <p:nvPr/>
              </p:nvSpPr>
              <p:spPr>
                <a:xfrm>
                  <a:off x="7689304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1" name="正方形/長方形 2350"/>
                <p:cNvSpPr/>
                <p:nvPr/>
              </p:nvSpPr>
              <p:spPr>
                <a:xfrm>
                  <a:off x="7833320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2" name="正方形/長方形 2351"/>
                <p:cNvSpPr/>
                <p:nvPr/>
              </p:nvSpPr>
              <p:spPr>
                <a:xfrm>
                  <a:off x="7977336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3" name="正方形/長方形 2352"/>
                <p:cNvSpPr/>
                <p:nvPr/>
              </p:nvSpPr>
              <p:spPr>
                <a:xfrm>
                  <a:off x="8121352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4" name="正方形/長方形 2353"/>
                <p:cNvSpPr/>
                <p:nvPr/>
              </p:nvSpPr>
              <p:spPr>
                <a:xfrm>
                  <a:off x="8265368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5" name="正方形/長方形 2354"/>
                <p:cNvSpPr/>
                <p:nvPr/>
              </p:nvSpPr>
              <p:spPr>
                <a:xfrm>
                  <a:off x="8409384" y="1340768"/>
                  <a:ext cx="72008" cy="15121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70" name="グループ化 2164"/>
            <p:cNvGrpSpPr/>
            <p:nvPr/>
          </p:nvGrpSpPr>
          <p:grpSpPr>
            <a:xfrm>
              <a:off x="8192269" y="3537992"/>
              <a:ext cx="433139" cy="2520280"/>
              <a:chOff x="8192269" y="332656"/>
              <a:chExt cx="433139" cy="2520280"/>
            </a:xfrm>
          </p:grpSpPr>
          <p:grpSp>
            <p:nvGrpSpPr>
              <p:cNvPr id="2309" name="グループ化 595"/>
              <p:cNvGrpSpPr/>
              <p:nvPr/>
            </p:nvGrpSpPr>
            <p:grpSpPr>
              <a:xfrm>
                <a:off x="8192269" y="764704"/>
                <a:ext cx="433139" cy="2088232"/>
                <a:chOff x="3656856" y="1484784"/>
                <a:chExt cx="648072" cy="2088232"/>
              </a:xfrm>
            </p:grpSpPr>
            <p:sp>
              <p:nvSpPr>
                <p:cNvPr id="2313" name="片側の 2 つの角を丸めた四角形 2312"/>
                <p:cNvSpPr/>
                <p:nvPr/>
              </p:nvSpPr>
              <p:spPr>
                <a:xfrm>
                  <a:off x="3656856" y="1484784"/>
                  <a:ext cx="648072" cy="2088232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14" name="グループ化 598"/>
                <p:cNvGrpSpPr/>
                <p:nvPr/>
              </p:nvGrpSpPr>
              <p:grpSpPr>
                <a:xfrm>
                  <a:off x="3656856" y="1628800"/>
                  <a:ext cx="648072" cy="1728192"/>
                  <a:chOff x="1712640" y="1628800"/>
                  <a:chExt cx="648072" cy="3672408"/>
                </a:xfrm>
              </p:grpSpPr>
              <p:grpSp>
                <p:nvGrpSpPr>
                  <p:cNvPr id="2316" name="グループ化 601"/>
                  <p:cNvGrpSpPr/>
                  <p:nvPr/>
                </p:nvGrpSpPr>
                <p:grpSpPr>
                  <a:xfrm>
                    <a:off x="1712640" y="1628800"/>
                    <a:ext cx="648072" cy="1800200"/>
                    <a:chOff x="3656856" y="1628800"/>
                    <a:chExt cx="648072" cy="1800200"/>
                  </a:xfrm>
                </p:grpSpPr>
                <p:sp>
                  <p:nvSpPr>
                    <p:cNvPr id="2331" name="正方形/長方形 2330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2" name="正方形/長方形 2331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3" name="正方形/長方形 2332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4" name="正方形/長方形 2333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5" name="正方形/長方形 2334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6" name="正方形/長方形 2335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7" name="正方形/長方形 2336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8" name="正方形/長方形 2337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9" name="正方形/長方形 2338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40" name="正方形/長方形 2339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41" name="正方形/長方形 2340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42" name="正方形/長方形 2341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43" name="正方形/長方形 2342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17" name="グループ化 602"/>
                  <p:cNvGrpSpPr/>
                  <p:nvPr/>
                </p:nvGrpSpPr>
                <p:grpSpPr>
                  <a:xfrm>
                    <a:off x="1712640" y="3501008"/>
                    <a:ext cx="648072" cy="1800200"/>
                    <a:chOff x="3656856" y="1628800"/>
                    <a:chExt cx="648072" cy="1800200"/>
                  </a:xfrm>
                </p:grpSpPr>
                <p:sp>
                  <p:nvSpPr>
                    <p:cNvPr id="2318" name="正方形/長方形 2317"/>
                    <p:cNvSpPr/>
                    <p:nvPr/>
                  </p:nvSpPr>
                  <p:spPr>
                    <a:xfrm>
                      <a:off x="3656856" y="162880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19" name="正方形/長方形 2318"/>
                    <p:cNvSpPr/>
                    <p:nvPr/>
                  </p:nvSpPr>
                  <p:spPr>
                    <a:xfrm>
                      <a:off x="3656856" y="177281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0" name="正方形/長方形 2319"/>
                    <p:cNvSpPr/>
                    <p:nvPr/>
                  </p:nvSpPr>
                  <p:spPr>
                    <a:xfrm>
                      <a:off x="3656856" y="191683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1" name="正方形/長方形 2320"/>
                    <p:cNvSpPr/>
                    <p:nvPr/>
                  </p:nvSpPr>
                  <p:spPr>
                    <a:xfrm>
                      <a:off x="3656856" y="2060848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2" name="正方形/長方形 2321"/>
                    <p:cNvSpPr/>
                    <p:nvPr/>
                  </p:nvSpPr>
                  <p:spPr>
                    <a:xfrm>
                      <a:off x="3656856" y="2204864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3" name="正方形/長方形 2322"/>
                    <p:cNvSpPr/>
                    <p:nvPr/>
                  </p:nvSpPr>
                  <p:spPr>
                    <a:xfrm>
                      <a:off x="3656856" y="234888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4" name="正方形/長方形 2323"/>
                    <p:cNvSpPr/>
                    <p:nvPr/>
                  </p:nvSpPr>
                  <p:spPr>
                    <a:xfrm>
                      <a:off x="3656856" y="249289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5" name="正方形/長方形 2324"/>
                    <p:cNvSpPr/>
                    <p:nvPr/>
                  </p:nvSpPr>
                  <p:spPr>
                    <a:xfrm>
                      <a:off x="3656856" y="263691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6" name="正方形/長方形 2325"/>
                    <p:cNvSpPr/>
                    <p:nvPr/>
                  </p:nvSpPr>
                  <p:spPr>
                    <a:xfrm>
                      <a:off x="3656856" y="2780928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7" name="正方形/長方形 2326"/>
                    <p:cNvSpPr/>
                    <p:nvPr/>
                  </p:nvSpPr>
                  <p:spPr>
                    <a:xfrm>
                      <a:off x="3656856" y="2924944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8" name="正方形/長方形 2327"/>
                    <p:cNvSpPr/>
                    <p:nvPr/>
                  </p:nvSpPr>
                  <p:spPr>
                    <a:xfrm>
                      <a:off x="3656856" y="3068960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9" name="正方形/長方形 2328"/>
                    <p:cNvSpPr/>
                    <p:nvPr/>
                  </p:nvSpPr>
                  <p:spPr>
                    <a:xfrm>
                      <a:off x="3656856" y="3212976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0" name="正方形/長方形 2329"/>
                    <p:cNvSpPr/>
                    <p:nvPr/>
                  </p:nvSpPr>
                  <p:spPr>
                    <a:xfrm>
                      <a:off x="3656856" y="3356992"/>
                      <a:ext cx="648072" cy="7200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315" name="正方形/長方形 2314"/>
                <p:cNvSpPr/>
                <p:nvPr/>
              </p:nvSpPr>
              <p:spPr>
                <a:xfrm>
                  <a:off x="3872880" y="3501008"/>
                  <a:ext cx="216024" cy="7200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10" name="片側の 2 つの角を丸めた四角形 2309"/>
              <p:cNvSpPr/>
              <p:nvPr/>
            </p:nvSpPr>
            <p:spPr>
              <a:xfrm>
                <a:off x="8337376" y="332656"/>
                <a:ext cx="144016" cy="144016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1" name="片側の 2 つの角を丸めた四角形 2310"/>
              <p:cNvSpPr/>
              <p:nvPr/>
            </p:nvSpPr>
            <p:spPr>
              <a:xfrm>
                <a:off x="8265368" y="476672"/>
                <a:ext cx="288032" cy="288032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2" name="正方形/長方形 2311"/>
              <p:cNvSpPr/>
              <p:nvPr/>
            </p:nvSpPr>
            <p:spPr>
              <a:xfrm>
                <a:off x="8337377" y="404663"/>
                <a:ext cx="144016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71" name="グループ化 2200"/>
            <p:cNvGrpSpPr/>
            <p:nvPr/>
          </p:nvGrpSpPr>
          <p:grpSpPr>
            <a:xfrm>
              <a:off x="8697416" y="3898032"/>
              <a:ext cx="936104" cy="2160240"/>
              <a:chOff x="8697416" y="692696"/>
              <a:chExt cx="936104" cy="2160240"/>
            </a:xfrm>
          </p:grpSpPr>
          <p:sp>
            <p:nvSpPr>
              <p:cNvPr id="2272" name="正方形/長方形 2271"/>
              <p:cNvSpPr/>
              <p:nvPr/>
            </p:nvSpPr>
            <p:spPr>
              <a:xfrm>
                <a:off x="8841432" y="692696"/>
                <a:ext cx="648072" cy="144016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3" name="正方形/長方形 2272"/>
              <p:cNvSpPr/>
              <p:nvPr/>
            </p:nvSpPr>
            <p:spPr>
              <a:xfrm>
                <a:off x="8769424" y="836712"/>
                <a:ext cx="792088" cy="2016224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4" name="正方形/長方形 2273"/>
              <p:cNvSpPr/>
              <p:nvPr/>
            </p:nvSpPr>
            <p:spPr>
              <a:xfrm>
                <a:off x="8967446" y="2752125"/>
                <a:ext cx="396044" cy="10081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5" name="正方形/長方形 2274"/>
              <p:cNvSpPr/>
              <p:nvPr/>
            </p:nvSpPr>
            <p:spPr>
              <a:xfrm>
                <a:off x="8697416" y="1268760"/>
                <a:ext cx="288032" cy="1584176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6" name="正方形/長方形 2275"/>
              <p:cNvSpPr/>
              <p:nvPr/>
            </p:nvSpPr>
            <p:spPr>
              <a:xfrm>
                <a:off x="9345488" y="1268760"/>
                <a:ext cx="288032" cy="1584176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7" name="正方形/長方形 2276"/>
              <p:cNvSpPr/>
              <p:nvPr/>
            </p:nvSpPr>
            <p:spPr>
              <a:xfrm>
                <a:off x="8841432" y="908720"/>
                <a:ext cx="64807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8" name="正方形/長方形 2277"/>
              <p:cNvSpPr/>
              <p:nvPr/>
            </p:nvSpPr>
            <p:spPr>
              <a:xfrm>
                <a:off x="8841432" y="1016732"/>
                <a:ext cx="64807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9" name="正方形/長方形 2278"/>
              <p:cNvSpPr/>
              <p:nvPr/>
            </p:nvSpPr>
            <p:spPr>
              <a:xfrm>
                <a:off x="8841432" y="1124744"/>
                <a:ext cx="648072" cy="720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80" name="グループ化 669"/>
              <p:cNvGrpSpPr/>
              <p:nvPr/>
            </p:nvGrpSpPr>
            <p:grpSpPr>
              <a:xfrm>
                <a:off x="8697416" y="1340768"/>
                <a:ext cx="936104" cy="288032"/>
                <a:chOff x="8697416" y="1340768"/>
                <a:chExt cx="936104" cy="504056"/>
              </a:xfrm>
            </p:grpSpPr>
            <p:sp>
              <p:nvSpPr>
                <p:cNvPr id="2301" name="正方形/長方形 2300"/>
                <p:cNvSpPr/>
                <p:nvPr/>
              </p:nvSpPr>
              <p:spPr>
                <a:xfrm>
                  <a:off x="8697416" y="1340768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2" name="正方形/長方形 2301"/>
                <p:cNvSpPr/>
                <p:nvPr/>
              </p:nvSpPr>
              <p:spPr>
                <a:xfrm>
                  <a:off x="8697416" y="1484784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3" name="正方形/長方形 2302"/>
                <p:cNvSpPr/>
                <p:nvPr/>
              </p:nvSpPr>
              <p:spPr>
                <a:xfrm>
                  <a:off x="8697416" y="1628800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4" name="正方形/長方形 2303"/>
                <p:cNvSpPr/>
                <p:nvPr/>
              </p:nvSpPr>
              <p:spPr>
                <a:xfrm>
                  <a:off x="8697416" y="1772816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5" name="正方形/長方形 2304"/>
                <p:cNvSpPr/>
                <p:nvPr/>
              </p:nvSpPr>
              <p:spPr>
                <a:xfrm>
                  <a:off x="9349081" y="1340768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6" name="正方形/長方形 2305"/>
                <p:cNvSpPr/>
                <p:nvPr/>
              </p:nvSpPr>
              <p:spPr>
                <a:xfrm>
                  <a:off x="9349081" y="1484784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7" name="正方形/長方形 2306"/>
                <p:cNvSpPr/>
                <p:nvPr/>
              </p:nvSpPr>
              <p:spPr>
                <a:xfrm>
                  <a:off x="9349081" y="1628800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8" name="正方形/長方形 2307"/>
                <p:cNvSpPr/>
                <p:nvPr/>
              </p:nvSpPr>
              <p:spPr>
                <a:xfrm>
                  <a:off x="9349081" y="1772816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81" name="正方形/長方形 2280"/>
              <p:cNvSpPr/>
              <p:nvPr/>
            </p:nvSpPr>
            <p:spPr>
              <a:xfrm>
                <a:off x="8769424" y="2708920"/>
                <a:ext cx="72008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2" name="正方形/長方形 2281"/>
              <p:cNvSpPr/>
              <p:nvPr/>
            </p:nvSpPr>
            <p:spPr>
              <a:xfrm>
                <a:off x="9489504" y="2708920"/>
                <a:ext cx="72008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283" name="グループ化 672"/>
              <p:cNvGrpSpPr/>
              <p:nvPr/>
            </p:nvGrpSpPr>
            <p:grpSpPr>
              <a:xfrm>
                <a:off x="8697416" y="1688976"/>
                <a:ext cx="936104" cy="288032"/>
                <a:chOff x="8697416" y="1340768"/>
                <a:chExt cx="936104" cy="504056"/>
              </a:xfrm>
            </p:grpSpPr>
            <p:sp>
              <p:nvSpPr>
                <p:cNvPr id="2293" name="正方形/長方形 2292"/>
                <p:cNvSpPr/>
                <p:nvPr/>
              </p:nvSpPr>
              <p:spPr>
                <a:xfrm>
                  <a:off x="8697416" y="1340768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4" name="正方形/長方形 2293"/>
                <p:cNvSpPr/>
                <p:nvPr/>
              </p:nvSpPr>
              <p:spPr>
                <a:xfrm>
                  <a:off x="8697416" y="1484784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5" name="正方形/長方形 2294"/>
                <p:cNvSpPr/>
                <p:nvPr/>
              </p:nvSpPr>
              <p:spPr>
                <a:xfrm>
                  <a:off x="8697416" y="1628800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6" name="正方形/長方形 2295"/>
                <p:cNvSpPr/>
                <p:nvPr/>
              </p:nvSpPr>
              <p:spPr>
                <a:xfrm>
                  <a:off x="8697416" y="1772816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7" name="正方形/長方形 2296"/>
                <p:cNvSpPr/>
                <p:nvPr/>
              </p:nvSpPr>
              <p:spPr>
                <a:xfrm>
                  <a:off x="9349081" y="1340768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8" name="正方形/長方形 2297"/>
                <p:cNvSpPr/>
                <p:nvPr/>
              </p:nvSpPr>
              <p:spPr>
                <a:xfrm>
                  <a:off x="9349081" y="1484784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9" name="正方形/長方形 2298"/>
                <p:cNvSpPr/>
                <p:nvPr/>
              </p:nvSpPr>
              <p:spPr>
                <a:xfrm>
                  <a:off x="9349081" y="1628800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0" name="正方形/長方形 2299"/>
                <p:cNvSpPr/>
                <p:nvPr/>
              </p:nvSpPr>
              <p:spPr>
                <a:xfrm>
                  <a:off x="9349081" y="1772816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84" name="グループ化 681"/>
              <p:cNvGrpSpPr/>
              <p:nvPr/>
            </p:nvGrpSpPr>
            <p:grpSpPr>
              <a:xfrm>
                <a:off x="8697416" y="2032744"/>
                <a:ext cx="936104" cy="288032"/>
                <a:chOff x="8697416" y="1340768"/>
                <a:chExt cx="936104" cy="504056"/>
              </a:xfrm>
            </p:grpSpPr>
            <p:sp>
              <p:nvSpPr>
                <p:cNvPr id="2285" name="正方形/長方形 2284"/>
                <p:cNvSpPr/>
                <p:nvPr/>
              </p:nvSpPr>
              <p:spPr>
                <a:xfrm>
                  <a:off x="8697416" y="1340768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6" name="正方形/長方形 2285"/>
                <p:cNvSpPr/>
                <p:nvPr/>
              </p:nvSpPr>
              <p:spPr>
                <a:xfrm>
                  <a:off x="8697416" y="1484784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7" name="正方形/長方形 2286"/>
                <p:cNvSpPr/>
                <p:nvPr/>
              </p:nvSpPr>
              <p:spPr>
                <a:xfrm>
                  <a:off x="8697416" y="1628800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8" name="正方形/長方形 2287"/>
                <p:cNvSpPr/>
                <p:nvPr/>
              </p:nvSpPr>
              <p:spPr>
                <a:xfrm>
                  <a:off x="8697416" y="1772816"/>
                  <a:ext cx="288032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9" name="正方形/長方形 2288"/>
                <p:cNvSpPr/>
                <p:nvPr/>
              </p:nvSpPr>
              <p:spPr>
                <a:xfrm>
                  <a:off x="9349081" y="1340768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0" name="正方形/長方形 2289"/>
                <p:cNvSpPr/>
                <p:nvPr/>
              </p:nvSpPr>
              <p:spPr>
                <a:xfrm>
                  <a:off x="9349081" y="1484784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1" name="正方形/長方形 2290"/>
                <p:cNvSpPr/>
                <p:nvPr/>
              </p:nvSpPr>
              <p:spPr>
                <a:xfrm>
                  <a:off x="9349081" y="1628800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2" name="正方形/長方形 2291"/>
                <p:cNvSpPr/>
                <p:nvPr/>
              </p:nvSpPr>
              <p:spPr>
                <a:xfrm>
                  <a:off x="9349081" y="1772816"/>
                  <a:ext cx="284439" cy="72008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1107" name="正方形/長方形 1106"/>
          <p:cNvSpPr/>
          <p:nvPr/>
        </p:nvSpPr>
        <p:spPr bwMode="auto">
          <a:xfrm>
            <a:off x="272480" y="455898"/>
            <a:ext cx="9361040" cy="2767073"/>
          </a:xfrm>
          <a:prstGeom prst="rect">
            <a:avLst/>
          </a:prstGeom>
          <a:gradFill>
            <a:gsLst>
              <a:gs pos="0">
                <a:srgbClr val="FF0000">
                  <a:alpha val="20000"/>
                </a:srgbClr>
              </a:gs>
              <a:gs pos="100000">
                <a:srgbClr val="FF6600">
                  <a:alpha val="20000"/>
                </a:srgbClr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643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3" name="グループ化 1102"/>
          <p:cNvGrpSpPr/>
          <p:nvPr/>
        </p:nvGrpSpPr>
        <p:grpSpPr>
          <a:xfrm>
            <a:off x="272480" y="3491012"/>
            <a:ext cx="8734648" cy="2674292"/>
            <a:chOff x="272480" y="3491012"/>
            <a:chExt cx="8734648" cy="2674292"/>
          </a:xfrm>
        </p:grpSpPr>
        <p:sp>
          <p:nvSpPr>
            <p:cNvPr id="552" name="正方形/長方形 551"/>
            <p:cNvSpPr/>
            <p:nvPr/>
          </p:nvSpPr>
          <p:spPr>
            <a:xfrm>
              <a:off x="1892176" y="3923060"/>
              <a:ext cx="324520" cy="22422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3" name="正方形/長方形 552"/>
            <p:cNvSpPr/>
            <p:nvPr/>
          </p:nvSpPr>
          <p:spPr>
            <a:xfrm>
              <a:off x="2338288" y="3923060"/>
              <a:ext cx="324520" cy="22422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4" name="正方形/長方形 553"/>
            <p:cNvSpPr/>
            <p:nvPr/>
          </p:nvSpPr>
          <p:spPr>
            <a:xfrm>
              <a:off x="8431064" y="3491012"/>
              <a:ext cx="576064" cy="26742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5" name="正方形/長方形 554"/>
            <p:cNvSpPr/>
            <p:nvPr/>
          </p:nvSpPr>
          <p:spPr>
            <a:xfrm>
              <a:off x="6946528" y="3851052"/>
              <a:ext cx="576064" cy="231425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6" name="正方形/長方形 555"/>
            <p:cNvSpPr/>
            <p:nvPr/>
          </p:nvSpPr>
          <p:spPr>
            <a:xfrm>
              <a:off x="4376936" y="3563020"/>
              <a:ext cx="576064" cy="260228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7" name="正方形/長方形 556"/>
            <p:cNvSpPr/>
            <p:nvPr/>
          </p:nvSpPr>
          <p:spPr>
            <a:xfrm>
              <a:off x="5173092" y="3563020"/>
              <a:ext cx="576064" cy="260228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8" name="正方形/長方形 557"/>
            <p:cNvSpPr/>
            <p:nvPr/>
          </p:nvSpPr>
          <p:spPr>
            <a:xfrm>
              <a:off x="1544736" y="4725144"/>
              <a:ext cx="555452" cy="14401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9" name="正方形/長方形 558"/>
            <p:cNvSpPr/>
            <p:nvPr/>
          </p:nvSpPr>
          <p:spPr>
            <a:xfrm>
              <a:off x="7023372" y="4869160"/>
              <a:ext cx="593924" cy="12961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0" name="正方形/長方形 559"/>
            <p:cNvSpPr/>
            <p:nvPr/>
          </p:nvSpPr>
          <p:spPr>
            <a:xfrm>
              <a:off x="3691160" y="4365104"/>
              <a:ext cx="555452" cy="1800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1" name="正方形/長方形 560"/>
            <p:cNvSpPr/>
            <p:nvPr/>
          </p:nvSpPr>
          <p:spPr>
            <a:xfrm>
              <a:off x="977056" y="3717032"/>
              <a:ext cx="436960" cy="244827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2" name="正方形/長方形 561"/>
            <p:cNvSpPr/>
            <p:nvPr/>
          </p:nvSpPr>
          <p:spPr>
            <a:xfrm>
              <a:off x="3363912" y="3717032"/>
              <a:ext cx="436960" cy="244827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3" name="正方形/長方形 562"/>
            <p:cNvSpPr/>
            <p:nvPr/>
          </p:nvSpPr>
          <p:spPr>
            <a:xfrm>
              <a:off x="5866556" y="3717032"/>
              <a:ext cx="670620" cy="244827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4" name="正方形/長方形 563"/>
            <p:cNvSpPr/>
            <p:nvPr/>
          </p:nvSpPr>
          <p:spPr>
            <a:xfrm>
              <a:off x="3327028" y="4797152"/>
              <a:ext cx="866032" cy="136815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5" name="正方形/長方形 564"/>
            <p:cNvSpPr/>
            <p:nvPr/>
          </p:nvSpPr>
          <p:spPr>
            <a:xfrm>
              <a:off x="2792760" y="4437112"/>
              <a:ext cx="866032" cy="17281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6" name="正方形/長方形 565"/>
            <p:cNvSpPr/>
            <p:nvPr/>
          </p:nvSpPr>
          <p:spPr>
            <a:xfrm>
              <a:off x="8378056" y="5229200"/>
              <a:ext cx="555452" cy="9361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7" name="正方形/長方形 566"/>
            <p:cNvSpPr/>
            <p:nvPr/>
          </p:nvSpPr>
          <p:spPr>
            <a:xfrm>
              <a:off x="7001048" y="5373216"/>
              <a:ext cx="555452" cy="7920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8" name="正方形/長方形 567"/>
            <p:cNvSpPr/>
            <p:nvPr/>
          </p:nvSpPr>
          <p:spPr>
            <a:xfrm>
              <a:off x="7820992" y="4221088"/>
              <a:ext cx="555452" cy="194421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9" name="正方形/長方形 568"/>
            <p:cNvSpPr/>
            <p:nvPr/>
          </p:nvSpPr>
          <p:spPr>
            <a:xfrm>
              <a:off x="4821460" y="4077072"/>
              <a:ext cx="555452" cy="20882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0" name="正方形/長方形 569"/>
            <p:cNvSpPr/>
            <p:nvPr/>
          </p:nvSpPr>
          <p:spPr>
            <a:xfrm>
              <a:off x="5511452" y="4077072"/>
              <a:ext cx="555452" cy="20882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1" name="正方形/長方形 570"/>
            <p:cNvSpPr/>
            <p:nvPr/>
          </p:nvSpPr>
          <p:spPr>
            <a:xfrm>
              <a:off x="4122588" y="4077072"/>
              <a:ext cx="555452" cy="20882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2" name="正方形/長方形 571"/>
            <p:cNvSpPr/>
            <p:nvPr/>
          </p:nvSpPr>
          <p:spPr>
            <a:xfrm>
              <a:off x="867792" y="5661248"/>
              <a:ext cx="628824" cy="50405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3" name="正方形/長方形 572"/>
            <p:cNvSpPr/>
            <p:nvPr/>
          </p:nvSpPr>
          <p:spPr>
            <a:xfrm>
              <a:off x="2165300" y="4365104"/>
              <a:ext cx="555452" cy="1800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4" name="正方形/長方形 573"/>
            <p:cNvSpPr/>
            <p:nvPr/>
          </p:nvSpPr>
          <p:spPr>
            <a:xfrm>
              <a:off x="272480" y="5013176"/>
              <a:ext cx="648072" cy="115212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104" name="グループ化 1103"/>
          <p:cNvGrpSpPr/>
          <p:nvPr/>
        </p:nvGrpSpPr>
        <p:grpSpPr>
          <a:xfrm>
            <a:off x="272480" y="548680"/>
            <a:ext cx="8734648" cy="2674292"/>
            <a:chOff x="272480" y="548680"/>
            <a:chExt cx="8734648" cy="2674292"/>
          </a:xfrm>
        </p:grpSpPr>
        <p:sp>
          <p:nvSpPr>
            <p:cNvPr id="1098" name="正方形/長方形 1097"/>
            <p:cNvSpPr/>
            <p:nvPr/>
          </p:nvSpPr>
          <p:spPr>
            <a:xfrm>
              <a:off x="1892176" y="980728"/>
              <a:ext cx="324520" cy="22422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2" name="正方形/長方形 1101"/>
            <p:cNvSpPr/>
            <p:nvPr/>
          </p:nvSpPr>
          <p:spPr>
            <a:xfrm>
              <a:off x="2338288" y="980728"/>
              <a:ext cx="324520" cy="22422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1" name="正方形/長方形 1110"/>
            <p:cNvSpPr/>
            <p:nvPr/>
          </p:nvSpPr>
          <p:spPr>
            <a:xfrm>
              <a:off x="8431064" y="548680"/>
              <a:ext cx="576064" cy="26742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正方形/長方形 1111"/>
            <p:cNvSpPr/>
            <p:nvPr/>
          </p:nvSpPr>
          <p:spPr>
            <a:xfrm>
              <a:off x="6946528" y="908720"/>
              <a:ext cx="576064" cy="231425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7" name="正方形/長方形 1116"/>
            <p:cNvSpPr/>
            <p:nvPr/>
          </p:nvSpPr>
          <p:spPr>
            <a:xfrm>
              <a:off x="4376936" y="620688"/>
              <a:ext cx="576064" cy="260228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9" name="正方形/長方形 1118"/>
            <p:cNvSpPr/>
            <p:nvPr/>
          </p:nvSpPr>
          <p:spPr>
            <a:xfrm>
              <a:off x="5173092" y="620688"/>
              <a:ext cx="576064" cy="260228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0" name="正方形/長方形 1119"/>
            <p:cNvSpPr/>
            <p:nvPr/>
          </p:nvSpPr>
          <p:spPr>
            <a:xfrm>
              <a:off x="1544736" y="1782812"/>
              <a:ext cx="555452" cy="14401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7" name="正方形/長方形 1146"/>
            <p:cNvSpPr/>
            <p:nvPr/>
          </p:nvSpPr>
          <p:spPr>
            <a:xfrm>
              <a:off x="7023372" y="1926828"/>
              <a:ext cx="593924" cy="12961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6" name="正方形/長方形 1155"/>
            <p:cNvSpPr/>
            <p:nvPr/>
          </p:nvSpPr>
          <p:spPr>
            <a:xfrm>
              <a:off x="3691160" y="1422772"/>
              <a:ext cx="555452" cy="1800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9" name="正方形/長方形 1158"/>
            <p:cNvSpPr/>
            <p:nvPr/>
          </p:nvSpPr>
          <p:spPr>
            <a:xfrm>
              <a:off x="977056" y="774700"/>
              <a:ext cx="436960" cy="244827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0" name="正方形/長方形 1159"/>
            <p:cNvSpPr/>
            <p:nvPr/>
          </p:nvSpPr>
          <p:spPr>
            <a:xfrm>
              <a:off x="3363912" y="774700"/>
              <a:ext cx="436960" cy="244827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5" name="正方形/長方形 1184"/>
            <p:cNvSpPr/>
            <p:nvPr/>
          </p:nvSpPr>
          <p:spPr>
            <a:xfrm>
              <a:off x="5866556" y="774700"/>
              <a:ext cx="670620" cy="244827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8" name="正方形/長方形 1187"/>
            <p:cNvSpPr/>
            <p:nvPr/>
          </p:nvSpPr>
          <p:spPr>
            <a:xfrm>
              <a:off x="3327028" y="1854820"/>
              <a:ext cx="866032" cy="136815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1" name="正方形/長方形 1190"/>
            <p:cNvSpPr/>
            <p:nvPr/>
          </p:nvSpPr>
          <p:spPr>
            <a:xfrm>
              <a:off x="2792760" y="1494780"/>
              <a:ext cx="866032" cy="17281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2" name="正方形/長方形 1191"/>
            <p:cNvSpPr/>
            <p:nvPr/>
          </p:nvSpPr>
          <p:spPr>
            <a:xfrm>
              <a:off x="8378056" y="2286868"/>
              <a:ext cx="555452" cy="9361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9" name="正方形/長方形 1218"/>
            <p:cNvSpPr/>
            <p:nvPr/>
          </p:nvSpPr>
          <p:spPr>
            <a:xfrm>
              <a:off x="7001048" y="2430884"/>
              <a:ext cx="555452" cy="7920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2" name="正方形/長方形 1221"/>
            <p:cNvSpPr/>
            <p:nvPr/>
          </p:nvSpPr>
          <p:spPr>
            <a:xfrm>
              <a:off x="7820992" y="1278756"/>
              <a:ext cx="555452" cy="194421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3" name="正方形/長方形 1302"/>
            <p:cNvSpPr/>
            <p:nvPr/>
          </p:nvSpPr>
          <p:spPr>
            <a:xfrm>
              <a:off x="4821460" y="1134740"/>
              <a:ext cx="555452" cy="20882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0" name="正方形/長方形 1309"/>
            <p:cNvSpPr/>
            <p:nvPr/>
          </p:nvSpPr>
          <p:spPr>
            <a:xfrm>
              <a:off x="5511452" y="1134740"/>
              <a:ext cx="555452" cy="20882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8" name="正方形/長方形 1727"/>
            <p:cNvSpPr/>
            <p:nvPr/>
          </p:nvSpPr>
          <p:spPr>
            <a:xfrm>
              <a:off x="4122588" y="1134740"/>
              <a:ext cx="555452" cy="20882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9" name="正方形/長方形 1728"/>
            <p:cNvSpPr/>
            <p:nvPr/>
          </p:nvSpPr>
          <p:spPr>
            <a:xfrm>
              <a:off x="867792" y="2718916"/>
              <a:ext cx="628824" cy="50405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0" name="正方形/長方形 1729"/>
            <p:cNvSpPr/>
            <p:nvPr/>
          </p:nvSpPr>
          <p:spPr>
            <a:xfrm>
              <a:off x="2165300" y="1422772"/>
              <a:ext cx="555452" cy="1800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1" name="正方形/長方形 1730"/>
            <p:cNvSpPr/>
            <p:nvPr/>
          </p:nvSpPr>
          <p:spPr>
            <a:xfrm>
              <a:off x="272480" y="2070844"/>
              <a:ext cx="648072" cy="115212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32" name="グループ化 1631"/>
          <p:cNvGrpSpPr/>
          <p:nvPr/>
        </p:nvGrpSpPr>
        <p:grpSpPr>
          <a:xfrm>
            <a:off x="488504" y="702692"/>
            <a:ext cx="9145016" cy="2520280"/>
            <a:chOff x="488504" y="404664"/>
            <a:chExt cx="9145016" cy="2520280"/>
          </a:xfrm>
        </p:grpSpPr>
        <p:sp>
          <p:nvSpPr>
            <p:cNvPr id="1105" name="片側の 2 つの角を丸めた四角形 1104"/>
            <p:cNvSpPr/>
            <p:nvPr/>
          </p:nvSpPr>
          <p:spPr>
            <a:xfrm>
              <a:off x="2504728" y="836712"/>
              <a:ext cx="648072" cy="2088232"/>
            </a:xfrm>
            <a:prstGeom prst="round2SameRect">
              <a:avLst>
                <a:gd name="adj1" fmla="val 11964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6" name="片側の 2 つの角を丸めた四角形 1105"/>
            <p:cNvSpPr/>
            <p:nvPr/>
          </p:nvSpPr>
          <p:spPr>
            <a:xfrm>
              <a:off x="2648744" y="476672"/>
              <a:ext cx="360040" cy="432048"/>
            </a:xfrm>
            <a:prstGeom prst="round2SameRect">
              <a:avLst>
                <a:gd name="adj1" fmla="val 22546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07" name="グループ化 48"/>
            <p:cNvGrpSpPr/>
            <p:nvPr/>
          </p:nvGrpSpPr>
          <p:grpSpPr>
            <a:xfrm>
              <a:off x="2504728" y="980728"/>
              <a:ext cx="648072" cy="1728192"/>
              <a:chOff x="1712640" y="1628800"/>
              <a:chExt cx="648072" cy="3672408"/>
            </a:xfrm>
            <a:solidFill>
              <a:srgbClr val="FFFF00"/>
            </a:solidFill>
          </p:grpSpPr>
          <p:grpSp>
            <p:nvGrpSpPr>
              <p:cNvPr id="1108" name="グループ化 19"/>
              <p:cNvGrpSpPr/>
              <p:nvPr/>
            </p:nvGrpSpPr>
            <p:grpSpPr>
              <a:xfrm>
                <a:off x="1712640" y="1628800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128" name="正方形/長方形 1127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9" name="正方形/長方形 4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0" name="正方形/長方形 5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1" name="正方形/長方形 6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2" name="正方形/長方形 7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3" name="正方形/長方形 8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4" name="正方形/長方形 9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5" name="正方形/長方形 10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6" name="正方形/長方形 11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7" name="正方形/長方形 12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8" name="正方形/長方形 13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9" name="正方形/長方形 14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0" name="正方形/長方形 15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9" name="グループ化 34"/>
              <p:cNvGrpSpPr/>
              <p:nvPr/>
            </p:nvGrpSpPr>
            <p:grpSpPr>
              <a:xfrm>
                <a:off x="1712640" y="3501008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110" name="正方形/長方形 1109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3" name="正方形/長方形 1112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4" name="正方形/長方形 1113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5" name="正方形/長方形 1114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6" name="正方形/長方形 1115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8" name="正方形/長方形 1117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1" name="正方形/長方形 1120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2" name="正方形/長方形 1121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3" name="正方形/長方形 1122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4" name="正方形/長方形 1123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5" name="正方形/長方形 1124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6" name="正方形/長方形 1125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7" name="正方形/長方形 1126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41" name="正方形/長方形 1140"/>
            <p:cNvSpPr/>
            <p:nvPr/>
          </p:nvSpPr>
          <p:spPr>
            <a:xfrm>
              <a:off x="2720752" y="2852936"/>
              <a:ext cx="216024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42" name="正方形/長方形 1141"/>
            <p:cNvSpPr/>
            <p:nvPr/>
          </p:nvSpPr>
          <p:spPr>
            <a:xfrm>
              <a:off x="2648744" y="620688"/>
              <a:ext cx="360040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43" name="正方形/長方形 1142"/>
            <p:cNvSpPr/>
            <p:nvPr/>
          </p:nvSpPr>
          <p:spPr>
            <a:xfrm>
              <a:off x="3224808" y="1772816"/>
              <a:ext cx="576064" cy="115212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4" name="正方形/長方形 1143"/>
            <p:cNvSpPr/>
            <p:nvPr/>
          </p:nvSpPr>
          <p:spPr>
            <a:xfrm>
              <a:off x="3368824" y="2852936"/>
              <a:ext cx="288032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45" name="グループ化 138"/>
            <p:cNvGrpSpPr/>
            <p:nvPr/>
          </p:nvGrpSpPr>
          <p:grpSpPr>
            <a:xfrm>
              <a:off x="3296816" y="1844824"/>
              <a:ext cx="432048" cy="720080"/>
              <a:chOff x="1352600" y="1628800"/>
              <a:chExt cx="1368152" cy="1656184"/>
            </a:xfrm>
            <a:solidFill>
              <a:srgbClr val="FFFF00"/>
            </a:solidFill>
          </p:grpSpPr>
          <p:sp>
            <p:nvSpPr>
              <p:cNvPr id="1146" name="正方形/長方形 1145"/>
              <p:cNvSpPr/>
              <p:nvPr/>
            </p:nvSpPr>
            <p:spPr>
              <a:xfrm>
                <a:off x="1352600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8" name="正方形/長方形 1147"/>
              <p:cNvSpPr/>
              <p:nvPr/>
            </p:nvSpPr>
            <p:spPr>
              <a:xfrm>
                <a:off x="1496616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9" name="正方形/長方形 1148"/>
              <p:cNvSpPr/>
              <p:nvPr/>
            </p:nvSpPr>
            <p:spPr>
              <a:xfrm>
                <a:off x="1640632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0" name="正方形/長方形 1149"/>
              <p:cNvSpPr/>
              <p:nvPr/>
            </p:nvSpPr>
            <p:spPr>
              <a:xfrm>
                <a:off x="1784648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1" name="正方形/長方形 1150"/>
              <p:cNvSpPr/>
              <p:nvPr/>
            </p:nvSpPr>
            <p:spPr>
              <a:xfrm>
                <a:off x="1928664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2" name="正方形/長方形 1151"/>
              <p:cNvSpPr/>
              <p:nvPr/>
            </p:nvSpPr>
            <p:spPr>
              <a:xfrm>
                <a:off x="2072680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3" name="正方形/長方形 1152"/>
              <p:cNvSpPr/>
              <p:nvPr/>
            </p:nvSpPr>
            <p:spPr>
              <a:xfrm>
                <a:off x="2216696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4" name="正方形/長方形 1153"/>
              <p:cNvSpPr/>
              <p:nvPr/>
            </p:nvSpPr>
            <p:spPr>
              <a:xfrm>
                <a:off x="2360712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5" name="正方形/長方形 1154"/>
              <p:cNvSpPr/>
              <p:nvPr/>
            </p:nvSpPr>
            <p:spPr>
              <a:xfrm>
                <a:off x="2504728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7" name="正方形/長方形 1156"/>
              <p:cNvSpPr/>
              <p:nvPr/>
            </p:nvSpPr>
            <p:spPr>
              <a:xfrm>
                <a:off x="2648744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8" name="正方形/長方形 1157"/>
              <p:cNvSpPr/>
              <p:nvPr/>
            </p:nvSpPr>
            <p:spPr>
              <a:xfrm>
                <a:off x="1352600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1" name="正方形/長方形 1160"/>
              <p:cNvSpPr/>
              <p:nvPr/>
            </p:nvSpPr>
            <p:spPr>
              <a:xfrm>
                <a:off x="1496616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2" name="正方形/長方形 1161"/>
              <p:cNvSpPr/>
              <p:nvPr/>
            </p:nvSpPr>
            <p:spPr>
              <a:xfrm>
                <a:off x="1640632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3" name="正方形/長方形 1162"/>
              <p:cNvSpPr/>
              <p:nvPr/>
            </p:nvSpPr>
            <p:spPr>
              <a:xfrm>
                <a:off x="1784648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4" name="正方形/長方形 1163"/>
              <p:cNvSpPr/>
              <p:nvPr/>
            </p:nvSpPr>
            <p:spPr>
              <a:xfrm>
                <a:off x="1928664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5" name="正方形/長方形 1164"/>
              <p:cNvSpPr/>
              <p:nvPr/>
            </p:nvSpPr>
            <p:spPr>
              <a:xfrm>
                <a:off x="2072680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6" name="正方形/長方形 1165"/>
              <p:cNvSpPr/>
              <p:nvPr/>
            </p:nvSpPr>
            <p:spPr>
              <a:xfrm>
                <a:off x="2216696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7" name="正方形/長方形 1166"/>
              <p:cNvSpPr/>
              <p:nvPr/>
            </p:nvSpPr>
            <p:spPr>
              <a:xfrm>
                <a:off x="2360712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8" name="正方形/長方形 1167"/>
              <p:cNvSpPr/>
              <p:nvPr/>
            </p:nvSpPr>
            <p:spPr>
              <a:xfrm>
                <a:off x="2504728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9" name="正方形/長方形 1168"/>
              <p:cNvSpPr/>
              <p:nvPr/>
            </p:nvSpPr>
            <p:spPr>
              <a:xfrm>
                <a:off x="2648744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0" name="正方形/長方形 1169"/>
              <p:cNvSpPr/>
              <p:nvPr/>
            </p:nvSpPr>
            <p:spPr>
              <a:xfrm>
                <a:off x="1352600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1" name="正方形/長方形 1170"/>
              <p:cNvSpPr/>
              <p:nvPr/>
            </p:nvSpPr>
            <p:spPr>
              <a:xfrm>
                <a:off x="1496616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2" name="正方形/長方形 1171"/>
              <p:cNvSpPr/>
              <p:nvPr/>
            </p:nvSpPr>
            <p:spPr>
              <a:xfrm>
                <a:off x="1640632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3" name="正方形/長方形 1172"/>
              <p:cNvSpPr/>
              <p:nvPr/>
            </p:nvSpPr>
            <p:spPr>
              <a:xfrm>
                <a:off x="1784648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4" name="正方形/長方形 1173"/>
              <p:cNvSpPr/>
              <p:nvPr/>
            </p:nvSpPr>
            <p:spPr>
              <a:xfrm>
                <a:off x="1928664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5" name="正方形/長方形 1174"/>
              <p:cNvSpPr/>
              <p:nvPr/>
            </p:nvSpPr>
            <p:spPr>
              <a:xfrm>
                <a:off x="2072680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6" name="正方形/長方形 1175"/>
              <p:cNvSpPr/>
              <p:nvPr/>
            </p:nvSpPr>
            <p:spPr>
              <a:xfrm>
                <a:off x="2216696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7" name="正方形/長方形 1176"/>
              <p:cNvSpPr/>
              <p:nvPr/>
            </p:nvSpPr>
            <p:spPr>
              <a:xfrm>
                <a:off x="2360712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8" name="正方形/長方形 1177"/>
              <p:cNvSpPr/>
              <p:nvPr/>
            </p:nvSpPr>
            <p:spPr>
              <a:xfrm>
                <a:off x="2504728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9" name="正方形/長方形 1178"/>
              <p:cNvSpPr/>
              <p:nvPr/>
            </p:nvSpPr>
            <p:spPr>
              <a:xfrm>
                <a:off x="2648744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0" name="正方形/長方形 1179"/>
              <p:cNvSpPr/>
              <p:nvPr/>
            </p:nvSpPr>
            <p:spPr>
              <a:xfrm>
                <a:off x="1352600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1" name="正方形/長方形 1180"/>
              <p:cNvSpPr/>
              <p:nvPr/>
            </p:nvSpPr>
            <p:spPr>
              <a:xfrm>
                <a:off x="1496616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2" name="正方形/長方形 1181"/>
              <p:cNvSpPr/>
              <p:nvPr/>
            </p:nvSpPr>
            <p:spPr>
              <a:xfrm>
                <a:off x="1640632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3" name="正方形/長方形 1182"/>
              <p:cNvSpPr/>
              <p:nvPr/>
            </p:nvSpPr>
            <p:spPr>
              <a:xfrm>
                <a:off x="1784648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4" name="正方形/長方形 1183"/>
              <p:cNvSpPr/>
              <p:nvPr/>
            </p:nvSpPr>
            <p:spPr>
              <a:xfrm>
                <a:off x="1928664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6" name="正方形/長方形 1185"/>
              <p:cNvSpPr/>
              <p:nvPr/>
            </p:nvSpPr>
            <p:spPr>
              <a:xfrm>
                <a:off x="2072680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7" name="正方形/長方形 1186"/>
              <p:cNvSpPr/>
              <p:nvPr/>
            </p:nvSpPr>
            <p:spPr>
              <a:xfrm>
                <a:off x="2216696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9" name="正方形/長方形 1188"/>
              <p:cNvSpPr/>
              <p:nvPr/>
            </p:nvSpPr>
            <p:spPr>
              <a:xfrm>
                <a:off x="2360712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0" name="正方形/長方形 1189"/>
              <p:cNvSpPr/>
              <p:nvPr/>
            </p:nvSpPr>
            <p:spPr>
              <a:xfrm>
                <a:off x="2504728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3" name="正方形/長方形 1192"/>
              <p:cNvSpPr/>
              <p:nvPr/>
            </p:nvSpPr>
            <p:spPr>
              <a:xfrm>
                <a:off x="2648744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4" name="正方形/長方形 1193"/>
              <p:cNvSpPr/>
              <p:nvPr/>
            </p:nvSpPr>
            <p:spPr>
              <a:xfrm>
                <a:off x="1352600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5" name="正方形/長方形 1194"/>
              <p:cNvSpPr/>
              <p:nvPr/>
            </p:nvSpPr>
            <p:spPr>
              <a:xfrm>
                <a:off x="1496616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6" name="正方形/長方形 1195"/>
              <p:cNvSpPr/>
              <p:nvPr/>
            </p:nvSpPr>
            <p:spPr>
              <a:xfrm>
                <a:off x="1640632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7" name="正方形/長方形 1196"/>
              <p:cNvSpPr/>
              <p:nvPr/>
            </p:nvSpPr>
            <p:spPr>
              <a:xfrm>
                <a:off x="1784648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8" name="正方形/長方形 1197"/>
              <p:cNvSpPr/>
              <p:nvPr/>
            </p:nvSpPr>
            <p:spPr>
              <a:xfrm>
                <a:off x="1928664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9" name="正方形/長方形 1198"/>
              <p:cNvSpPr/>
              <p:nvPr/>
            </p:nvSpPr>
            <p:spPr>
              <a:xfrm>
                <a:off x="2072680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0" name="正方形/長方形 1199"/>
              <p:cNvSpPr/>
              <p:nvPr/>
            </p:nvSpPr>
            <p:spPr>
              <a:xfrm>
                <a:off x="2216696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1" name="正方形/長方形 1200"/>
              <p:cNvSpPr/>
              <p:nvPr/>
            </p:nvSpPr>
            <p:spPr>
              <a:xfrm>
                <a:off x="2360712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2" name="正方形/長方形 1201"/>
              <p:cNvSpPr/>
              <p:nvPr/>
            </p:nvSpPr>
            <p:spPr>
              <a:xfrm>
                <a:off x="2504728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3" name="正方形/長方形 1202"/>
              <p:cNvSpPr/>
              <p:nvPr/>
            </p:nvSpPr>
            <p:spPr>
              <a:xfrm>
                <a:off x="2648744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4" name="正方形/長方形 1203"/>
              <p:cNvSpPr/>
              <p:nvPr/>
            </p:nvSpPr>
            <p:spPr>
              <a:xfrm>
                <a:off x="1352600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5" name="正方形/長方形 1204"/>
              <p:cNvSpPr/>
              <p:nvPr/>
            </p:nvSpPr>
            <p:spPr>
              <a:xfrm>
                <a:off x="1496616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6" name="正方形/長方形 1205"/>
              <p:cNvSpPr/>
              <p:nvPr/>
            </p:nvSpPr>
            <p:spPr>
              <a:xfrm>
                <a:off x="1640632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7" name="正方形/長方形 1206"/>
              <p:cNvSpPr/>
              <p:nvPr/>
            </p:nvSpPr>
            <p:spPr>
              <a:xfrm>
                <a:off x="1784648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8" name="正方形/長方形 1207"/>
              <p:cNvSpPr/>
              <p:nvPr/>
            </p:nvSpPr>
            <p:spPr>
              <a:xfrm>
                <a:off x="1928664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9" name="正方形/長方形 1208"/>
              <p:cNvSpPr/>
              <p:nvPr/>
            </p:nvSpPr>
            <p:spPr>
              <a:xfrm>
                <a:off x="2072680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0" name="正方形/長方形 1209"/>
              <p:cNvSpPr/>
              <p:nvPr/>
            </p:nvSpPr>
            <p:spPr>
              <a:xfrm>
                <a:off x="2216696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1" name="正方形/長方形 1210"/>
              <p:cNvSpPr/>
              <p:nvPr/>
            </p:nvSpPr>
            <p:spPr>
              <a:xfrm>
                <a:off x="2360712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2" name="正方形/長方形 1211"/>
              <p:cNvSpPr/>
              <p:nvPr/>
            </p:nvSpPr>
            <p:spPr>
              <a:xfrm>
                <a:off x="2504728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3" name="正方形/長方形 1212"/>
              <p:cNvSpPr/>
              <p:nvPr/>
            </p:nvSpPr>
            <p:spPr>
              <a:xfrm>
                <a:off x="2648744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4" name="正方形/長方形 1213"/>
              <p:cNvSpPr/>
              <p:nvPr/>
            </p:nvSpPr>
            <p:spPr>
              <a:xfrm>
                <a:off x="1352600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5" name="正方形/長方形 1214"/>
              <p:cNvSpPr/>
              <p:nvPr/>
            </p:nvSpPr>
            <p:spPr>
              <a:xfrm>
                <a:off x="1496616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6" name="正方形/長方形 1215"/>
              <p:cNvSpPr/>
              <p:nvPr/>
            </p:nvSpPr>
            <p:spPr>
              <a:xfrm>
                <a:off x="1640632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7" name="正方形/長方形 1216"/>
              <p:cNvSpPr/>
              <p:nvPr/>
            </p:nvSpPr>
            <p:spPr>
              <a:xfrm>
                <a:off x="1784648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8" name="正方形/長方形 1217"/>
              <p:cNvSpPr/>
              <p:nvPr/>
            </p:nvSpPr>
            <p:spPr>
              <a:xfrm>
                <a:off x="1928664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0" name="正方形/長方形 1219"/>
              <p:cNvSpPr/>
              <p:nvPr/>
            </p:nvSpPr>
            <p:spPr>
              <a:xfrm>
                <a:off x="2072680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1" name="正方形/長方形 1220"/>
              <p:cNvSpPr/>
              <p:nvPr/>
            </p:nvSpPr>
            <p:spPr>
              <a:xfrm>
                <a:off x="2216696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3" name="正方形/長方形 1222"/>
              <p:cNvSpPr/>
              <p:nvPr/>
            </p:nvSpPr>
            <p:spPr>
              <a:xfrm>
                <a:off x="2360712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4" name="正方形/長方形 1223"/>
              <p:cNvSpPr/>
              <p:nvPr/>
            </p:nvSpPr>
            <p:spPr>
              <a:xfrm>
                <a:off x="2504728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5" name="正方形/長方形 1224"/>
              <p:cNvSpPr/>
              <p:nvPr/>
            </p:nvSpPr>
            <p:spPr>
              <a:xfrm>
                <a:off x="2648744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6" name="正方形/長方形 1225"/>
              <p:cNvSpPr/>
              <p:nvPr/>
            </p:nvSpPr>
            <p:spPr>
              <a:xfrm>
                <a:off x="1352600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7" name="正方形/長方形 1226"/>
              <p:cNvSpPr/>
              <p:nvPr/>
            </p:nvSpPr>
            <p:spPr>
              <a:xfrm>
                <a:off x="1496616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8" name="正方形/長方形 1227"/>
              <p:cNvSpPr/>
              <p:nvPr/>
            </p:nvSpPr>
            <p:spPr>
              <a:xfrm>
                <a:off x="1640632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9" name="正方形/長方形 1228"/>
              <p:cNvSpPr/>
              <p:nvPr/>
            </p:nvSpPr>
            <p:spPr>
              <a:xfrm>
                <a:off x="1784648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0" name="正方形/長方形 1229"/>
              <p:cNvSpPr/>
              <p:nvPr/>
            </p:nvSpPr>
            <p:spPr>
              <a:xfrm>
                <a:off x="1928664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1" name="正方形/長方形 1230"/>
              <p:cNvSpPr/>
              <p:nvPr/>
            </p:nvSpPr>
            <p:spPr>
              <a:xfrm>
                <a:off x="2072680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2" name="正方形/長方形 1231"/>
              <p:cNvSpPr/>
              <p:nvPr/>
            </p:nvSpPr>
            <p:spPr>
              <a:xfrm>
                <a:off x="2216696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3" name="正方形/長方形 1232"/>
              <p:cNvSpPr/>
              <p:nvPr/>
            </p:nvSpPr>
            <p:spPr>
              <a:xfrm>
                <a:off x="2360712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4" name="正方形/長方形 1233"/>
              <p:cNvSpPr/>
              <p:nvPr/>
            </p:nvSpPr>
            <p:spPr>
              <a:xfrm>
                <a:off x="2504728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5" name="正方形/長方形 1234"/>
              <p:cNvSpPr/>
              <p:nvPr/>
            </p:nvSpPr>
            <p:spPr>
              <a:xfrm>
                <a:off x="2648744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36" name="正方形/長方形 1235"/>
            <p:cNvSpPr/>
            <p:nvPr/>
          </p:nvSpPr>
          <p:spPr>
            <a:xfrm>
              <a:off x="1280592" y="692696"/>
              <a:ext cx="504056" cy="223224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7" name="正方形/長方形 1236"/>
            <p:cNvSpPr/>
            <p:nvPr/>
          </p:nvSpPr>
          <p:spPr>
            <a:xfrm>
              <a:off x="1424608" y="2852936"/>
              <a:ext cx="216024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8" name="正方形/長方形 1237"/>
            <p:cNvSpPr/>
            <p:nvPr/>
          </p:nvSpPr>
          <p:spPr>
            <a:xfrm>
              <a:off x="1208585" y="692696"/>
              <a:ext cx="72008" cy="223224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9" name="正方形/長方形 1238"/>
            <p:cNvSpPr/>
            <p:nvPr/>
          </p:nvSpPr>
          <p:spPr>
            <a:xfrm>
              <a:off x="1208584" y="2852936"/>
              <a:ext cx="72008" cy="720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0" name="正方形/長方形 1239"/>
            <p:cNvSpPr/>
            <p:nvPr/>
          </p:nvSpPr>
          <p:spPr>
            <a:xfrm>
              <a:off x="1208584" y="692696"/>
              <a:ext cx="72008" cy="720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1" name="正方形/長方形 1240"/>
            <p:cNvSpPr/>
            <p:nvPr/>
          </p:nvSpPr>
          <p:spPr>
            <a:xfrm>
              <a:off x="488504" y="1268760"/>
              <a:ext cx="648072" cy="1656184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42" name="グループ化 241"/>
            <p:cNvGrpSpPr/>
            <p:nvPr/>
          </p:nvGrpSpPr>
          <p:grpSpPr>
            <a:xfrm>
              <a:off x="560513" y="1268760"/>
              <a:ext cx="504056" cy="1440160"/>
              <a:chOff x="1712640" y="1916832"/>
              <a:chExt cx="621783" cy="1440160"/>
            </a:xfrm>
            <a:solidFill>
              <a:srgbClr val="FFFF00"/>
            </a:solidFill>
          </p:grpSpPr>
          <p:sp>
            <p:nvSpPr>
              <p:cNvPr id="1243" name="正方形/長方形 1242"/>
              <p:cNvSpPr/>
              <p:nvPr/>
            </p:nvSpPr>
            <p:spPr>
              <a:xfrm>
                <a:off x="1712640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4" name="正方形/長方形 1243"/>
              <p:cNvSpPr/>
              <p:nvPr/>
            </p:nvSpPr>
            <p:spPr>
              <a:xfrm>
                <a:off x="1784648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5" name="正方形/長方形 1244"/>
              <p:cNvSpPr/>
              <p:nvPr/>
            </p:nvSpPr>
            <p:spPr>
              <a:xfrm>
                <a:off x="1856656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6" name="正方形/長方形 1245"/>
              <p:cNvSpPr/>
              <p:nvPr/>
            </p:nvSpPr>
            <p:spPr>
              <a:xfrm>
                <a:off x="1928664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7" name="正方形/長方形 1246"/>
              <p:cNvSpPr/>
              <p:nvPr/>
            </p:nvSpPr>
            <p:spPr>
              <a:xfrm>
                <a:off x="2000672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8" name="正方形/長方形 1247"/>
              <p:cNvSpPr/>
              <p:nvPr/>
            </p:nvSpPr>
            <p:spPr>
              <a:xfrm>
                <a:off x="2072680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9" name="正方形/長方形 1248"/>
              <p:cNvSpPr/>
              <p:nvPr/>
            </p:nvSpPr>
            <p:spPr>
              <a:xfrm>
                <a:off x="2144688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0" name="正方形/長方形 1249"/>
              <p:cNvSpPr/>
              <p:nvPr/>
            </p:nvSpPr>
            <p:spPr>
              <a:xfrm>
                <a:off x="2216696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1" name="正方形/長方形 1250"/>
              <p:cNvSpPr/>
              <p:nvPr/>
            </p:nvSpPr>
            <p:spPr>
              <a:xfrm>
                <a:off x="2288704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52" name="正方形/長方形 1251"/>
            <p:cNvSpPr/>
            <p:nvPr/>
          </p:nvSpPr>
          <p:spPr>
            <a:xfrm>
              <a:off x="704528" y="2852936"/>
              <a:ext cx="216024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3" name="正方形/長方形 1252"/>
            <p:cNvSpPr/>
            <p:nvPr/>
          </p:nvSpPr>
          <p:spPr>
            <a:xfrm>
              <a:off x="3872880" y="1484784"/>
              <a:ext cx="576064" cy="144016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4" name="正方形/長方形 1253"/>
            <p:cNvSpPr/>
            <p:nvPr/>
          </p:nvSpPr>
          <p:spPr>
            <a:xfrm>
              <a:off x="4016896" y="2852936"/>
              <a:ext cx="288032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55" name="グループ化 1254"/>
            <p:cNvGrpSpPr/>
            <p:nvPr/>
          </p:nvGrpSpPr>
          <p:grpSpPr>
            <a:xfrm>
              <a:off x="3944888" y="1556792"/>
              <a:ext cx="432048" cy="1053831"/>
              <a:chOff x="3944888" y="1556792"/>
              <a:chExt cx="432048" cy="1053831"/>
            </a:xfrm>
            <a:solidFill>
              <a:srgbClr val="FFFF00"/>
            </a:solidFill>
          </p:grpSpPr>
          <p:sp>
            <p:nvSpPr>
              <p:cNvPr id="1256" name="正方形/長方形 1255"/>
              <p:cNvSpPr/>
              <p:nvPr/>
            </p:nvSpPr>
            <p:spPr>
              <a:xfrm>
                <a:off x="3944888" y="1556792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7" name="正方形/長方形 1256"/>
              <p:cNvSpPr/>
              <p:nvPr/>
            </p:nvSpPr>
            <p:spPr>
              <a:xfrm>
                <a:off x="3944888" y="1628800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8" name="正方形/長方形 1257"/>
              <p:cNvSpPr/>
              <p:nvPr/>
            </p:nvSpPr>
            <p:spPr>
              <a:xfrm>
                <a:off x="3944888" y="1700808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9" name="正方形/長方形 1258"/>
              <p:cNvSpPr/>
              <p:nvPr/>
            </p:nvSpPr>
            <p:spPr>
              <a:xfrm>
                <a:off x="3944888" y="1772816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0" name="正方形/長方形 1259"/>
              <p:cNvSpPr/>
              <p:nvPr/>
            </p:nvSpPr>
            <p:spPr>
              <a:xfrm>
                <a:off x="3944888" y="1844824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1" name="正方形/長方形 1260"/>
              <p:cNvSpPr/>
              <p:nvPr/>
            </p:nvSpPr>
            <p:spPr>
              <a:xfrm>
                <a:off x="3944888" y="1916832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2" name="正方形/長方形 1261"/>
              <p:cNvSpPr/>
              <p:nvPr/>
            </p:nvSpPr>
            <p:spPr>
              <a:xfrm>
                <a:off x="3944888" y="1988840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3" name="正方形/長方形 1262"/>
              <p:cNvSpPr/>
              <p:nvPr/>
            </p:nvSpPr>
            <p:spPr>
              <a:xfrm>
                <a:off x="3944888" y="2060848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4" name="正方形/長方形 1263"/>
              <p:cNvSpPr/>
              <p:nvPr/>
            </p:nvSpPr>
            <p:spPr>
              <a:xfrm>
                <a:off x="3944888" y="2060848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5" name="正方形/長方形 1264"/>
              <p:cNvSpPr/>
              <p:nvPr/>
            </p:nvSpPr>
            <p:spPr>
              <a:xfrm>
                <a:off x="3944888" y="2132856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6" name="正方形/長方形 1265"/>
              <p:cNvSpPr/>
              <p:nvPr/>
            </p:nvSpPr>
            <p:spPr>
              <a:xfrm>
                <a:off x="3944888" y="2204864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7" name="正方形/長方形 1266"/>
              <p:cNvSpPr/>
              <p:nvPr/>
            </p:nvSpPr>
            <p:spPr>
              <a:xfrm>
                <a:off x="3944888" y="2276872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8" name="正方形/長方形 1267"/>
              <p:cNvSpPr/>
              <p:nvPr/>
            </p:nvSpPr>
            <p:spPr>
              <a:xfrm>
                <a:off x="3944888" y="2348880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9" name="正方形/長方形 1268"/>
              <p:cNvSpPr/>
              <p:nvPr/>
            </p:nvSpPr>
            <p:spPr>
              <a:xfrm>
                <a:off x="3944888" y="2420888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0" name="正方形/長方形 1269"/>
              <p:cNvSpPr/>
              <p:nvPr/>
            </p:nvSpPr>
            <p:spPr>
              <a:xfrm>
                <a:off x="3944888" y="2492896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1" name="正方形/長方形 1270"/>
              <p:cNvSpPr/>
              <p:nvPr/>
            </p:nvSpPr>
            <p:spPr>
              <a:xfrm>
                <a:off x="3944888" y="2564904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72" name="正方形/長方形 1271"/>
            <p:cNvSpPr/>
            <p:nvPr/>
          </p:nvSpPr>
          <p:spPr>
            <a:xfrm>
              <a:off x="3944888" y="1412776"/>
              <a:ext cx="423664" cy="135632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3" name="正方形/長方形 1272"/>
            <p:cNvSpPr/>
            <p:nvPr/>
          </p:nvSpPr>
          <p:spPr>
            <a:xfrm>
              <a:off x="4592960" y="1196752"/>
              <a:ext cx="639688" cy="20764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4" name="正方形/長方形 1273"/>
            <p:cNvSpPr/>
            <p:nvPr/>
          </p:nvSpPr>
          <p:spPr>
            <a:xfrm>
              <a:off x="4520952" y="1340768"/>
              <a:ext cx="792088" cy="1584176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75" name="グループ化 325"/>
            <p:cNvGrpSpPr/>
            <p:nvPr/>
          </p:nvGrpSpPr>
          <p:grpSpPr>
            <a:xfrm>
              <a:off x="4592960" y="1412776"/>
              <a:ext cx="663231" cy="504056"/>
              <a:chOff x="5745088" y="2060848"/>
              <a:chExt cx="663231" cy="504056"/>
            </a:xfrm>
            <a:solidFill>
              <a:srgbClr val="FFFF00"/>
            </a:solidFill>
          </p:grpSpPr>
          <p:sp>
            <p:nvSpPr>
              <p:cNvPr id="1276" name="正方形/長方形 1275"/>
              <p:cNvSpPr/>
              <p:nvPr/>
            </p:nvSpPr>
            <p:spPr>
              <a:xfrm>
                <a:off x="5745088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7" name="正方形/長方形 1276"/>
              <p:cNvSpPr/>
              <p:nvPr/>
            </p:nvSpPr>
            <p:spPr>
              <a:xfrm>
                <a:off x="5934583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8" name="正方形/長方形 1277"/>
              <p:cNvSpPr/>
              <p:nvPr/>
            </p:nvSpPr>
            <p:spPr>
              <a:xfrm>
                <a:off x="6124077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9" name="正方形/長方形 1278"/>
              <p:cNvSpPr/>
              <p:nvPr/>
            </p:nvSpPr>
            <p:spPr>
              <a:xfrm>
                <a:off x="6313572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0" name="正方形/長方形 1279"/>
              <p:cNvSpPr/>
              <p:nvPr/>
            </p:nvSpPr>
            <p:spPr>
              <a:xfrm>
                <a:off x="5745088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1" name="正方形/長方形 1280"/>
              <p:cNvSpPr/>
              <p:nvPr/>
            </p:nvSpPr>
            <p:spPr>
              <a:xfrm>
                <a:off x="5934583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2" name="正方形/長方形 1281"/>
              <p:cNvSpPr/>
              <p:nvPr/>
            </p:nvSpPr>
            <p:spPr>
              <a:xfrm>
                <a:off x="6124077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3" name="正方形/長方形 1282"/>
              <p:cNvSpPr/>
              <p:nvPr/>
            </p:nvSpPr>
            <p:spPr>
              <a:xfrm>
                <a:off x="6313572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4" name="正方形/長方形 1283"/>
              <p:cNvSpPr/>
              <p:nvPr/>
            </p:nvSpPr>
            <p:spPr>
              <a:xfrm>
                <a:off x="5745088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5" name="正方形/長方形 1284"/>
              <p:cNvSpPr/>
              <p:nvPr/>
            </p:nvSpPr>
            <p:spPr>
              <a:xfrm>
                <a:off x="5934583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6" name="正方形/長方形 1285"/>
              <p:cNvSpPr/>
              <p:nvPr/>
            </p:nvSpPr>
            <p:spPr>
              <a:xfrm>
                <a:off x="6124077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7" name="正方形/長方形 1286"/>
              <p:cNvSpPr/>
              <p:nvPr/>
            </p:nvSpPr>
            <p:spPr>
              <a:xfrm>
                <a:off x="6313572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8" name="正方形/長方形 1287"/>
              <p:cNvSpPr/>
              <p:nvPr/>
            </p:nvSpPr>
            <p:spPr>
              <a:xfrm>
                <a:off x="5745088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9" name="正方形/長方形 1288"/>
              <p:cNvSpPr/>
              <p:nvPr/>
            </p:nvSpPr>
            <p:spPr>
              <a:xfrm>
                <a:off x="5934583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0" name="正方形/長方形 1289"/>
              <p:cNvSpPr/>
              <p:nvPr/>
            </p:nvSpPr>
            <p:spPr>
              <a:xfrm>
                <a:off x="6124077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1" name="正方形/長方形 1290"/>
              <p:cNvSpPr/>
              <p:nvPr/>
            </p:nvSpPr>
            <p:spPr>
              <a:xfrm>
                <a:off x="6313572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2" name="正方形/長方形 1291"/>
              <p:cNvSpPr/>
              <p:nvPr/>
            </p:nvSpPr>
            <p:spPr>
              <a:xfrm>
                <a:off x="5745088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3" name="正方形/長方形 1292"/>
              <p:cNvSpPr/>
              <p:nvPr/>
            </p:nvSpPr>
            <p:spPr>
              <a:xfrm>
                <a:off x="5934583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4" name="正方形/長方形 1293"/>
              <p:cNvSpPr/>
              <p:nvPr/>
            </p:nvSpPr>
            <p:spPr>
              <a:xfrm>
                <a:off x="6124077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5" name="正方形/長方形 1294"/>
              <p:cNvSpPr/>
              <p:nvPr/>
            </p:nvSpPr>
            <p:spPr>
              <a:xfrm>
                <a:off x="6313572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6" name="正方形/長方形 1295"/>
              <p:cNvSpPr/>
              <p:nvPr/>
            </p:nvSpPr>
            <p:spPr>
              <a:xfrm>
                <a:off x="5745088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7" name="正方形/長方形 1296"/>
              <p:cNvSpPr/>
              <p:nvPr/>
            </p:nvSpPr>
            <p:spPr>
              <a:xfrm>
                <a:off x="5934583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8" name="正方形/長方形 1297"/>
              <p:cNvSpPr/>
              <p:nvPr/>
            </p:nvSpPr>
            <p:spPr>
              <a:xfrm>
                <a:off x="6124077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9" name="正方形/長方形 1298"/>
              <p:cNvSpPr/>
              <p:nvPr/>
            </p:nvSpPr>
            <p:spPr>
              <a:xfrm>
                <a:off x="6313572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0" name="正方形/長方形 1299"/>
              <p:cNvSpPr/>
              <p:nvPr/>
            </p:nvSpPr>
            <p:spPr>
              <a:xfrm>
                <a:off x="5745088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1" name="正方形/長方形 1300"/>
              <p:cNvSpPr/>
              <p:nvPr/>
            </p:nvSpPr>
            <p:spPr>
              <a:xfrm>
                <a:off x="5934583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2" name="正方形/長方形 1301"/>
              <p:cNvSpPr/>
              <p:nvPr/>
            </p:nvSpPr>
            <p:spPr>
              <a:xfrm>
                <a:off x="6124077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4" name="正方形/長方形 1303"/>
              <p:cNvSpPr/>
              <p:nvPr/>
            </p:nvSpPr>
            <p:spPr>
              <a:xfrm>
                <a:off x="6313572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5" name="正方形/長方形 1304"/>
              <p:cNvSpPr/>
              <p:nvPr/>
            </p:nvSpPr>
            <p:spPr>
              <a:xfrm>
                <a:off x="5745088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6" name="正方形/長方形 1305"/>
              <p:cNvSpPr/>
              <p:nvPr/>
            </p:nvSpPr>
            <p:spPr>
              <a:xfrm>
                <a:off x="5934583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7" name="正方形/長方形 1306"/>
              <p:cNvSpPr/>
              <p:nvPr/>
            </p:nvSpPr>
            <p:spPr>
              <a:xfrm>
                <a:off x="6124077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8" name="正方形/長方形 1307"/>
              <p:cNvSpPr/>
              <p:nvPr/>
            </p:nvSpPr>
            <p:spPr>
              <a:xfrm>
                <a:off x="6313572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09" name="グループ化 326"/>
            <p:cNvGrpSpPr/>
            <p:nvPr/>
          </p:nvGrpSpPr>
          <p:grpSpPr>
            <a:xfrm>
              <a:off x="4592960" y="1947863"/>
              <a:ext cx="663231" cy="504056"/>
              <a:chOff x="5745088" y="2060848"/>
              <a:chExt cx="663231" cy="504056"/>
            </a:xfrm>
            <a:solidFill>
              <a:srgbClr val="FFFF00"/>
            </a:solidFill>
          </p:grpSpPr>
          <p:sp>
            <p:nvSpPr>
              <p:cNvPr id="1311" name="正方形/長方形 1310"/>
              <p:cNvSpPr/>
              <p:nvPr/>
            </p:nvSpPr>
            <p:spPr>
              <a:xfrm>
                <a:off x="5745088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2" name="正方形/長方形 1311"/>
              <p:cNvSpPr/>
              <p:nvPr/>
            </p:nvSpPr>
            <p:spPr>
              <a:xfrm>
                <a:off x="5934583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3" name="正方形/長方形 1312"/>
              <p:cNvSpPr/>
              <p:nvPr/>
            </p:nvSpPr>
            <p:spPr>
              <a:xfrm>
                <a:off x="6124077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4" name="正方形/長方形 1313"/>
              <p:cNvSpPr/>
              <p:nvPr/>
            </p:nvSpPr>
            <p:spPr>
              <a:xfrm>
                <a:off x="6313572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5" name="正方形/長方形 1314"/>
              <p:cNvSpPr/>
              <p:nvPr/>
            </p:nvSpPr>
            <p:spPr>
              <a:xfrm>
                <a:off x="5745088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6" name="正方形/長方形 1315"/>
              <p:cNvSpPr/>
              <p:nvPr/>
            </p:nvSpPr>
            <p:spPr>
              <a:xfrm>
                <a:off x="5934583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7" name="正方形/長方形 1316"/>
              <p:cNvSpPr/>
              <p:nvPr/>
            </p:nvSpPr>
            <p:spPr>
              <a:xfrm>
                <a:off x="6124077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8" name="正方形/長方形 1317"/>
              <p:cNvSpPr/>
              <p:nvPr/>
            </p:nvSpPr>
            <p:spPr>
              <a:xfrm>
                <a:off x="6313572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9" name="正方形/長方形 1318"/>
              <p:cNvSpPr/>
              <p:nvPr/>
            </p:nvSpPr>
            <p:spPr>
              <a:xfrm>
                <a:off x="5745088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0" name="正方形/長方形 1319"/>
              <p:cNvSpPr/>
              <p:nvPr/>
            </p:nvSpPr>
            <p:spPr>
              <a:xfrm>
                <a:off x="5934583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1" name="正方形/長方形 1320"/>
              <p:cNvSpPr/>
              <p:nvPr/>
            </p:nvSpPr>
            <p:spPr>
              <a:xfrm>
                <a:off x="6124077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2" name="正方形/長方形 1321"/>
              <p:cNvSpPr/>
              <p:nvPr/>
            </p:nvSpPr>
            <p:spPr>
              <a:xfrm>
                <a:off x="6313572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3" name="正方形/長方形 1322"/>
              <p:cNvSpPr/>
              <p:nvPr/>
            </p:nvSpPr>
            <p:spPr>
              <a:xfrm>
                <a:off x="5745088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4" name="正方形/長方形 1323"/>
              <p:cNvSpPr/>
              <p:nvPr/>
            </p:nvSpPr>
            <p:spPr>
              <a:xfrm>
                <a:off x="5934583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5" name="正方形/長方形 1324"/>
              <p:cNvSpPr/>
              <p:nvPr/>
            </p:nvSpPr>
            <p:spPr>
              <a:xfrm>
                <a:off x="6124077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6" name="正方形/長方形 1325"/>
              <p:cNvSpPr/>
              <p:nvPr/>
            </p:nvSpPr>
            <p:spPr>
              <a:xfrm>
                <a:off x="6313572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7" name="正方形/長方形 1326"/>
              <p:cNvSpPr/>
              <p:nvPr/>
            </p:nvSpPr>
            <p:spPr>
              <a:xfrm>
                <a:off x="5745088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8" name="正方形/長方形 1327"/>
              <p:cNvSpPr/>
              <p:nvPr/>
            </p:nvSpPr>
            <p:spPr>
              <a:xfrm>
                <a:off x="5934583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9" name="正方形/長方形 1328"/>
              <p:cNvSpPr/>
              <p:nvPr/>
            </p:nvSpPr>
            <p:spPr>
              <a:xfrm>
                <a:off x="6124077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0" name="正方形/長方形 1329"/>
              <p:cNvSpPr/>
              <p:nvPr/>
            </p:nvSpPr>
            <p:spPr>
              <a:xfrm>
                <a:off x="6313572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1" name="正方形/長方形 1330"/>
              <p:cNvSpPr/>
              <p:nvPr/>
            </p:nvSpPr>
            <p:spPr>
              <a:xfrm>
                <a:off x="5745088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2" name="正方形/長方形 1331"/>
              <p:cNvSpPr/>
              <p:nvPr/>
            </p:nvSpPr>
            <p:spPr>
              <a:xfrm>
                <a:off x="5934583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3" name="正方形/長方形 1332"/>
              <p:cNvSpPr/>
              <p:nvPr/>
            </p:nvSpPr>
            <p:spPr>
              <a:xfrm>
                <a:off x="6124077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4" name="正方形/長方形 1333"/>
              <p:cNvSpPr/>
              <p:nvPr/>
            </p:nvSpPr>
            <p:spPr>
              <a:xfrm>
                <a:off x="6313572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5" name="正方形/長方形 1334"/>
              <p:cNvSpPr/>
              <p:nvPr/>
            </p:nvSpPr>
            <p:spPr>
              <a:xfrm>
                <a:off x="5745088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6" name="正方形/長方形 1335"/>
              <p:cNvSpPr/>
              <p:nvPr/>
            </p:nvSpPr>
            <p:spPr>
              <a:xfrm>
                <a:off x="5934583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7" name="正方形/長方形 1336"/>
              <p:cNvSpPr/>
              <p:nvPr/>
            </p:nvSpPr>
            <p:spPr>
              <a:xfrm>
                <a:off x="6124077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8" name="正方形/長方形 1337"/>
              <p:cNvSpPr/>
              <p:nvPr/>
            </p:nvSpPr>
            <p:spPr>
              <a:xfrm>
                <a:off x="6313572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9" name="正方形/長方形 1338"/>
              <p:cNvSpPr/>
              <p:nvPr/>
            </p:nvSpPr>
            <p:spPr>
              <a:xfrm>
                <a:off x="5745088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0" name="正方形/長方形 1339"/>
              <p:cNvSpPr/>
              <p:nvPr/>
            </p:nvSpPr>
            <p:spPr>
              <a:xfrm>
                <a:off x="5934583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1" name="正方形/長方形 1340"/>
              <p:cNvSpPr/>
              <p:nvPr/>
            </p:nvSpPr>
            <p:spPr>
              <a:xfrm>
                <a:off x="6124077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2" name="正方形/長方形 1341"/>
              <p:cNvSpPr/>
              <p:nvPr/>
            </p:nvSpPr>
            <p:spPr>
              <a:xfrm>
                <a:off x="6313572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43" name="正方形/長方形 1342"/>
            <p:cNvSpPr/>
            <p:nvPr/>
          </p:nvSpPr>
          <p:spPr>
            <a:xfrm>
              <a:off x="4592960" y="2852936"/>
              <a:ext cx="144016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4" name="正方形/長方形 1343"/>
            <p:cNvSpPr/>
            <p:nvPr/>
          </p:nvSpPr>
          <p:spPr>
            <a:xfrm>
              <a:off x="5097016" y="2852936"/>
              <a:ext cx="144016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5" name="正方形/長方形 1344"/>
            <p:cNvSpPr/>
            <p:nvPr/>
          </p:nvSpPr>
          <p:spPr>
            <a:xfrm>
              <a:off x="4664968" y="1124744"/>
              <a:ext cx="504056" cy="7200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6" name="正方形/長方形 1345"/>
            <p:cNvSpPr/>
            <p:nvPr/>
          </p:nvSpPr>
          <p:spPr>
            <a:xfrm>
              <a:off x="1856656" y="1772816"/>
              <a:ext cx="576064" cy="115212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7" name="正方形/長方形 1346"/>
            <p:cNvSpPr/>
            <p:nvPr/>
          </p:nvSpPr>
          <p:spPr>
            <a:xfrm>
              <a:off x="2000672" y="2852936"/>
              <a:ext cx="288032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48" name="グループ化 135"/>
            <p:cNvGrpSpPr/>
            <p:nvPr/>
          </p:nvGrpSpPr>
          <p:grpSpPr>
            <a:xfrm>
              <a:off x="1928664" y="1844824"/>
              <a:ext cx="432048" cy="720080"/>
              <a:chOff x="1352600" y="1628800"/>
              <a:chExt cx="1368152" cy="1656184"/>
            </a:xfrm>
            <a:solidFill>
              <a:srgbClr val="FFFF00"/>
            </a:solidFill>
          </p:grpSpPr>
          <p:sp>
            <p:nvSpPr>
              <p:cNvPr id="1349" name="正方形/長方形 1348"/>
              <p:cNvSpPr/>
              <p:nvPr/>
            </p:nvSpPr>
            <p:spPr>
              <a:xfrm>
                <a:off x="1352600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0" name="正方形/長方形 1349"/>
              <p:cNvSpPr/>
              <p:nvPr/>
            </p:nvSpPr>
            <p:spPr>
              <a:xfrm>
                <a:off x="1496616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1" name="正方形/長方形 1350"/>
              <p:cNvSpPr/>
              <p:nvPr/>
            </p:nvSpPr>
            <p:spPr>
              <a:xfrm>
                <a:off x="1640632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2" name="正方形/長方形 1351"/>
              <p:cNvSpPr/>
              <p:nvPr/>
            </p:nvSpPr>
            <p:spPr>
              <a:xfrm>
                <a:off x="1784648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3" name="正方形/長方形 1352"/>
              <p:cNvSpPr/>
              <p:nvPr/>
            </p:nvSpPr>
            <p:spPr>
              <a:xfrm>
                <a:off x="1928664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4" name="正方形/長方形 1353"/>
              <p:cNvSpPr/>
              <p:nvPr/>
            </p:nvSpPr>
            <p:spPr>
              <a:xfrm>
                <a:off x="2072680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5" name="正方形/長方形 1354"/>
              <p:cNvSpPr/>
              <p:nvPr/>
            </p:nvSpPr>
            <p:spPr>
              <a:xfrm>
                <a:off x="2216696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6" name="正方形/長方形 1355"/>
              <p:cNvSpPr/>
              <p:nvPr/>
            </p:nvSpPr>
            <p:spPr>
              <a:xfrm>
                <a:off x="2360712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7" name="正方形/長方形 1356"/>
              <p:cNvSpPr/>
              <p:nvPr/>
            </p:nvSpPr>
            <p:spPr>
              <a:xfrm>
                <a:off x="2504728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8" name="正方形/長方形 1357"/>
              <p:cNvSpPr/>
              <p:nvPr/>
            </p:nvSpPr>
            <p:spPr>
              <a:xfrm>
                <a:off x="2648744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9" name="正方形/長方形 1358"/>
              <p:cNvSpPr/>
              <p:nvPr/>
            </p:nvSpPr>
            <p:spPr>
              <a:xfrm>
                <a:off x="1352600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0" name="正方形/長方形 1359"/>
              <p:cNvSpPr/>
              <p:nvPr/>
            </p:nvSpPr>
            <p:spPr>
              <a:xfrm>
                <a:off x="1496616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1" name="正方形/長方形 1360"/>
              <p:cNvSpPr/>
              <p:nvPr/>
            </p:nvSpPr>
            <p:spPr>
              <a:xfrm>
                <a:off x="1640632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2" name="正方形/長方形 1361"/>
              <p:cNvSpPr/>
              <p:nvPr/>
            </p:nvSpPr>
            <p:spPr>
              <a:xfrm>
                <a:off x="1784648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3" name="正方形/長方形 1362"/>
              <p:cNvSpPr/>
              <p:nvPr/>
            </p:nvSpPr>
            <p:spPr>
              <a:xfrm>
                <a:off x="1928664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4" name="正方形/長方形 1363"/>
              <p:cNvSpPr/>
              <p:nvPr/>
            </p:nvSpPr>
            <p:spPr>
              <a:xfrm>
                <a:off x="2072680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5" name="正方形/長方形 1364"/>
              <p:cNvSpPr/>
              <p:nvPr/>
            </p:nvSpPr>
            <p:spPr>
              <a:xfrm>
                <a:off x="2216696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6" name="正方形/長方形 1365"/>
              <p:cNvSpPr/>
              <p:nvPr/>
            </p:nvSpPr>
            <p:spPr>
              <a:xfrm>
                <a:off x="2360712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7" name="正方形/長方形 1366"/>
              <p:cNvSpPr/>
              <p:nvPr/>
            </p:nvSpPr>
            <p:spPr>
              <a:xfrm>
                <a:off x="2504728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8" name="正方形/長方形 1367"/>
              <p:cNvSpPr/>
              <p:nvPr/>
            </p:nvSpPr>
            <p:spPr>
              <a:xfrm>
                <a:off x="2648744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9" name="正方形/長方形 1368"/>
              <p:cNvSpPr/>
              <p:nvPr/>
            </p:nvSpPr>
            <p:spPr>
              <a:xfrm>
                <a:off x="1352600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0" name="正方形/長方形 1369"/>
              <p:cNvSpPr/>
              <p:nvPr/>
            </p:nvSpPr>
            <p:spPr>
              <a:xfrm>
                <a:off x="1496616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1" name="正方形/長方形 1370"/>
              <p:cNvSpPr/>
              <p:nvPr/>
            </p:nvSpPr>
            <p:spPr>
              <a:xfrm>
                <a:off x="1640632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2" name="正方形/長方形 1371"/>
              <p:cNvSpPr/>
              <p:nvPr/>
            </p:nvSpPr>
            <p:spPr>
              <a:xfrm>
                <a:off x="1784648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3" name="正方形/長方形 1372"/>
              <p:cNvSpPr/>
              <p:nvPr/>
            </p:nvSpPr>
            <p:spPr>
              <a:xfrm>
                <a:off x="1928664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4" name="正方形/長方形 1373"/>
              <p:cNvSpPr/>
              <p:nvPr/>
            </p:nvSpPr>
            <p:spPr>
              <a:xfrm>
                <a:off x="2072680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5" name="正方形/長方形 1374"/>
              <p:cNvSpPr/>
              <p:nvPr/>
            </p:nvSpPr>
            <p:spPr>
              <a:xfrm>
                <a:off x="2216696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6" name="正方形/長方形 1375"/>
              <p:cNvSpPr/>
              <p:nvPr/>
            </p:nvSpPr>
            <p:spPr>
              <a:xfrm>
                <a:off x="2360712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7" name="正方形/長方形 1376"/>
              <p:cNvSpPr/>
              <p:nvPr/>
            </p:nvSpPr>
            <p:spPr>
              <a:xfrm>
                <a:off x="2504728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8" name="正方形/長方形 1377"/>
              <p:cNvSpPr/>
              <p:nvPr/>
            </p:nvSpPr>
            <p:spPr>
              <a:xfrm>
                <a:off x="2648744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9" name="正方形/長方形 1378"/>
              <p:cNvSpPr/>
              <p:nvPr/>
            </p:nvSpPr>
            <p:spPr>
              <a:xfrm>
                <a:off x="1352600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0" name="正方形/長方形 1379"/>
              <p:cNvSpPr/>
              <p:nvPr/>
            </p:nvSpPr>
            <p:spPr>
              <a:xfrm>
                <a:off x="1496616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1" name="正方形/長方形 1380"/>
              <p:cNvSpPr/>
              <p:nvPr/>
            </p:nvSpPr>
            <p:spPr>
              <a:xfrm>
                <a:off x="1640632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2" name="正方形/長方形 1381"/>
              <p:cNvSpPr/>
              <p:nvPr/>
            </p:nvSpPr>
            <p:spPr>
              <a:xfrm>
                <a:off x="1784648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3" name="正方形/長方形 1382"/>
              <p:cNvSpPr/>
              <p:nvPr/>
            </p:nvSpPr>
            <p:spPr>
              <a:xfrm>
                <a:off x="1928664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4" name="正方形/長方形 1383"/>
              <p:cNvSpPr/>
              <p:nvPr/>
            </p:nvSpPr>
            <p:spPr>
              <a:xfrm>
                <a:off x="2072680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5" name="正方形/長方形 1384"/>
              <p:cNvSpPr/>
              <p:nvPr/>
            </p:nvSpPr>
            <p:spPr>
              <a:xfrm>
                <a:off x="2216696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6" name="正方形/長方形 1385"/>
              <p:cNvSpPr/>
              <p:nvPr/>
            </p:nvSpPr>
            <p:spPr>
              <a:xfrm>
                <a:off x="2360712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7" name="正方形/長方形 1386"/>
              <p:cNvSpPr/>
              <p:nvPr/>
            </p:nvSpPr>
            <p:spPr>
              <a:xfrm>
                <a:off x="2504728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8" name="正方形/長方形 1387"/>
              <p:cNvSpPr/>
              <p:nvPr/>
            </p:nvSpPr>
            <p:spPr>
              <a:xfrm>
                <a:off x="2648744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9" name="正方形/長方形 1388"/>
              <p:cNvSpPr/>
              <p:nvPr/>
            </p:nvSpPr>
            <p:spPr>
              <a:xfrm>
                <a:off x="1352600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0" name="正方形/長方形 1389"/>
              <p:cNvSpPr/>
              <p:nvPr/>
            </p:nvSpPr>
            <p:spPr>
              <a:xfrm>
                <a:off x="1496616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1" name="正方形/長方形 1390"/>
              <p:cNvSpPr/>
              <p:nvPr/>
            </p:nvSpPr>
            <p:spPr>
              <a:xfrm>
                <a:off x="1640632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2" name="正方形/長方形 1391"/>
              <p:cNvSpPr/>
              <p:nvPr/>
            </p:nvSpPr>
            <p:spPr>
              <a:xfrm>
                <a:off x="1784648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3" name="正方形/長方形 1392"/>
              <p:cNvSpPr/>
              <p:nvPr/>
            </p:nvSpPr>
            <p:spPr>
              <a:xfrm>
                <a:off x="1928664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4" name="正方形/長方形 1393"/>
              <p:cNvSpPr/>
              <p:nvPr/>
            </p:nvSpPr>
            <p:spPr>
              <a:xfrm>
                <a:off x="2072680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5" name="正方形/長方形 1394"/>
              <p:cNvSpPr/>
              <p:nvPr/>
            </p:nvSpPr>
            <p:spPr>
              <a:xfrm>
                <a:off x="2216696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6" name="正方形/長方形 1395"/>
              <p:cNvSpPr/>
              <p:nvPr/>
            </p:nvSpPr>
            <p:spPr>
              <a:xfrm>
                <a:off x="2360712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7" name="正方形/長方形 1396"/>
              <p:cNvSpPr/>
              <p:nvPr/>
            </p:nvSpPr>
            <p:spPr>
              <a:xfrm>
                <a:off x="2504728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8" name="正方形/長方形 1397"/>
              <p:cNvSpPr/>
              <p:nvPr/>
            </p:nvSpPr>
            <p:spPr>
              <a:xfrm>
                <a:off x="2648744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9" name="正方形/長方形 1398"/>
              <p:cNvSpPr/>
              <p:nvPr/>
            </p:nvSpPr>
            <p:spPr>
              <a:xfrm>
                <a:off x="1352600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0" name="正方形/長方形 1399"/>
              <p:cNvSpPr/>
              <p:nvPr/>
            </p:nvSpPr>
            <p:spPr>
              <a:xfrm>
                <a:off x="1496616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1" name="正方形/長方形 1400"/>
              <p:cNvSpPr/>
              <p:nvPr/>
            </p:nvSpPr>
            <p:spPr>
              <a:xfrm>
                <a:off x="1640632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2" name="正方形/長方形 1401"/>
              <p:cNvSpPr/>
              <p:nvPr/>
            </p:nvSpPr>
            <p:spPr>
              <a:xfrm>
                <a:off x="1784648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3" name="正方形/長方形 1402"/>
              <p:cNvSpPr/>
              <p:nvPr/>
            </p:nvSpPr>
            <p:spPr>
              <a:xfrm>
                <a:off x="1928664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4" name="正方形/長方形 1403"/>
              <p:cNvSpPr/>
              <p:nvPr/>
            </p:nvSpPr>
            <p:spPr>
              <a:xfrm>
                <a:off x="2072680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5" name="正方形/長方形 1404"/>
              <p:cNvSpPr/>
              <p:nvPr/>
            </p:nvSpPr>
            <p:spPr>
              <a:xfrm>
                <a:off x="2216696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6" name="正方形/長方形 1405"/>
              <p:cNvSpPr/>
              <p:nvPr/>
            </p:nvSpPr>
            <p:spPr>
              <a:xfrm>
                <a:off x="2360712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7" name="正方形/長方形 1406"/>
              <p:cNvSpPr/>
              <p:nvPr/>
            </p:nvSpPr>
            <p:spPr>
              <a:xfrm>
                <a:off x="2504728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8" name="正方形/長方形 1407"/>
              <p:cNvSpPr/>
              <p:nvPr/>
            </p:nvSpPr>
            <p:spPr>
              <a:xfrm>
                <a:off x="2648744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9" name="正方形/長方形 1408"/>
              <p:cNvSpPr/>
              <p:nvPr/>
            </p:nvSpPr>
            <p:spPr>
              <a:xfrm>
                <a:off x="1352600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0" name="正方形/長方形 1409"/>
              <p:cNvSpPr/>
              <p:nvPr/>
            </p:nvSpPr>
            <p:spPr>
              <a:xfrm>
                <a:off x="1496616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1" name="正方形/長方形 1410"/>
              <p:cNvSpPr/>
              <p:nvPr/>
            </p:nvSpPr>
            <p:spPr>
              <a:xfrm>
                <a:off x="1640632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2" name="正方形/長方形 1411"/>
              <p:cNvSpPr/>
              <p:nvPr/>
            </p:nvSpPr>
            <p:spPr>
              <a:xfrm>
                <a:off x="1784648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3" name="正方形/長方形 1412"/>
              <p:cNvSpPr/>
              <p:nvPr/>
            </p:nvSpPr>
            <p:spPr>
              <a:xfrm>
                <a:off x="1928664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4" name="正方形/長方形 1413"/>
              <p:cNvSpPr/>
              <p:nvPr/>
            </p:nvSpPr>
            <p:spPr>
              <a:xfrm>
                <a:off x="2072680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5" name="正方形/長方形 1414"/>
              <p:cNvSpPr/>
              <p:nvPr/>
            </p:nvSpPr>
            <p:spPr>
              <a:xfrm>
                <a:off x="2216696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6" name="正方形/長方形 1415"/>
              <p:cNvSpPr/>
              <p:nvPr/>
            </p:nvSpPr>
            <p:spPr>
              <a:xfrm>
                <a:off x="2360712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7" name="正方形/長方形 1416"/>
              <p:cNvSpPr/>
              <p:nvPr/>
            </p:nvSpPr>
            <p:spPr>
              <a:xfrm>
                <a:off x="2504728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8" name="正方形/長方形 1417"/>
              <p:cNvSpPr/>
              <p:nvPr/>
            </p:nvSpPr>
            <p:spPr>
              <a:xfrm>
                <a:off x="2648744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9" name="正方形/長方形 1418"/>
              <p:cNvSpPr/>
              <p:nvPr/>
            </p:nvSpPr>
            <p:spPr>
              <a:xfrm>
                <a:off x="1352600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0" name="正方形/長方形 1419"/>
              <p:cNvSpPr/>
              <p:nvPr/>
            </p:nvSpPr>
            <p:spPr>
              <a:xfrm>
                <a:off x="1496616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1" name="正方形/長方形 1420"/>
              <p:cNvSpPr/>
              <p:nvPr/>
            </p:nvSpPr>
            <p:spPr>
              <a:xfrm>
                <a:off x="1640632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2" name="正方形/長方形 128"/>
              <p:cNvSpPr/>
              <p:nvPr/>
            </p:nvSpPr>
            <p:spPr>
              <a:xfrm>
                <a:off x="1784648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3" name="正方形/長方形 1422"/>
              <p:cNvSpPr/>
              <p:nvPr/>
            </p:nvSpPr>
            <p:spPr>
              <a:xfrm>
                <a:off x="1928664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4" name="正方形/長方形 1423"/>
              <p:cNvSpPr/>
              <p:nvPr/>
            </p:nvSpPr>
            <p:spPr>
              <a:xfrm>
                <a:off x="2072680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5" name="正方形/長方形 1424"/>
              <p:cNvSpPr/>
              <p:nvPr/>
            </p:nvSpPr>
            <p:spPr>
              <a:xfrm>
                <a:off x="2216696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6" name="正方形/長方形 1425"/>
              <p:cNvSpPr/>
              <p:nvPr/>
            </p:nvSpPr>
            <p:spPr>
              <a:xfrm>
                <a:off x="2360712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7" name="正方形/長方形 1426"/>
              <p:cNvSpPr/>
              <p:nvPr/>
            </p:nvSpPr>
            <p:spPr>
              <a:xfrm>
                <a:off x="2504728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8" name="正方形/長方形 1427"/>
              <p:cNvSpPr/>
              <p:nvPr/>
            </p:nvSpPr>
            <p:spPr>
              <a:xfrm>
                <a:off x="2648744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29" name="正方形/長方形 1428"/>
            <p:cNvSpPr/>
            <p:nvPr/>
          </p:nvSpPr>
          <p:spPr>
            <a:xfrm>
              <a:off x="1856656" y="1556792"/>
              <a:ext cx="288032" cy="216024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0" name="正方形/長方形 1429"/>
            <p:cNvSpPr/>
            <p:nvPr/>
          </p:nvSpPr>
          <p:spPr>
            <a:xfrm>
              <a:off x="5529064" y="1484784"/>
              <a:ext cx="432048" cy="144016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31" name="1 つの角を丸めた四角形 1430"/>
            <p:cNvSpPr/>
            <p:nvPr/>
          </p:nvSpPr>
          <p:spPr>
            <a:xfrm>
              <a:off x="5961112" y="1556792"/>
              <a:ext cx="144016" cy="1368152"/>
            </a:xfrm>
            <a:prstGeom prst="snipRoundRect">
              <a:avLst>
                <a:gd name="adj1" fmla="val 0"/>
                <a:gd name="adj2" fmla="val 43122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32" name="1 つの角を丸めた四角形 1431"/>
            <p:cNvSpPr/>
            <p:nvPr/>
          </p:nvSpPr>
          <p:spPr>
            <a:xfrm flipH="1">
              <a:off x="5385048" y="1556792"/>
              <a:ext cx="144016" cy="1368152"/>
            </a:xfrm>
            <a:prstGeom prst="snipRoundRect">
              <a:avLst>
                <a:gd name="adj1" fmla="val 0"/>
                <a:gd name="adj2" fmla="val 43122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433" name="グループ化 387"/>
            <p:cNvGrpSpPr/>
            <p:nvPr/>
          </p:nvGrpSpPr>
          <p:grpSpPr>
            <a:xfrm>
              <a:off x="5601073" y="1484784"/>
              <a:ext cx="288032" cy="1224136"/>
              <a:chOff x="7689304" y="2132856"/>
              <a:chExt cx="463119" cy="1224136"/>
            </a:xfrm>
            <a:solidFill>
              <a:srgbClr val="FFFF00"/>
            </a:solidFill>
          </p:grpSpPr>
          <p:sp>
            <p:nvSpPr>
              <p:cNvPr id="1434" name="正方形/長方形 1433"/>
              <p:cNvSpPr/>
              <p:nvPr/>
            </p:nvSpPr>
            <p:spPr>
              <a:xfrm>
                <a:off x="768930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5" name="正方形/長方形 1434"/>
              <p:cNvSpPr/>
              <p:nvPr/>
            </p:nvSpPr>
            <p:spPr>
              <a:xfrm>
                <a:off x="777278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6" name="正方形/長方形 1435"/>
              <p:cNvSpPr/>
              <p:nvPr/>
            </p:nvSpPr>
            <p:spPr>
              <a:xfrm>
                <a:off x="785626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7" name="正方形/長方形 1436"/>
              <p:cNvSpPr/>
              <p:nvPr/>
            </p:nvSpPr>
            <p:spPr>
              <a:xfrm>
                <a:off x="793974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8" name="正方形/長方形 1437"/>
              <p:cNvSpPr/>
              <p:nvPr/>
            </p:nvSpPr>
            <p:spPr>
              <a:xfrm>
                <a:off x="802322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9" name="正方形/長方形 1438"/>
              <p:cNvSpPr/>
              <p:nvPr/>
            </p:nvSpPr>
            <p:spPr>
              <a:xfrm>
                <a:off x="810670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40" name="正方形/長方形 1439"/>
            <p:cNvSpPr/>
            <p:nvPr/>
          </p:nvSpPr>
          <p:spPr>
            <a:xfrm>
              <a:off x="5601072" y="2852936"/>
              <a:ext cx="288032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41" name="正方形/長方形 1440"/>
            <p:cNvSpPr/>
            <p:nvPr/>
          </p:nvSpPr>
          <p:spPr>
            <a:xfrm>
              <a:off x="5457056" y="1700808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42" name="正方形/長方形 1441"/>
            <p:cNvSpPr/>
            <p:nvPr/>
          </p:nvSpPr>
          <p:spPr>
            <a:xfrm>
              <a:off x="5457056" y="1853208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43" name="正方形/長方形 1442"/>
            <p:cNvSpPr/>
            <p:nvPr/>
          </p:nvSpPr>
          <p:spPr>
            <a:xfrm>
              <a:off x="5457056" y="1988840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44" name="正方形/長方形 1443"/>
            <p:cNvSpPr/>
            <p:nvPr/>
          </p:nvSpPr>
          <p:spPr>
            <a:xfrm>
              <a:off x="5457056" y="2141240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45" name="正方形/長方形 1444"/>
            <p:cNvSpPr/>
            <p:nvPr/>
          </p:nvSpPr>
          <p:spPr>
            <a:xfrm>
              <a:off x="5457056" y="2285256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46" name="正方形/長方形 1445"/>
            <p:cNvSpPr/>
            <p:nvPr/>
          </p:nvSpPr>
          <p:spPr>
            <a:xfrm>
              <a:off x="5457056" y="2429272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47" name="正方形/長方形 1446"/>
            <p:cNvSpPr/>
            <p:nvPr/>
          </p:nvSpPr>
          <p:spPr>
            <a:xfrm>
              <a:off x="5457056" y="2573288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48" name="正方形/長方形 1447"/>
            <p:cNvSpPr/>
            <p:nvPr/>
          </p:nvSpPr>
          <p:spPr>
            <a:xfrm>
              <a:off x="5457056" y="2717304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49" name="正方形/長方形 1448"/>
            <p:cNvSpPr/>
            <p:nvPr/>
          </p:nvSpPr>
          <p:spPr>
            <a:xfrm>
              <a:off x="5969496" y="1700808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0" name="正方形/長方形 1449"/>
            <p:cNvSpPr/>
            <p:nvPr/>
          </p:nvSpPr>
          <p:spPr>
            <a:xfrm>
              <a:off x="5969496" y="1853208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1" name="正方形/長方形 1450"/>
            <p:cNvSpPr/>
            <p:nvPr/>
          </p:nvSpPr>
          <p:spPr>
            <a:xfrm>
              <a:off x="5969496" y="1988840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2" name="正方形/長方形 1451"/>
            <p:cNvSpPr/>
            <p:nvPr/>
          </p:nvSpPr>
          <p:spPr>
            <a:xfrm>
              <a:off x="5969496" y="2141240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3" name="正方形/長方形 1452"/>
            <p:cNvSpPr/>
            <p:nvPr/>
          </p:nvSpPr>
          <p:spPr>
            <a:xfrm>
              <a:off x="5969496" y="2285256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4" name="正方形/長方形 1453"/>
            <p:cNvSpPr/>
            <p:nvPr/>
          </p:nvSpPr>
          <p:spPr>
            <a:xfrm>
              <a:off x="5969496" y="2429272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5" name="正方形/長方形 1454"/>
            <p:cNvSpPr/>
            <p:nvPr/>
          </p:nvSpPr>
          <p:spPr>
            <a:xfrm>
              <a:off x="5969496" y="2573288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6" name="正方形/長方形 1455"/>
            <p:cNvSpPr/>
            <p:nvPr/>
          </p:nvSpPr>
          <p:spPr>
            <a:xfrm>
              <a:off x="5969496" y="2717304"/>
              <a:ext cx="63624" cy="636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7" name="片側の 2 つの角を丸めた四角形 414"/>
            <p:cNvSpPr/>
            <p:nvPr/>
          </p:nvSpPr>
          <p:spPr>
            <a:xfrm>
              <a:off x="6177136" y="1124744"/>
              <a:ext cx="361156" cy="1800200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58" name="グループ化 416"/>
            <p:cNvGrpSpPr/>
            <p:nvPr/>
          </p:nvGrpSpPr>
          <p:grpSpPr>
            <a:xfrm>
              <a:off x="6177136" y="1248896"/>
              <a:ext cx="361156" cy="1489821"/>
              <a:chOff x="1712640" y="1628800"/>
              <a:chExt cx="648072" cy="3672408"/>
            </a:xfrm>
            <a:solidFill>
              <a:srgbClr val="FFFF00"/>
            </a:solidFill>
          </p:grpSpPr>
          <p:grpSp>
            <p:nvGrpSpPr>
              <p:cNvPr id="1459" name="グループ化 419"/>
              <p:cNvGrpSpPr/>
              <p:nvPr/>
            </p:nvGrpSpPr>
            <p:grpSpPr>
              <a:xfrm>
                <a:off x="1712640" y="1628800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474" name="正方形/長方形 1473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5" name="正方形/長方形 1474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6" name="正方形/長方形 1475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7" name="正方形/長方形 1476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8" name="正方形/長方形 1477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9" name="正方形/長方形 1478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0" name="正方形/長方形 1479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1" name="正方形/長方形 1480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2" name="正方形/長方形 1481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3" name="正方形/長方形 1482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4" name="正方形/長方形 1483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5" name="正方形/長方形 1484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6" name="正方形/長方形 1485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60" name="グループ化 420"/>
              <p:cNvGrpSpPr/>
              <p:nvPr/>
            </p:nvGrpSpPr>
            <p:grpSpPr>
              <a:xfrm>
                <a:off x="1712640" y="3501008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461" name="正方形/長方形 421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2" name="正方形/長方形 1461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3" name="正方形/長方形 1462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4" name="正方形/長方形 1463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5" name="正方形/長方形 1464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6" name="正方形/長方形 1465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7" name="正方形/長方形 1466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8" name="正方形/長方形 1467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9" name="正方形/長方形 1468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0" name="正方形/長方形 1469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1" name="正方形/長方形 1470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2" name="正方形/長方形 1471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3" name="正方形/長方形 1472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87" name="正方形/長方形 417"/>
            <p:cNvSpPr/>
            <p:nvPr/>
          </p:nvSpPr>
          <p:spPr>
            <a:xfrm>
              <a:off x="6297521" y="2862868"/>
              <a:ext cx="120385" cy="6207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88" name="片側の 2 つの角を丸めた四角形 1487"/>
            <p:cNvSpPr/>
            <p:nvPr/>
          </p:nvSpPr>
          <p:spPr>
            <a:xfrm>
              <a:off x="6897216" y="1124744"/>
              <a:ext cx="361156" cy="1800200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89" name="グループ化 1563"/>
            <p:cNvGrpSpPr/>
            <p:nvPr/>
          </p:nvGrpSpPr>
          <p:grpSpPr>
            <a:xfrm>
              <a:off x="6897216" y="1248896"/>
              <a:ext cx="361156" cy="1489821"/>
              <a:chOff x="1712640" y="1628800"/>
              <a:chExt cx="648072" cy="3672408"/>
            </a:xfrm>
            <a:solidFill>
              <a:srgbClr val="FFFF00"/>
            </a:solidFill>
          </p:grpSpPr>
          <p:grpSp>
            <p:nvGrpSpPr>
              <p:cNvPr id="1490" name="グループ化 419"/>
              <p:cNvGrpSpPr/>
              <p:nvPr/>
            </p:nvGrpSpPr>
            <p:grpSpPr>
              <a:xfrm>
                <a:off x="1712640" y="1628800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505" name="正方形/長方形 1504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6" name="正方形/長方形 1505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7" name="正方形/長方形 1506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8" name="正方形/長方形 1507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9" name="正方形/長方形 1508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0" name="正方形/長方形 1509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1" name="正方形/長方形 1510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2" name="正方形/長方形 1511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3" name="正方形/長方形 1512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4" name="正方形/長方形 1513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5" name="正方形/長方形 1514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6" name="正方形/長方形 1515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7" name="正方形/長方形 1516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1" name="グループ化 420"/>
              <p:cNvGrpSpPr/>
              <p:nvPr/>
            </p:nvGrpSpPr>
            <p:grpSpPr>
              <a:xfrm>
                <a:off x="1712640" y="3501008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492" name="正方形/長方形 1491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3" name="正方形/長方形 1492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4" name="正方形/長方形 1493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5" name="正方形/長方形 1494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6" name="正方形/長方形 1495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7" name="正方形/長方形 1496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8" name="正方形/長方形 1497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9" name="正方形/長方形 1498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0" name="正方形/長方形 1499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1" name="正方形/長方形 1500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2" name="正方形/長方形 1501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3" name="正方形/長方形 1502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4" name="正方形/長方形 1503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18" name="正方形/長方形 1517"/>
            <p:cNvSpPr/>
            <p:nvPr/>
          </p:nvSpPr>
          <p:spPr>
            <a:xfrm>
              <a:off x="7017601" y="2862868"/>
              <a:ext cx="120385" cy="6207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9" name="片側の 2 つの角を丸めた四角形 1518"/>
            <p:cNvSpPr/>
            <p:nvPr/>
          </p:nvSpPr>
          <p:spPr>
            <a:xfrm>
              <a:off x="6465168" y="836712"/>
              <a:ext cx="504056" cy="2088232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20" name="グループ化 416"/>
            <p:cNvGrpSpPr/>
            <p:nvPr/>
          </p:nvGrpSpPr>
          <p:grpSpPr>
            <a:xfrm>
              <a:off x="6465168" y="980728"/>
              <a:ext cx="504056" cy="1728192"/>
              <a:chOff x="1712640" y="1628800"/>
              <a:chExt cx="648072" cy="3672408"/>
            </a:xfrm>
            <a:solidFill>
              <a:srgbClr val="FFFF00"/>
            </a:solidFill>
          </p:grpSpPr>
          <p:grpSp>
            <p:nvGrpSpPr>
              <p:cNvPr id="1521" name="グループ化 419"/>
              <p:cNvGrpSpPr/>
              <p:nvPr/>
            </p:nvGrpSpPr>
            <p:grpSpPr>
              <a:xfrm>
                <a:off x="1712640" y="1628800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536" name="正方形/長方形 1535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7" name="正方形/長方形 1536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8" name="正方形/長方形 1537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9" name="正方形/長方形 1538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0" name="正方形/長方形 1539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1" name="正方形/長方形 1540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2" name="正方形/長方形 1541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3" name="正方形/長方形 1542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4" name="正方形/長方形 1543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5" name="正方形/長方形 1544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6" name="正方形/長方形 1545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7" name="正方形/長方形 1546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8" name="正方形/長方形 1547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22" name="グループ化 420"/>
              <p:cNvGrpSpPr/>
              <p:nvPr/>
            </p:nvGrpSpPr>
            <p:grpSpPr>
              <a:xfrm>
                <a:off x="1712640" y="3501008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523" name="正方形/長方形 1522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4" name="正方形/長方形 1523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5" name="正方形/長方形 1524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6" name="正方形/長方形 1525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7" name="正方形/長方形 1526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8" name="正方形/長方形 1527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9" name="正方形/長方形 1528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0" name="正方形/長方形 1529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1" name="正方形/長方形 1530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2" name="正方形/長方形 1531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3" name="正方形/長方形 1532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4" name="正方形/長方形 1533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5" name="正方形/長方形 1534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49" name="正方形/長方形 1548"/>
            <p:cNvSpPr/>
            <p:nvPr/>
          </p:nvSpPr>
          <p:spPr>
            <a:xfrm>
              <a:off x="6633186" y="2852936"/>
              <a:ext cx="168018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50" name="正方形/長方形 1549"/>
            <p:cNvSpPr/>
            <p:nvPr/>
          </p:nvSpPr>
          <p:spPr>
            <a:xfrm>
              <a:off x="7401272" y="1196752"/>
              <a:ext cx="639688" cy="20764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1" name="正方形/長方形 1550"/>
            <p:cNvSpPr/>
            <p:nvPr/>
          </p:nvSpPr>
          <p:spPr>
            <a:xfrm>
              <a:off x="7329264" y="1340768"/>
              <a:ext cx="792088" cy="1584176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2" name="正方形/長方形 1551"/>
            <p:cNvSpPr/>
            <p:nvPr/>
          </p:nvSpPr>
          <p:spPr>
            <a:xfrm>
              <a:off x="7473280" y="1124744"/>
              <a:ext cx="504056" cy="7200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3" name="正方形/長方形 1552"/>
            <p:cNvSpPr/>
            <p:nvPr/>
          </p:nvSpPr>
          <p:spPr>
            <a:xfrm>
              <a:off x="7401272" y="1412776"/>
              <a:ext cx="43205" cy="151216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4" name="正方形/長方形 1553"/>
            <p:cNvSpPr/>
            <p:nvPr/>
          </p:nvSpPr>
          <p:spPr>
            <a:xfrm>
              <a:off x="7487682" y="1412776"/>
              <a:ext cx="43205" cy="151216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5" name="正方形/長方形 1554"/>
            <p:cNvSpPr/>
            <p:nvPr/>
          </p:nvSpPr>
          <p:spPr>
            <a:xfrm>
              <a:off x="7574091" y="1412776"/>
              <a:ext cx="43205" cy="151216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6" name="正方形/長方形 1555"/>
            <p:cNvSpPr/>
            <p:nvPr/>
          </p:nvSpPr>
          <p:spPr>
            <a:xfrm>
              <a:off x="7660501" y="1412776"/>
              <a:ext cx="43205" cy="151216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7" name="正方形/長方形 1556"/>
            <p:cNvSpPr/>
            <p:nvPr/>
          </p:nvSpPr>
          <p:spPr>
            <a:xfrm>
              <a:off x="7746910" y="1412776"/>
              <a:ext cx="43205" cy="151216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8" name="正方形/長方形 1557"/>
            <p:cNvSpPr/>
            <p:nvPr/>
          </p:nvSpPr>
          <p:spPr>
            <a:xfrm>
              <a:off x="7833320" y="1412776"/>
              <a:ext cx="43205" cy="151216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9" name="正方形/長方形 1558"/>
            <p:cNvSpPr/>
            <p:nvPr/>
          </p:nvSpPr>
          <p:spPr>
            <a:xfrm>
              <a:off x="7919730" y="1412776"/>
              <a:ext cx="43205" cy="151216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0" name="正方形/長方形 1559"/>
            <p:cNvSpPr/>
            <p:nvPr/>
          </p:nvSpPr>
          <p:spPr>
            <a:xfrm>
              <a:off x="8006139" y="1412776"/>
              <a:ext cx="43205" cy="151216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1" name="片側の 2 つの角を丸めた四角形 1560"/>
            <p:cNvSpPr/>
            <p:nvPr/>
          </p:nvSpPr>
          <p:spPr>
            <a:xfrm>
              <a:off x="8192269" y="836712"/>
              <a:ext cx="433139" cy="2088232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62" name="グループ化 598"/>
            <p:cNvGrpSpPr/>
            <p:nvPr/>
          </p:nvGrpSpPr>
          <p:grpSpPr>
            <a:xfrm>
              <a:off x="8192269" y="980728"/>
              <a:ext cx="433139" cy="1728192"/>
              <a:chOff x="1712640" y="1628800"/>
              <a:chExt cx="648072" cy="3672408"/>
            </a:xfrm>
            <a:solidFill>
              <a:srgbClr val="FFFF00"/>
            </a:solidFill>
          </p:grpSpPr>
          <p:grpSp>
            <p:nvGrpSpPr>
              <p:cNvPr id="1563" name="グループ化 601"/>
              <p:cNvGrpSpPr/>
              <p:nvPr/>
            </p:nvGrpSpPr>
            <p:grpSpPr>
              <a:xfrm>
                <a:off x="1712640" y="1628800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578" name="正方形/長方形 1577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9" name="正方形/長方形 1578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0" name="正方形/長方形 1579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1" name="正方形/長方形 1580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2" name="正方形/長方形 1581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3" name="正方形/長方形 1582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4" name="正方形/長方形 1583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5" name="正方形/長方形 1584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6" name="正方形/長方形 1585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7" name="正方形/長方形 1586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8" name="正方形/長方形 1587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9" name="正方形/長方形 1588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0" name="正方形/長方形 1589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4" name="グループ化 602"/>
              <p:cNvGrpSpPr/>
              <p:nvPr/>
            </p:nvGrpSpPr>
            <p:grpSpPr>
              <a:xfrm>
                <a:off x="1712640" y="3501008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565" name="正方形/長方形 1564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6" name="正方形/長方形 1565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7" name="正方形/長方形 1566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8" name="正方形/長方形 1567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9" name="正方形/長方形 1568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0" name="正方形/長方形 1569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1" name="正方形/長方形 1570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2" name="正方形/長方形 1571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3" name="正方形/長方形 1572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4" name="正方形/長方形 1573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5" name="正方形/長方形 1574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6" name="正方形/長方形 1575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7" name="正方形/長方形 1576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91" name="正方形/長方形 1590"/>
            <p:cNvSpPr/>
            <p:nvPr/>
          </p:nvSpPr>
          <p:spPr>
            <a:xfrm>
              <a:off x="8336649" y="2852936"/>
              <a:ext cx="144380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92" name="片側の 2 つの角を丸めた四角形 1591"/>
            <p:cNvSpPr/>
            <p:nvPr/>
          </p:nvSpPr>
          <p:spPr>
            <a:xfrm>
              <a:off x="8337376" y="404664"/>
              <a:ext cx="144016" cy="144016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3" name="片側の 2 つの角を丸めた四角形 1592"/>
            <p:cNvSpPr/>
            <p:nvPr/>
          </p:nvSpPr>
          <p:spPr>
            <a:xfrm>
              <a:off x="8265368" y="548680"/>
              <a:ext cx="288032" cy="288032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4" name="正方形/長方形 1593"/>
            <p:cNvSpPr/>
            <p:nvPr/>
          </p:nvSpPr>
          <p:spPr>
            <a:xfrm>
              <a:off x="8337377" y="476671"/>
              <a:ext cx="144016" cy="4571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5" name="正方形/長方形 1594"/>
            <p:cNvSpPr/>
            <p:nvPr/>
          </p:nvSpPr>
          <p:spPr>
            <a:xfrm>
              <a:off x="8841432" y="764704"/>
              <a:ext cx="648072" cy="144016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6" name="正方形/長方形 1595"/>
            <p:cNvSpPr/>
            <p:nvPr/>
          </p:nvSpPr>
          <p:spPr>
            <a:xfrm>
              <a:off x="8769424" y="908720"/>
              <a:ext cx="792088" cy="2016224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7" name="正方形/長方形 1596"/>
            <p:cNvSpPr/>
            <p:nvPr/>
          </p:nvSpPr>
          <p:spPr>
            <a:xfrm>
              <a:off x="8967446" y="2824133"/>
              <a:ext cx="396044" cy="10081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98" name="正方形/長方形 1597"/>
            <p:cNvSpPr/>
            <p:nvPr/>
          </p:nvSpPr>
          <p:spPr>
            <a:xfrm>
              <a:off x="8697416" y="1340768"/>
              <a:ext cx="288032" cy="158417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9" name="正方形/長方形 1598"/>
            <p:cNvSpPr/>
            <p:nvPr/>
          </p:nvSpPr>
          <p:spPr>
            <a:xfrm>
              <a:off x="9345488" y="1340768"/>
              <a:ext cx="288032" cy="158417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0" name="正方形/長方形 1599"/>
            <p:cNvSpPr/>
            <p:nvPr/>
          </p:nvSpPr>
          <p:spPr>
            <a:xfrm>
              <a:off x="8841432" y="980728"/>
              <a:ext cx="648072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1" name="正方形/長方形 1600"/>
            <p:cNvSpPr/>
            <p:nvPr/>
          </p:nvSpPr>
          <p:spPr>
            <a:xfrm>
              <a:off x="8841432" y="1088740"/>
              <a:ext cx="648072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2" name="正方形/長方形 1601"/>
            <p:cNvSpPr/>
            <p:nvPr/>
          </p:nvSpPr>
          <p:spPr>
            <a:xfrm>
              <a:off x="8841432" y="1196752"/>
              <a:ext cx="648072" cy="7200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03" name="グループ化 669"/>
            <p:cNvGrpSpPr/>
            <p:nvPr/>
          </p:nvGrpSpPr>
          <p:grpSpPr>
            <a:xfrm>
              <a:off x="8697416" y="1412776"/>
              <a:ext cx="936104" cy="288032"/>
              <a:chOff x="8697416" y="1340768"/>
              <a:chExt cx="936104" cy="504056"/>
            </a:xfrm>
            <a:solidFill>
              <a:srgbClr val="FFFF00"/>
            </a:solidFill>
          </p:grpSpPr>
          <p:sp>
            <p:nvSpPr>
              <p:cNvPr id="1604" name="正方形/長方形 1603"/>
              <p:cNvSpPr/>
              <p:nvPr/>
            </p:nvSpPr>
            <p:spPr>
              <a:xfrm>
                <a:off x="8697416" y="1340768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5" name="正方形/長方形 1604"/>
              <p:cNvSpPr/>
              <p:nvPr/>
            </p:nvSpPr>
            <p:spPr>
              <a:xfrm>
                <a:off x="8697416" y="1484784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6" name="正方形/長方形 1605"/>
              <p:cNvSpPr/>
              <p:nvPr/>
            </p:nvSpPr>
            <p:spPr>
              <a:xfrm>
                <a:off x="8697416" y="1628800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7" name="正方形/長方形 1606"/>
              <p:cNvSpPr/>
              <p:nvPr/>
            </p:nvSpPr>
            <p:spPr>
              <a:xfrm>
                <a:off x="8697416" y="1772816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8" name="正方形/長方形 1607"/>
              <p:cNvSpPr/>
              <p:nvPr/>
            </p:nvSpPr>
            <p:spPr>
              <a:xfrm>
                <a:off x="9349081" y="1340768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9" name="正方形/長方形 1608"/>
              <p:cNvSpPr/>
              <p:nvPr/>
            </p:nvSpPr>
            <p:spPr>
              <a:xfrm>
                <a:off x="9349081" y="1484784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0" name="正方形/長方形 1609"/>
              <p:cNvSpPr/>
              <p:nvPr/>
            </p:nvSpPr>
            <p:spPr>
              <a:xfrm>
                <a:off x="9349081" y="1628800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1" name="正方形/長方形 1610"/>
              <p:cNvSpPr/>
              <p:nvPr/>
            </p:nvSpPr>
            <p:spPr>
              <a:xfrm>
                <a:off x="9349081" y="1772816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12" name="正方形/長方形 1611"/>
            <p:cNvSpPr/>
            <p:nvPr/>
          </p:nvSpPr>
          <p:spPr>
            <a:xfrm>
              <a:off x="8769424" y="2780928"/>
              <a:ext cx="72008" cy="14401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13" name="正方形/長方形 1612"/>
            <p:cNvSpPr/>
            <p:nvPr/>
          </p:nvSpPr>
          <p:spPr>
            <a:xfrm>
              <a:off x="9489504" y="2780928"/>
              <a:ext cx="72008" cy="14401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614" name="グループ化 672"/>
            <p:cNvGrpSpPr/>
            <p:nvPr/>
          </p:nvGrpSpPr>
          <p:grpSpPr>
            <a:xfrm>
              <a:off x="8697416" y="1760984"/>
              <a:ext cx="936104" cy="288032"/>
              <a:chOff x="8697416" y="1340768"/>
              <a:chExt cx="936104" cy="504056"/>
            </a:xfrm>
            <a:solidFill>
              <a:srgbClr val="FFFF00"/>
            </a:solidFill>
          </p:grpSpPr>
          <p:sp>
            <p:nvSpPr>
              <p:cNvPr id="1615" name="正方形/長方形 1614"/>
              <p:cNvSpPr/>
              <p:nvPr/>
            </p:nvSpPr>
            <p:spPr>
              <a:xfrm>
                <a:off x="8697416" y="1340768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6" name="正方形/長方形 1615"/>
              <p:cNvSpPr/>
              <p:nvPr/>
            </p:nvSpPr>
            <p:spPr>
              <a:xfrm>
                <a:off x="8697416" y="1484784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7" name="正方形/長方形 1616"/>
              <p:cNvSpPr/>
              <p:nvPr/>
            </p:nvSpPr>
            <p:spPr>
              <a:xfrm>
                <a:off x="8697416" y="1628800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8" name="正方形/長方形 1617"/>
              <p:cNvSpPr/>
              <p:nvPr/>
            </p:nvSpPr>
            <p:spPr>
              <a:xfrm>
                <a:off x="8697416" y="1772816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9" name="正方形/長方形 1618"/>
              <p:cNvSpPr/>
              <p:nvPr/>
            </p:nvSpPr>
            <p:spPr>
              <a:xfrm>
                <a:off x="9349081" y="1340768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0" name="正方形/長方形 1619"/>
              <p:cNvSpPr/>
              <p:nvPr/>
            </p:nvSpPr>
            <p:spPr>
              <a:xfrm>
                <a:off x="9349081" y="1484784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1" name="正方形/長方形 1620"/>
              <p:cNvSpPr/>
              <p:nvPr/>
            </p:nvSpPr>
            <p:spPr>
              <a:xfrm>
                <a:off x="9349081" y="1628800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2" name="正方形/長方形 1621"/>
              <p:cNvSpPr/>
              <p:nvPr/>
            </p:nvSpPr>
            <p:spPr>
              <a:xfrm>
                <a:off x="9349081" y="1772816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23" name="グループ化 681"/>
            <p:cNvGrpSpPr/>
            <p:nvPr/>
          </p:nvGrpSpPr>
          <p:grpSpPr>
            <a:xfrm>
              <a:off x="8697416" y="2104752"/>
              <a:ext cx="936104" cy="288032"/>
              <a:chOff x="8697416" y="1340768"/>
              <a:chExt cx="936104" cy="504056"/>
            </a:xfrm>
            <a:solidFill>
              <a:srgbClr val="FFFF00"/>
            </a:solidFill>
          </p:grpSpPr>
          <p:sp>
            <p:nvSpPr>
              <p:cNvPr id="1624" name="正方形/長方形 1623"/>
              <p:cNvSpPr/>
              <p:nvPr/>
            </p:nvSpPr>
            <p:spPr>
              <a:xfrm>
                <a:off x="8697416" y="1340768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5" name="正方形/長方形 1624"/>
              <p:cNvSpPr/>
              <p:nvPr/>
            </p:nvSpPr>
            <p:spPr>
              <a:xfrm>
                <a:off x="8697416" y="1484784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6" name="正方形/長方形 1625"/>
              <p:cNvSpPr/>
              <p:nvPr/>
            </p:nvSpPr>
            <p:spPr>
              <a:xfrm>
                <a:off x="8697416" y="1628800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7" name="正方形/長方形 1626"/>
              <p:cNvSpPr/>
              <p:nvPr/>
            </p:nvSpPr>
            <p:spPr>
              <a:xfrm>
                <a:off x="8697416" y="1772816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8" name="正方形/長方形 1627"/>
              <p:cNvSpPr/>
              <p:nvPr/>
            </p:nvSpPr>
            <p:spPr>
              <a:xfrm>
                <a:off x="9349081" y="1340768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9" name="正方形/長方形 1628"/>
              <p:cNvSpPr/>
              <p:nvPr/>
            </p:nvSpPr>
            <p:spPr>
              <a:xfrm>
                <a:off x="9349081" y="1484784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0" name="正方形/長方形 1629"/>
              <p:cNvSpPr/>
              <p:nvPr/>
            </p:nvSpPr>
            <p:spPr>
              <a:xfrm>
                <a:off x="9349081" y="1628800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1" name="正方形/長方形 1630"/>
              <p:cNvSpPr/>
              <p:nvPr/>
            </p:nvSpPr>
            <p:spPr>
              <a:xfrm>
                <a:off x="9349081" y="1772816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63" name="グループ化 3162"/>
          <p:cNvGrpSpPr/>
          <p:nvPr/>
        </p:nvGrpSpPr>
        <p:grpSpPr>
          <a:xfrm>
            <a:off x="488504" y="3645024"/>
            <a:ext cx="9145016" cy="2520280"/>
            <a:chOff x="488504" y="3840070"/>
            <a:chExt cx="9145016" cy="2520280"/>
          </a:xfrm>
        </p:grpSpPr>
        <p:sp>
          <p:nvSpPr>
            <p:cNvPr id="1633" name="片側の 2 つの角を丸めた四角形 1632"/>
            <p:cNvSpPr/>
            <p:nvPr/>
          </p:nvSpPr>
          <p:spPr>
            <a:xfrm>
              <a:off x="2504728" y="4272118"/>
              <a:ext cx="648072" cy="2088232"/>
            </a:xfrm>
            <a:prstGeom prst="round2SameRect">
              <a:avLst>
                <a:gd name="adj1" fmla="val 11964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4" name="片側の 2 つの角を丸めた四角形 1633"/>
            <p:cNvSpPr/>
            <p:nvPr/>
          </p:nvSpPr>
          <p:spPr>
            <a:xfrm>
              <a:off x="2648744" y="3912078"/>
              <a:ext cx="360040" cy="432048"/>
            </a:xfrm>
            <a:prstGeom prst="round2SameRect">
              <a:avLst>
                <a:gd name="adj1" fmla="val 22546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35" name="グループ化 48"/>
            <p:cNvGrpSpPr/>
            <p:nvPr/>
          </p:nvGrpSpPr>
          <p:grpSpPr>
            <a:xfrm>
              <a:off x="2504728" y="4416134"/>
              <a:ext cx="648072" cy="1728192"/>
              <a:chOff x="1712640" y="1628800"/>
              <a:chExt cx="648072" cy="3672408"/>
            </a:xfrm>
            <a:solidFill>
              <a:schemeClr val="tx1">
                <a:lumMod val="65000"/>
                <a:lumOff val="35000"/>
              </a:schemeClr>
            </a:solidFill>
          </p:grpSpPr>
          <p:grpSp>
            <p:nvGrpSpPr>
              <p:cNvPr id="1636" name="グループ化 19"/>
              <p:cNvGrpSpPr/>
              <p:nvPr/>
            </p:nvGrpSpPr>
            <p:grpSpPr>
              <a:xfrm>
                <a:off x="1712640" y="1628800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651" name="正方形/長方形 1650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2" name="正方形/長方形 4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3" name="正方形/長方形 5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4" name="正方形/長方形 6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5" name="正方形/長方形 7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6" name="正方形/長方形 8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7" name="正方形/長方形 9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8" name="正方形/長方形 10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9" name="正方形/長方形 11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0" name="正方形/長方形 12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1" name="正方形/長方形 13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2" name="正方形/長方形 14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3" name="正方形/長方形 15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7" name="グループ化 34"/>
              <p:cNvGrpSpPr/>
              <p:nvPr/>
            </p:nvGrpSpPr>
            <p:grpSpPr>
              <a:xfrm>
                <a:off x="1712640" y="3501008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1638" name="正方形/長方形 1637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9" name="正方形/長方形 1638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0" name="正方形/長方形 1639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1" name="正方形/長方形 1640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2" name="正方形/長方形 1641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3" name="正方形/長方形 1642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4" name="正方形/長方形 1643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5" name="正方形/長方形 1644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6" name="正方形/長方形 1645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7" name="正方形/長方形 1646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8" name="正方形/長方形 1647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9" name="正方形/長方形 1648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0" name="正方形/長方形 1649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64" name="正方形/長方形 1663"/>
            <p:cNvSpPr/>
            <p:nvPr/>
          </p:nvSpPr>
          <p:spPr>
            <a:xfrm>
              <a:off x="2720752" y="6288342"/>
              <a:ext cx="216024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65" name="正方形/長方形 1664"/>
            <p:cNvSpPr/>
            <p:nvPr/>
          </p:nvSpPr>
          <p:spPr>
            <a:xfrm>
              <a:off x="2648744" y="4056094"/>
              <a:ext cx="360040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66" name="正方形/長方形 1665"/>
            <p:cNvSpPr/>
            <p:nvPr/>
          </p:nvSpPr>
          <p:spPr>
            <a:xfrm>
              <a:off x="3224808" y="5208222"/>
              <a:ext cx="576064" cy="115212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7" name="正方形/長方形 1666"/>
            <p:cNvSpPr/>
            <p:nvPr/>
          </p:nvSpPr>
          <p:spPr>
            <a:xfrm>
              <a:off x="3368824" y="6288342"/>
              <a:ext cx="288032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668" name="グループ化 138"/>
            <p:cNvGrpSpPr/>
            <p:nvPr/>
          </p:nvGrpSpPr>
          <p:grpSpPr>
            <a:xfrm>
              <a:off x="3296816" y="5280230"/>
              <a:ext cx="432048" cy="720080"/>
              <a:chOff x="1352600" y="1628800"/>
              <a:chExt cx="1368152" cy="1656184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669" name="正方形/長方形 1668"/>
              <p:cNvSpPr/>
              <p:nvPr/>
            </p:nvSpPr>
            <p:spPr>
              <a:xfrm>
                <a:off x="1352600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0" name="正方形/長方形 1669"/>
              <p:cNvSpPr/>
              <p:nvPr/>
            </p:nvSpPr>
            <p:spPr>
              <a:xfrm>
                <a:off x="1496616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1" name="正方形/長方形 1670"/>
              <p:cNvSpPr/>
              <p:nvPr/>
            </p:nvSpPr>
            <p:spPr>
              <a:xfrm>
                <a:off x="1640632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2" name="正方形/長方形 1671"/>
              <p:cNvSpPr/>
              <p:nvPr/>
            </p:nvSpPr>
            <p:spPr>
              <a:xfrm>
                <a:off x="1784648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3" name="正方形/長方形 1672"/>
              <p:cNvSpPr/>
              <p:nvPr/>
            </p:nvSpPr>
            <p:spPr>
              <a:xfrm>
                <a:off x="1928664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4" name="正方形/長方形 1673"/>
              <p:cNvSpPr/>
              <p:nvPr/>
            </p:nvSpPr>
            <p:spPr>
              <a:xfrm>
                <a:off x="2072680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5" name="正方形/長方形 1674"/>
              <p:cNvSpPr/>
              <p:nvPr/>
            </p:nvSpPr>
            <p:spPr>
              <a:xfrm>
                <a:off x="2216696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6" name="正方形/長方形 1675"/>
              <p:cNvSpPr/>
              <p:nvPr/>
            </p:nvSpPr>
            <p:spPr>
              <a:xfrm>
                <a:off x="2360712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7" name="正方形/長方形 1676"/>
              <p:cNvSpPr/>
              <p:nvPr/>
            </p:nvSpPr>
            <p:spPr>
              <a:xfrm>
                <a:off x="2504728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8" name="正方形/長方形 1677"/>
              <p:cNvSpPr/>
              <p:nvPr/>
            </p:nvSpPr>
            <p:spPr>
              <a:xfrm>
                <a:off x="2648744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9" name="正方形/長方形 1678"/>
              <p:cNvSpPr/>
              <p:nvPr/>
            </p:nvSpPr>
            <p:spPr>
              <a:xfrm>
                <a:off x="1352600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0" name="正方形/長方形 1679"/>
              <p:cNvSpPr/>
              <p:nvPr/>
            </p:nvSpPr>
            <p:spPr>
              <a:xfrm>
                <a:off x="1496616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1" name="正方形/長方形 1680"/>
              <p:cNvSpPr/>
              <p:nvPr/>
            </p:nvSpPr>
            <p:spPr>
              <a:xfrm>
                <a:off x="1640632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2" name="正方形/長方形 1681"/>
              <p:cNvSpPr/>
              <p:nvPr/>
            </p:nvSpPr>
            <p:spPr>
              <a:xfrm>
                <a:off x="1784648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3" name="正方形/長方形 1682"/>
              <p:cNvSpPr/>
              <p:nvPr/>
            </p:nvSpPr>
            <p:spPr>
              <a:xfrm>
                <a:off x="1928664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4" name="正方形/長方形 1683"/>
              <p:cNvSpPr/>
              <p:nvPr/>
            </p:nvSpPr>
            <p:spPr>
              <a:xfrm>
                <a:off x="2072680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5" name="正方形/長方形 1684"/>
              <p:cNvSpPr/>
              <p:nvPr/>
            </p:nvSpPr>
            <p:spPr>
              <a:xfrm>
                <a:off x="2216696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6" name="正方形/長方形 1685"/>
              <p:cNvSpPr/>
              <p:nvPr/>
            </p:nvSpPr>
            <p:spPr>
              <a:xfrm>
                <a:off x="2360712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7" name="正方形/長方形 1686"/>
              <p:cNvSpPr/>
              <p:nvPr/>
            </p:nvSpPr>
            <p:spPr>
              <a:xfrm>
                <a:off x="2504728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8" name="正方形/長方形 1687"/>
              <p:cNvSpPr/>
              <p:nvPr/>
            </p:nvSpPr>
            <p:spPr>
              <a:xfrm>
                <a:off x="2648744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9" name="正方形/長方形 1688"/>
              <p:cNvSpPr/>
              <p:nvPr/>
            </p:nvSpPr>
            <p:spPr>
              <a:xfrm>
                <a:off x="1352600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0" name="正方形/長方形 1689"/>
              <p:cNvSpPr/>
              <p:nvPr/>
            </p:nvSpPr>
            <p:spPr>
              <a:xfrm>
                <a:off x="1496616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1" name="正方形/長方形 1690"/>
              <p:cNvSpPr/>
              <p:nvPr/>
            </p:nvSpPr>
            <p:spPr>
              <a:xfrm>
                <a:off x="1640632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2" name="正方形/長方形 1691"/>
              <p:cNvSpPr/>
              <p:nvPr/>
            </p:nvSpPr>
            <p:spPr>
              <a:xfrm>
                <a:off x="1784648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3" name="正方形/長方形 1692"/>
              <p:cNvSpPr/>
              <p:nvPr/>
            </p:nvSpPr>
            <p:spPr>
              <a:xfrm>
                <a:off x="1928664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4" name="正方形/長方形 1693"/>
              <p:cNvSpPr/>
              <p:nvPr/>
            </p:nvSpPr>
            <p:spPr>
              <a:xfrm>
                <a:off x="2072680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5" name="正方形/長方形 1694"/>
              <p:cNvSpPr/>
              <p:nvPr/>
            </p:nvSpPr>
            <p:spPr>
              <a:xfrm>
                <a:off x="2216696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6" name="正方形/長方形 1695"/>
              <p:cNvSpPr/>
              <p:nvPr/>
            </p:nvSpPr>
            <p:spPr>
              <a:xfrm>
                <a:off x="2360712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7" name="正方形/長方形 1696"/>
              <p:cNvSpPr/>
              <p:nvPr/>
            </p:nvSpPr>
            <p:spPr>
              <a:xfrm>
                <a:off x="2504728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8" name="正方形/長方形 1697"/>
              <p:cNvSpPr/>
              <p:nvPr/>
            </p:nvSpPr>
            <p:spPr>
              <a:xfrm>
                <a:off x="2648744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9" name="正方形/長方形 1698"/>
              <p:cNvSpPr/>
              <p:nvPr/>
            </p:nvSpPr>
            <p:spPr>
              <a:xfrm>
                <a:off x="1352600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0" name="正方形/長方形 1699"/>
              <p:cNvSpPr/>
              <p:nvPr/>
            </p:nvSpPr>
            <p:spPr>
              <a:xfrm>
                <a:off x="1496616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1" name="正方形/長方形 1700"/>
              <p:cNvSpPr/>
              <p:nvPr/>
            </p:nvSpPr>
            <p:spPr>
              <a:xfrm>
                <a:off x="1640632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2" name="正方形/長方形 1701"/>
              <p:cNvSpPr/>
              <p:nvPr/>
            </p:nvSpPr>
            <p:spPr>
              <a:xfrm>
                <a:off x="1784648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3" name="正方形/長方形 1702"/>
              <p:cNvSpPr/>
              <p:nvPr/>
            </p:nvSpPr>
            <p:spPr>
              <a:xfrm>
                <a:off x="1928664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4" name="正方形/長方形 1703"/>
              <p:cNvSpPr/>
              <p:nvPr/>
            </p:nvSpPr>
            <p:spPr>
              <a:xfrm>
                <a:off x="2072680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5" name="正方形/長方形 1704"/>
              <p:cNvSpPr/>
              <p:nvPr/>
            </p:nvSpPr>
            <p:spPr>
              <a:xfrm>
                <a:off x="2216696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6" name="正方形/長方形 1705"/>
              <p:cNvSpPr/>
              <p:nvPr/>
            </p:nvSpPr>
            <p:spPr>
              <a:xfrm>
                <a:off x="2360712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7" name="正方形/長方形 1706"/>
              <p:cNvSpPr/>
              <p:nvPr/>
            </p:nvSpPr>
            <p:spPr>
              <a:xfrm>
                <a:off x="2504728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8" name="正方形/長方形 1707"/>
              <p:cNvSpPr/>
              <p:nvPr/>
            </p:nvSpPr>
            <p:spPr>
              <a:xfrm>
                <a:off x="2648744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9" name="正方形/長方形 1708"/>
              <p:cNvSpPr/>
              <p:nvPr/>
            </p:nvSpPr>
            <p:spPr>
              <a:xfrm>
                <a:off x="1352600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0" name="正方形/長方形 1709"/>
              <p:cNvSpPr/>
              <p:nvPr/>
            </p:nvSpPr>
            <p:spPr>
              <a:xfrm>
                <a:off x="1496616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1" name="正方形/長方形 1710"/>
              <p:cNvSpPr/>
              <p:nvPr/>
            </p:nvSpPr>
            <p:spPr>
              <a:xfrm>
                <a:off x="1640632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2" name="正方形/長方形 1711"/>
              <p:cNvSpPr/>
              <p:nvPr/>
            </p:nvSpPr>
            <p:spPr>
              <a:xfrm>
                <a:off x="1784648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3" name="正方形/長方形 1712"/>
              <p:cNvSpPr/>
              <p:nvPr/>
            </p:nvSpPr>
            <p:spPr>
              <a:xfrm>
                <a:off x="1928664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4" name="正方形/長方形 1713"/>
              <p:cNvSpPr/>
              <p:nvPr/>
            </p:nvSpPr>
            <p:spPr>
              <a:xfrm>
                <a:off x="2072680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5" name="正方形/長方形 1714"/>
              <p:cNvSpPr/>
              <p:nvPr/>
            </p:nvSpPr>
            <p:spPr>
              <a:xfrm>
                <a:off x="2216696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6" name="正方形/長方形 1715"/>
              <p:cNvSpPr/>
              <p:nvPr/>
            </p:nvSpPr>
            <p:spPr>
              <a:xfrm>
                <a:off x="2360712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7" name="正方形/長方形 1716"/>
              <p:cNvSpPr/>
              <p:nvPr/>
            </p:nvSpPr>
            <p:spPr>
              <a:xfrm>
                <a:off x="2504728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8" name="正方形/長方形 1717"/>
              <p:cNvSpPr/>
              <p:nvPr/>
            </p:nvSpPr>
            <p:spPr>
              <a:xfrm>
                <a:off x="2648744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9" name="正方形/長方形 1718"/>
              <p:cNvSpPr/>
              <p:nvPr/>
            </p:nvSpPr>
            <p:spPr>
              <a:xfrm>
                <a:off x="1352600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0" name="正方形/長方形 1719"/>
              <p:cNvSpPr/>
              <p:nvPr/>
            </p:nvSpPr>
            <p:spPr>
              <a:xfrm>
                <a:off x="1496616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1" name="正方形/長方形 1720"/>
              <p:cNvSpPr/>
              <p:nvPr/>
            </p:nvSpPr>
            <p:spPr>
              <a:xfrm>
                <a:off x="1640632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2" name="正方形/長方形 1721"/>
              <p:cNvSpPr/>
              <p:nvPr/>
            </p:nvSpPr>
            <p:spPr>
              <a:xfrm>
                <a:off x="1784648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3" name="正方形/長方形 1722"/>
              <p:cNvSpPr/>
              <p:nvPr/>
            </p:nvSpPr>
            <p:spPr>
              <a:xfrm>
                <a:off x="1928664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4" name="正方形/長方形 1723"/>
              <p:cNvSpPr/>
              <p:nvPr/>
            </p:nvSpPr>
            <p:spPr>
              <a:xfrm>
                <a:off x="2072680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5" name="正方形/長方形 1724"/>
              <p:cNvSpPr/>
              <p:nvPr/>
            </p:nvSpPr>
            <p:spPr>
              <a:xfrm>
                <a:off x="2216696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6" name="正方形/長方形 1725"/>
              <p:cNvSpPr/>
              <p:nvPr/>
            </p:nvSpPr>
            <p:spPr>
              <a:xfrm>
                <a:off x="2360712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7" name="正方形/長方形 1726"/>
              <p:cNvSpPr/>
              <p:nvPr/>
            </p:nvSpPr>
            <p:spPr>
              <a:xfrm>
                <a:off x="2504728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0" name="正方形/長方形 1889"/>
              <p:cNvSpPr/>
              <p:nvPr/>
            </p:nvSpPr>
            <p:spPr>
              <a:xfrm>
                <a:off x="2648744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3" name="正方形/長方形 1892"/>
              <p:cNvSpPr/>
              <p:nvPr/>
            </p:nvSpPr>
            <p:spPr>
              <a:xfrm>
                <a:off x="1352600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4" name="正方形/長方形 1893"/>
              <p:cNvSpPr/>
              <p:nvPr/>
            </p:nvSpPr>
            <p:spPr>
              <a:xfrm>
                <a:off x="1496616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2" name="正方形/長方形 1961"/>
              <p:cNvSpPr/>
              <p:nvPr/>
            </p:nvSpPr>
            <p:spPr>
              <a:xfrm>
                <a:off x="1640632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5" name="正方形/長方形 1964"/>
              <p:cNvSpPr/>
              <p:nvPr/>
            </p:nvSpPr>
            <p:spPr>
              <a:xfrm>
                <a:off x="1784648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7" name="正方形/長方形 2046"/>
              <p:cNvSpPr/>
              <p:nvPr/>
            </p:nvSpPr>
            <p:spPr>
              <a:xfrm>
                <a:off x="1928664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1" name="正方形/長方形 2050"/>
              <p:cNvSpPr/>
              <p:nvPr/>
            </p:nvSpPr>
            <p:spPr>
              <a:xfrm>
                <a:off x="2072680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5" name="正方形/長方形 2074"/>
              <p:cNvSpPr/>
              <p:nvPr/>
            </p:nvSpPr>
            <p:spPr>
              <a:xfrm>
                <a:off x="2216696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6" name="正方形/長方形 2075"/>
              <p:cNvSpPr/>
              <p:nvPr/>
            </p:nvSpPr>
            <p:spPr>
              <a:xfrm>
                <a:off x="2360712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7" name="正方形/長方形 2076"/>
              <p:cNvSpPr/>
              <p:nvPr/>
            </p:nvSpPr>
            <p:spPr>
              <a:xfrm>
                <a:off x="2504728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8" name="正方形/長方形 2077"/>
              <p:cNvSpPr/>
              <p:nvPr/>
            </p:nvSpPr>
            <p:spPr>
              <a:xfrm>
                <a:off x="2648744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0" name="正方形/長方形 2079"/>
              <p:cNvSpPr/>
              <p:nvPr/>
            </p:nvSpPr>
            <p:spPr>
              <a:xfrm>
                <a:off x="1352600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2" name="正方形/長方形 2081"/>
              <p:cNvSpPr/>
              <p:nvPr/>
            </p:nvSpPr>
            <p:spPr>
              <a:xfrm>
                <a:off x="1496616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3" name="正方形/長方形 2082"/>
              <p:cNvSpPr/>
              <p:nvPr/>
            </p:nvSpPr>
            <p:spPr>
              <a:xfrm>
                <a:off x="1640632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1" name="正方形/長方形 2110"/>
              <p:cNvSpPr/>
              <p:nvPr/>
            </p:nvSpPr>
            <p:spPr>
              <a:xfrm>
                <a:off x="1784648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3" name="正方形/長方形 2112"/>
              <p:cNvSpPr/>
              <p:nvPr/>
            </p:nvSpPr>
            <p:spPr>
              <a:xfrm>
                <a:off x="1928664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4" name="正方形/長方形 2113"/>
              <p:cNvSpPr/>
              <p:nvPr/>
            </p:nvSpPr>
            <p:spPr>
              <a:xfrm>
                <a:off x="2072680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2" name="正方形/長方形 2141"/>
              <p:cNvSpPr/>
              <p:nvPr/>
            </p:nvSpPr>
            <p:spPr>
              <a:xfrm>
                <a:off x="2216696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4" name="正方形/長方形 2143"/>
              <p:cNvSpPr/>
              <p:nvPr/>
            </p:nvSpPr>
            <p:spPr>
              <a:xfrm>
                <a:off x="2360712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5" name="正方形/長方形 2144"/>
              <p:cNvSpPr/>
              <p:nvPr/>
            </p:nvSpPr>
            <p:spPr>
              <a:xfrm>
                <a:off x="2504728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2" name="正方形/長方形 2171"/>
              <p:cNvSpPr/>
              <p:nvPr/>
            </p:nvSpPr>
            <p:spPr>
              <a:xfrm>
                <a:off x="2648744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76" name="正方形/長方形 2175"/>
            <p:cNvSpPr/>
            <p:nvPr/>
          </p:nvSpPr>
          <p:spPr>
            <a:xfrm>
              <a:off x="1280592" y="4128102"/>
              <a:ext cx="504056" cy="223224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5" name="正方形/長方形 2184"/>
            <p:cNvSpPr/>
            <p:nvPr/>
          </p:nvSpPr>
          <p:spPr>
            <a:xfrm>
              <a:off x="1424608" y="6288342"/>
              <a:ext cx="216024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86" name="正方形/長方形 2185"/>
            <p:cNvSpPr/>
            <p:nvPr/>
          </p:nvSpPr>
          <p:spPr>
            <a:xfrm>
              <a:off x="1208585" y="4128102"/>
              <a:ext cx="72008" cy="223224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91" name="正方形/長方形 2190"/>
            <p:cNvSpPr/>
            <p:nvPr/>
          </p:nvSpPr>
          <p:spPr>
            <a:xfrm>
              <a:off x="1208584" y="6288342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3" name="正方形/長方形 2192"/>
            <p:cNvSpPr/>
            <p:nvPr/>
          </p:nvSpPr>
          <p:spPr>
            <a:xfrm>
              <a:off x="1208584" y="4128102"/>
              <a:ext cx="72008" cy="720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4" name="正方形/長方形 2193"/>
            <p:cNvSpPr/>
            <p:nvPr/>
          </p:nvSpPr>
          <p:spPr>
            <a:xfrm>
              <a:off x="488504" y="4704166"/>
              <a:ext cx="648072" cy="1656184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21" name="グループ化 241"/>
            <p:cNvGrpSpPr/>
            <p:nvPr/>
          </p:nvGrpSpPr>
          <p:grpSpPr>
            <a:xfrm>
              <a:off x="560513" y="4704166"/>
              <a:ext cx="504056" cy="1440160"/>
              <a:chOff x="1712640" y="1916832"/>
              <a:chExt cx="621783" cy="1440160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230" name="正方形/長方形 2229"/>
              <p:cNvSpPr/>
              <p:nvPr/>
            </p:nvSpPr>
            <p:spPr>
              <a:xfrm>
                <a:off x="1712640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3" name="正方形/長方形 2232"/>
              <p:cNvSpPr/>
              <p:nvPr/>
            </p:nvSpPr>
            <p:spPr>
              <a:xfrm>
                <a:off x="1784648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4" name="正方形/長方形 2233"/>
              <p:cNvSpPr/>
              <p:nvPr/>
            </p:nvSpPr>
            <p:spPr>
              <a:xfrm>
                <a:off x="1856656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9" name="正方形/長方形 2258"/>
              <p:cNvSpPr/>
              <p:nvPr/>
            </p:nvSpPr>
            <p:spPr>
              <a:xfrm>
                <a:off x="1928664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0" name="正方形/長方形 2259"/>
              <p:cNvSpPr/>
              <p:nvPr/>
            </p:nvSpPr>
            <p:spPr>
              <a:xfrm>
                <a:off x="2000672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1" name="正方形/長方形 2260"/>
              <p:cNvSpPr/>
              <p:nvPr/>
            </p:nvSpPr>
            <p:spPr>
              <a:xfrm>
                <a:off x="2072680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2" name="正方形/長方形 2261"/>
              <p:cNvSpPr/>
              <p:nvPr/>
            </p:nvSpPr>
            <p:spPr>
              <a:xfrm>
                <a:off x="2144688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3" name="正方形/長方形 2262"/>
              <p:cNvSpPr/>
              <p:nvPr/>
            </p:nvSpPr>
            <p:spPr>
              <a:xfrm>
                <a:off x="2216696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4" name="正方形/長方形 2263"/>
              <p:cNvSpPr/>
              <p:nvPr/>
            </p:nvSpPr>
            <p:spPr>
              <a:xfrm>
                <a:off x="2288704" y="1916832"/>
                <a:ext cx="45719" cy="14401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65" name="正方形/長方形 2264"/>
            <p:cNvSpPr/>
            <p:nvPr/>
          </p:nvSpPr>
          <p:spPr>
            <a:xfrm>
              <a:off x="704528" y="6288342"/>
              <a:ext cx="216024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66" name="正方形/長方形 2265"/>
            <p:cNvSpPr/>
            <p:nvPr/>
          </p:nvSpPr>
          <p:spPr>
            <a:xfrm>
              <a:off x="3872880" y="4920190"/>
              <a:ext cx="576064" cy="144016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7" name="正方形/長方形 2266"/>
            <p:cNvSpPr/>
            <p:nvPr/>
          </p:nvSpPr>
          <p:spPr>
            <a:xfrm>
              <a:off x="4016896" y="6288342"/>
              <a:ext cx="288032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68" name="グループ化 2267"/>
            <p:cNvGrpSpPr/>
            <p:nvPr/>
          </p:nvGrpSpPr>
          <p:grpSpPr>
            <a:xfrm>
              <a:off x="3944888" y="4992198"/>
              <a:ext cx="432048" cy="1053831"/>
              <a:chOff x="3944888" y="1556792"/>
              <a:chExt cx="432048" cy="1053831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269" name="正方形/長方形 2268"/>
              <p:cNvSpPr/>
              <p:nvPr/>
            </p:nvSpPr>
            <p:spPr>
              <a:xfrm>
                <a:off x="3944888" y="1556792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0" name="正方形/長方形 2269"/>
              <p:cNvSpPr/>
              <p:nvPr/>
            </p:nvSpPr>
            <p:spPr>
              <a:xfrm>
                <a:off x="3944888" y="1628800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1" name="正方形/長方形 2270"/>
              <p:cNvSpPr/>
              <p:nvPr/>
            </p:nvSpPr>
            <p:spPr>
              <a:xfrm>
                <a:off x="3944888" y="1700808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0" name="正方形/長方形 2279"/>
              <p:cNvSpPr/>
              <p:nvPr/>
            </p:nvSpPr>
            <p:spPr>
              <a:xfrm>
                <a:off x="3944888" y="1772816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3" name="正方形/長方形 2282"/>
              <p:cNvSpPr/>
              <p:nvPr/>
            </p:nvSpPr>
            <p:spPr>
              <a:xfrm>
                <a:off x="3944888" y="1844824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4" name="正方形/長方形 2283"/>
              <p:cNvSpPr/>
              <p:nvPr/>
            </p:nvSpPr>
            <p:spPr>
              <a:xfrm>
                <a:off x="3944888" y="1916832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9" name="正方形/長方形 2308"/>
              <p:cNvSpPr/>
              <p:nvPr/>
            </p:nvSpPr>
            <p:spPr>
              <a:xfrm>
                <a:off x="3944888" y="1988840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4" name="正方形/長方形 2313"/>
              <p:cNvSpPr/>
              <p:nvPr/>
            </p:nvSpPr>
            <p:spPr>
              <a:xfrm>
                <a:off x="3944888" y="2060848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6" name="正方形/長方形 2315"/>
              <p:cNvSpPr/>
              <p:nvPr/>
            </p:nvSpPr>
            <p:spPr>
              <a:xfrm>
                <a:off x="3944888" y="2060848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7" name="正方形/長方形 2316"/>
              <p:cNvSpPr/>
              <p:nvPr/>
            </p:nvSpPr>
            <p:spPr>
              <a:xfrm>
                <a:off x="3944888" y="2132856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7" name="正方形/長方形 2346"/>
              <p:cNvSpPr/>
              <p:nvPr/>
            </p:nvSpPr>
            <p:spPr>
              <a:xfrm>
                <a:off x="3944888" y="2204864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6" name="正方形/長方形 2355"/>
              <p:cNvSpPr/>
              <p:nvPr/>
            </p:nvSpPr>
            <p:spPr>
              <a:xfrm>
                <a:off x="3944888" y="2276872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7" name="正方形/長方形 2356"/>
              <p:cNvSpPr/>
              <p:nvPr/>
            </p:nvSpPr>
            <p:spPr>
              <a:xfrm>
                <a:off x="3944888" y="2348880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8" name="正方形/長方形 2357"/>
              <p:cNvSpPr/>
              <p:nvPr/>
            </p:nvSpPr>
            <p:spPr>
              <a:xfrm>
                <a:off x="3944888" y="2420888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0" name="正方形/長方形 2359"/>
              <p:cNvSpPr/>
              <p:nvPr/>
            </p:nvSpPr>
            <p:spPr>
              <a:xfrm>
                <a:off x="3944888" y="2492896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2" name="正方形/長方形 2361"/>
              <p:cNvSpPr/>
              <p:nvPr/>
            </p:nvSpPr>
            <p:spPr>
              <a:xfrm>
                <a:off x="3944888" y="2564904"/>
                <a:ext cx="432048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63" name="正方形/長方形 2362"/>
            <p:cNvSpPr/>
            <p:nvPr/>
          </p:nvSpPr>
          <p:spPr>
            <a:xfrm>
              <a:off x="3944888" y="4848182"/>
              <a:ext cx="423664" cy="135632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1" name="正方形/長方形 2390"/>
            <p:cNvSpPr/>
            <p:nvPr/>
          </p:nvSpPr>
          <p:spPr>
            <a:xfrm>
              <a:off x="4592960" y="4632158"/>
              <a:ext cx="639688" cy="20764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3" name="正方形/長方形 2392"/>
            <p:cNvSpPr/>
            <p:nvPr/>
          </p:nvSpPr>
          <p:spPr>
            <a:xfrm>
              <a:off x="4520952" y="4776174"/>
              <a:ext cx="792088" cy="1584176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94" name="グループ化 325"/>
            <p:cNvGrpSpPr/>
            <p:nvPr/>
          </p:nvGrpSpPr>
          <p:grpSpPr>
            <a:xfrm>
              <a:off x="4592960" y="4848182"/>
              <a:ext cx="663231" cy="504056"/>
              <a:chOff x="5745088" y="2060848"/>
              <a:chExt cx="663231" cy="504056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422" name="正方形/長方形 2421"/>
              <p:cNvSpPr/>
              <p:nvPr/>
            </p:nvSpPr>
            <p:spPr>
              <a:xfrm>
                <a:off x="5745088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4" name="正方形/長方形 2423"/>
              <p:cNvSpPr/>
              <p:nvPr/>
            </p:nvSpPr>
            <p:spPr>
              <a:xfrm>
                <a:off x="5934583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5" name="正方形/長方形 2424"/>
              <p:cNvSpPr/>
              <p:nvPr/>
            </p:nvSpPr>
            <p:spPr>
              <a:xfrm>
                <a:off x="6124077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5" name="正方形/長方形 2454"/>
              <p:cNvSpPr/>
              <p:nvPr/>
            </p:nvSpPr>
            <p:spPr>
              <a:xfrm>
                <a:off x="6313572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1" name="正方形/長方形 2480"/>
              <p:cNvSpPr/>
              <p:nvPr/>
            </p:nvSpPr>
            <p:spPr>
              <a:xfrm>
                <a:off x="5745088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5" name="正方形/長方形 2564"/>
              <p:cNvSpPr/>
              <p:nvPr/>
            </p:nvSpPr>
            <p:spPr>
              <a:xfrm>
                <a:off x="5934583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6" name="正方形/長方形 2565"/>
              <p:cNvSpPr/>
              <p:nvPr/>
            </p:nvSpPr>
            <p:spPr>
              <a:xfrm>
                <a:off x="6124077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16" name="正方形/長方形 2815"/>
              <p:cNvSpPr/>
              <p:nvPr/>
            </p:nvSpPr>
            <p:spPr>
              <a:xfrm>
                <a:off x="6313572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17" name="正方形/長方形 2816"/>
              <p:cNvSpPr/>
              <p:nvPr/>
            </p:nvSpPr>
            <p:spPr>
              <a:xfrm>
                <a:off x="5745088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18" name="正方形/長方形 2817"/>
              <p:cNvSpPr/>
              <p:nvPr/>
            </p:nvSpPr>
            <p:spPr>
              <a:xfrm>
                <a:off x="5934583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19" name="正方形/長方形 2818"/>
              <p:cNvSpPr/>
              <p:nvPr/>
            </p:nvSpPr>
            <p:spPr>
              <a:xfrm>
                <a:off x="6124077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0" name="正方形/長方形 2819"/>
              <p:cNvSpPr/>
              <p:nvPr/>
            </p:nvSpPr>
            <p:spPr>
              <a:xfrm>
                <a:off x="6313572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1" name="正方形/長方形 2820"/>
              <p:cNvSpPr/>
              <p:nvPr/>
            </p:nvSpPr>
            <p:spPr>
              <a:xfrm>
                <a:off x="5745088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2" name="正方形/長方形 2821"/>
              <p:cNvSpPr/>
              <p:nvPr/>
            </p:nvSpPr>
            <p:spPr>
              <a:xfrm>
                <a:off x="5934583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3" name="正方形/長方形 2822"/>
              <p:cNvSpPr/>
              <p:nvPr/>
            </p:nvSpPr>
            <p:spPr>
              <a:xfrm>
                <a:off x="6124077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4" name="正方形/長方形 2823"/>
              <p:cNvSpPr/>
              <p:nvPr/>
            </p:nvSpPr>
            <p:spPr>
              <a:xfrm>
                <a:off x="6313572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5" name="正方形/長方形 2824"/>
              <p:cNvSpPr/>
              <p:nvPr/>
            </p:nvSpPr>
            <p:spPr>
              <a:xfrm>
                <a:off x="5745088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6" name="正方形/長方形 2825"/>
              <p:cNvSpPr/>
              <p:nvPr/>
            </p:nvSpPr>
            <p:spPr>
              <a:xfrm>
                <a:off x="5934583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7" name="正方形/長方形 2826"/>
              <p:cNvSpPr/>
              <p:nvPr/>
            </p:nvSpPr>
            <p:spPr>
              <a:xfrm>
                <a:off x="6124077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8" name="正方形/長方形 2827"/>
              <p:cNvSpPr/>
              <p:nvPr/>
            </p:nvSpPr>
            <p:spPr>
              <a:xfrm>
                <a:off x="6313572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9" name="正方形/長方形 2828"/>
              <p:cNvSpPr/>
              <p:nvPr/>
            </p:nvSpPr>
            <p:spPr>
              <a:xfrm>
                <a:off x="5745088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0" name="正方形/長方形 2829"/>
              <p:cNvSpPr/>
              <p:nvPr/>
            </p:nvSpPr>
            <p:spPr>
              <a:xfrm>
                <a:off x="5934583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1" name="正方形/長方形 2830"/>
              <p:cNvSpPr/>
              <p:nvPr/>
            </p:nvSpPr>
            <p:spPr>
              <a:xfrm>
                <a:off x="6124077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2" name="正方形/長方形 2831"/>
              <p:cNvSpPr/>
              <p:nvPr/>
            </p:nvSpPr>
            <p:spPr>
              <a:xfrm>
                <a:off x="6313572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3" name="正方形/長方形 2832"/>
              <p:cNvSpPr/>
              <p:nvPr/>
            </p:nvSpPr>
            <p:spPr>
              <a:xfrm>
                <a:off x="5745088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4" name="正方形/長方形 2833"/>
              <p:cNvSpPr/>
              <p:nvPr/>
            </p:nvSpPr>
            <p:spPr>
              <a:xfrm>
                <a:off x="5934583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5" name="正方形/長方形 2834"/>
              <p:cNvSpPr/>
              <p:nvPr/>
            </p:nvSpPr>
            <p:spPr>
              <a:xfrm>
                <a:off x="6124077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6" name="正方形/長方形 2835"/>
              <p:cNvSpPr/>
              <p:nvPr/>
            </p:nvSpPr>
            <p:spPr>
              <a:xfrm>
                <a:off x="6313572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7" name="正方形/長方形 2836"/>
              <p:cNvSpPr/>
              <p:nvPr/>
            </p:nvSpPr>
            <p:spPr>
              <a:xfrm>
                <a:off x="5745088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8" name="正方形/長方形 2837"/>
              <p:cNvSpPr/>
              <p:nvPr/>
            </p:nvSpPr>
            <p:spPr>
              <a:xfrm>
                <a:off x="5934583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9" name="正方形/長方形 2838"/>
              <p:cNvSpPr/>
              <p:nvPr/>
            </p:nvSpPr>
            <p:spPr>
              <a:xfrm>
                <a:off x="6124077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0" name="正方形/長方形 2839"/>
              <p:cNvSpPr/>
              <p:nvPr/>
            </p:nvSpPr>
            <p:spPr>
              <a:xfrm>
                <a:off x="6313572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41" name="グループ化 326"/>
            <p:cNvGrpSpPr/>
            <p:nvPr/>
          </p:nvGrpSpPr>
          <p:grpSpPr>
            <a:xfrm>
              <a:off x="4592960" y="5383269"/>
              <a:ext cx="663231" cy="504056"/>
              <a:chOff x="5745088" y="2060848"/>
              <a:chExt cx="663231" cy="504056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842" name="正方形/長方形 2841"/>
              <p:cNvSpPr/>
              <p:nvPr/>
            </p:nvSpPr>
            <p:spPr>
              <a:xfrm>
                <a:off x="5745088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3" name="正方形/長方形 2842"/>
              <p:cNvSpPr/>
              <p:nvPr/>
            </p:nvSpPr>
            <p:spPr>
              <a:xfrm>
                <a:off x="5934583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4" name="正方形/長方形 2843"/>
              <p:cNvSpPr/>
              <p:nvPr/>
            </p:nvSpPr>
            <p:spPr>
              <a:xfrm>
                <a:off x="6124077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5" name="正方形/長方形 2844"/>
              <p:cNvSpPr/>
              <p:nvPr/>
            </p:nvSpPr>
            <p:spPr>
              <a:xfrm>
                <a:off x="6313572" y="232383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6" name="正方形/長方形 2845"/>
              <p:cNvSpPr/>
              <p:nvPr/>
            </p:nvSpPr>
            <p:spPr>
              <a:xfrm>
                <a:off x="5745088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7" name="正方形/長方形 2846"/>
              <p:cNvSpPr/>
              <p:nvPr/>
            </p:nvSpPr>
            <p:spPr>
              <a:xfrm>
                <a:off x="5934583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8" name="正方形/長方形 2847"/>
              <p:cNvSpPr/>
              <p:nvPr/>
            </p:nvSpPr>
            <p:spPr>
              <a:xfrm>
                <a:off x="6124077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9" name="正方形/長方形 2848"/>
              <p:cNvSpPr/>
              <p:nvPr/>
            </p:nvSpPr>
            <p:spPr>
              <a:xfrm>
                <a:off x="6313572" y="2389580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0" name="正方形/長方形 2849"/>
              <p:cNvSpPr/>
              <p:nvPr/>
            </p:nvSpPr>
            <p:spPr>
              <a:xfrm>
                <a:off x="5745088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1" name="正方形/長方形 2850"/>
              <p:cNvSpPr/>
              <p:nvPr/>
            </p:nvSpPr>
            <p:spPr>
              <a:xfrm>
                <a:off x="5934583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2" name="正方形/長方形 2851"/>
              <p:cNvSpPr/>
              <p:nvPr/>
            </p:nvSpPr>
            <p:spPr>
              <a:xfrm>
                <a:off x="6124077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3" name="正方形/長方形 2852"/>
              <p:cNvSpPr/>
              <p:nvPr/>
            </p:nvSpPr>
            <p:spPr>
              <a:xfrm>
                <a:off x="6313572" y="245532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4" name="正方形/長方形 2853"/>
              <p:cNvSpPr/>
              <p:nvPr/>
            </p:nvSpPr>
            <p:spPr>
              <a:xfrm>
                <a:off x="5745088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5" name="正方形/長方形 2854"/>
              <p:cNvSpPr/>
              <p:nvPr/>
            </p:nvSpPr>
            <p:spPr>
              <a:xfrm>
                <a:off x="5934583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6" name="正方形/長方形 2855"/>
              <p:cNvSpPr/>
              <p:nvPr/>
            </p:nvSpPr>
            <p:spPr>
              <a:xfrm>
                <a:off x="6124077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7" name="正方形/長方形 2856"/>
              <p:cNvSpPr/>
              <p:nvPr/>
            </p:nvSpPr>
            <p:spPr>
              <a:xfrm>
                <a:off x="6313572" y="2521073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8" name="正方形/長方形 2857"/>
              <p:cNvSpPr/>
              <p:nvPr/>
            </p:nvSpPr>
            <p:spPr>
              <a:xfrm>
                <a:off x="5745088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9" name="正方形/長方形 2858"/>
              <p:cNvSpPr/>
              <p:nvPr/>
            </p:nvSpPr>
            <p:spPr>
              <a:xfrm>
                <a:off x="5934583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0" name="正方形/長方形 2859"/>
              <p:cNvSpPr/>
              <p:nvPr/>
            </p:nvSpPr>
            <p:spPr>
              <a:xfrm>
                <a:off x="6124077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1" name="正方形/長方形 2860"/>
              <p:cNvSpPr/>
              <p:nvPr/>
            </p:nvSpPr>
            <p:spPr>
              <a:xfrm>
                <a:off x="6313572" y="2060848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2" name="正方形/長方形 2861"/>
              <p:cNvSpPr/>
              <p:nvPr/>
            </p:nvSpPr>
            <p:spPr>
              <a:xfrm>
                <a:off x="5745088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3" name="正方形/長方形 2862"/>
              <p:cNvSpPr/>
              <p:nvPr/>
            </p:nvSpPr>
            <p:spPr>
              <a:xfrm>
                <a:off x="5934583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4" name="正方形/長方形 2863"/>
              <p:cNvSpPr/>
              <p:nvPr/>
            </p:nvSpPr>
            <p:spPr>
              <a:xfrm>
                <a:off x="6124077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5" name="正方形/長方形 2864"/>
              <p:cNvSpPr/>
              <p:nvPr/>
            </p:nvSpPr>
            <p:spPr>
              <a:xfrm>
                <a:off x="6313572" y="2126594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6" name="正方形/長方形 2865"/>
              <p:cNvSpPr/>
              <p:nvPr/>
            </p:nvSpPr>
            <p:spPr>
              <a:xfrm>
                <a:off x="5745088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7" name="正方形/長方形 2866"/>
              <p:cNvSpPr/>
              <p:nvPr/>
            </p:nvSpPr>
            <p:spPr>
              <a:xfrm>
                <a:off x="5934583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8" name="正方形/長方形 2867"/>
              <p:cNvSpPr/>
              <p:nvPr/>
            </p:nvSpPr>
            <p:spPr>
              <a:xfrm>
                <a:off x="6124077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9" name="正方形/長方形 2868"/>
              <p:cNvSpPr/>
              <p:nvPr/>
            </p:nvSpPr>
            <p:spPr>
              <a:xfrm>
                <a:off x="6313572" y="2192341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0" name="正方形/長方形 2869"/>
              <p:cNvSpPr/>
              <p:nvPr/>
            </p:nvSpPr>
            <p:spPr>
              <a:xfrm>
                <a:off x="5745088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1" name="正方形/長方形 2870"/>
              <p:cNvSpPr/>
              <p:nvPr/>
            </p:nvSpPr>
            <p:spPr>
              <a:xfrm>
                <a:off x="5934583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2" name="正方形/長方形 2871"/>
              <p:cNvSpPr/>
              <p:nvPr/>
            </p:nvSpPr>
            <p:spPr>
              <a:xfrm>
                <a:off x="6124077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3" name="正方形/長方形 2872"/>
              <p:cNvSpPr/>
              <p:nvPr/>
            </p:nvSpPr>
            <p:spPr>
              <a:xfrm>
                <a:off x="6313572" y="2258087"/>
                <a:ext cx="94747" cy="438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74" name="正方形/長方形 2873"/>
            <p:cNvSpPr/>
            <p:nvPr/>
          </p:nvSpPr>
          <p:spPr>
            <a:xfrm>
              <a:off x="4592960" y="6288342"/>
              <a:ext cx="144016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75" name="正方形/長方形 2874"/>
            <p:cNvSpPr/>
            <p:nvPr/>
          </p:nvSpPr>
          <p:spPr>
            <a:xfrm>
              <a:off x="5097016" y="6288342"/>
              <a:ext cx="144016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76" name="正方形/長方形 2875"/>
            <p:cNvSpPr/>
            <p:nvPr/>
          </p:nvSpPr>
          <p:spPr>
            <a:xfrm>
              <a:off x="4664968" y="4560150"/>
              <a:ext cx="504056" cy="7200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7" name="正方形/長方形 2876"/>
            <p:cNvSpPr/>
            <p:nvPr/>
          </p:nvSpPr>
          <p:spPr>
            <a:xfrm>
              <a:off x="1856656" y="5208222"/>
              <a:ext cx="576064" cy="115212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8" name="正方形/長方形 2877"/>
            <p:cNvSpPr/>
            <p:nvPr/>
          </p:nvSpPr>
          <p:spPr>
            <a:xfrm>
              <a:off x="2000672" y="6288342"/>
              <a:ext cx="288032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879" name="グループ化 135"/>
            <p:cNvGrpSpPr/>
            <p:nvPr/>
          </p:nvGrpSpPr>
          <p:grpSpPr>
            <a:xfrm>
              <a:off x="1928664" y="5280230"/>
              <a:ext cx="432048" cy="720080"/>
              <a:chOff x="1352600" y="1628800"/>
              <a:chExt cx="1368152" cy="1656184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880" name="正方形/長方形 2879"/>
              <p:cNvSpPr/>
              <p:nvPr/>
            </p:nvSpPr>
            <p:spPr>
              <a:xfrm>
                <a:off x="1352600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1" name="正方形/長方形 2880"/>
              <p:cNvSpPr/>
              <p:nvPr/>
            </p:nvSpPr>
            <p:spPr>
              <a:xfrm>
                <a:off x="1496616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2" name="正方形/長方形 2881"/>
              <p:cNvSpPr/>
              <p:nvPr/>
            </p:nvSpPr>
            <p:spPr>
              <a:xfrm>
                <a:off x="1640632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3" name="正方形/長方形 2882"/>
              <p:cNvSpPr/>
              <p:nvPr/>
            </p:nvSpPr>
            <p:spPr>
              <a:xfrm>
                <a:off x="1784648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4" name="正方形/長方形 2883"/>
              <p:cNvSpPr/>
              <p:nvPr/>
            </p:nvSpPr>
            <p:spPr>
              <a:xfrm>
                <a:off x="1928664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5" name="正方形/長方形 2884"/>
              <p:cNvSpPr/>
              <p:nvPr/>
            </p:nvSpPr>
            <p:spPr>
              <a:xfrm>
                <a:off x="2072680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6" name="正方形/長方形 2885"/>
              <p:cNvSpPr/>
              <p:nvPr/>
            </p:nvSpPr>
            <p:spPr>
              <a:xfrm>
                <a:off x="2216696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7" name="正方形/長方形 2886"/>
              <p:cNvSpPr/>
              <p:nvPr/>
            </p:nvSpPr>
            <p:spPr>
              <a:xfrm>
                <a:off x="2360712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8" name="正方形/長方形 2887"/>
              <p:cNvSpPr/>
              <p:nvPr/>
            </p:nvSpPr>
            <p:spPr>
              <a:xfrm>
                <a:off x="2504728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9" name="正方形/長方形 2888"/>
              <p:cNvSpPr/>
              <p:nvPr/>
            </p:nvSpPr>
            <p:spPr>
              <a:xfrm>
                <a:off x="2648744" y="2492896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0" name="正方形/長方形 2889"/>
              <p:cNvSpPr/>
              <p:nvPr/>
            </p:nvSpPr>
            <p:spPr>
              <a:xfrm>
                <a:off x="1352600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1" name="正方形/長方形 2890"/>
              <p:cNvSpPr/>
              <p:nvPr/>
            </p:nvSpPr>
            <p:spPr>
              <a:xfrm>
                <a:off x="1496616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2" name="正方形/長方形 2891"/>
              <p:cNvSpPr/>
              <p:nvPr/>
            </p:nvSpPr>
            <p:spPr>
              <a:xfrm>
                <a:off x="1640632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3" name="正方形/長方形 2892"/>
              <p:cNvSpPr/>
              <p:nvPr/>
            </p:nvSpPr>
            <p:spPr>
              <a:xfrm>
                <a:off x="1784648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4" name="正方形/長方形 2893"/>
              <p:cNvSpPr/>
              <p:nvPr/>
            </p:nvSpPr>
            <p:spPr>
              <a:xfrm>
                <a:off x="1928664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5" name="正方形/長方形 2894"/>
              <p:cNvSpPr/>
              <p:nvPr/>
            </p:nvSpPr>
            <p:spPr>
              <a:xfrm>
                <a:off x="2072680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6" name="正方形/長方形 2895"/>
              <p:cNvSpPr/>
              <p:nvPr/>
            </p:nvSpPr>
            <p:spPr>
              <a:xfrm>
                <a:off x="2216696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7" name="正方形/長方形 2896"/>
              <p:cNvSpPr/>
              <p:nvPr/>
            </p:nvSpPr>
            <p:spPr>
              <a:xfrm>
                <a:off x="2360712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8" name="正方形/長方形 2897"/>
              <p:cNvSpPr/>
              <p:nvPr/>
            </p:nvSpPr>
            <p:spPr>
              <a:xfrm>
                <a:off x="2504728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9" name="正方形/長方形 2898"/>
              <p:cNvSpPr/>
              <p:nvPr/>
            </p:nvSpPr>
            <p:spPr>
              <a:xfrm>
                <a:off x="2648744" y="270892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0" name="正方形/長方形 2899"/>
              <p:cNvSpPr/>
              <p:nvPr/>
            </p:nvSpPr>
            <p:spPr>
              <a:xfrm>
                <a:off x="1352600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1" name="正方形/長方形 2900"/>
              <p:cNvSpPr/>
              <p:nvPr/>
            </p:nvSpPr>
            <p:spPr>
              <a:xfrm>
                <a:off x="1496616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2" name="正方形/長方形 2901"/>
              <p:cNvSpPr/>
              <p:nvPr/>
            </p:nvSpPr>
            <p:spPr>
              <a:xfrm>
                <a:off x="1640632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3" name="正方形/長方形 2902"/>
              <p:cNvSpPr/>
              <p:nvPr/>
            </p:nvSpPr>
            <p:spPr>
              <a:xfrm>
                <a:off x="1784648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4" name="正方形/長方形 2903"/>
              <p:cNvSpPr/>
              <p:nvPr/>
            </p:nvSpPr>
            <p:spPr>
              <a:xfrm>
                <a:off x="1928664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5" name="正方形/長方形 2904"/>
              <p:cNvSpPr/>
              <p:nvPr/>
            </p:nvSpPr>
            <p:spPr>
              <a:xfrm>
                <a:off x="2072680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6" name="正方形/長方形 2905"/>
              <p:cNvSpPr/>
              <p:nvPr/>
            </p:nvSpPr>
            <p:spPr>
              <a:xfrm>
                <a:off x="2216696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7" name="正方形/長方形 2906"/>
              <p:cNvSpPr/>
              <p:nvPr/>
            </p:nvSpPr>
            <p:spPr>
              <a:xfrm>
                <a:off x="2360712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8" name="正方形/長方形 2907"/>
              <p:cNvSpPr/>
              <p:nvPr/>
            </p:nvSpPr>
            <p:spPr>
              <a:xfrm>
                <a:off x="2504728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9" name="正方形/長方形 2908"/>
              <p:cNvSpPr/>
              <p:nvPr/>
            </p:nvSpPr>
            <p:spPr>
              <a:xfrm>
                <a:off x="2648744" y="292494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0" name="正方形/長方形 2909"/>
              <p:cNvSpPr/>
              <p:nvPr/>
            </p:nvSpPr>
            <p:spPr>
              <a:xfrm>
                <a:off x="1352600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1" name="正方形/長方形 2910"/>
              <p:cNvSpPr/>
              <p:nvPr/>
            </p:nvSpPr>
            <p:spPr>
              <a:xfrm>
                <a:off x="1496616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2" name="正方形/長方形 2911"/>
              <p:cNvSpPr/>
              <p:nvPr/>
            </p:nvSpPr>
            <p:spPr>
              <a:xfrm>
                <a:off x="1640632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3" name="正方形/長方形 2912"/>
              <p:cNvSpPr/>
              <p:nvPr/>
            </p:nvSpPr>
            <p:spPr>
              <a:xfrm>
                <a:off x="1784648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4" name="正方形/長方形 2913"/>
              <p:cNvSpPr/>
              <p:nvPr/>
            </p:nvSpPr>
            <p:spPr>
              <a:xfrm>
                <a:off x="1928664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5" name="正方形/長方形 2914"/>
              <p:cNvSpPr/>
              <p:nvPr/>
            </p:nvSpPr>
            <p:spPr>
              <a:xfrm>
                <a:off x="2072680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6" name="正方形/長方形 2915"/>
              <p:cNvSpPr/>
              <p:nvPr/>
            </p:nvSpPr>
            <p:spPr>
              <a:xfrm>
                <a:off x="2216696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7" name="正方形/長方形 2916"/>
              <p:cNvSpPr/>
              <p:nvPr/>
            </p:nvSpPr>
            <p:spPr>
              <a:xfrm>
                <a:off x="2360712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8" name="正方形/長方形 2917"/>
              <p:cNvSpPr/>
              <p:nvPr/>
            </p:nvSpPr>
            <p:spPr>
              <a:xfrm>
                <a:off x="2504728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9" name="正方形/長方形 2918"/>
              <p:cNvSpPr/>
              <p:nvPr/>
            </p:nvSpPr>
            <p:spPr>
              <a:xfrm>
                <a:off x="2648744" y="314096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0" name="正方形/長方形 2919"/>
              <p:cNvSpPr/>
              <p:nvPr/>
            </p:nvSpPr>
            <p:spPr>
              <a:xfrm>
                <a:off x="1352600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1" name="正方形/長方形 2920"/>
              <p:cNvSpPr/>
              <p:nvPr/>
            </p:nvSpPr>
            <p:spPr>
              <a:xfrm>
                <a:off x="1496616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2" name="正方形/長方形 2921"/>
              <p:cNvSpPr/>
              <p:nvPr/>
            </p:nvSpPr>
            <p:spPr>
              <a:xfrm>
                <a:off x="1640632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3" name="正方形/長方形 2922"/>
              <p:cNvSpPr/>
              <p:nvPr/>
            </p:nvSpPr>
            <p:spPr>
              <a:xfrm>
                <a:off x="1784648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4" name="正方形/長方形 2923"/>
              <p:cNvSpPr/>
              <p:nvPr/>
            </p:nvSpPr>
            <p:spPr>
              <a:xfrm>
                <a:off x="1928664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5" name="正方形/長方形 2924"/>
              <p:cNvSpPr/>
              <p:nvPr/>
            </p:nvSpPr>
            <p:spPr>
              <a:xfrm>
                <a:off x="2072680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6" name="正方形/長方形 2925"/>
              <p:cNvSpPr/>
              <p:nvPr/>
            </p:nvSpPr>
            <p:spPr>
              <a:xfrm>
                <a:off x="2216696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7" name="正方形/長方形 2926"/>
              <p:cNvSpPr/>
              <p:nvPr/>
            </p:nvSpPr>
            <p:spPr>
              <a:xfrm>
                <a:off x="2360712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8" name="正方形/長方形 2927"/>
              <p:cNvSpPr/>
              <p:nvPr/>
            </p:nvSpPr>
            <p:spPr>
              <a:xfrm>
                <a:off x="2504728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9" name="正方形/長方形 2928"/>
              <p:cNvSpPr/>
              <p:nvPr/>
            </p:nvSpPr>
            <p:spPr>
              <a:xfrm>
                <a:off x="2648744" y="1628800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0" name="正方形/長方形 2929"/>
              <p:cNvSpPr/>
              <p:nvPr/>
            </p:nvSpPr>
            <p:spPr>
              <a:xfrm>
                <a:off x="1352600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1" name="正方形/長方形 2930"/>
              <p:cNvSpPr/>
              <p:nvPr/>
            </p:nvSpPr>
            <p:spPr>
              <a:xfrm>
                <a:off x="1496616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2" name="正方形/長方形 2931"/>
              <p:cNvSpPr/>
              <p:nvPr/>
            </p:nvSpPr>
            <p:spPr>
              <a:xfrm>
                <a:off x="1640632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3" name="正方形/長方形 2932"/>
              <p:cNvSpPr/>
              <p:nvPr/>
            </p:nvSpPr>
            <p:spPr>
              <a:xfrm>
                <a:off x="1784648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4" name="正方形/長方形 2933"/>
              <p:cNvSpPr/>
              <p:nvPr/>
            </p:nvSpPr>
            <p:spPr>
              <a:xfrm>
                <a:off x="1928664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5" name="正方形/長方形 2934"/>
              <p:cNvSpPr/>
              <p:nvPr/>
            </p:nvSpPr>
            <p:spPr>
              <a:xfrm>
                <a:off x="2072680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6" name="正方形/長方形 2935"/>
              <p:cNvSpPr/>
              <p:nvPr/>
            </p:nvSpPr>
            <p:spPr>
              <a:xfrm>
                <a:off x="2216696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7" name="正方形/長方形 2936"/>
              <p:cNvSpPr/>
              <p:nvPr/>
            </p:nvSpPr>
            <p:spPr>
              <a:xfrm>
                <a:off x="2360712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8" name="正方形/長方形 2937"/>
              <p:cNvSpPr/>
              <p:nvPr/>
            </p:nvSpPr>
            <p:spPr>
              <a:xfrm>
                <a:off x="2504728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9" name="正方形/長方形 2938"/>
              <p:cNvSpPr/>
              <p:nvPr/>
            </p:nvSpPr>
            <p:spPr>
              <a:xfrm>
                <a:off x="2648744" y="1844824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0" name="正方形/長方形 2939"/>
              <p:cNvSpPr/>
              <p:nvPr/>
            </p:nvSpPr>
            <p:spPr>
              <a:xfrm>
                <a:off x="1352600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1" name="正方形/長方形 2940"/>
              <p:cNvSpPr/>
              <p:nvPr/>
            </p:nvSpPr>
            <p:spPr>
              <a:xfrm>
                <a:off x="1496616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2" name="正方形/長方形 2941"/>
              <p:cNvSpPr/>
              <p:nvPr/>
            </p:nvSpPr>
            <p:spPr>
              <a:xfrm>
                <a:off x="1640632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3" name="正方形/長方形 2942"/>
              <p:cNvSpPr/>
              <p:nvPr/>
            </p:nvSpPr>
            <p:spPr>
              <a:xfrm>
                <a:off x="1784648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4" name="正方形/長方形 2943"/>
              <p:cNvSpPr/>
              <p:nvPr/>
            </p:nvSpPr>
            <p:spPr>
              <a:xfrm>
                <a:off x="1928664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5" name="正方形/長方形 2944"/>
              <p:cNvSpPr/>
              <p:nvPr/>
            </p:nvSpPr>
            <p:spPr>
              <a:xfrm>
                <a:off x="2072680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6" name="正方形/長方形 2945"/>
              <p:cNvSpPr/>
              <p:nvPr/>
            </p:nvSpPr>
            <p:spPr>
              <a:xfrm>
                <a:off x="2216696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7" name="正方形/長方形 2946"/>
              <p:cNvSpPr/>
              <p:nvPr/>
            </p:nvSpPr>
            <p:spPr>
              <a:xfrm>
                <a:off x="2360712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8" name="正方形/長方形 2947"/>
              <p:cNvSpPr/>
              <p:nvPr/>
            </p:nvSpPr>
            <p:spPr>
              <a:xfrm>
                <a:off x="2504728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9" name="正方形/長方形 2948"/>
              <p:cNvSpPr/>
              <p:nvPr/>
            </p:nvSpPr>
            <p:spPr>
              <a:xfrm>
                <a:off x="2648744" y="2060848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0" name="正方形/長方形 2949"/>
              <p:cNvSpPr/>
              <p:nvPr/>
            </p:nvSpPr>
            <p:spPr>
              <a:xfrm>
                <a:off x="1352600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1" name="正方形/長方形 2950"/>
              <p:cNvSpPr/>
              <p:nvPr/>
            </p:nvSpPr>
            <p:spPr>
              <a:xfrm>
                <a:off x="1496616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2" name="正方形/長方形 2951"/>
              <p:cNvSpPr/>
              <p:nvPr/>
            </p:nvSpPr>
            <p:spPr>
              <a:xfrm>
                <a:off x="1640632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3" name="正方形/長方形 128"/>
              <p:cNvSpPr/>
              <p:nvPr/>
            </p:nvSpPr>
            <p:spPr>
              <a:xfrm>
                <a:off x="1784648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4" name="正方形/長方形 2953"/>
              <p:cNvSpPr/>
              <p:nvPr/>
            </p:nvSpPr>
            <p:spPr>
              <a:xfrm>
                <a:off x="1928664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5" name="正方形/長方形 2954"/>
              <p:cNvSpPr/>
              <p:nvPr/>
            </p:nvSpPr>
            <p:spPr>
              <a:xfrm>
                <a:off x="2072680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6" name="正方形/長方形 2955"/>
              <p:cNvSpPr/>
              <p:nvPr/>
            </p:nvSpPr>
            <p:spPr>
              <a:xfrm>
                <a:off x="2216696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7" name="正方形/長方形 2956"/>
              <p:cNvSpPr/>
              <p:nvPr/>
            </p:nvSpPr>
            <p:spPr>
              <a:xfrm>
                <a:off x="2360712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8" name="正方形/長方形 2957"/>
              <p:cNvSpPr/>
              <p:nvPr/>
            </p:nvSpPr>
            <p:spPr>
              <a:xfrm>
                <a:off x="2504728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9" name="正方形/長方形 2958"/>
              <p:cNvSpPr/>
              <p:nvPr/>
            </p:nvSpPr>
            <p:spPr>
              <a:xfrm>
                <a:off x="2648744" y="2276872"/>
                <a:ext cx="72008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60" name="正方形/長方形 2959"/>
            <p:cNvSpPr/>
            <p:nvPr/>
          </p:nvSpPr>
          <p:spPr>
            <a:xfrm>
              <a:off x="1856656" y="4992198"/>
              <a:ext cx="288032" cy="216024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1" name="正方形/長方形 2960"/>
            <p:cNvSpPr/>
            <p:nvPr/>
          </p:nvSpPr>
          <p:spPr>
            <a:xfrm>
              <a:off x="5529064" y="4920190"/>
              <a:ext cx="432048" cy="144016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62" name="1 つの角を丸めた四角形 2961"/>
            <p:cNvSpPr/>
            <p:nvPr/>
          </p:nvSpPr>
          <p:spPr>
            <a:xfrm>
              <a:off x="5961112" y="4992198"/>
              <a:ext cx="144016" cy="1368152"/>
            </a:xfrm>
            <a:prstGeom prst="snipRoundRect">
              <a:avLst>
                <a:gd name="adj1" fmla="val 0"/>
                <a:gd name="adj2" fmla="val 43122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63" name="1 つの角を丸めた四角形 2962"/>
            <p:cNvSpPr/>
            <p:nvPr/>
          </p:nvSpPr>
          <p:spPr>
            <a:xfrm flipH="1">
              <a:off x="5385048" y="4992198"/>
              <a:ext cx="144016" cy="1368152"/>
            </a:xfrm>
            <a:prstGeom prst="snipRoundRect">
              <a:avLst>
                <a:gd name="adj1" fmla="val 0"/>
                <a:gd name="adj2" fmla="val 43122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964" name="グループ化 387"/>
            <p:cNvGrpSpPr/>
            <p:nvPr/>
          </p:nvGrpSpPr>
          <p:grpSpPr>
            <a:xfrm>
              <a:off x="5601073" y="4920190"/>
              <a:ext cx="288032" cy="1224136"/>
              <a:chOff x="7689304" y="2132856"/>
              <a:chExt cx="463119" cy="1224136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965" name="正方形/長方形 2964"/>
              <p:cNvSpPr/>
              <p:nvPr/>
            </p:nvSpPr>
            <p:spPr>
              <a:xfrm>
                <a:off x="768930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6" name="正方形/長方形 2965"/>
              <p:cNvSpPr/>
              <p:nvPr/>
            </p:nvSpPr>
            <p:spPr>
              <a:xfrm>
                <a:off x="777278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7" name="正方形/長方形 2966"/>
              <p:cNvSpPr/>
              <p:nvPr/>
            </p:nvSpPr>
            <p:spPr>
              <a:xfrm>
                <a:off x="785626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8" name="正方形/長方形 2967"/>
              <p:cNvSpPr/>
              <p:nvPr/>
            </p:nvSpPr>
            <p:spPr>
              <a:xfrm>
                <a:off x="793974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9" name="正方形/長方形 2968"/>
              <p:cNvSpPr/>
              <p:nvPr/>
            </p:nvSpPr>
            <p:spPr>
              <a:xfrm>
                <a:off x="802322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0" name="正方形/長方形 2969"/>
              <p:cNvSpPr/>
              <p:nvPr/>
            </p:nvSpPr>
            <p:spPr>
              <a:xfrm>
                <a:off x="8106704" y="2132856"/>
                <a:ext cx="45719" cy="122413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71" name="正方形/長方形 2970"/>
            <p:cNvSpPr/>
            <p:nvPr/>
          </p:nvSpPr>
          <p:spPr>
            <a:xfrm>
              <a:off x="5601072" y="6288342"/>
              <a:ext cx="288032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72" name="正方形/長方形 2971"/>
            <p:cNvSpPr/>
            <p:nvPr/>
          </p:nvSpPr>
          <p:spPr>
            <a:xfrm>
              <a:off x="5457056" y="5136214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73" name="正方形/長方形 2972"/>
            <p:cNvSpPr/>
            <p:nvPr/>
          </p:nvSpPr>
          <p:spPr>
            <a:xfrm>
              <a:off x="5457056" y="5288614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74" name="正方形/長方形 2973"/>
            <p:cNvSpPr/>
            <p:nvPr/>
          </p:nvSpPr>
          <p:spPr>
            <a:xfrm>
              <a:off x="5457056" y="5424246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75" name="正方形/長方形 2974"/>
            <p:cNvSpPr/>
            <p:nvPr/>
          </p:nvSpPr>
          <p:spPr>
            <a:xfrm>
              <a:off x="5457056" y="5576646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76" name="正方形/長方形 2975"/>
            <p:cNvSpPr/>
            <p:nvPr/>
          </p:nvSpPr>
          <p:spPr>
            <a:xfrm>
              <a:off x="5457056" y="5720662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77" name="正方形/長方形 2976"/>
            <p:cNvSpPr/>
            <p:nvPr/>
          </p:nvSpPr>
          <p:spPr>
            <a:xfrm>
              <a:off x="5457056" y="5864678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78" name="正方形/長方形 2977"/>
            <p:cNvSpPr/>
            <p:nvPr/>
          </p:nvSpPr>
          <p:spPr>
            <a:xfrm>
              <a:off x="5457056" y="6008694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79" name="正方形/長方形 2978"/>
            <p:cNvSpPr/>
            <p:nvPr/>
          </p:nvSpPr>
          <p:spPr>
            <a:xfrm>
              <a:off x="5457056" y="6152710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80" name="正方形/長方形 2979"/>
            <p:cNvSpPr/>
            <p:nvPr/>
          </p:nvSpPr>
          <p:spPr>
            <a:xfrm>
              <a:off x="5969496" y="5136214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81" name="正方形/長方形 2980"/>
            <p:cNvSpPr/>
            <p:nvPr/>
          </p:nvSpPr>
          <p:spPr>
            <a:xfrm>
              <a:off x="5969496" y="5288614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82" name="正方形/長方形 2981"/>
            <p:cNvSpPr/>
            <p:nvPr/>
          </p:nvSpPr>
          <p:spPr>
            <a:xfrm>
              <a:off x="5969496" y="5424246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83" name="正方形/長方形 2982"/>
            <p:cNvSpPr/>
            <p:nvPr/>
          </p:nvSpPr>
          <p:spPr>
            <a:xfrm>
              <a:off x="5969496" y="5576646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84" name="正方形/長方形 2983"/>
            <p:cNvSpPr/>
            <p:nvPr/>
          </p:nvSpPr>
          <p:spPr>
            <a:xfrm>
              <a:off x="5969496" y="5720662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85" name="正方形/長方形 2984"/>
            <p:cNvSpPr/>
            <p:nvPr/>
          </p:nvSpPr>
          <p:spPr>
            <a:xfrm>
              <a:off x="5969496" y="5864678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86" name="正方形/長方形 2985"/>
            <p:cNvSpPr/>
            <p:nvPr/>
          </p:nvSpPr>
          <p:spPr>
            <a:xfrm>
              <a:off x="5969496" y="6008694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87" name="正方形/長方形 2986"/>
            <p:cNvSpPr/>
            <p:nvPr/>
          </p:nvSpPr>
          <p:spPr>
            <a:xfrm>
              <a:off x="5969496" y="6152710"/>
              <a:ext cx="63624" cy="636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88" name="片側の 2 つの角を丸めた四角形 414"/>
            <p:cNvSpPr/>
            <p:nvPr/>
          </p:nvSpPr>
          <p:spPr>
            <a:xfrm>
              <a:off x="6177136" y="4560150"/>
              <a:ext cx="361156" cy="1800200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89" name="グループ化 416"/>
            <p:cNvGrpSpPr/>
            <p:nvPr/>
          </p:nvGrpSpPr>
          <p:grpSpPr>
            <a:xfrm>
              <a:off x="6177136" y="4684302"/>
              <a:ext cx="361156" cy="1489821"/>
              <a:chOff x="1712640" y="1628800"/>
              <a:chExt cx="648072" cy="3672408"/>
            </a:xfrm>
            <a:solidFill>
              <a:schemeClr val="tx1">
                <a:lumMod val="65000"/>
                <a:lumOff val="35000"/>
              </a:schemeClr>
            </a:solidFill>
          </p:grpSpPr>
          <p:grpSp>
            <p:nvGrpSpPr>
              <p:cNvPr id="2990" name="グループ化 419"/>
              <p:cNvGrpSpPr/>
              <p:nvPr/>
            </p:nvGrpSpPr>
            <p:grpSpPr>
              <a:xfrm>
                <a:off x="1712640" y="1628800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3005" name="正方形/長方形 3004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6" name="正方形/長方形 3005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7" name="正方形/長方形 3006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8" name="正方形/長方形 3007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9" name="正方形/長方形 3008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0" name="正方形/長方形 3009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1" name="正方形/長方形 3010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2" name="正方形/長方形 3011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3" name="正方形/長方形 3012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4" name="正方形/長方形 3013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5" name="正方形/長方形 3014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6" name="正方形/長方形 3015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7" name="正方形/長方形 3016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91" name="グループ化 420"/>
              <p:cNvGrpSpPr/>
              <p:nvPr/>
            </p:nvGrpSpPr>
            <p:grpSpPr>
              <a:xfrm>
                <a:off x="1712640" y="3501008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2992" name="正方形/長方形 421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3" name="正方形/長方形 2992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4" name="正方形/長方形 2993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5" name="正方形/長方形 2994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6" name="正方形/長方形 2995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7" name="正方形/長方形 2996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8" name="正方形/長方形 2997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9" name="正方形/長方形 2998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0" name="正方形/長方形 2999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1" name="正方形/長方形 3000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2" name="正方形/長方形 3001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3" name="正方形/長方形 3002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4" name="正方形/長方形 3003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018" name="正方形/長方形 417"/>
            <p:cNvSpPr/>
            <p:nvPr/>
          </p:nvSpPr>
          <p:spPr>
            <a:xfrm>
              <a:off x="6297521" y="6298274"/>
              <a:ext cx="120385" cy="6207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19" name="片側の 2 つの角を丸めた四角形 3018"/>
            <p:cNvSpPr/>
            <p:nvPr/>
          </p:nvSpPr>
          <p:spPr>
            <a:xfrm>
              <a:off x="6897216" y="4560150"/>
              <a:ext cx="361156" cy="1800200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20" name="グループ化 1563"/>
            <p:cNvGrpSpPr/>
            <p:nvPr/>
          </p:nvGrpSpPr>
          <p:grpSpPr>
            <a:xfrm>
              <a:off x="6897216" y="4684302"/>
              <a:ext cx="361156" cy="1489821"/>
              <a:chOff x="1712640" y="1628800"/>
              <a:chExt cx="648072" cy="3672408"/>
            </a:xfrm>
            <a:solidFill>
              <a:schemeClr val="tx1">
                <a:lumMod val="65000"/>
                <a:lumOff val="35000"/>
              </a:schemeClr>
            </a:solidFill>
          </p:grpSpPr>
          <p:grpSp>
            <p:nvGrpSpPr>
              <p:cNvPr id="3021" name="グループ化 419"/>
              <p:cNvGrpSpPr/>
              <p:nvPr/>
            </p:nvGrpSpPr>
            <p:grpSpPr>
              <a:xfrm>
                <a:off x="1712640" y="1628800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3036" name="正方形/長方形 3035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7" name="正方形/長方形 3036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8" name="正方形/長方形 3037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9" name="正方形/長方形 3038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0" name="正方形/長方形 3039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1" name="正方形/長方形 3040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2" name="正方形/長方形 3041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3" name="正方形/長方形 3042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4" name="正方形/長方形 3043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5" name="正方形/長方形 3044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6" name="正方形/長方形 3045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7" name="正方形/長方形 3046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8" name="正方形/長方形 3047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22" name="グループ化 420"/>
              <p:cNvGrpSpPr/>
              <p:nvPr/>
            </p:nvGrpSpPr>
            <p:grpSpPr>
              <a:xfrm>
                <a:off x="1712640" y="3501008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3023" name="正方形/長方形 3022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4" name="正方形/長方形 3023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5" name="正方形/長方形 3024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6" name="正方形/長方形 3025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7" name="正方形/長方形 3026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8" name="正方形/長方形 3027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9" name="正方形/長方形 3028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0" name="正方形/長方形 3029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1" name="正方形/長方形 3030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2" name="正方形/長方形 3031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3" name="正方形/長方形 3032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4" name="正方形/長方形 3033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5" name="正方形/長方形 3034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049" name="正方形/長方形 3048"/>
            <p:cNvSpPr/>
            <p:nvPr/>
          </p:nvSpPr>
          <p:spPr>
            <a:xfrm>
              <a:off x="7017601" y="6298274"/>
              <a:ext cx="120385" cy="6207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50" name="片側の 2 つの角を丸めた四角形 3049"/>
            <p:cNvSpPr/>
            <p:nvPr/>
          </p:nvSpPr>
          <p:spPr>
            <a:xfrm>
              <a:off x="6465168" y="4272118"/>
              <a:ext cx="504056" cy="2088232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51" name="グループ化 416"/>
            <p:cNvGrpSpPr/>
            <p:nvPr/>
          </p:nvGrpSpPr>
          <p:grpSpPr>
            <a:xfrm>
              <a:off x="6465168" y="4416134"/>
              <a:ext cx="504056" cy="1728192"/>
              <a:chOff x="1712640" y="1628800"/>
              <a:chExt cx="648072" cy="3672408"/>
            </a:xfrm>
            <a:solidFill>
              <a:schemeClr val="tx1">
                <a:lumMod val="65000"/>
                <a:lumOff val="35000"/>
              </a:schemeClr>
            </a:solidFill>
          </p:grpSpPr>
          <p:grpSp>
            <p:nvGrpSpPr>
              <p:cNvPr id="3052" name="グループ化 419"/>
              <p:cNvGrpSpPr/>
              <p:nvPr/>
            </p:nvGrpSpPr>
            <p:grpSpPr>
              <a:xfrm>
                <a:off x="1712640" y="1628800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3067" name="正方形/長方形 3066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8" name="正方形/長方形 3067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9" name="正方形/長方形 3068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0" name="正方形/長方形 3069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1" name="正方形/長方形 3070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2" name="正方形/長方形 3071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3" name="正方形/長方形 3072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4" name="正方形/長方形 3073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5" name="正方形/長方形 3074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6" name="正方形/長方形 3075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7" name="正方形/長方形 3076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8" name="正方形/長方形 3077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9" name="正方形/長方形 3078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53" name="グループ化 420"/>
              <p:cNvGrpSpPr/>
              <p:nvPr/>
            </p:nvGrpSpPr>
            <p:grpSpPr>
              <a:xfrm>
                <a:off x="1712640" y="3501008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3054" name="正方形/長方形 3053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5" name="正方形/長方形 3054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6" name="正方形/長方形 3055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7" name="正方形/長方形 3056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8" name="正方形/長方形 3057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9" name="正方形/長方形 3058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0" name="正方形/長方形 3059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1" name="正方形/長方形 3060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2" name="正方形/長方形 3061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3" name="正方形/長方形 3062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4" name="正方形/長方形 3063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5" name="正方形/長方形 3064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6" name="正方形/長方形 3065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080" name="正方形/長方形 3079"/>
            <p:cNvSpPr/>
            <p:nvPr/>
          </p:nvSpPr>
          <p:spPr>
            <a:xfrm>
              <a:off x="6633186" y="6288342"/>
              <a:ext cx="16801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81" name="正方形/長方形 3080"/>
            <p:cNvSpPr/>
            <p:nvPr/>
          </p:nvSpPr>
          <p:spPr>
            <a:xfrm>
              <a:off x="7401272" y="4632158"/>
              <a:ext cx="639688" cy="20764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2" name="正方形/長方形 3081"/>
            <p:cNvSpPr/>
            <p:nvPr/>
          </p:nvSpPr>
          <p:spPr>
            <a:xfrm>
              <a:off x="7329264" y="4776174"/>
              <a:ext cx="792088" cy="1584176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3" name="正方形/長方形 3082"/>
            <p:cNvSpPr/>
            <p:nvPr/>
          </p:nvSpPr>
          <p:spPr>
            <a:xfrm>
              <a:off x="7473280" y="4560150"/>
              <a:ext cx="504056" cy="7200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4" name="正方形/長方形 3083"/>
            <p:cNvSpPr/>
            <p:nvPr/>
          </p:nvSpPr>
          <p:spPr>
            <a:xfrm>
              <a:off x="7401272" y="4848182"/>
              <a:ext cx="43205" cy="151216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5" name="正方形/長方形 3084"/>
            <p:cNvSpPr/>
            <p:nvPr/>
          </p:nvSpPr>
          <p:spPr>
            <a:xfrm>
              <a:off x="7487682" y="4848182"/>
              <a:ext cx="43205" cy="151216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6" name="正方形/長方形 3085"/>
            <p:cNvSpPr/>
            <p:nvPr/>
          </p:nvSpPr>
          <p:spPr>
            <a:xfrm>
              <a:off x="7574091" y="4848182"/>
              <a:ext cx="43205" cy="151216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7" name="正方形/長方形 3086"/>
            <p:cNvSpPr/>
            <p:nvPr/>
          </p:nvSpPr>
          <p:spPr>
            <a:xfrm>
              <a:off x="7660501" y="4848182"/>
              <a:ext cx="43205" cy="151216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8" name="正方形/長方形 3087"/>
            <p:cNvSpPr/>
            <p:nvPr/>
          </p:nvSpPr>
          <p:spPr>
            <a:xfrm>
              <a:off x="7746910" y="4848182"/>
              <a:ext cx="43205" cy="151216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9" name="正方形/長方形 3088"/>
            <p:cNvSpPr/>
            <p:nvPr/>
          </p:nvSpPr>
          <p:spPr>
            <a:xfrm>
              <a:off x="7833320" y="4848182"/>
              <a:ext cx="43205" cy="151216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0" name="正方形/長方形 3089"/>
            <p:cNvSpPr/>
            <p:nvPr/>
          </p:nvSpPr>
          <p:spPr>
            <a:xfrm>
              <a:off x="7919730" y="4848182"/>
              <a:ext cx="43205" cy="151216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1" name="正方形/長方形 3090"/>
            <p:cNvSpPr/>
            <p:nvPr/>
          </p:nvSpPr>
          <p:spPr>
            <a:xfrm>
              <a:off x="8006139" y="4848182"/>
              <a:ext cx="43205" cy="151216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2" name="片側の 2 つの角を丸めた四角形 3091"/>
            <p:cNvSpPr/>
            <p:nvPr/>
          </p:nvSpPr>
          <p:spPr>
            <a:xfrm>
              <a:off x="8192269" y="4272118"/>
              <a:ext cx="433139" cy="2088232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93" name="グループ化 598"/>
            <p:cNvGrpSpPr/>
            <p:nvPr/>
          </p:nvGrpSpPr>
          <p:grpSpPr>
            <a:xfrm>
              <a:off x="8192269" y="4416134"/>
              <a:ext cx="433139" cy="1728192"/>
              <a:chOff x="1712640" y="1628800"/>
              <a:chExt cx="648072" cy="3672408"/>
            </a:xfrm>
            <a:solidFill>
              <a:schemeClr val="tx1">
                <a:lumMod val="65000"/>
                <a:lumOff val="35000"/>
              </a:schemeClr>
            </a:solidFill>
          </p:grpSpPr>
          <p:grpSp>
            <p:nvGrpSpPr>
              <p:cNvPr id="3094" name="グループ化 601"/>
              <p:cNvGrpSpPr/>
              <p:nvPr/>
            </p:nvGrpSpPr>
            <p:grpSpPr>
              <a:xfrm>
                <a:off x="1712640" y="1628800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3109" name="正方形/長方形 3108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0" name="正方形/長方形 3109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1" name="正方形/長方形 3110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2" name="正方形/長方形 3111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3" name="正方形/長方形 3112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4" name="正方形/長方形 3113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5" name="正方形/長方形 3114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6" name="正方形/長方形 3115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7" name="正方形/長方形 3116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8" name="正方形/長方形 3117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9" name="正方形/長方形 3118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0" name="正方形/長方形 3119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1" name="正方形/長方形 3120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95" name="グループ化 602"/>
              <p:cNvGrpSpPr/>
              <p:nvPr/>
            </p:nvGrpSpPr>
            <p:grpSpPr>
              <a:xfrm>
                <a:off x="1712640" y="3501008"/>
                <a:ext cx="648072" cy="1800200"/>
                <a:chOff x="3656856" y="1628800"/>
                <a:chExt cx="648072" cy="1800200"/>
              </a:xfrm>
              <a:grpFill/>
            </p:grpSpPr>
            <p:sp>
              <p:nvSpPr>
                <p:cNvPr id="3096" name="正方形/長方形 3095"/>
                <p:cNvSpPr/>
                <p:nvPr/>
              </p:nvSpPr>
              <p:spPr>
                <a:xfrm>
                  <a:off x="3656856" y="162880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7" name="正方形/長方形 3096"/>
                <p:cNvSpPr/>
                <p:nvPr/>
              </p:nvSpPr>
              <p:spPr>
                <a:xfrm>
                  <a:off x="3656856" y="177281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8" name="正方形/長方形 3097"/>
                <p:cNvSpPr/>
                <p:nvPr/>
              </p:nvSpPr>
              <p:spPr>
                <a:xfrm>
                  <a:off x="3656856" y="191683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9" name="正方形/長方形 3098"/>
                <p:cNvSpPr/>
                <p:nvPr/>
              </p:nvSpPr>
              <p:spPr>
                <a:xfrm>
                  <a:off x="3656856" y="206084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0" name="正方形/長方形 3099"/>
                <p:cNvSpPr/>
                <p:nvPr/>
              </p:nvSpPr>
              <p:spPr>
                <a:xfrm>
                  <a:off x="3656856" y="220486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1" name="正方形/長方形 3100"/>
                <p:cNvSpPr/>
                <p:nvPr/>
              </p:nvSpPr>
              <p:spPr>
                <a:xfrm>
                  <a:off x="3656856" y="234888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2" name="正方形/長方形 3101"/>
                <p:cNvSpPr/>
                <p:nvPr/>
              </p:nvSpPr>
              <p:spPr>
                <a:xfrm>
                  <a:off x="3656856" y="249289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3" name="正方形/長方形 3102"/>
                <p:cNvSpPr/>
                <p:nvPr/>
              </p:nvSpPr>
              <p:spPr>
                <a:xfrm>
                  <a:off x="3656856" y="263691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4" name="正方形/長方形 3103"/>
                <p:cNvSpPr/>
                <p:nvPr/>
              </p:nvSpPr>
              <p:spPr>
                <a:xfrm>
                  <a:off x="3656856" y="2780928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5" name="正方形/長方形 3104"/>
                <p:cNvSpPr/>
                <p:nvPr/>
              </p:nvSpPr>
              <p:spPr>
                <a:xfrm>
                  <a:off x="3656856" y="2924944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6" name="正方形/長方形 3105"/>
                <p:cNvSpPr/>
                <p:nvPr/>
              </p:nvSpPr>
              <p:spPr>
                <a:xfrm>
                  <a:off x="3656856" y="3068960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7" name="正方形/長方形 3106"/>
                <p:cNvSpPr/>
                <p:nvPr/>
              </p:nvSpPr>
              <p:spPr>
                <a:xfrm>
                  <a:off x="3656856" y="3212976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8" name="正方形/長方形 3107"/>
                <p:cNvSpPr/>
                <p:nvPr/>
              </p:nvSpPr>
              <p:spPr>
                <a:xfrm>
                  <a:off x="3656856" y="3356992"/>
                  <a:ext cx="648072" cy="7200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122" name="正方形/長方形 3121"/>
            <p:cNvSpPr/>
            <p:nvPr/>
          </p:nvSpPr>
          <p:spPr>
            <a:xfrm>
              <a:off x="8336649" y="6288342"/>
              <a:ext cx="144380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23" name="片側の 2 つの角を丸めた四角形 3122"/>
            <p:cNvSpPr/>
            <p:nvPr/>
          </p:nvSpPr>
          <p:spPr>
            <a:xfrm>
              <a:off x="8337376" y="3840070"/>
              <a:ext cx="144016" cy="144016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4" name="片側の 2 つの角を丸めた四角形 3123"/>
            <p:cNvSpPr/>
            <p:nvPr/>
          </p:nvSpPr>
          <p:spPr>
            <a:xfrm>
              <a:off x="8265368" y="3984086"/>
              <a:ext cx="288032" cy="288032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5" name="正方形/長方形 3124"/>
            <p:cNvSpPr/>
            <p:nvPr/>
          </p:nvSpPr>
          <p:spPr>
            <a:xfrm>
              <a:off x="8337377" y="3912077"/>
              <a:ext cx="144016" cy="4571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6" name="正方形/長方形 3125"/>
            <p:cNvSpPr/>
            <p:nvPr/>
          </p:nvSpPr>
          <p:spPr>
            <a:xfrm>
              <a:off x="8841432" y="4200110"/>
              <a:ext cx="648072" cy="144016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7" name="正方形/長方形 3126"/>
            <p:cNvSpPr/>
            <p:nvPr/>
          </p:nvSpPr>
          <p:spPr>
            <a:xfrm>
              <a:off x="8769424" y="4344126"/>
              <a:ext cx="792088" cy="2016224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8" name="正方形/長方形 3127"/>
            <p:cNvSpPr/>
            <p:nvPr/>
          </p:nvSpPr>
          <p:spPr>
            <a:xfrm>
              <a:off x="8967446" y="6259539"/>
              <a:ext cx="396044" cy="10081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29" name="正方形/長方形 3128"/>
            <p:cNvSpPr/>
            <p:nvPr/>
          </p:nvSpPr>
          <p:spPr>
            <a:xfrm>
              <a:off x="8697416" y="4776174"/>
              <a:ext cx="288032" cy="158417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0" name="正方形/長方形 3129"/>
            <p:cNvSpPr/>
            <p:nvPr/>
          </p:nvSpPr>
          <p:spPr>
            <a:xfrm>
              <a:off x="9345488" y="4776174"/>
              <a:ext cx="288032" cy="158417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1" name="正方形/長方形 3130"/>
            <p:cNvSpPr/>
            <p:nvPr/>
          </p:nvSpPr>
          <p:spPr>
            <a:xfrm>
              <a:off x="8841432" y="4416134"/>
              <a:ext cx="648072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2" name="正方形/長方形 3131"/>
            <p:cNvSpPr/>
            <p:nvPr/>
          </p:nvSpPr>
          <p:spPr>
            <a:xfrm>
              <a:off x="8841432" y="4524146"/>
              <a:ext cx="648072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3" name="正方形/長方形 3132"/>
            <p:cNvSpPr/>
            <p:nvPr/>
          </p:nvSpPr>
          <p:spPr>
            <a:xfrm>
              <a:off x="8841432" y="4632158"/>
              <a:ext cx="648072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34" name="グループ化 669"/>
            <p:cNvGrpSpPr/>
            <p:nvPr/>
          </p:nvGrpSpPr>
          <p:grpSpPr>
            <a:xfrm>
              <a:off x="8697416" y="4848182"/>
              <a:ext cx="936104" cy="288032"/>
              <a:chOff x="8697416" y="1340768"/>
              <a:chExt cx="936104" cy="504056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3135" name="正方形/長方形 3134"/>
              <p:cNvSpPr/>
              <p:nvPr/>
            </p:nvSpPr>
            <p:spPr>
              <a:xfrm>
                <a:off x="8697416" y="1340768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6" name="正方形/長方形 3135"/>
              <p:cNvSpPr/>
              <p:nvPr/>
            </p:nvSpPr>
            <p:spPr>
              <a:xfrm>
                <a:off x="8697416" y="1484784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7" name="正方形/長方形 3136"/>
              <p:cNvSpPr/>
              <p:nvPr/>
            </p:nvSpPr>
            <p:spPr>
              <a:xfrm>
                <a:off x="8697416" y="1628800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8" name="正方形/長方形 3137"/>
              <p:cNvSpPr/>
              <p:nvPr/>
            </p:nvSpPr>
            <p:spPr>
              <a:xfrm>
                <a:off x="8697416" y="1772816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9" name="正方形/長方形 3138"/>
              <p:cNvSpPr/>
              <p:nvPr/>
            </p:nvSpPr>
            <p:spPr>
              <a:xfrm>
                <a:off x="9349081" y="1340768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0" name="正方形/長方形 3139"/>
              <p:cNvSpPr/>
              <p:nvPr/>
            </p:nvSpPr>
            <p:spPr>
              <a:xfrm>
                <a:off x="9349081" y="1484784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1" name="正方形/長方形 3140"/>
              <p:cNvSpPr/>
              <p:nvPr/>
            </p:nvSpPr>
            <p:spPr>
              <a:xfrm>
                <a:off x="9349081" y="1628800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2" name="正方形/長方形 3141"/>
              <p:cNvSpPr/>
              <p:nvPr/>
            </p:nvSpPr>
            <p:spPr>
              <a:xfrm>
                <a:off x="9349081" y="1772816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43" name="正方形/長方形 3142"/>
            <p:cNvSpPr/>
            <p:nvPr/>
          </p:nvSpPr>
          <p:spPr>
            <a:xfrm>
              <a:off x="8769424" y="6216334"/>
              <a:ext cx="72008" cy="14401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44" name="正方形/長方形 3143"/>
            <p:cNvSpPr/>
            <p:nvPr/>
          </p:nvSpPr>
          <p:spPr>
            <a:xfrm>
              <a:off x="9489504" y="6216334"/>
              <a:ext cx="72008" cy="14401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145" name="グループ化 672"/>
            <p:cNvGrpSpPr/>
            <p:nvPr/>
          </p:nvGrpSpPr>
          <p:grpSpPr>
            <a:xfrm>
              <a:off x="8697416" y="5196390"/>
              <a:ext cx="936104" cy="288032"/>
              <a:chOff x="8697416" y="1340768"/>
              <a:chExt cx="936104" cy="504056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3146" name="正方形/長方形 3145"/>
              <p:cNvSpPr/>
              <p:nvPr/>
            </p:nvSpPr>
            <p:spPr>
              <a:xfrm>
                <a:off x="8697416" y="1340768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7" name="正方形/長方形 3146"/>
              <p:cNvSpPr/>
              <p:nvPr/>
            </p:nvSpPr>
            <p:spPr>
              <a:xfrm>
                <a:off x="8697416" y="1484784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8" name="正方形/長方形 3147"/>
              <p:cNvSpPr/>
              <p:nvPr/>
            </p:nvSpPr>
            <p:spPr>
              <a:xfrm>
                <a:off x="8697416" y="1628800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9" name="正方形/長方形 3148"/>
              <p:cNvSpPr/>
              <p:nvPr/>
            </p:nvSpPr>
            <p:spPr>
              <a:xfrm>
                <a:off x="8697416" y="1772816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0" name="正方形/長方形 3149"/>
              <p:cNvSpPr/>
              <p:nvPr/>
            </p:nvSpPr>
            <p:spPr>
              <a:xfrm>
                <a:off x="9349081" y="1340768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1" name="正方形/長方形 3150"/>
              <p:cNvSpPr/>
              <p:nvPr/>
            </p:nvSpPr>
            <p:spPr>
              <a:xfrm>
                <a:off x="9349081" y="1484784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2" name="正方形/長方形 3151"/>
              <p:cNvSpPr/>
              <p:nvPr/>
            </p:nvSpPr>
            <p:spPr>
              <a:xfrm>
                <a:off x="9349081" y="1628800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3" name="正方形/長方形 3152"/>
              <p:cNvSpPr/>
              <p:nvPr/>
            </p:nvSpPr>
            <p:spPr>
              <a:xfrm>
                <a:off x="9349081" y="1772816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54" name="グループ化 681"/>
            <p:cNvGrpSpPr/>
            <p:nvPr/>
          </p:nvGrpSpPr>
          <p:grpSpPr>
            <a:xfrm>
              <a:off x="8697416" y="5540158"/>
              <a:ext cx="936104" cy="288032"/>
              <a:chOff x="8697416" y="1340768"/>
              <a:chExt cx="936104" cy="504056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3155" name="正方形/長方形 3154"/>
              <p:cNvSpPr/>
              <p:nvPr/>
            </p:nvSpPr>
            <p:spPr>
              <a:xfrm>
                <a:off x="8697416" y="1340768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6" name="正方形/長方形 3155"/>
              <p:cNvSpPr/>
              <p:nvPr/>
            </p:nvSpPr>
            <p:spPr>
              <a:xfrm>
                <a:off x="8697416" y="1484784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7" name="正方形/長方形 3156"/>
              <p:cNvSpPr/>
              <p:nvPr/>
            </p:nvSpPr>
            <p:spPr>
              <a:xfrm>
                <a:off x="8697416" y="1628800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8" name="正方形/長方形 3157"/>
              <p:cNvSpPr/>
              <p:nvPr/>
            </p:nvSpPr>
            <p:spPr>
              <a:xfrm>
                <a:off x="8697416" y="1772816"/>
                <a:ext cx="288032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9" name="正方形/長方形 3158"/>
              <p:cNvSpPr/>
              <p:nvPr/>
            </p:nvSpPr>
            <p:spPr>
              <a:xfrm>
                <a:off x="9349081" y="1340768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0" name="正方形/長方形 3159"/>
              <p:cNvSpPr/>
              <p:nvPr/>
            </p:nvSpPr>
            <p:spPr>
              <a:xfrm>
                <a:off x="9349081" y="1484784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1" name="正方形/長方形 3160"/>
              <p:cNvSpPr/>
              <p:nvPr/>
            </p:nvSpPr>
            <p:spPr>
              <a:xfrm>
                <a:off x="9349081" y="1628800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2" name="正方形/長方形 3161"/>
              <p:cNvSpPr/>
              <p:nvPr/>
            </p:nvSpPr>
            <p:spPr>
              <a:xfrm>
                <a:off x="9349081" y="1772816"/>
                <a:ext cx="284439" cy="720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1221521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PPTX197_ビル群</dc:title>
  <dc:subject>PPTX197_ビル群</dc:subject>
  <dc:creator>http://www.digipot.net</dc:creator>
  <cp:lastModifiedBy/>
  <cp:revision>1</cp:revision>
  <dcterms:created xsi:type="dcterms:W3CDTF">2014-05-08T07:12:24Z</dcterms:created>
  <dcterms:modified xsi:type="dcterms:W3CDTF">2014-06-26T06:55:00Z</dcterms:modified>
  <cp:category/>
  <cp:version>1</cp:version>
</cp:coreProperties>
</file>