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FF00"/>
    <a:srgbClr val="666633"/>
    <a:srgbClr val="CC9900"/>
    <a:srgbClr val="FFFF99"/>
    <a:srgbClr val="FFCCFF"/>
    <a:srgbClr val="CCCCFF"/>
    <a:srgbClr val="99CCFF"/>
    <a:srgbClr val="FF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75" d="100"/>
          <a:sy n="75" d="100"/>
        </p:scale>
        <p:origin x="-293" y="1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" name="グループ化 1023"/>
          <p:cNvGrpSpPr/>
          <p:nvPr/>
        </p:nvGrpSpPr>
        <p:grpSpPr>
          <a:xfrm>
            <a:off x="2303822" y="1065717"/>
            <a:ext cx="1539110" cy="1058138"/>
            <a:chOff x="7154951" y="4750232"/>
            <a:chExt cx="2304256" cy="1584176"/>
          </a:xfrm>
        </p:grpSpPr>
        <p:grpSp>
          <p:nvGrpSpPr>
            <p:cNvPr id="445" name="グループ化 444"/>
            <p:cNvGrpSpPr/>
            <p:nvPr/>
          </p:nvGrpSpPr>
          <p:grpSpPr>
            <a:xfrm>
              <a:off x="7154951" y="4750232"/>
              <a:ext cx="2304256" cy="1584176"/>
              <a:chOff x="3008784" y="4293096"/>
              <a:chExt cx="2304256" cy="1584176"/>
            </a:xfrm>
          </p:grpSpPr>
          <p:sp>
            <p:nvSpPr>
              <p:cNvPr id="446" name="角丸四角形 445"/>
              <p:cNvSpPr/>
              <p:nvPr/>
            </p:nvSpPr>
            <p:spPr>
              <a:xfrm>
                <a:off x="3008784" y="4293096"/>
                <a:ext cx="2304256" cy="1584176"/>
              </a:xfrm>
              <a:prstGeom prst="roundRect">
                <a:avLst>
                  <a:gd name="adj" fmla="val 5644"/>
                </a:avLst>
              </a:prstGeom>
              <a:pattFill prst="zigZag">
                <a:fgClr>
                  <a:schemeClr val="bg1"/>
                </a:fgClr>
                <a:bgClr>
                  <a:srgbClr val="FFCCFF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テキスト ボックス 448"/>
              <p:cNvSpPr txBox="1"/>
              <p:nvPr/>
            </p:nvSpPr>
            <p:spPr>
              <a:xfrm>
                <a:off x="3955884" y="4413012"/>
                <a:ext cx="1213139" cy="1583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メイリオ" pitchFamily="50" charset="-128"/>
                    <a:ea typeface="メイリオ" pitchFamily="50" charset="-128"/>
                  </a:rPr>
                  <a:t>有効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期限 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450" name="テキスト ボックス 449"/>
              <p:cNvSpPr txBox="1"/>
              <p:nvPr/>
            </p:nvSpPr>
            <p:spPr>
              <a:xfrm>
                <a:off x="3294037" y="4819134"/>
                <a:ext cx="1085255" cy="20002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国民　</a:t>
                </a:r>
                <a:r>
                  <a:rPr lang="ja-JP" altLang="en-US" dirty="0">
                    <a:latin typeface="メイリオ" pitchFamily="50" charset="-128"/>
                    <a:ea typeface="メイリオ" pitchFamily="50" charset="-128"/>
                  </a:rPr>
                  <a:t>保険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456" name="テキスト ボックス 455"/>
            <p:cNvSpPr txBox="1"/>
            <p:nvPr/>
          </p:nvSpPr>
          <p:spPr>
            <a:xfrm>
              <a:off x="7273994" y="4859265"/>
              <a:ext cx="653206" cy="10001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lang="ja-JP" altLang="en-US" b="1" dirty="0">
                  <a:latin typeface="メイリオ" pitchFamily="50" charset="-128"/>
                  <a:ea typeface="メイリオ" pitchFamily="50" charset="-128"/>
                </a:rPr>
                <a:t>国民健康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保険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457" name="テキスト ボックス 456"/>
            <p:cNvSpPr txBox="1"/>
            <p:nvPr/>
          </p:nvSpPr>
          <p:spPr>
            <a:xfrm>
              <a:off x="7273994" y="4983864"/>
              <a:ext cx="653206" cy="10001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被保険者証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458" name="テキスト ボックス 457"/>
            <p:cNvSpPr txBox="1"/>
            <p:nvPr/>
          </p:nvSpPr>
          <p:spPr>
            <a:xfrm>
              <a:off x="7370763" y="578094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459" name="テキスト ボックス 458"/>
            <p:cNvSpPr txBox="1"/>
            <p:nvPr/>
          </p:nvSpPr>
          <p:spPr>
            <a:xfrm>
              <a:off x="7370763" y="565140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460" name="テキスト ボックス 459"/>
            <p:cNvSpPr txBox="1"/>
            <p:nvPr/>
          </p:nvSpPr>
          <p:spPr>
            <a:xfrm>
              <a:off x="7370763" y="590286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461" name="テキスト ボックス 460"/>
            <p:cNvSpPr txBox="1"/>
            <p:nvPr/>
          </p:nvSpPr>
          <p:spPr>
            <a:xfrm>
              <a:off x="7370763" y="603240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462" name="テキスト ボックス 461"/>
            <p:cNvSpPr txBox="1"/>
            <p:nvPr/>
          </p:nvSpPr>
          <p:spPr>
            <a:xfrm>
              <a:off x="7370763" y="615432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</p:grpSp>
      <p:grpSp>
        <p:nvGrpSpPr>
          <p:cNvPr id="1025" name="グループ化 1024"/>
          <p:cNvGrpSpPr/>
          <p:nvPr/>
        </p:nvGrpSpPr>
        <p:grpSpPr>
          <a:xfrm>
            <a:off x="7923330" y="1055763"/>
            <a:ext cx="1539110" cy="1058138"/>
            <a:chOff x="9880395" y="4750232"/>
            <a:chExt cx="2304256" cy="1584176"/>
          </a:xfrm>
        </p:grpSpPr>
        <p:grpSp>
          <p:nvGrpSpPr>
            <p:cNvPr id="497" name="グループ化 496"/>
            <p:cNvGrpSpPr/>
            <p:nvPr/>
          </p:nvGrpSpPr>
          <p:grpSpPr>
            <a:xfrm>
              <a:off x="9880395" y="4750232"/>
              <a:ext cx="2304256" cy="1584176"/>
              <a:chOff x="3008784" y="4293096"/>
              <a:chExt cx="2304256" cy="1584176"/>
            </a:xfrm>
          </p:grpSpPr>
          <p:sp>
            <p:nvSpPr>
              <p:cNvPr id="498" name="角丸四角形 497"/>
              <p:cNvSpPr/>
              <p:nvPr/>
            </p:nvSpPr>
            <p:spPr>
              <a:xfrm>
                <a:off x="3008784" y="4293096"/>
                <a:ext cx="2304256" cy="1584176"/>
              </a:xfrm>
              <a:prstGeom prst="roundRect">
                <a:avLst>
                  <a:gd name="adj" fmla="val 5644"/>
                </a:avLst>
              </a:prstGeom>
              <a:pattFill prst="zigZag">
                <a:fgClr>
                  <a:schemeClr val="bg1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テキスト ボックス 498"/>
              <p:cNvSpPr txBox="1"/>
              <p:nvPr/>
            </p:nvSpPr>
            <p:spPr>
              <a:xfrm>
                <a:off x="3955884" y="4413012"/>
                <a:ext cx="1213139" cy="1583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メイリオ" pitchFamily="50" charset="-128"/>
                    <a:ea typeface="メイリオ" pitchFamily="50" charset="-128"/>
                  </a:rPr>
                  <a:t>有効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期限 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500" name="テキスト ボックス 499"/>
              <p:cNvSpPr txBox="1"/>
              <p:nvPr/>
            </p:nvSpPr>
            <p:spPr>
              <a:xfrm>
                <a:off x="3294037" y="4819134"/>
                <a:ext cx="1085255" cy="20002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国民　</a:t>
                </a:r>
                <a:r>
                  <a:rPr lang="ja-JP" altLang="en-US" dirty="0">
                    <a:latin typeface="メイリオ" pitchFamily="50" charset="-128"/>
                    <a:ea typeface="メイリオ" pitchFamily="50" charset="-128"/>
                  </a:rPr>
                  <a:t>保険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501" name="テキスト ボックス 500"/>
            <p:cNvSpPr txBox="1"/>
            <p:nvPr/>
          </p:nvSpPr>
          <p:spPr>
            <a:xfrm>
              <a:off x="9999438" y="4859265"/>
              <a:ext cx="653206" cy="10001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lang="ja-JP" altLang="en-US" b="1" dirty="0">
                  <a:latin typeface="メイリオ" pitchFamily="50" charset="-128"/>
                  <a:ea typeface="メイリオ" pitchFamily="50" charset="-128"/>
                </a:rPr>
                <a:t>国民健康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保険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02" name="テキスト ボックス 501"/>
            <p:cNvSpPr txBox="1"/>
            <p:nvPr/>
          </p:nvSpPr>
          <p:spPr>
            <a:xfrm>
              <a:off x="9999438" y="4983864"/>
              <a:ext cx="653206" cy="10001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被保険者証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03" name="テキスト ボックス 502"/>
            <p:cNvSpPr txBox="1"/>
            <p:nvPr/>
          </p:nvSpPr>
          <p:spPr>
            <a:xfrm>
              <a:off x="10096207" y="578094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04" name="テキスト ボックス 503"/>
            <p:cNvSpPr txBox="1"/>
            <p:nvPr/>
          </p:nvSpPr>
          <p:spPr>
            <a:xfrm>
              <a:off x="10096207" y="565140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05" name="テキスト ボックス 504"/>
            <p:cNvSpPr txBox="1"/>
            <p:nvPr/>
          </p:nvSpPr>
          <p:spPr>
            <a:xfrm>
              <a:off x="10096207" y="590286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06" name="テキスト ボックス 505"/>
            <p:cNvSpPr txBox="1"/>
            <p:nvPr/>
          </p:nvSpPr>
          <p:spPr>
            <a:xfrm>
              <a:off x="10096207" y="603240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07" name="テキスト ボックス 506"/>
            <p:cNvSpPr txBox="1"/>
            <p:nvPr/>
          </p:nvSpPr>
          <p:spPr>
            <a:xfrm>
              <a:off x="10096207" y="615432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</p:grpSp>
      <p:grpSp>
        <p:nvGrpSpPr>
          <p:cNvPr id="533" name="グループ化 532"/>
          <p:cNvGrpSpPr/>
          <p:nvPr/>
        </p:nvGrpSpPr>
        <p:grpSpPr>
          <a:xfrm>
            <a:off x="6048435" y="1055763"/>
            <a:ext cx="1539110" cy="1058138"/>
            <a:chOff x="9880395" y="4750232"/>
            <a:chExt cx="2304256" cy="1584176"/>
          </a:xfrm>
        </p:grpSpPr>
        <p:grpSp>
          <p:nvGrpSpPr>
            <p:cNvPr id="534" name="グループ化 533"/>
            <p:cNvGrpSpPr/>
            <p:nvPr/>
          </p:nvGrpSpPr>
          <p:grpSpPr>
            <a:xfrm>
              <a:off x="9880395" y="4750232"/>
              <a:ext cx="2304256" cy="1584176"/>
              <a:chOff x="3008784" y="4293096"/>
              <a:chExt cx="2304256" cy="1584176"/>
            </a:xfrm>
          </p:grpSpPr>
          <p:sp>
            <p:nvSpPr>
              <p:cNvPr id="542" name="角丸四角形 541"/>
              <p:cNvSpPr/>
              <p:nvPr/>
            </p:nvSpPr>
            <p:spPr>
              <a:xfrm>
                <a:off x="3008784" y="4293096"/>
                <a:ext cx="2304256" cy="1584176"/>
              </a:xfrm>
              <a:prstGeom prst="roundRect">
                <a:avLst>
                  <a:gd name="adj" fmla="val 5644"/>
                </a:avLst>
              </a:prstGeom>
              <a:pattFill prst="zigZag">
                <a:fgClr>
                  <a:srgbClr val="FFFF99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テキスト ボックス 542"/>
              <p:cNvSpPr txBox="1"/>
              <p:nvPr/>
            </p:nvSpPr>
            <p:spPr>
              <a:xfrm>
                <a:off x="3955884" y="4413012"/>
                <a:ext cx="1213139" cy="1583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メイリオ" pitchFamily="50" charset="-128"/>
                    <a:ea typeface="メイリオ" pitchFamily="50" charset="-128"/>
                  </a:rPr>
                  <a:t>有効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期限 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544" name="テキスト ボックス 543"/>
              <p:cNvSpPr txBox="1"/>
              <p:nvPr/>
            </p:nvSpPr>
            <p:spPr>
              <a:xfrm>
                <a:off x="3294037" y="4819134"/>
                <a:ext cx="1085255" cy="20002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国民　</a:t>
                </a:r>
                <a:r>
                  <a:rPr lang="ja-JP" altLang="en-US" dirty="0">
                    <a:latin typeface="メイリオ" pitchFamily="50" charset="-128"/>
                    <a:ea typeface="メイリオ" pitchFamily="50" charset="-128"/>
                  </a:rPr>
                  <a:t>保険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535" name="テキスト ボックス 534"/>
            <p:cNvSpPr txBox="1"/>
            <p:nvPr/>
          </p:nvSpPr>
          <p:spPr>
            <a:xfrm>
              <a:off x="9999438" y="4859265"/>
              <a:ext cx="653206" cy="10001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lang="ja-JP" altLang="en-US" b="1" dirty="0">
                  <a:latin typeface="メイリオ" pitchFamily="50" charset="-128"/>
                  <a:ea typeface="メイリオ" pitchFamily="50" charset="-128"/>
                </a:rPr>
                <a:t>国民健康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保険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36" name="テキスト ボックス 535"/>
            <p:cNvSpPr txBox="1"/>
            <p:nvPr/>
          </p:nvSpPr>
          <p:spPr>
            <a:xfrm>
              <a:off x="9999438" y="4983864"/>
              <a:ext cx="653206" cy="10001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被保険者証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37" name="テキスト ボックス 536"/>
            <p:cNvSpPr txBox="1"/>
            <p:nvPr/>
          </p:nvSpPr>
          <p:spPr>
            <a:xfrm>
              <a:off x="10096207" y="578094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38" name="テキスト ボックス 537"/>
            <p:cNvSpPr txBox="1"/>
            <p:nvPr/>
          </p:nvSpPr>
          <p:spPr>
            <a:xfrm>
              <a:off x="10096207" y="565140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39" name="テキスト ボックス 538"/>
            <p:cNvSpPr txBox="1"/>
            <p:nvPr/>
          </p:nvSpPr>
          <p:spPr>
            <a:xfrm>
              <a:off x="10096207" y="590286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40" name="テキスト ボックス 539"/>
            <p:cNvSpPr txBox="1"/>
            <p:nvPr/>
          </p:nvSpPr>
          <p:spPr>
            <a:xfrm>
              <a:off x="10096207" y="603240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41" name="テキスト ボックス 540"/>
            <p:cNvSpPr txBox="1"/>
            <p:nvPr/>
          </p:nvSpPr>
          <p:spPr>
            <a:xfrm>
              <a:off x="10096207" y="615432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</p:grpSp>
      <p:grpSp>
        <p:nvGrpSpPr>
          <p:cNvPr id="545" name="グループ化 544"/>
          <p:cNvGrpSpPr/>
          <p:nvPr/>
        </p:nvGrpSpPr>
        <p:grpSpPr>
          <a:xfrm>
            <a:off x="436258" y="1064020"/>
            <a:ext cx="1539110" cy="1058138"/>
            <a:chOff x="7154951" y="4750232"/>
            <a:chExt cx="2304256" cy="1584176"/>
          </a:xfrm>
        </p:grpSpPr>
        <p:grpSp>
          <p:nvGrpSpPr>
            <p:cNvPr id="546" name="グループ化 545"/>
            <p:cNvGrpSpPr/>
            <p:nvPr/>
          </p:nvGrpSpPr>
          <p:grpSpPr>
            <a:xfrm>
              <a:off x="7154951" y="4750232"/>
              <a:ext cx="2304256" cy="1584176"/>
              <a:chOff x="3008784" y="4293096"/>
              <a:chExt cx="2304256" cy="1584176"/>
            </a:xfrm>
          </p:grpSpPr>
          <p:sp>
            <p:nvSpPr>
              <p:cNvPr id="554" name="角丸四角形 553"/>
              <p:cNvSpPr/>
              <p:nvPr/>
            </p:nvSpPr>
            <p:spPr>
              <a:xfrm>
                <a:off x="3008784" y="4293096"/>
                <a:ext cx="2304256" cy="1584176"/>
              </a:xfrm>
              <a:prstGeom prst="roundRect">
                <a:avLst>
                  <a:gd name="adj" fmla="val 5644"/>
                </a:avLst>
              </a:prstGeom>
              <a:pattFill prst="zigZag">
                <a:fgClr>
                  <a:schemeClr val="bg1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テキスト ボックス 554"/>
              <p:cNvSpPr txBox="1"/>
              <p:nvPr/>
            </p:nvSpPr>
            <p:spPr>
              <a:xfrm>
                <a:off x="3955884" y="4413012"/>
                <a:ext cx="1213139" cy="1583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メイリオ" pitchFamily="50" charset="-128"/>
                    <a:ea typeface="メイリオ" pitchFamily="50" charset="-128"/>
                  </a:rPr>
                  <a:t>有効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期限 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556" name="テキスト ボックス 555"/>
              <p:cNvSpPr txBox="1"/>
              <p:nvPr/>
            </p:nvSpPr>
            <p:spPr>
              <a:xfrm>
                <a:off x="3294037" y="4819134"/>
                <a:ext cx="1085255" cy="20002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国民　</a:t>
                </a:r>
                <a:r>
                  <a:rPr lang="ja-JP" altLang="en-US" dirty="0">
                    <a:latin typeface="メイリオ" pitchFamily="50" charset="-128"/>
                    <a:ea typeface="メイリオ" pitchFamily="50" charset="-128"/>
                  </a:rPr>
                  <a:t>保険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547" name="テキスト ボックス 546"/>
            <p:cNvSpPr txBox="1"/>
            <p:nvPr/>
          </p:nvSpPr>
          <p:spPr>
            <a:xfrm>
              <a:off x="7273994" y="4859265"/>
              <a:ext cx="653206" cy="10001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lang="ja-JP" altLang="en-US" b="1" dirty="0">
                  <a:latin typeface="メイリオ" pitchFamily="50" charset="-128"/>
                  <a:ea typeface="メイリオ" pitchFamily="50" charset="-128"/>
                </a:rPr>
                <a:t>国民健康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保険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48" name="テキスト ボックス 547"/>
            <p:cNvSpPr txBox="1"/>
            <p:nvPr/>
          </p:nvSpPr>
          <p:spPr>
            <a:xfrm>
              <a:off x="7273994" y="4983864"/>
              <a:ext cx="653206" cy="10001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被保険者証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49" name="テキスト ボックス 548"/>
            <p:cNvSpPr txBox="1"/>
            <p:nvPr/>
          </p:nvSpPr>
          <p:spPr>
            <a:xfrm>
              <a:off x="7370763" y="578094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50" name="テキスト ボックス 549"/>
            <p:cNvSpPr txBox="1"/>
            <p:nvPr/>
          </p:nvSpPr>
          <p:spPr>
            <a:xfrm>
              <a:off x="7370763" y="565140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51" name="テキスト ボックス 550"/>
            <p:cNvSpPr txBox="1"/>
            <p:nvPr/>
          </p:nvSpPr>
          <p:spPr>
            <a:xfrm>
              <a:off x="7370763" y="590286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52" name="テキスト ボックス 551"/>
            <p:cNvSpPr txBox="1"/>
            <p:nvPr/>
          </p:nvSpPr>
          <p:spPr>
            <a:xfrm>
              <a:off x="7370763" y="603240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53" name="テキスト ボックス 552"/>
            <p:cNvSpPr txBox="1"/>
            <p:nvPr/>
          </p:nvSpPr>
          <p:spPr>
            <a:xfrm>
              <a:off x="7370763" y="615432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</p:grpSp>
      <p:grpSp>
        <p:nvGrpSpPr>
          <p:cNvPr id="557" name="グループ化 556"/>
          <p:cNvGrpSpPr/>
          <p:nvPr/>
        </p:nvGrpSpPr>
        <p:grpSpPr>
          <a:xfrm>
            <a:off x="4159464" y="1065717"/>
            <a:ext cx="1539110" cy="1058138"/>
            <a:chOff x="9880395" y="4750232"/>
            <a:chExt cx="2304256" cy="1584176"/>
          </a:xfrm>
        </p:grpSpPr>
        <p:grpSp>
          <p:nvGrpSpPr>
            <p:cNvPr id="558" name="グループ化 557"/>
            <p:cNvGrpSpPr/>
            <p:nvPr/>
          </p:nvGrpSpPr>
          <p:grpSpPr>
            <a:xfrm>
              <a:off x="9880395" y="4750232"/>
              <a:ext cx="2304256" cy="1584176"/>
              <a:chOff x="3008784" y="4293096"/>
              <a:chExt cx="2304256" cy="1584176"/>
            </a:xfrm>
          </p:grpSpPr>
          <p:sp>
            <p:nvSpPr>
              <p:cNvPr id="566" name="角丸四角形 565"/>
              <p:cNvSpPr/>
              <p:nvPr/>
            </p:nvSpPr>
            <p:spPr>
              <a:xfrm>
                <a:off x="3008784" y="4293096"/>
                <a:ext cx="2304256" cy="1584176"/>
              </a:xfrm>
              <a:prstGeom prst="roundRect">
                <a:avLst>
                  <a:gd name="adj" fmla="val 5644"/>
                </a:avLst>
              </a:prstGeom>
              <a:pattFill prst="zigZ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テキスト ボックス 566"/>
              <p:cNvSpPr txBox="1"/>
              <p:nvPr/>
            </p:nvSpPr>
            <p:spPr>
              <a:xfrm>
                <a:off x="3955884" y="4413012"/>
                <a:ext cx="1213139" cy="1583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メイリオ" pitchFamily="50" charset="-128"/>
                    <a:ea typeface="メイリオ" pitchFamily="50" charset="-128"/>
                  </a:rPr>
                  <a:t>有効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期限 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568" name="テキスト ボックス 567"/>
              <p:cNvSpPr txBox="1"/>
              <p:nvPr/>
            </p:nvSpPr>
            <p:spPr>
              <a:xfrm>
                <a:off x="3294037" y="4819134"/>
                <a:ext cx="1085255" cy="20002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国民　</a:t>
                </a:r>
                <a:r>
                  <a:rPr lang="ja-JP" altLang="en-US" dirty="0">
                    <a:latin typeface="メイリオ" pitchFamily="50" charset="-128"/>
                    <a:ea typeface="メイリオ" pitchFamily="50" charset="-128"/>
                  </a:rPr>
                  <a:t>保険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559" name="テキスト ボックス 558"/>
            <p:cNvSpPr txBox="1"/>
            <p:nvPr/>
          </p:nvSpPr>
          <p:spPr>
            <a:xfrm>
              <a:off x="9999438" y="4859265"/>
              <a:ext cx="653206" cy="10001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lang="ja-JP" altLang="en-US" b="1" dirty="0">
                  <a:latin typeface="メイリオ" pitchFamily="50" charset="-128"/>
                  <a:ea typeface="メイリオ" pitchFamily="50" charset="-128"/>
                </a:rPr>
                <a:t>国民健康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保険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60" name="テキスト ボックス 559"/>
            <p:cNvSpPr txBox="1"/>
            <p:nvPr/>
          </p:nvSpPr>
          <p:spPr>
            <a:xfrm>
              <a:off x="9999438" y="4983864"/>
              <a:ext cx="653206" cy="10001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被保険者証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61" name="テキスト ボックス 560"/>
            <p:cNvSpPr txBox="1"/>
            <p:nvPr/>
          </p:nvSpPr>
          <p:spPr>
            <a:xfrm>
              <a:off x="10096207" y="578094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62" name="テキスト ボックス 561"/>
            <p:cNvSpPr txBox="1"/>
            <p:nvPr/>
          </p:nvSpPr>
          <p:spPr>
            <a:xfrm>
              <a:off x="10096207" y="565140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63" name="テキスト ボックス 562"/>
            <p:cNvSpPr txBox="1"/>
            <p:nvPr/>
          </p:nvSpPr>
          <p:spPr>
            <a:xfrm>
              <a:off x="10096207" y="590286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64" name="テキスト ボックス 563"/>
            <p:cNvSpPr txBox="1"/>
            <p:nvPr/>
          </p:nvSpPr>
          <p:spPr>
            <a:xfrm>
              <a:off x="10096207" y="603240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65" name="テキスト ボックス 564"/>
            <p:cNvSpPr txBox="1"/>
            <p:nvPr/>
          </p:nvSpPr>
          <p:spPr>
            <a:xfrm>
              <a:off x="10096207" y="6154321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</p:grpSp>
      <p:grpSp>
        <p:nvGrpSpPr>
          <p:cNvPr id="360" name="グループ化 359"/>
          <p:cNvGrpSpPr/>
          <p:nvPr/>
        </p:nvGrpSpPr>
        <p:grpSpPr>
          <a:xfrm>
            <a:off x="436258" y="4959170"/>
            <a:ext cx="1578255" cy="1142874"/>
            <a:chOff x="2072680" y="3212976"/>
            <a:chExt cx="2088232" cy="1512168"/>
          </a:xfrm>
        </p:grpSpPr>
        <p:sp>
          <p:nvSpPr>
            <p:cNvPr id="361" name="メモ 360"/>
            <p:cNvSpPr/>
            <p:nvPr/>
          </p:nvSpPr>
          <p:spPr>
            <a:xfrm>
              <a:off x="2072680" y="3212976"/>
              <a:ext cx="2088232" cy="1512168"/>
            </a:xfrm>
            <a:prstGeom prst="foldedCorner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2" name="正方形/長方形 361"/>
            <p:cNvSpPr/>
            <p:nvPr/>
          </p:nvSpPr>
          <p:spPr>
            <a:xfrm>
              <a:off x="2144688" y="3573016"/>
              <a:ext cx="1944216" cy="720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テキスト ボックス 362"/>
            <p:cNvSpPr txBox="1"/>
            <p:nvPr/>
          </p:nvSpPr>
          <p:spPr>
            <a:xfrm>
              <a:off x="2612740" y="3308351"/>
              <a:ext cx="1008112" cy="2296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受 験 票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364" name="テキスト ボックス 363"/>
            <p:cNvSpPr txBox="1"/>
            <p:nvPr/>
          </p:nvSpPr>
          <p:spPr>
            <a:xfrm>
              <a:off x="2216696" y="3717031"/>
              <a:ext cx="1584176" cy="44004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受験番号：</a:t>
              </a:r>
              <a:r>
                <a:rPr lang="en-US" altLang="ja-JP" dirty="0" smtClean="0">
                  <a:latin typeface="メイリオ" pitchFamily="50" charset="-128"/>
                  <a:ea typeface="メイリオ" pitchFamily="50" charset="-128"/>
                </a:rPr>
                <a:t>No.0000000</a:t>
              </a:r>
            </a:p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名　　前：受験　太郎    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grpSp>
          <p:nvGrpSpPr>
            <p:cNvPr id="365" name="グループ化 33"/>
            <p:cNvGrpSpPr/>
            <p:nvPr/>
          </p:nvGrpSpPr>
          <p:grpSpPr>
            <a:xfrm>
              <a:off x="2216696" y="4195068"/>
              <a:ext cx="1606004" cy="415032"/>
              <a:chOff x="2216696" y="4221088"/>
              <a:chExt cx="1728192" cy="310158"/>
            </a:xfrm>
          </p:grpSpPr>
          <p:sp>
            <p:nvSpPr>
              <p:cNvPr id="366" name="正方形/長方形 365"/>
              <p:cNvSpPr/>
              <p:nvPr/>
            </p:nvSpPr>
            <p:spPr>
              <a:xfrm>
                <a:off x="2216696" y="4221088"/>
                <a:ext cx="1728192" cy="720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正方形/長方形 366"/>
              <p:cNvSpPr/>
              <p:nvPr/>
            </p:nvSpPr>
            <p:spPr>
              <a:xfrm>
                <a:off x="2216696" y="4341242"/>
                <a:ext cx="1728192" cy="720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正方形/長方形 367"/>
              <p:cNvSpPr/>
              <p:nvPr/>
            </p:nvSpPr>
            <p:spPr>
              <a:xfrm>
                <a:off x="2216696" y="4459238"/>
                <a:ext cx="1728192" cy="720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69" name="グループ化 368"/>
          <p:cNvGrpSpPr/>
          <p:nvPr/>
        </p:nvGrpSpPr>
        <p:grpSpPr>
          <a:xfrm>
            <a:off x="6033198" y="4959170"/>
            <a:ext cx="1578255" cy="1142874"/>
            <a:chOff x="4308376" y="3212976"/>
            <a:chExt cx="2088232" cy="1512168"/>
          </a:xfrm>
        </p:grpSpPr>
        <p:sp>
          <p:nvSpPr>
            <p:cNvPr id="370" name="メモ 369"/>
            <p:cNvSpPr/>
            <p:nvPr/>
          </p:nvSpPr>
          <p:spPr>
            <a:xfrm>
              <a:off x="4308376" y="3212976"/>
              <a:ext cx="2088232" cy="1512168"/>
            </a:xfrm>
            <a:prstGeom prst="foldedCorner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1" name="正方形/長方形 370"/>
            <p:cNvSpPr/>
            <p:nvPr/>
          </p:nvSpPr>
          <p:spPr>
            <a:xfrm>
              <a:off x="4380384" y="3573016"/>
              <a:ext cx="1944216" cy="720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テキスト ボックス 371"/>
            <p:cNvSpPr txBox="1"/>
            <p:nvPr/>
          </p:nvSpPr>
          <p:spPr>
            <a:xfrm>
              <a:off x="4848436" y="3308351"/>
              <a:ext cx="1008112" cy="2296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履 歴 書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373" name="テキスト ボックス 372"/>
            <p:cNvSpPr txBox="1"/>
            <p:nvPr/>
          </p:nvSpPr>
          <p:spPr>
            <a:xfrm>
              <a:off x="4452392" y="3717031"/>
              <a:ext cx="1220688" cy="21602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名　前：</a:t>
              </a:r>
              <a:r>
                <a:rPr lang="ja-JP" altLang="en-US" dirty="0">
                  <a:latin typeface="メイリオ" pitchFamily="50" charset="-128"/>
                  <a:ea typeface="メイリオ" pitchFamily="50" charset="-128"/>
                </a:rPr>
                <a:t>履歴</a:t>
              </a:r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　太郎    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grpSp>
          <p:nvGrpSpPr>
            <p:cNvPr id="463" name="グループ化 41"/>
            <p:cNvGrpSpPr/>
            <p:nvPr/>
          </p:nvGrpSpPr>
          <p:grpSpPr>
            <a:xfrm>
              <a:off x="4452392" y="4005064"/>
              <a:ext cx="1076672" cy="578470"/>
              <a:chOff x="2216696" y="4098949"/>
              <a:chExt cx="1728192" cy="432297"/>
            </a:xfrm>
          </p:grpSpPr>
          <p:sp>
            <p:nvSpPr>
              <p:cNvPr id="477" name="正方形/長方形 476"/>
              <p:cNvSpPr/>
              <p:nvPr/>
            </p:nvSpPr>
            <p:spPr>
              <a:xfrm>
                <a:off x="2216696" y="4221088"/>
                <a:ext cx="1728192" cy="720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正方形/長方形 477"/>
              <p:cNvSpPr/>
              <p:nvPr/>
            </p:nvSpPr>
            <p:spPr>
              <a:xfrm>
                <a:off x="2216696" y="4341242"/>
                <a:ext cx="1728192" cy="720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正方形/長方形 478"/>
              <p:cNvSpPr/>
              <p:nvPr/>
            </p:nvSpPr>
            <p:spPr>
              <a:xfrm>
                <a:off x="2216696" y="4459238"/>
                <a:ext cx="1728192" cy="720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正方形/長方形 479"/>
              <p:cNvSpPr/>
              <p:nvPr/>
            </p:nvSpPr>
            <p:spPr>
              <a:xfrm>
                <a:off x="2216696" y="4098949"/>
                <a:ext cx="1728192" cy="720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4" name="グループ化 50"/>
            <p:cNvGrpSpPr/>
            <p:nvPr/>
          </p:nvGrpSpPr>
          <p:grpSpPr>
            <a:xfrm>
              <a:off x="5683630" y="3717032"/>
              <a:ext cx="559975" cy="727968"/>
              <a:chOff x="7069435" y="4725144"/>
              <a:chExt cx="720080" cy="936104"/>
            </a:xfrm>
          </p:grpSpPr>
          <p:sp>
            <p:nvSpPr>
              <p:cNvPr id="466" name="正方形/長方形 465"/>
              <p:cNvSpPr/>
              <p:nvPr/>
            </p:nvSpPr>
            <p:spPr>
              <a:xfrm>
                <a:off x="7069435" y="4725144"/>
                <a:ext cx="720080" cy="93610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0" name="グループ化 46"/>
              <p:cNvGrpSpPr/>
              <p:nvPr/>
            </p:nvGrpSpPr>
            <p:grpSpPr>
              <a:xfrm>
                <a:off x="7188535" y="4797152"/>
                <a:ext cx="481880" cy="864096"/>
                <a:chOff x="7516291" y="3108325"/>
                <a:chExt cx="418034" cy="752723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473" name="片側の 2 つの角を丸めた四角形 472"/>
                <p:cNvSpPr/>
                <p:nvPr/>
              </p:nvSpPr>
              <p:spPr>
                <a:xfrm>
                  <a:off x="7516291" y="3514725"/>
                  <a:ext cx="418034" cy="346323"/>
                </a:xfrm>
                <a:prstGeom prst="round2SameRect">
                  <a:avLst>
                    <a:gd name="adj1" fmla="val 24383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円/楕円 474"/>
                <p:cNvSpPr/>
                <p:nvPr/>
              </p:nvSpPr>
              <p:spPr>
                <a:xfrm>
                  <a:off x="7545288" y="3108325"/>
                  <a:ext cx="360040" cy="39268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正方形/長方形 475"/>
                <p:cNvSpPr/>
                <p:nvPr/>
              </p:nvSpPr>
              <p:spPr>
                <a:xfrm>
                  <a:off x="7653300" y="3429000"/>
                  <a:ext cx="144016" cy="14401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481" name="グループ化 480"/>
          <p:cNvGrpSpPr/>
          <p:nvPr/>
        </p:nvGrpSpPr>
        <p:grpSpPr>
          <a:xfrm>
            <a:off x="7915746" y="2981190"/>
            <a:ext cx="1571747" cy="1080576"/>
            <a:chOff x="9563956" y="-184546"/>
            <a:chExt cx="2304256" cy="1584176"/>
          </a:xfrm>
        </p:grpSpPr>
        <p:grpSp>
          <p:nvGrpSpPr>
            <p:cNvPr id="482" name="グループ化 481"/>
            <p:cNvGrpSpPr/>
            <p:nvPr/>
          </p:nvGrpSpPr>
          <p:grpSpPr>
            <a:xfrm>
              <a:off x="9563956" y="-184546"/>
              <a:ext cx="2304256" cy="1584176"/>
              <a:chOff x="5629275" y="4293096"/>
              <a:chExt cx="2304256" cy="1584176"/>
            </a:xfrm>
          </p:grpSpPr>
          <p:sp>
            <p:nvSpPr>
              <p:cNvPr id="484" name="角丸四角形 483"/>
              <p:cNvSpPr/>
              <p:nvPr/>
            </p:nvSpPr>
            <p:spPr>
              <a:xfrm>
                <a:off x="5629275" y="4293096"/>
                <a:ext cx="2304256" cy="1584176"/>
              </a:xfrm>
              <a:prstGeom prst="roundRect">
                <a:avLst>
                  <a:gd name="adj" fmla="val 5644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正方形/長方形 484"/>
              <p:cNvSpPr/>
              <p:nvPr/>
            </p:nvSpPr>
            <p:spPr>
              <a:xfrm>
                <a:off x="5773291" y="4806351"/>
                <a:ext cx="2016224" cy="45719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正方形/長方形 485"/>
              <p:cNvSpPr/>
              <p:nvPr/>
            </p:nvSpPr>
            <p:spPr>
              <a:xfrm>
                <a:off x="7346445" y="5165283"/>
                <a:ext cx="166011" cy="16532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7" name="テキスト ボックス 486"/>
              <p:cNvSpPr txBox="1"/>
              <p:nvPr/>
            </p:nvSpPr>
            <p:spPr>
              <a:xfrm>
                <a:off x="6131980" y="4439119"/>
                <a:ext cx="1298846" cy="25771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latin typeface="メイリオ" pitchFamily="50" charset="-128"/>
                    <a:ea typeface="メイリオ" pitchFamily="50" charset="-128"/>
                  </a:rPr>
                  <a:t>入 門 証</a:t>
                </a:r>
                <a:endParaRPr lang="en-US" altLang="ja-JP" b="1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483" name="テキスト ボックス 482"/>
            <p:cNvSpPr txBox="1"/>
            <p:nvPr/>
          </p:nvSpPr>
          <p:spPr>
            <a:xfrm>
              <a:off x="10109548" y="1190087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</p:grpSp>
      <p:grpSp>
        <p:nvGrpSpPr>
          <p:cNvPr id="488" name="グループ化 487"/>
          <p:cNvGrpSpPr/>
          <p:nvPr/>
        </p:nvGrpSpPr>
        <p:grpSpPr>
          <a:xfrm>
            <a:off x="4159464" y="4959170"/>
            <a:ext cx="1578255" cy="1142874"/>
            <a:chOff x="4308376" y="3212976"/>
            <a:chExt cx="2088232" cy="1512168"/>
          </a:xfrm>
        </p:grpSpPr>
        <p:sp>
          <p:nvSpPr>
            <p:cNvPr id="489" name="メモ 488"/>
            <p:cNvSpPr/>
            <p:nvPr/>
          </p:nvSpPr>
          <p:spPr>
            <a:xfrm>
              <a:off x="4308376" y="3212976"/>
              <a:ext cx="2088232" cy="1512168"/>
            </a:xfrm>
            <a:prstGeom prst="foldedCorner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0" name="正方形/長方形 489"/>
            <p:cNvSpPr/>
            <p:nvPr/>
          </p:nvSpPr>
          <p:spPr>
            <a:xfrm>
              <a:off x="4380384" y="3573016"/>
              <a:ext cx="1944216" cy="720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テキスト ボックス 490"/>
            <p:cNvSpPr txBox="1"/>
            <p:nvPr/>
          </p:nvSpPr>
          <p:spPr>
            <a:xfrm>
              <a:off x="4848436" y="3308351"/>
              <a:ext cx="1008112" cy="2296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申 請 書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11" name="テキスト ボックス 510"/>
            <p:cNvSpPr txBox="1"/>
            <p:nvPr/>
          </p:nvSpPr>
          <p:spPr>
            <a:xfrm>
              <a:off x="4452392" y="3717031"/>
              <a:ext cx="1220688" cy="21602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名　前：</a:t>
              </a:r>
              <a:r>
                <a:rPr lang="ja-JP" altLang="en-US" dirty="0">
                  <a:latin typeface="メイリオ" pitchFamily="50" charset="-128"/>
                  <a:ea typeface="メイリオ" pitchFamily="50" charset="-128"/>
                </a:rPr>
                <a:t>申請</a:t>
              </a:r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　太郎    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grpSp>
          <p:nvGrpSpPr>
            <p:cNvPr id="512" name="グループ化 41"/>
            <p:cNvGrpSpPr/>
            <p:nvPr/>
          </p:nvGrpSpPr>
          <p:grpSpPr>
            <a:xfrm>
              <a:off x="4452392" y="4005064"/>
              <a:ext cx="1076672" cy="578470"/>
              <a:chOff x="2216696" y="4098949"/>
              <a:chExt cx="1728192" cy="432297"/>
            </a:xfrm>
          </p:grpSpPr>
          <p:sp>
            <p:nvSpPr>
              <p:cNvPr id="519" name="正方形/長方形 518"/>
              <p:cNvSpPr/>
              <p:nvPr/>
            </p:nvSpPr>
            <p:spPr>
              <a:xfrm>
                <a:off x="2216696" y="4221088"/>
                <a:ext cx="1728192" cy="720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正方形/長方形 519"/>
              <p:cNvSpPr/>
              <p:nvPr/>
            </p:nvSpPr>
            <p:spPr>
              <a:xfrm>
                <a:off x="2216696" y="4341242"/>
                <a:ext cx="1728192" cy="720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正方形/長方形 520"/>
              <p:cNvSpPr/>
              <p:nvPr/>
            </p:nvSpPr>
            <p:spPr>
              <a:xfrm>
                <a:off x="2216696" y="4459238"/>
                <a:ext cx="1728192" cy="720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正方形/長方形 521"/>
              <p:cNvSpPr/>
              <p:nvPr/>
            </p:nvSpPr>
            <p:spPr>
              <a:xfrm>
                <a:off x="2216696" y="4098949"/>
                <a:ext cx="1728192" cy="720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3" name="グループ化 50"/>
            <p:cNvGrpSpPr/>
            <p:nvPr/>
          </p:nvGrpSpPr>
          <p:grpSpPr>
            <a:xfrm>
              <a:off x="5683630" y="3717032"/>
              <a:ext cx="559975" cy="727968"/>
              <a:chOff x="7069435" y="4725144"/>
              <a:chExt cx="720080" cy="936104"/>
            </a:xfrm>
          </p:grpSpPr>
          <p:sp>
            <p:nvSpPr>
              <p:cNvPr id="514" name="正方形/長方形 513"/>
              <p:cNvSpPr/>
              <p:nvPr/>
            </p:nvSpPr>
            <p:spPr>
              <a:xfrm>
                <a:off x="7069435" y="4725144"/>
                <a:ext cx="720080" cy="93610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5" name="グループ化 46"/>
              <p:cNvGrpSpPr/>
              <p:nvPr/>
            </p:nvGrpSpPr>
            <p:grpSpPr>
              <a:xfrm>
                <a:off x="7188535" y="4797152"/>
                <a:ext cx="481880" cy="864096"/>
                <a:chOff x="7516291" y="3108325"/>
                <a:chExt cx="418034" cy="752723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516" name="片側の 2 つの角を丸めた四角形 515"/>
                <p:cNvSpPr/>
                <p:nvPr/>
              </p:nvSpPr>
              <p:spPr>
                <a:xfrm>
                  <a:off x="7516291" y="3514725"/>
                  <a:ext cx="418034" cy="346323"/>
                </a:xfrm>
                <a:prstGeom prst="round2SameRect">
                  <a:avLst>
                    <a:gd name="adj1" fmla="val 24383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円/楕円 516"/>
                <p:cNvSpPr/>
                <p:nvPr/>
              </p:nvSpPr>
              <p:spPr>
                <a:xfrm>
                  <a:off x="7545288" y="3108325"/>
                  <a:ext cx="360040" cy="39268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正方形/長方形 517"/>
                <p:cNvSpPr/>
                <p:nvPr/>
              </p:nvSpPr>
              <p:spPr>
                <a:xfrm>
                  <a:off x="7653300" y="3429000"/>
                  <a:ext cx="144016" cy="14401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523" name="グループ化 522"/>
          <p:cNvGrpSpPr/>
          <p:nvPr/>
        </p:nvGrpSpPr>
        <p:grpSpPr>
          <a:xfrm>
            <a:off x="2299312" y="2981190"/>
            <a:ext cx="1571747" cy="1080576"/>
            <a:chOff x="3008784" y="4293096"/>
            <a:chExt cx="2304256" cy="1584176"/>
          </a:xfrm>
        </p:grpSpPr>
        <p:sp>
          <p:nvSpPr>
            <p:cNvPr id="524" name="角丸四角形 523"/>
            <p:cNvSpPr/>
            <p:nvPr/>
          </p:nvSpPr>
          <p:spPr>
            <a:xfrm>
              <a:off x="3008784" y="4293096"/>
              <a:ext cx="2304256" cy="1584176"/>
            </a:xfrm>
            <a:prstGeom prst="roundRect">
              <a:avLst>
                <a:gd name="adj" fmla="val 5644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正方形/長方形 524"/>
            <p:cNvSpPr/>
            <p:nvPr/>
          </p:nvSpPr>
          <p:spPr>
            <a:xfrm>
              <a:off x="4448944" y="4725144"/>
              <a:ext cx="720080" cy="93610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正方形/長方形 525"/>
            <p:cNvSpPr/>
            <p:nvPr/>
          </p:nvSpPr>
          <p:spPr>
            <a:xfrm>
              <a:off x="3152800" y="4639970"/>
              <a:ext cx="2016225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テキスト ボックス 526"/>
            <p:cNvSpPr txBox="1"/>
            <p:nvPr/>
          </p:nvSpPr>
          <p:spPr>
            <a:xfrm>
              <a:off x="3224808" y="5517232"/>
              <a:ext cx="936104" cy="1254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平成</a:t>
              </a:r>
              <a:r>
                <a:rPr lang="en-US" altLang="ja-JP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年</a:t>
              </a:r>
              <a:r>
                <a:rPr lang="en-US" altLang="ja-JP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月発行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28" name="テキスト ボックス 527"/>
            <p:cNvSpPr txBox="1"/>
            <p:nvPr/>
          </p:nvSpPr>
          <p:spPr>
            <a:xfrm>
              <a:off x="3224807" y="4980979"/>
              <a:ext cx="1085255" cy="20002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itchFamily="50" charset="-128"/>
                  <a:ea typeface="メイリオ" pitchFamily="50" charset="-128"/>
                </a:rPr>
                <a:t>社員</a:t>
              </a:r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　太郎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grpSp>
          <p:nvGrpSpPr>
            <p:cNvPr id="529" name="グループ化 528"/>
            <p:cNvGrpSpPr/>
            <p:nvPr/>
          </p:nvGrpSpPr>
          <p:grpSpPr>
            <a:xfrm>
              <a:off x="4568044" y="4797152"/>
              <a:ext cx="481880" cy="864096"/>
              <a:chOff x="7516291" y="3108325"/>
              <a:chExt cx="418034" cy="752723"/>
            </a:xfrm>
            <a:solidFill>
              <a:schemeClr val="bg1">
                <a:lumMod val="95000"/>
              </a:schemeClr>
            </a:solidFill>
          </p:grpSpPr>
          <p:sp>
            <p:nvSpPr>
              <p:cNvPr id="531" name="片側の 2 つの角を丸めた四角形 530"/>
              <p:cNvSpPr/>
              <p:nvPr/>
            </p:nvSpPr>
            <p:spPr>
              <a:xfrm>
                <a:off x="7516291" y="3514725"/>
                <a:ext cx="418034" cy="346323"/>
              </a:xfrm>
              <a:prstGeom prst="round2SameRect">
                <a:avLst>
                  <a:gd name="adj1" fmla="val 24383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円/楕円 531"/>
              <p:cNvSpPr/>
              <p:nvPr/>
            </p:nvSpPr>
            <p:spPr>
              <a:xfrm>
                <a:off x="7545288" y="3108325"/>
                <a:ext cx="360040" cy="39268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正方形/長方形 769"/>
              <p:cNvSpPr/>
              <p:nvPr/>
            </p:nvSpPr>
            <p:spPr>
              <a:xfrm>
                <a:off x="7653300" y="3429000"/>
                <a:ext cx="144016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30" name="テキスト ボックス 529"/>
            <p:cNvSpPr txBox="1"/>
            <p:nvPr/>
          </p:nvSpPr>
          <p:spPr>
            <a:xfrm>
              <a:off x="3656856" y="4396903"/>
              <a:ext cx="1008112" cy="20002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社 員 証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</p:grpSp>
      <p:grpSp>
        <p:nvGrpSpPr>
          <p:cNvPr id="771" name="グループ化 770"/>
          <p:cNvGrpSpPr/>
          <p:nvPr/>
        </p:nvGrpSpPr>
        <p:grpSpPr>
          <a:xfrm>
            <a:off x="417258" y="2981190"/>
            <a:ext cx="1571747" cy="1080576"/>
            <a:chOff x="5629275" y="4293096"/>
            <a:chExt cx="2304256" cy="1584176"/>
          </a:xfrm>
        </p:grpSpPr>
        <p:sp>
          <p:nvSpPr>
            <p:cNvPr id="772" name="角丸四角形 771"/>
            <p:cNvSpPr/>
            <p:nvPr/>
          </p:nvSpPr>
          <p:spPr>
            <a:xfrm>
              <a:off x="5629275" y="4293096"/>
              <a:ext cx="2304256" cy="1584176"/>
            </a:xfrm>
            <a:prstGeom prst="roundRect">
              <a:avLst>
                <a:gd name="adj" fmla="val 5644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3" name="正方形/長方形 772"/>
            <p:cNvSpPr/>
            <p:nvPr/>
          </p:nvSpPr>
          <p:spPr>
            <a:xfrm>
              <a:off x="7069435" y="4725144"/>
              <a:ext cx="720080" cy="93610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4" name="正方形/長方形 773"/>
            <p:cNvSpPr/>
            <p:nvPr/>
          </p:nvSpPr>
          <p:spPr>
            <a:xfrm>
              <a:off x="5773291" y="4639970"/>
              <a:ext cx="2016225" cy="4571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5" name="テキスト ボックス 774"/>
            <p:cNvSpPr txBox="1"/>
            <p:nvPr/>
          </p:nvSpPr>
          <p:spPr>
            <a:xfrm>
              <a:off x="5845299" y="5517232"/>
              <a:ext cx="936104" cy="1254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平成</a:t>
              </a:r>
              <a:r>
                <a:rPr lang="en-US" altLang="ja-JP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年</a:t>
              </a:r>
              <a:r>
                <a:rPr lang="en-US" altLang="ja-JP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月発行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776" name="テキスト ボックス 775"/>
            <p:cNvSpPr txBox="1"/>
            <p:nvPr/>
          </p:nvSpPr>
          <p:spPr>
            <a:xfrm>
              <a:off x="5845298" y="4980979"/>
              <a:ext cx="1085255" cy="20002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身分　太郎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grpSp>
          <p:nvGrpSpPr>
            <p:cNvPr id="777" name="グループ化 776"/>
            <p:cNvGrpSpPr/>
            <p:nvPr/>
          </p:nvGrpSpPr>
          <p:grpSpPr>
            <a:xfrm>
              <a:off x="7188535" y="4797152"/>
              <a:ext cx="481880" cy="864096"/>
              <a:chOff x="7516291" y="3108325"/>
              <a:chExt cx="418034" cy="752723"/>
            </a:xfrm>
            <a:solidFill>
              <a:schemeClr val="bg1">
                <a:lumMod val="95000"/>
              </a:schemeClr>
            </a:solidFill>
          </p:grpSpPr>
          <p:sp>
            <p:nvSpPr>
              <p:cNvPr id="779" name="片側の 2 つの角を丸めた四角形 778"/>
              <p:cNvSpPr/>
              <p:nvPr/>
            </p:nvSpPr>
            <p:spPr>
              <a:xfrm>
                <a:off x="7516291" y="3514725"/>
                <a:ext cx="418034" cy="346323"/>
              </a:xfrm>
              <a:prstGeom prst="round2SameRect">
                <a:avLst>
                  <a:gd name="adj1" fmla="val 24383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円/楕円 779"/>
              <p:cNvSpPr/>
              <p:nvPr/>
            </p:nvSpPr>
            <p:spPr>
              <a:xfrm>
                <a:off x="7545288" y="3108325"/>
                <a:ext cx="360040" cy="39268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正方形/長方形 780"/>
              <p:cNvSpPr/>
              <p:nvPr/>
            </p:nvSpPr>
            <p:spPr>
              <a:xfrm>
                <a:off x="7653300" y="3429000"/>
                <a:ext cx="144016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78" name="テキスト ボックス 777"/>
            <p:cNvSpPr txBox="1"/>
            <p:nvPr/>
          </p:nvSpPr>
          <p:spPr>
            <a:xfrm>
              <a:off x="6277347" y="4396903"/>
              <a:ext cx="1008112" cy="20002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身 分 証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</p:grpSp>
      <p:grpSp>
        <p:nvGrpSpPr>
          <p:cNvPr id="793" name="グループ化 792"/>
          <p:cNvGrpSpPr/>
          <p:nvPr/>
        </p:nvGrpSpPr>
        <p:grpSpPr>
          <a:xfrm>
            <a:off x="4167472" y="2981190"/>
            <a:ext cx="1571747" cy="1080576"/>
            <a:chOff x="5629275" y="4293096"/>
            <a:chExt cx="2304256" cy="1584176"/>
          </a:xfrm>
        </p:grpSpPr>
        <p:sp>
          <p:nvSpPr>
            <p:cNvPr id="794" name="角丸四角形 793"/>
            <p:cNvSpPr/>
            <p:nvPr/>
          </p:nvSpPr>
          <p:spPr>
            <a:xfrm>
              <a:off x="5629275" y="4293096"/>
              <a:ext cx="2304256" cy="1584176"/>
            </a:xfrm>
            <a:prstGeom prst="roundRect">
              <a:avLst>
                <a:gd name="adj" fmla="val 5644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5" name="正方形/長方形 794"/>
            <p:cNvSpPr/>
            <p:nvPr/>
          </p:nvSpPr>
          <p:spPr>
            <a:xfrm>
              <a:off x="7069435" y="4725144"/>
              <a:ext cx="720080" cy="93610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6" name="正方形/長方形 795"/>
            <p:cNvSpPr/>
            <p:nvPr/>
          </p:nvSpPr>
          <p:spPr>
            <a:xfrm>
              <a:off x="5773291" y="4639970"/>
              <a:ext cx="2016225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7" name="テキスト ボックス 796"/>
            <p:cNvSpPr txBox="1"/>
            <p:nvPr/>
          </p:nvSpPr>
          <p:spPr>
            <a:xfrm>
              <a:off x="5845299" y="5517232"/>
              <a:ext cx="936104" cy="1254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平成</a:t>
              </a:r>
              <a:r>
                <a:rPr lang="en-US" altLang="ja-JP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年</a:t>
              </a:r>
              <a:r>
                <a:rPr lang="en-US" altLang="ja-JP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月発行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798" name="テキスト ボックス 797"/>
            <p:cNvSpPr txBox="1"/>
            <p:nvPr/>
          </p:nvSpPr>
          <p:spPr>
            <a:xfrm>
              <a:off x="5845298" y="4980979"/>
              <a:ext cx="1085255" cy="20002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itchFamily="50" charset="-128"/>
                  <a:ea typeface="メイリオ" pitchFamily="50" charset="-128"/>
                </a:rPr>
                <a:t>会員</a:t>
              </a:r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　太郎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grpSp>
          <p:nvGrpSpPr>
            <p:cNvPr id="799" name="グループ化 798"/>
            <p:cNvGrpSpPr/>
            <p:nvPr/>
          </p:nvGrpSpPr>
          <p:grpSpPr>
            <a:xfrm>
              <a:off x="7188535" y="4797152"/>
              <a:ext cx="481880" cy="864096"/>
              <a:chOff x="7516291" y="3108325"/>
              <a:chExt cx="418034" cy="752723"/>
            </a:xfrm>
            <a:solidFill>
              <a:schemeClr val="bg1">
                <a:lumMod val="95000"/>
              </a:schemeClr>
            </a:solidFill>
          </p:grpSpPr>
          <p:sp>
            <p:nvSpPr>
              <p:cNvPr id="801" name="片側の 2 つの角を丸めた四角形 800"/>
              <p:cNvSpPr/>
              <p:nvPr/>
            </p:nvSpPr>
            <p:spPr>
              <a:xfrm>
                <a:off x="7516291" y="3514725"/>
                <a:ext cx="418034" cy="346323"/>
              </a:xfrm>
              <a:prstGeom prst="round2SameRect">
                <a:avLst>
                  <a:gd name="adj1" fmla="val 24383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円/楕円 801"/>
              <p:cNvSpPr/>
              <p:nvPr/>
            </p:nvSpPr>
            <p:spPr>
              <a:xfrm>
                <a:off x="7545288" y="3108325"/>
                <a:ext cx="360040" cy="39268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正方形/長方形 802"/>
              <p:cNvSpPr/>
              <p:nvPr/>
            </p:nvSpPr>
            <p:spPr>
              <a:xfrm>
                <a:off x="7653300" y="3429000"/>
                <a:ext cx="144016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00" name="テキスト ボックス 799"/>
            <p:cNvSpPr txBox="1"/>
            <p:nvPr/>
          </p:nvSpPr>
          <p:spPr>
            <a:xfrm>
              <a:off x="6277347" y="4396903"/>
              <a:ext cx="1008112" cy="20002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会 員 証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</p:grpSp>
      <p:grpSp>
        <p:nvGrpSpPr>
          <p:cNvPr id="804" name="グループ化 803"/>
          <p:cNvGrpSpPr/>
          <p:nvPr/>
        </p:nvGrpSpPr>
        <p:grpSpPr>
          <a:xfrm>
            <a:off x="2284249" y="4959170"/>
            <a:ext cx="1578255" cy="1142874"/>
            <a:chOff x="2072680" y="3212976"/>
            <a:chExt cx="2088232" cy="1512168"/>
          </a:xfrm>
        </p:grpSpPr>
        <p:sp>
          <p:nvSpPr>
            <p:cNvPr id="805" name="メモ 804"/>
            <p:cNvSpPr/>
            <p:nvPr/>
          </p:nvSpPr>
          <p:spPr>
            <a:xfrm>
              <a:off x="2072680" y="3212976"/>
              <a:ext cx="2088232" cy="1512168"/>
            </a:xfrm>
            <a:prstGeom prst="foldedCorner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6" name="正方形/長方形 805"/>
            <p:cNvSpPr/>
            <p:nvPr/>
          </p:nvSpPr>
          <p:spPr>
            <a:xfrm>
              <a:off x="2144688" y="3573016"/>
              <a:ext cx="1944216" cy="720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7" name="テキスト ボックス 806"/>
            <p:cNvSpPr txBox="1"/>
            <p:nvPr/>
          </p:nvSpPr>
          <p:spPr>
            <a:xfrm>
              <a:off x="2612740" y="3308351"/>
              <a:ext cx="1008112" cy="2296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受 講 票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808" name="テキスト ボックス 807"/>
            <p:cNvSpPr txBox="1"/>
            <p:nvPr/>
          </p:nvSpPr>
          <p:spPr>
            <a:xfrm>
              <a:off x="2216696" y="3717031"/>
              <a:ext cx="1584176" cy="44004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itchFamily="50" charset="-128"/>
                  <a:ea typeface="メイリオ" pitchFamily="50" charset="-128"/>
                </a:rPr>
                <a:t>受講</a:t>
              </a:r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番号：</a:t>
              </a:r>
              <a:r>
                <a:rPr lang="en-US" altLang="ja-JP" dirty="0" smtClean="0">
                  <a:latin typeface="メイリオ" pitchFamily="50" charset="-128"/>
                  <a:ea typeface="メイリオ" pitchFamily="50" charset="-128"/>
                </a:rPr>
                <a:t>No.0000000</a:t>
              </a:r>
            </a:p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名　　前：</a:t>
              </a:r>
              <a:r>
                <a:rPr lang="ja-JP" altLang="en-US" dirty="0">
                  <a:latin typeface="メイリオ" pitchFamily="50" charset="-128"/>
                  <a:ea typeface="メイリオ" pitchFamily="50" charset="-128"/>
                </a:rPr>
                <a:t>受講</a:t>
              </a:r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　太郎    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grpSp>
          <p:nvGrpSpPr>
            <p:cNvPr id="809" name="グループ化 33"/>
            <p:cNvGrpSpPr/>
            <p:nvPr/>
          </p:nvGrpSpPr>
          <p:grpSpPr>
            <a:xfrm>
              <a:off x="2216696" y="4195068"/>
              <a:ext cx="1606004" cy="415032"/>
              <a:chOff x="2216696" y="4221088"/>
              <a:chExt cx="1728192" cy="310158"/>
            </a:xfrm>
          </p:grpSpPr>
          <p:sp>
            <p:nvSpPr>
              <p:cNvPr id="810" name="正方形/長方形 809"/>
              <p:cNvSpPr/>
              <p:nvPr/>
            </p:nvSpPr>
            <p:spPr>
              <a:xfrm>
                <a:off x="2216696" y="4221088"/>
                <a:ext cx="1728192" cy="720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正方形/長方形 810"/>
              <p:cNvSpPr/>
              <p:nvPr/>
            </p:nvSpPr>
            <p:spPr>
              <a:xfrm>
                <a:off x="2216696" y="4341242"/>
                <a:ext cx="1728192" cy="720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正方形/長方形 811"/>
              <p:cNvSpPr/>
              <p:nvPr/>
            </p:nvSpPr>
            <p:spPr>
              <a:xfrm>
                <a:off x="2216696" y="4459238"/>
                <a:ext cx="1728192" cy="720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13" name="グループ化 812"/>
          <p:cNvGrpSpPr/>
          <p:nvPr/>
        </p:nvGrpSpPr>
        <p:grpSpPr>
          <a:xfrm>
            <a:off x="7914046" y="4959170"/>
            <a:ext cx="1578255" cy="1142874"/>
            <a:chOff x="4308376" y="3212976"/>
            <a:chExt cx="2088232" cy="1512168"/>
          </a:xfrm>
        </p:grpSpPr>
        <p:sp>
          <p:nvSpPr>
            <p:cNvPr id="814" name="メモ 813"/>
            <p:cNvSpPr/>
            <p:nvPr/>
          </p:nvSpPr>
          <p:spPr>
            <a:xfrm>
              <a:off x="4308376" y="3212976"/>
              <a:ext cx="2088232" cy="1512168"/>
            </a:xfrm>
            <a:prstGeom prst="foldedCorner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5" name="正方形/長方形 814"/>
            <p:cNvSpPr/>
            <p:nvPr/>
          </p:nvSpPr>
          <p:spPr>
            <a:xfrm>
              <a:off x="4380384" y="3573016"/>
              <a:ext cx="1944216" cy="720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6" name="テキスト ボックス 815"/>
            <p:cNvSpPr txBox="1"/>
            <p:nvPr/>
          </p:nvSpPr>
          <p:spPr>
            <a:xfrm>
              <a:off x="4848436" y="3308351"/>
              <a:ext cx="1008112" cy="2296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証 明 書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817" name="テキスト ボックス 816"/>
            <p:cNvSpPr txBox="1"/>
            <p:nvPr/>
          </p:nvSpPr>
          <p:spPr>
            <a:xfrm>
              <a:off x="4452392" y="3717031"/>
              <a:ext cx="1220688" cy="21602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名　前：証明　太郎    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grpSp>
          <p:nvGrpSpPr>
            <p:cNvPr id="818" name="グループ化 41"/>
            <p:cNvGrpSpPr/>
            <p:nvPr/>
          </p:nvGrpSpPr>
          <p:grpSpPr>
            <a:xfrm>
              <a:off x="4452392" y="4005064"/>
              <a:ext cx="1076672" cy="578470"/>
              <a:chOff x="2216696" y="4098949"/>
              <a:chExt cx="1728192" cy="432297"/>
            </a:xfrm>
          </p:grpSpPr>
          <p:sp>
            <p:nvSpPr>
              <p:cNvPr id="825" name="正方形/長方形 824"/>
              <p:cNvSpPr/>
              <p:nvPr/>
            </p:nvSpPr>
            <p:spPr>
              <a:xfrm>
                <a:off x="2216696" y="4221088"/>
                <a:ext cx="1728192" cy="720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正方形/長方形 825"/>
              <p:cNvSpPr/>
              <p:nvPr/>
            </p:nvSpPr>
            <p:spPr>
              <a:xfrm>
                <a:off x="2216696" y="4341242"/>
                <a:ext cx="1728192" cy="720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正方形/長方形 826"/>
              <p:cNvSpPr/>
              <p:nvPr/>
            </p:nvSpPr>
            <p:spPr>
              <a:xfrm>
                <a:off x="2216696" y="4459238"/>
                <a:ext cx="1728192" cy="720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正方形/長方形 827"/>
              <p:cNvSpPr/>
              <p:nvPr/>
            </p:nvSpPr>
            <p:spPr>
              <a:xfrm>
                <a:off x="2216696" y="4098949"/>
                <a:ext cx="1728192" cy="7200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9" name="グループ化 50"/>
            <p:cNvGrpSpPr/>
            <p:nvPr/>
          </p:nvGrpSpPr>
          <p:grpSpPr>
            <a:xfrm>
              <a:off x="5683630" y="3717032"/>
              <a:ext cx="559975" cy="727968"/>
              <a:chOff x="7069435" y="4725144"/>
              <a:chExt cx="720080" cy="936104"/>
            </a:xfrm>
          </p:grpSpPr>
          <p:sp>
            <p:nvSpPr>
              <p:cNvPr id="820" name="正方形/長方形 819"/>
              <p:cNvSpPr/>
              <p:nvPr/>
            </p:nvSpPr>
            <p:spPr>
              <a:xfrm>
                <a:off x="7069435" y="4725144"/>
                <a:ext cx="720080" cy="93610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21" name="グループ化 46"/>
              <p:cNvGrpSpPr/>
              <p:nvPr/>
            </p:nvGrpSpPr>
            <p:grpSpPr>
              <a:xfrm>
                <a:off x="7188535" y="4797152"/>
                <a:ext cx="481880" cy="864096"/>
                <a:chOff x="7516291" y="3108325"/>
                <a:chExt cx="418034" cy="752723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822" name="片側の 2 つの角を丸めた四角形 821"/>
                <p:cNvSpPr/>
                <p:nvPr/>
              </p:nvSpPr>
              <p:spPr>
                <a:xfrm>
                  <a:off x="7516291" y="3514725"/>
                  <a:ext cx="418034" cy="346323"/>
                </a:xfrm>
                <a:prstGeom prst="round2SameRect">
                  <a:avLst>
                    <a:gd name="adj1" fmla="val 24383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3" name="円/楕円 822"/>
                <p:cNvSpPr/>
                <p:nvPr/>
              </p:nvSpPr>
              <p:spPr>
                <a:xfrm>
                  <a:off x="7545288" y="3108325"/>
                  <a:ext cx="360040" cy="39268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4" name="正方形/長方形 823"/>
                <p:cNvSpPr/>
                <p:nvPr/>
              </p:nvSpPr>
              <p:spPr>
                <a:xfrm>
                  <a:off x="7653300" y="3429000"/>
                  <a:ext cx="144016" cy="14401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79" name="グループ化 178"/>
          <p:cNvGrpSpPr/>
          <p:nvPr/>
        </p:nvGrpSpPr>
        <p:grpSpPr>
          <a:xfrm>
            <a:off x="6046306" y="2981190"/>
            <a:ext cx="1571747" cy="1080576"/>
            <a:chOff x="9563956" y="-184546"/>
            <a:chExt cx="2304256" cy="1584176"/>
          </a:xfrm>
        </p:grpSpPr>
        <p:grpSp>
          <p:nvGrpSpPr>
            <p:cNvPr id="180" name="グループ化 179"/>
            <p:cNvGrpSpPr/>
            <p:nvPr/>
          </p:nvGrpSpPr>
          <p:grpSpPr>
            <a:xfrm>
              <a:off x="9563956" y="-184546"/>
              <a:ext cx="2304256" cy="1584176"/>
              <a:chOff x="5629275" y="4293096"/>
              <a:chExt cx="2304256" cy="1584176"/>
            </a:xfrm>
          </p:grpSpPr>
          <p:sp>
            <p:nvSpPr>
              <p:cNvPr id="182" name="角丸四角形 181"/>
              <p:cNvSpPr/>
              <p:nvPr/>
            </p:nvSpPr>
            <p:spPr>
              <a:xfrm>
                <a:off x="5629275" y="4293096"/>
                <a:ext cx="2304256" cy="1584176"/>
              </a:xfrm>
              <a:prstGeom prst="roundRect">
                <a:avLst>
                  <a:gd name="adj" fmla="val 5644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正方形/長方形 182"/>
              <p:cNvSpPr/>
              <p:nvPr/>
            </p:nvSpPr>
            <p:spPr>
              <a:xfrm>
                <a:off x="5773291" y="4806351"/>
                <a:ext cx="2016224" cy="45719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テキスト ボックス 184"/>
              <p:cNvSpPr txBox="1"/>
              <p:nvPr/>
            </p:nvSpPr>
            <p:spPr>
              <a:xfrm>
                <a:off x="6131980" y="4439119"/>
                <a:ext cx="1298846" cy="25771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latin typeface="メイリオ" pitchFamily="50" charset="-128"/>
                    <a:ea typeface="メイリオ" pitchFamily="50" charset="-128"/>
                  </a:rPr>
                  <a:t>会 員 </a:t>
                </a:r>
                <a:r>
                  <a:rPr lang="ja-JP" altLang="en-US" b="1" dirty="0" smtClean="0">
                    <a:latin typeface="メイリオ" pitchFamily="50" charset="-128"/>
                    <a:ea typeface="メイリオ" pitchFamily="50" charset="-128"/>
                  </a:rPr>
                  <a:t>証</a:t>
                </a:r>
                <a:endParaRPr lang="en-US" altLang="ja-JP" b="1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181" name="テキスト ボックス 180"/>
            <p:cNvSpPr txBox="1"/>
            <p:nvPr/>
          </p:nvSpPr>
          <p:spPr>
            <a:xfrm>
              <a:off x="10109548" y="1190087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</p:grpSp>
      <p:sp>
        <p:nvSpPr>
          <p:cNvPr id="2" name="スマイル 1"/>
          <p:cNvSpPr/>
          <p:nvPr/>
        </p:nvSpPr>
        <p:spPr bwMode="auto">
          <a:xfrm>
            <a:off x="6618873" y="3413559"/>
            <a:ext cx="406905" cy="406905"/>
          </a:xfrm>
          <a:prstGeom prst="smileyFac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941656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512</Words>
  <Application>Microsoft Office PowerPoint</Application>
  <PresentationFormat>A4 210 x 297 mm</PresentationFormat>
  <Paragraphs>70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PPTX191_証明書のイラスト</dc:title>
  <dc:subject>PPTX191_証明書のイラスト</dc:subject>
  <dc:creator>http://www.digipot.net</dc:creator>
  <cp:lastModifiedBy/>
  <cp:revision>1</cp:revision>
  <dcterms:created xsi:type="dcterms:W3CDTF">2014-05-08T07:12:24Z</dcterms:created>
  <dcterms:modified xsi:type="dcterms:W3CDTF">2014-06-05T07:32:06Z</dcterms:modified>
  <cp:category/>
  <cp:version>1</cp:version>
</cp:coreProperties>
</file>