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FF00"/>
    <a:srgbClr val="666633"/>
    <a:srgbClr val="CC9900"/>
    <a:srgbClr val="FFFF99"/>
    <a:srgbClr val="FFCCFF"/>
    <a:srgbClr val="CCCCFF"/>
    <a:srgbClr val="99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327886" y="997641"/>
            <a:ext cx="2191666" cy="1506770"/>
            <a:chOff x="3008784" y="2564904"/>
            <a:chExt cx="2304256" cy="1584176"/>
          </a:xfrm>
        </p:grpSpPr>
        <p:sp>
          <p:nvSpPr>
            <p:cNvPr id="42" name="角丸四角形 41"/>
            <p:cNvSpPr/>
            <p:nvPr/>
          </p:nvSpPr>
          <p:spPr>
            <a:xfrm>
              <a:off x="3008784" y="2564904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4592960" y="3068960"/>
              <a:ext cx="648072" cy="79208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4" name="直線コネクタ 43"/>
            <p:cNvCxnSpPr/>
            <p:nvPr/>
          </p:nvCxnSpPr>
          <p:spPr>
            <a:xfrm>
              <a:off x="3080792" y="2780928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3080792" y="2924944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3368824" y="2636912"/>
              <a:ext cx="0" cy="4320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正方形/長方形 46"/>
            <p:cNvSpPr/>
            <p:nvPr/>
          </p:nvSpPr>
          <p:spPr>
            <a:xfrm>
              <a:off x="3080792" y="3068960"/>
              <a:ext cx="1368152" cy="216024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8" name="直線コネクタ 47"/>
            <p:cNvCxnSpPr/>
            <p:nvPr/>
          </p:nvCxnSpPr>
          <p:spPr>
            <a:xfrm>
              <a:off x="3080792" y="3068960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角丸四角形 48"/>
            <p:cNvSpPr/>
            <p:nvPr/>
          </p:nvSpPr>
          <p:spPr>
            <a:xfrm>
              <a:off x="3080792" y="2636912"/>
              <a:ext cx="2160240" cy="1440160"/>
            </a:xfrm>
            <a:prstGeom prst="roundRect">
              <a:avLst>
                <a:gd name="adj" fmla="val 5644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3152800" y="3501008"/>
              <a:ext cx="360040" cy="216024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1" name="直線コネクタ 50"/>
            <p:cNvCxnSpPr/>
            <p:nvPr/>
          </p:nvCxnSpPr>
          <p:spPr>
            <a:xfrm>
              <a:off x="3368824" y="3861048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グループ化 51"/>
            <p:cNvGrpSpPr/>
            <p:nvPr/>
          </p:nvGrpSpPr>
          <p:grpSpPr>
            <a:xfrm>
              <a:off x="3944888" y="3861048"/>
              <a:ext cx="504056" cy="216024"/>
              <a:chOff x="5817096" y="2996952"/>
              <a:chExt cx="576064" cy="288032"/>
            </a:xfrm>
          </p:grpSpPr>
          <p:sp>
            <p:nvSpPr>
              <p:cNvPr id="77" name="正方形/長方形 76"/>
              <p:cNvSpPr/>
              <p:nvPr/>
            </p:nvSpPr>
            <p:spPr>
              <a:xfrm>
                <a:off x="588910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596111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6033120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6105128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6177136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624914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632115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588910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96111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6033120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6105128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6177136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624914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632115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5817096" y="2996952"/>
                <a:ext cx="72008" cy="2880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3390900" y="3881447"/>
              <a:ext cx="531912" cy="175245"/>
              <a:chOff x="3008784" y="4437112"/>
              <a:chExt cx="1008112" cy="467520"/>
            </a:xfrm>
          </p:grpSpPr>
          <p:sp>
            <p:nvSpPr>
              <p:cNvPr id="74" name="テキスト ボックス 73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3008784" y="4760616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54" name="テキスト ボックス 53"/>
            <p:cNvSpPr txBox="1"/>
            <p:nvPr/>
          </p:nvSpPr>
          <p:spPr>
            <a:xfrm>
              <a:off x="3126109" y="3090292"/>
              <a:ext cx="1283965" cy="17202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月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日まで有効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cxnSp>
          <p:nvCxnSpPr>
            <p:cNvPr id="55" name="直線コネクタ 54"/>
            <p:cNvCxnSpPr/>
            <p:nvPr/>
          </p:nvCxnSpPr>
          <p:spPr>
            <a:xfrm>
              <a:off x="4452938" y="2636912"/>
              <a:ext cx="0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グループ化 55"/>
            <p:cNvGrpSpPr/>
            <p:nvPr/>
          </p:nvGrpSpPr>
          <p:grpSpPr>
            <a:xfrm>
              <a:off x="4657924" y="3886969"/>
              <a:ext cx="531912" cy="113043"/>
              <a:chOff x="3008784" y="4437112"/>
              <a:chExt cx="1008112" cy="301576"/>
            </a:xfrm>
          </p:grpSpPr>
          <p:sp>
            <p:nvSpPr>
              <p:cNvPr id="72" name="テキスト ボックス 71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57" name="テキスト ボックス 56"/>
            <p:cNvSpPr txBox="1"/>
            <p:nvPr/>
          </p:nvSpPr>
          <p:spPr>
            <a:xfrm>
              <a:off x="3400822" y="281406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3400822" y="2956744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400822" y="2670969"/>
              <a:ext cx="733028" cy="735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475609" y="2670969"/>
              <a:ext cx="558354" cy="817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3171998" y="3520455"/>
              <a:ext cx="314723" cy="17202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優良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4471988" y="3123283"/>
              <a:ext cx="85726" cy="7200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運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転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免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許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証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133725" y="3328592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3133725" y="2671937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3133725" y="2810992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3133725" y="2953669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3133725" y="375721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4707979" y="3108325"/>
              <a:ext cx="418034" cy="752723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69" name="片側の 2 つの角を丸めた四角形 68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2686148" y="997641"/>
            <a:ext cx="2191666" cy="1506770"/>
            <a:chOff x="3008784" y="2564904"/>
            <a:chExt cx="2304256" cy="1584176"/>
          </a:xfrm>
        </p:grpSpPr>
        <p:sp>
          <p:nvSpPr>
            <p:cNvPr id="93" name="角丸四角形 92"/>
            <p:cNvSpPr/>
            <p:nvPr/>
          </p:nvSpPr>
          <p:spPr>
            <a:xfrm>
              <a:off x="3008784" y="2564904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592960" y="3068960"/>
              <a:ext cx="648072" cy="79208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5" name="直線コネクタ 94"/>
            <p:cNvCxnSpPr/>
            <p:nvPr/>
          </p:nvCxnSpPr>
          <p:spPr>
            <a:xfrm>
              <a:off x="3080792" y="2780928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/>
            <p:cNvCxnSpPr/>
            <p:nvPr/>
          </p:nvCxnSpPr>
          <p:spPr>
            <a:xfrm>
              <a:off x="3080792" y="2924944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>
            <a:xfrm>
              <a:off x="3368824" y="2636912"/>
              <a:ext cx="0" cy="4320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正方形/長方形 97"/>
            <p:cNvSpPr/>
            <p:nvPr/>
          </p:nvSpPr>
          <p:spPr>
            <a:xfrm>
              <a:off x="3080792" y="3068960"/>
              <a:ext cx="1368152" cy="216024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9" name="直線コネクタ 98"/>
            <p:cNvCxnSpPr/>
            <p:nvPr/>
          </p:nvCxnSpPr>
          <p:spPr>
            <a:xfrm>
              <a:off x="3080792" y="3068960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角丸四角形 99"/>
            <p:cNvSpPr/>
            <p:nvPr/>
          </p:nvSpPr>
          <p:spPr>
            <a:xfrm>
              <a:off x="3080792" y="2636912"/>
              <a:ext cx="2160240" cy="1440160"/>
            </a:xfrm>
            <a:prstGeom prst="roundRect">
              <a:avLst>
                <a:gd name="adj" fmla="val 5644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1" name="直線コネクタ 100"/>
            <p:cNvCxnSpPr/>
            <p:nvPr/>
          </p:nvCxnSpPr>
          <p:spPr>
            <a:xfrm>
              <a:off x="3368824" y="3861048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グループ化 101"/>
            <p:cNvGrpSpPr/>
            <p:nvPr/>
          </p:nvGrpSpPr>
          <p:grpSpPr>
            <a:xfrm>
              <a:off x="3944888" y="3861048"/>
              <a:ext cx="504056" cy="216024"/>
              <a:chOff x="5817096" y="2996952"/>
              <a:chExt cx="576064" cy="288032"/>
            </a:xfrm>
          </p:grpSpPr>
          <p:sp>
            <p:nvSpPr>
              <p:cNvPr id="126" name="正方形/長方形 125"/>
              <p:cNvSpPr/>
              <p:nvPr/>
            </p:nvSpPr>
            <p:spPr>
              <a:xfrm>
                <a:off x="588910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596111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6033120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6105128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6177136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624914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632115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588910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596111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6033120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6105128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6177136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624914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632115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817096" y="2996952"/>
                <a:ext cx="72008" cy="2880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>
              <a:off x="3390900" y="3881447"/>
              <a:ext cx="531912" cy="175245"/>
              <a:chOff x="3008784" y="4437112"/>
              <a:chExt cx="1008112" cy="467520"/>
            </a:xfrm>
          </p:grpSpPr>
          <p:sp>
            <p:nvSpPr>
              <p:cNvPr id="123" name="テキスト ボックス 122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24" name="テキスト ボックス 123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25" name="テキスト ボックス 124"/>
              <p:cNvSpPr txBox="1"/>
              <p:nvPr/>
            </p:nvSpPr>
            <p:spPr>
              <a:xfrm>
                <a:off x="3008784" y="4760616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104" name="テキスト ボックス 103"/>
            <p:cNvSpPr txBox="1"/>
            <p:nvPr/>
          </p:nvSpPr>
          <p:spPr>
            <a:xfrm>
              <a:off x="3126109" y="3090292"/>
              <a:ext cx="1283965" cy="17202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月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日まで有効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cxnSp>
          <p:nvCxnSpPr>
            <p:cNvPr id="105" name="直線コネクタ 104"/>
            <p:cNvCxnSpPr/>
            <p:nvPr/>
          </p:nvCxnSpPr>
          <p:spPr>
            <a:xfrm>
              <a:off x="4452938" y="2636912"/>
              <a:ext cx="0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6" name="グループ化 105"/>
            <p:cNvGrpSpPr/>
            <p:nvPr/>
          </p:nvGrpSpPr>
          <p:grpSpPr>
            <a:xfrm>
              <a:off x="4657924" y="3886969"/>
              <a:ext cx="531912" cy="113043"/>
              <a:chOff x="3008784" y="4437112"/>
              <a:chExt cx="1008112" cy="301576"/>
            </a:xfrm>
          </p:grpSpPr>
          <p:sp>
            <p:nvSpPr>
              <p:cNvPr id="121" name="テキスト ボックス 120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22" name="テキスト ボックス 121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107" name="テキスト ボックス 106"/>
            <p:cNvSpPr txBox="1"/>
            <p:nvPr/>
          </p:nvSpPr>
          <p:spPr>
            <a:xfrm>
              <a:off x="3400822" y="281406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3400822" y="2956744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3400822" y="2670969"/>
              <a:ext cx="733028" cy="735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4475609" y="2670969"/>
              <a:ext cx="558354" cy="817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11" name="テキスト ボックス 110"/>
            <p:cNvSpPr txBox="1"/>
            <p:nvPr/>
          </p:nvSpPr>
          <p:spPr>
            <a:xfrm>
              <a:off x="4471988" y="3123283"/>
              <a:ext cx="85726" cy="7200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運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転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免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許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証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3133725" y="3328592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3133725" y="2671937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3133725" y="2810992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3133725" y="2953669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3133725" y="375721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117" name="グループ化 116"/>
            <p:cNvGrpSpPr/>
            <p:nvPr/>
          </p:nvGrpSpPr>
          <p:grpSpPr>
            <a:xfrm>
              <a:off x="4707979" y="3108325"/>
              <a:ext cx="418034" cy="752723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118" name="片側の 2 つの角を丸めた四角形 117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円/楕円 118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1" name="グループ化 140"/>
          <p:cNvGrpSpPr/>
          <p:nvPr/>
        </p:nvGrpSpPr>
        <p:grpSpPr>
          <a:xfrm>
            <a:off x="5044410" y="982696"/>
            <a:ext cx="2191666" cy="1506770"/>
            <a:chOff x="3008784" y="2564904"/>
            <a:chExt cx="2304256" cy="1584176"/>
          </a:xfrm>
        </p:grpSpPr>
        <p:sp>
          <p:nvSpPr>
            <p:cNvPr id="142" name="角丸四角形 141"/>
            <p:cNvSpPr/>
            <p:nvPr/>
          </p:nvSpPr>
          <p:spPr>
            <a:xfrm>
              <a:off x="3008784" y="2564904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4592960" y="3068960"/>
              <a:ext cx="648072" cy="79208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4" name="直線コネクタ 143"/>
            <p:cNvCxnSpPr/>
            <p:nvPr/>
          </p:nvCxnSpPr>
          <p:spPr>
            <a:xfrm>
              <a:off x="3080792" y="2780928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/>
            <p:cNvCxnSpPr/>
            <p:nvPr/>
          </p:nvCxnSpPr>
          <p:spPr>
            <a:xfrm>
              <a:off x="3080792" y="2924944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/>
            <p:cNvCxnSpPr/>
            <p:nvPr/>
          </p:nvCxnSpPr>
          <p:spPr>
            <a:xfrm>
              <a:off x="3368824" y="2636912"/>
              <a:ext cx="0" cy="4320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正方形/長方形 146"/>
            <p:cNvSpPr/>
            <p:nvPr/>
          </p:nvSpPr>
          <p:spPr>
            <a:xfrm>
              <a:off x="3080792" y="3068960"/>
              <a:ext cx="1368152" cy="2160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8" name="直線コネクタ 147"/>
            <p:cNvCxnSpPr/>
            <p:nvPr/>
          </p:nvCxnSpPr>
          <p:spPr>
            <a:xfrm>
              <a:off x="3080792" y="3068960"/>
              <a:ext cx="21602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角丸四角形 148"/>
            <p:cNvSpPr/>
            <p:nvPr/>
          </p:nvSpPr>
          <p:spPr>
            <a:xfrm>
              <a:off x="3080792" y="2636912"/>
              <a:ext cx="2160240" cy="1440160"/>
            </a:xfrm>
            <a:prstGeom prst="roundRect">
              <a:avLst>
                <a:gd name="adj" fmla="val 5644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0" name="直線コネクタ 149"/>
            <p:cNvCxnSpPr/>
            <p:nvPr/>
          </p:nvCxnSpPr>
          <p:spPr>
            <a:xfrm>
              <a:off x="3368824" y="3861048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グループ化 150"/>
            <p:cNvGrpSpPr/>
            <p:nvPr/>
          </p:nvGrpSpPr>
          <p:grpSpPr>
            <a:xfrm>
              <a:off x="3944888" y="3861048"/>
              <a:ext cx="504056" cy="216024"/>
              <a:chOff x="5817096" y="2996952"/>
              <a:chExt cx="576064" cy="288032"/>
            </a:xfrm>
          </p:grpSpPr>
          <p:sp>
            <p:nvSpPr>
              <p:cNvPr id="175" name="正方形/長方形 174"/>
              <p:cNvSpPr/>
              <p:nvPr/>
            </p:nvSpPr>
            <p:spPr>
              <a:xfrm>
                <a:off x="588910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596111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6033120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6105128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6177136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624914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632115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588910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596111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6033120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6105128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6177136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624914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632115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5817096" y="2996952"/>
                <a:ext cx="72008" cy="2880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/>
            <p:cNvGrpSpPr/>
            <p:nvPr/>
          </p:nvGrpSpPr>
          <p:grpSpPr>
            <a:xfrm>
              <a:off x="3390900" y="3881447"/>
              <a:ext cx="531912" cy="175245"/>
              <a:chOff x="3008784" y="4437112"/>
              <a:chExt cx="1008112" cy="467520"/>
            </a:xfrm>
          </p:grpSpPr>
          <p:sp>
            <p:nvSpPr>
              <p:cNvPr id="172" name="テキスト ボックス 171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3" name="テキスト ボックス 172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4" name="テキスト ボックス 173"/>
              <p:cNvSpPr txBox="1"/>
              <p:nvPr/>
            </p:nvSpPr>
            <p:spPr>
              <a:xfrm>
                <a:off x="3008784" y="4760616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153" name="テキスト ボックス 152"/>
            <p:cNvSpPr txBox="1"/>
            <p:nvPr/>
          </p:nvSpPr>
          <p:spPr>
            <a:xfrm>
              <a:off x="3126109" y="3090292"/>
              <a:ext cx="1283965" cy="17202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月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日まで有効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cxnSp>
          <p:nvCxnSpPr>
            <p:cNvPr id="154" name="直線コネクタ 153"/>
            <p:cNvCxnSpPr/>
            <p:nvPr/>
          </p:nvCxnSpPr>
          <p:spPr>
            <a:xfrm>
              <a:off x="4452938" y="2636912"/>
              <a:ext cx="0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5" name="グループ化 154"/>
            <p:cNvGrpSpPr/>
            <p:nvPr/>
          </p:nvGrpSpPr>
          <p:grpSpPr>
            <a:xfrm>
              <a:off x="4657924" y="3886969"/>
              <a:ext cx="531912" cy="113043"/>
              <a:chOff x="3008784" y="4437112"/>
              <a:chExt cx="1008112" cy="301576"/>
            </a:xfrm>
          </p:grpSpPr>
          <p:sp>
            <p:nvSpPr>
              <p:cNvPr id="170" name="テキスト ボックス 169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71" name="テキスト ボックス 170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156" name="テキスト ボックス 155"/>
            <p:cNvSpPr txBox="1"/>
            <p:nvPr/>
          </p:nvSpPr>
          <p:spPr>
            <a:xfrm>
              <a:off x="3400822" y="281406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57" name="テキスト ボックス 156"/>
            <p:cNvSpPr txBox="1"/>
            <p:nvPr/>
          </p:nvSpPr>
          <p:spPr>
            <a:xfrm>
              <a:off x="3400822" y="2956744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58" name="テキスト ボックス 157"/>
            <p:cNvSpPr txBox="1"/>
            <p:nvPr/>
          </p:nvSpPr>
          <p:spPr>
            <a:xfrm>
              <a:off x="3400822" y="2670969"/>
              <a:ext cx="733028" cy="735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59" name="テキスト ボックス 158"/>
            <p:cNvSpPr txBox="1"/>
            <p:nvPr/>
          </p:nvSpPr>
          <p:spPr>
            <a:xfrm>
              <a:off x="4475609" y="2670969"/>
              <a:ext cx="558354" cy="817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60" name="テキスト ボックス 159"/>
            <p:cNvSpPr txBox="1"/>
            <p:nvPr/>
          </p:nvSpPr>
          <p:spPr>
            <a:xfrm>
              <a:off x="4471988" y="3123283"/>
              <a:ext cx="85726" cy="7200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運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転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免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許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証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3133725" y="3328592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62" name="テキスト ボックス 161"/>
            <p:cNvSpPr txBox="1"/>
            <p:nvPr/>
          </p:nvSpPr>
          <p:spPr>
            <a:xfrm>
              <a:off x="3133725" y="2671937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63" name="テキスト ボックス 162"/>
            <p:cNvSpPr txBox="1"/>
            <p:nvPr/>
          </p:nvSpPr>
          <p:spPr>
            <a:xfrm>
              <a:off x="3133725" y="2810992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64" name="テキスト ボックス 163"/>
            <p:cNvSpPr txBox="1"/>
            <p:nvPr/>
          </p:nvSpPr>
          <p:spPr>
            <a:xfrm>
              <a:off x="3133725" y="2953669"/>
              <a:ext cx="204788" cy="7602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165" name="テキスト ボックス 164"/>
            <p:cNvSpPr txBox="1"/>
            <p:nvPr/>
          </p:nvSpPr>
          <p:spPr>
            <a:xfrm>
              <a:off x="3133725" y="375721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166" name="グループ化 165"/>
            <p:cNvGrpSpPr/>
            <p:nvPr/>
          </p:nvGrpSpPr>
          <p:grpSpPr>
            <a:xfrm>
              <a:off x="4707979" y="3108325"/>
              <a:ext cx="418034" cy="752723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167" name="片側の 2 つの角を丸めた四角形 166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円/楕円 167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0" name="グループ化 189"/>
          <p:cNvGrpSpPr/>
          <p:nvPr/>
        </p:nvGrpSpPr>
        <p:grpSpPr>
          <a:xfrm>
            <a:off x="7402672" y="983849"/>
            <a:ext cx="2191666" cy="1506770"/>
            <a:chOff x="4721571" y="4663942"/>
            <a:chExt cx="2304256" cy="1584176"/>
          </a:xfrm>
        </p:grpSpPr>
        <p:sp>
          <p:nvSpPr>
            <p:cNvPr id="191" name="角丸四角形 190"/>
            <p:cNvSpPr/>
            <p:nvPr/>
          </p:nvSpPr>
          <p:spPr>
            <a:xfrm>
              <a:off x="4721571" y="4663942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角丸四角形 191"/>
            <p:cNvSpPr/>
            <p:nvPr/>
          </p:nvSpPr>
          <p:spPr>
            <a:xfrm>
              <a:off x="4793579" y="4735950"/>
              <a:ext cx="2160240" cy="1440160"/>
            </a:xfrm>
            <a:prstGeom prst="roundRect">
              <a:avLst>
                <a:gd name="adj" fmla="val 5644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4858271" y="4807958"/>
              <a:ext cx="2030856" cy="129614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4858271" y="4807958"/>
              <a:ext cx="412105" cy="16158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95" name="直線コネクタ 194"/>
            <p:cNvCxnSpPr/>
            <p:nvPr/>
          </p:nvCxnSpPr>
          <p:spPr>
            <a:xfrm flipV="1">
              <a:off x="4853609" y="5757776"/>
              <a:ext cx="2035518" cy="3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/>
            <p:cNvCxnSpPr/>
            <p:nvPr/>
          </p:nvCxnSpPr>
          <p:spPr>
            <a:xfrm flipV="1">
              <a:off x="4853609" y="5603522"/>
              <a:ext cx="2035518" cy="3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/>
            <p:cNvCxnSpPr/>
            <p:nvPr/>
          </p:nvCxnSpPr>
          <p:spPr>
            <a:xfrm flipV="1">
              <a:off x="4853609" y="5445026"/>
              <a:ext cx="2035518" cy="3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/>
            <p:nvPr/>
          </p:nvCxnSpPr>
          <p:spPr>
            <a:xfrm flipV="1">
              <a:off x="4853609" y="5286530"/>
              <a:ext cx="2035518" cy="3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/>
            <p:cNvCxnSpPr/>
            <p:nvPr/>
          </p:nvCxnSpPr>
          <p:spPr>
            <a:xfrm flipV="1">
              <a:off x="4853609" y="5128034"/>
              <a:ext cx="2035518" cy="3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線コネクタ 199"/>
            <p:cNvCxnSpPr/>
            <p:nvPr/>
          </p:nvCxnSpPr>
          <p:spPr>
            <a:xfrm flipV="1">
              <a:off x="4853609" y="4969538"/>
              <a:ext cx="2035518" cy="3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>
              <a:stCxn id="193" idx="0"/>
            </p:cNvCxnSpPr>
            <p:nvPr/>
          </p:nvCxnSpPr>
          <p:spPr>
            <a:xfrm>
              <a:off x="5873699" y="4807958"/>
              <a:ext cx="0" cy="95019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テキスト ボックス 201"/>
            <p:cNvSpPr txBox="1"/>
            <p:nvPr/>
          </p:nvSpPr>
          <p:spPr>
            <a:xfrm>
              <a:off x="4899263" y="4847219"/>
              <a:ext cx="330120" cy="966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備　考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4905981" y="581307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367" name="グループ化 366"/>
          <p:cNvGrpSpPr/>
          <p:nvPr/>
        </p:nvGrpSpPr>
        <p:grpSpPr>
          <a:xfrm>
            <a:off x="327886" y="2699119"/>
            <a:ext cx="2191666" cy="1506770"/>
            <a:chOff x="327886" y="2699119"/>
            <a:chExt cx="2191666" cy="1506770"/>
          </a:xfrm>
        </p:grpSpPr>
        <p:sp>
          <p:nvSpPr>
            <p:cNvPr id="205" name="角丸四角形 204"/>
            <p:cNvSpPr/>
            <p:nvPr/>
          </p:nvSpPr>
          <p:spPr>
            <a:xfrm>
              <a:off x="327886" y="2699119"/>
              <a:ext cx="2191666" cy="1506770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1834656" y="3178546"/>
              <a:ext cx="616406" cy="75338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7" name="直線コネクタ 206"/>
            <p:cNvCxnSpPr/>
            <p:nvPr/>
          </p:nvCxnSpPr>
          <p:spPr>
            <a:xfrm>
              <a:off x="396376" y="2904588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/>
            <p:cNvCxnSpPr/>
            <p:nvPr/>
          </p:nvCxnSpPr>
          <p:spPr>
            <a:xfrm>
              <a:off x="396376" y="3041567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線コネクタ 208"/>
            <p:cNvCxnSpPr/>
            <p:nvPr/>
          </p:nvCxnSpPr>
          <p:spPr>
            <a:xfrm>
              <a:off x="670334" y="2767609"/>
              <a:ext cx="0" cy="41093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正方形/長方形 209"/>
            <p:cNvSpPr/>
            <p:nvPr/>
          </p:nvSpPr>
          <p:spPr>
            <a:xfrm>
              <a:off x="396376" y="3178546"/>
              <a:ext cx="1301302" cy="205469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1" name="直線コネクタ 210"/>
            <p:cNvCxnSpPr/>
            <p:nvPr/>
          </p:nvCxnSpPr>
          <p:spPr>
            <a:xfrm>
              <a:off x="396376" y="3178546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角丸四角形 211"/>
            <p:cNvSpPr/>
            <p:nvPr/>
          </p:nvSpPr>
          <p:spPr>
            <a:xfrm>
              <a:off x="396376" y="2767609"/>
              <a:ext cx="2054687" cy="1369791"/>
            </a:xfrm>
            <a:prstGeom prst="roundRect">
              <a:avLst>
                <a:gd name="adj" fmla="val 5644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角丸四角形 212"/>
            <p:cNvSpPr/>
            <p:nvPr/>
          </p:nvSpPr>
          <p:spPr>
            <a:xfrm>
              <a:off x="464865" y="3589483"/>
              <a:ext cx="342448" cy="20546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4" name="直線コネクタ 213"/>
            <p:cNvCxnSpPr/>
            <p:nvPr/>
          </p:nvCxnSpPr>
          <p:spPr>
            <a:xfrm>
              <a:off x="670334" y="3931931"/>
              <a:ext cx="0" cy="20546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5" name="グループ化 214"/>
            <p:cNvGrpSpPr/>
            <p:nvPr/>
          </p:nvGrpSpPr>
          <p:grpSpPr>
            <a:xfrm>
              <a:off x="1218250" y="3931931"/>
              <a:ext cx="479427" cy="205469"/>
              <a:chOff x="5817096" y="2996952"/>
              <a:chExt cx="576064" cy="288032"/>
            </a:xfrm>
          </p:grpSpPr>
          <p:sp>
            <p:nvSpPr>
              <p:cNvPr id="240" name="正方形/長方形 239"/>
              <p:cNvSpPr/>
              <p:nvPr/>
            </p:nvSpPr>
            <p:spPr>
              <a:xfrm>
                <a:off x="588910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596111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6033120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正方形/長方形 242"/>
              <p:cNvSpPr/>
              <p:nvPr/>
            </p:nvSpPr>
            <p:spPr>
              <a:xfrm>
                <a:off x="6105128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6177136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624914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正方形/長方形 245"/>
              <p:cNvSpPr/>
              <p:nvPr/>
            </p:nvSpPr>
            <p:spPr>
              <a:xfrm>
                <a:off x="632115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正方形/長方形 246"/>
              <p:cNvSpPr/>
              <p:nvPr/>
            </p:nvSpPr>
            <p:spPr>
              <a:xfrm>
                <a:off x="588910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正方形/長方形 247"/>
              <p:cNvSpPr/>
              <p:nvPr/>
            </p:nvSpPr>
            <p:spPr>
              <a:xfrm>
                <a:off x="596111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正方形/長方形 248"/>
              <p:cNvSpPr/>
              <p:nvPr/>
            </p:nvSpPr>
            <p:spPr>
              <a:xfrm>
                <a:off x="6033120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正方形/長方形 249"/>
              <p:cNvSpPr/>
              <p:nvPr/>
            </p:nvSpPr>
            <p:spPr>
              <a:xfrm>
                <a:off x="6105128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正方形/長方形 250"/>
              <p:cNvSpPr/>
              <p:nvPr/>
            </p:nvSpPr>
            <p:spPr>
              <a:xfrm>
                <a:off x="6177136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正方形/長方形 251"/>
              <p:cNvSpPr/>
              <p:nvPr/>
            </p:nvSpPr>
            <p:spPr>
              <a:xfrm>
                <a:off x="624914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正方形/長方形 252"/>
              <p:cNvSpPr/>
              <p:nvPr/>
            </p:nvSpPr>
            <p:spPr>
              <a:xfrm>
                <a:off x="632115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5817096" y="2996952"/>
                <a:ext cx="72008" cy="28803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691331" y="3951333"/>
              <a:ext cx="505922" cy="166682"/>
              <a:chOff x="3008784" y="4437112"/>
              <a:chExt cx="1008112" cy="467520"/>
            </a:xfrm>
          </p:grpSpPr>
          <p:sp>
            <p:nvSpPr>
              <p:cNvPr id="237" name="テキスト ボックス 236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238" name="テキスト ボックス 237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239" name="テキスト ボックス 238"/>
              <p:cNvSpPr txBox="1"/>
              <p:nvPr/>
            </p:nvSpPr>
            <p:spPr>
              <a:xfrm>
                <a:off x="3008784" y="4760616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217" name="テキスト ボックス 216"/>
            <p:cNvSpPr txBox="1"/>
            <p:nvPr/>
          </p:nvSpPr>
          <p:spPr>
            <a:xfrm>
              <a:off x="439478" y="3198835"/>
              <a:ext cx="1221228" cy="163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月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日まで有効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cxnSp>
          <p:nvCxnSpPr>
            <p:cNvPr id="218" name="直線コネクタ 217"/>
            <p:cNvCxnSpPr/>
            <p:nvPr/>
          </p:nvCxnSpPr>
          <p:spPr>
            <a:xfrm>
              <a:off x="1701476" y="2767609"/>
              <a:ext cx="0" cy="13697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9" name="グループ化 218"/>
            <p:cNvGrpSpPr/>
            <p:nvPr/>
          </p:nvGrpSpPr>
          <p:grpSpPr>
            <a:xfrm>
              <a:off x="1896446" y="3956585"/>
              <a:ext cx="505922" cy="107519"/>
              <a:chOff x="3008784" y="4437112"/>
              <a:chExt cx="1008112" cy="301576"/>
            </a:xfrm>
          </p:grpSpPr>
          <p:sp>
            <p:nvSpPr>
              <p:cNvPr id="235" name="テキスト ボックス 234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236" name="テキスト ボックス 235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220" name="テキスト ボックス 219"/>
            <p:cNvSpPr txBox="1"/>
            <p:nvPr/>
          </p:nvSpPr>
          <p:spPr>
            <a:xfrm>
              <a:off x="700768" y="2936107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700768" y="3071813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700768" y="2800001"/>
              <a:ext cx="697211" cy="699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1723039" y="2800001"/>
              <a:ext cx="531072" cy="7776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483125" y="3607980"/>
              <a:ext cx="299345" cy="163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優良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1719595" y="3230214"/>
              <a:ext cx="81537" cy="6848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運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転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免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許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証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6" name="テキスト ボックス 225"/>
            <p:cNvSpPr txBox="1"/>
            <p:nvPr/>
          </p:nvSpPr>
          <p:spPr>
            <a:xfrm>
              <a:off x="446722" y="3425492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7" name="テキスト ボックス 226"/>
            <p:cNvSpPr txBox="1"/>
            <p:nvPr/>
          </p:nvSpPr>
          <p:spPr>
            <a:xfrm>
              <a:off x="446722" y="2800922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8" name="テキスト ボックス 227"/>
            <p:cNvSpPr txBox="1"/>
            <p:nvPr/>
          </p:nvSpPr>
          <p:spPr>
            <a:xfrm>
              <a:off x="446722" y="2933183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29" name="テキスト ボックス 228"/>
            <p:cNvSpPr txBox="1"/>
            <p:nvPr/>
          </p:nvSpPr>
          <p:spPr>
            <a:xfrm>
              <a:off x="446722" y="3068888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30" name="テキスト ボックス 229"/>
            <p:cNvSpPr txBox="1"/>
            <p:nvPr/>
          </p:nvSpPr>
          <p:spPr>
            <a:xfrm>
              <a:off x="446722" y="3833173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231" name="グループ化 230"/>
            <p:cNvGrpSpPr/>
            <p:nvPr/>
          </p:nvGrpSpPr>
          <p:grpSpPr>
            <a:xfrm>
              <a:off x="1944055" y="3215987"/>
              <a:ext cx="397608" cy="715943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232" name="片側の 2 つの角を丸めた四角形 231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53" name="グループ化 352"/>
          <p:cNvGrpSpPr/>
          <p:nvPr/>
        </p:nvGrpSpPr>
        <p:grpSpPr>
          <a:xfrm>
            <a:off x="7402672" y="2685327"/>
            <a:ext cx="2191666" cy="1506770"/>
            <a:chOff x="4721571" y="4663942"/>
            <a:chExt cx="2304256" cy="1584176"/>
          </a:xfrm>
        </p:grpSpPr>
        <p:sp>
          <p:nvSpPr>
            <p:cNvPr id="354" name="角丸四角形 353"/>
            <p:cNvSpPr/>
            <p:nvPr/>
          </p:nvSpPr>
          <p:spPr>
            <a:xfrm>
              <a:off x="4721571" y="4663942"/>
              <a:ext cx="2304256" cy="1584176"/>
            </a:xfrm>
            <a:prstGeom prst="roundRect">
              <a:avLst>
                <a:gd name="adj" fmla="val 5644"/>
              </a:avLst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角丸四角形 354"/>
            <p:cNvSpPr/>
            <p:nvPr/>
          </p:nvSpPr>
          <p:spPr>
            <a:xfrm>
              <a:off x="4793579" y="4735950"/>
              <a:ext cx="2160240" cy="1440160"/>
            </a:xfrm>
            <a:prstGeom prst="roundRect">
              <a:avLst>
                <a:gd name="adj" fmla="val 5644"/>
              </a:avLst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4858271" y="4807958"/>
              <a:ext cx="2030856" cy="1296144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4858271" y="4807958"/>
              <a:ext cx="412105" cy="161580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358" name="直線コネクタ 357"/>
            <p:cNvCxnSpPr/>
            <p:nvPr/>
          </p:nvCxnSpPr>
          <p:spPr>
            <a:xfrm flipV="1">
              <a:off x="4853609" y="5757776"/>
              <a:ext cx="2035518" cy="37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線コネクタ 358"/>
            <p:cNvCxnSpPr/>
            <p:nvPr/>
          </p:nvCxnSpPr>
          <p:spPr>
            <a:xfrm flipV="1">
              <a:off x="4853609" y="5603522"/>
              <a:ext cx="2035518" cy="372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線コネクタ 359"/>
            <p:cNvCxnSpPr/>
            <p:nvPr/>
          </p:nvCxnSpPr>
          <p:spPr>
            <a:xfrm flipV="1">
              <a:off x="4853609" y="5445026"/>
              <a:ext cx="2035518" cy="372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線コネクタ 360"/>
            <p:cNvCxnSpPr/>
            <p:nvPr/>
          </p:nvCxnSpPr>
          <p:spPr>
            <a:xfrm flipV="1">
              <a:off x="4853609" y="5286530"/>
              <a:ext cx="2035518" cy="372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線コネクタ 361"/>
            <p:cNvCxnSpPr/>
            <p:nvPr/>
          </p:nvCxnSpPr>
          <p:spPr>
            <a:xfrm flipV="1">
              <a:off x="4853609" y="5128034"/>
              <a:ext cx="2035518" cy="372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線コネクタ 362"/>
            <p:cNvCxnSpPr/>
            <p:nvPr/>
          </p:nvCxnSpPr>
          <p:spPr>
            <a:xfrm flipV="1">
              <a:off x="4853609" y="4969538"/>
              <a:ext cx="2035518" cy="372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線コネクタ 363"/>
            <p:cNvCxnSpPr>
              <a:stCxn id="356" idx="0"/>
            </p:cNvCxnSpPr>
            <p:nvPr/>
          </p:nvCxnSpPr>
          <p:spPr>
            <a:xfrm>
              <a:off x="5873699" y="4807958"/>
              <a:ext cx="0" cy="95019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5" name="テキスト ボックス 364"/>
            <p:cNvSpPr txBox="1"/>
            <p:nvPr/>
          </p:nvSpPr>
          <p:spPr>
            <a:xfrm>
              <a:off x="4899263" y="4847219"/>
              <a:ext cx="330120" cy="966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備　考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66" name="テキスト ボックス 365"/>
            <p:cNvSpPr txBox="1"/>
            <p:nvPr/>
          </p:nvSpPr>
          <p:spPr>
            <a:xfrm>
              <a:off x="4905981" y="5813077"/>
              <a:ext cx="1224136" cy="72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368" name="グループ化 367"/>
          <p:cNvGrpSpPr/>
          <p:nvPr/>
        </p:nvGrpSpPr>
        <p:grpSpPr>
          <a:xfrm>
            <a:off x="2684706" y="2699119"/>
            <a:ext cx="2191666" cy="1506770"/>
            <a:chOff x="327886" y="2699119"/>
            <a:chExt cx="2191666" cy="1506770"/>
          </a:xfrm>
        </p:grpSpPr>
        <p:sp>
          <p:nvSpPr>
            <p:cNvPr id="369" name="角丸四角形 368"/>
            <p:cNvSpPr/>
            <p:nvPr/>
          </p:nvSpPr>
          <p:spPr>
            <a:xfrm>
              <a:off x="327886" y="2699119"/>
              <a:ext cx="2191666" cy="1506770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1834656" y="3178546"/>
              <a:ext cx="616406" cy="75338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1" name="直線コネクタ 370"/>
            <p:cNvCxnSpPr/>
            <p:nvPr/>
          </p:nvCxnSpPr>
          <p:spPr>
            <a:xfrm>
              <a:off x="396376" y="2904588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/>
            <p:cNvCxnSpPr/>
            <p:nvPr/>
          </p:nvCxnSpPr>
          <p:spPr>
            <a:xfrm>
              <a:off x="396376" y="3041567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線コネクタ 372"/>
            <p:cNvCxnSpPr/>
            <p:nvPr/>
          </p:nvCxnSpPr>
          <p:spPr>
            <a:xfrm>
              <a:off x="670334" y="2767609"/>
              <a:ext cx="0" cy="41093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正方形/長方形 373"/>
            <p:cNvSpPr/>
            <p:nvPr/>
          </p:nvSpPr>
          <p:spPr>
            <a:xfrm>
              <a:off x="396376" y="3178546"/>
              <a:ext cx="1301302" cy="205469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5" name="直線コネクタ 374"/>
            <p:cNvCxnSpPr/>
            <p:nvPr/>
          </p:nvCxnSpPr>
          <p:spPr>
            <a:xfrm>
              <a:off x="396376" y="3178546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角丸四角形 375"/>
            <p:cNvSpPr/>
            <p:nvPr/>
          </p:nvSpPr>
          <p:spPr>
            <a:xfrm>
              <a:off x="396376" y="2767609"/>
              <a:ext cx="2054687" cy="1369791"/>
            </a:xfrm>
            <a:prstGeom prst="roundRect">
              <a:avLst>
                <a:gd name="adj" fmla="val 5644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8" name="直線コネクタ 377"/>
            <p:cNvCxnSpPr/>
            <p:nvPr/>
          </p:nvCxnSpPr>
          <p:spPr>
            <a:xfrm>
              <a:off x="670334" y="3931931"/>
              <a:ext cx="0" cy="20546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グループ化 378"/>
            <p:cNvGrpSpPr/>
            <p:nvPr/>
          </p:nvGrpSpPr>
          <p:grpSpPr>
            <a:xfrm>
              <a:off x="1218250" y="3931931"/>
              <a:ext cx="479427" cy="205469"/>
              <a:chOff x="5817096" y="2996952"/>
              <a:chExt cx="576064" cy="288032"/>
            </a:xfrm>
          </p:grpSpPr>
          <p:sp>
            <p:nvSpPr>
              <p:cNvPr id="404" name="正方形/長方形 403"/>
              <p:cNvSpPr/>
              <p:nvPr/>
            </p:nvSpPr>
            <p:spPr>
              <a:xfrm>
                <a:off x="588910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596111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正方形/長方形 405"/>
              <p:cNvSpPr/>
              <p:nvPr/>
            </p:nvSpPr>
            <p:spPr>
              <a:xfrm>
                <a:off x="6033120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正方形/長方形 406"/>
              <p:cNvSpPr/>
              <p:nvPr/>
            </p:nvSpPr>
            <p:spPr>
              <a:xfrm>
                <a:off x="6105128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正方形/長方形 407"/>
              <p:cNvSpPr/>
              <p:nvPr/>
            </p:nvSpPr>
            <p:spPr>
              <a:xfrm>
                <a:off x="6177136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624914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632115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588910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596111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6033120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6105128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6177136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624914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632115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5817096" y="2996952"/>
                <a:ext cx="72008" cy="28803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>
              <a:off x="691331" y="3951333"/>
              <a:ext cx="505922" cy="166682"/>
              <a:chOff x="3008784" y="4437112"/>
              <a:chExt cx="1008112" cy="467520"/>
            </a:xfrm>
          </p:grpSpPr>
          <p:sp>
            <p:nvSpPr>
              <p:cNvPr id="401" name="テキスト ボックス 400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02" name="テキスト ボックス 401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03" name="テキスト ボックス 402"/>
              <p:cNvSpPr txBox="1"/>
              <p:nvPr/>
            </p:nvSpPr>
            <p:spPr>
              <a:xfrm>
                <a:off x="3008784" y="4760616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381" name="テキスト ボックス 380"/>
            <p:cNvSpPr txBox="1"/>
            <p:nvPr/>
          </p:nvSpPr>
          <p:spPr>
            <a:xfrm>
              <a:off x="439478" y="3198835"/>
              <a:ext cx="1221228" cy="163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月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日まで有効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cxnSp>
          <p:nvCxnSpPr>
            <p:cNvPr id="382" name="直線コネクタ 381"/>
            <p:cNvCxnSpPr/>
            <p:nvPr/>
          </p:nvCxnSpPr>
          <p:spPr>
            <a:xfrm>
              <a:off x="1701476" y="2767609"/>
              <a:ext cx="0" cy="13697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3" name="グループ化 382"/>
            <p:cNvGrpSpPr/>
            <p:nvPr/>
          </p:nvGrpSpPr>
          <p:grpSpPr>
            <a:xfrm>
              <a:off x="1896446" y="3956585"/>
              <a:ext cx="505922" cy="107519"/>
              <a:chOff x="3008784" y="4437112"/>
              <a:chExt cx="1008112" cy="301576"/>
            </a:xfrm>
          </p:grpSpPr>
          <p:sp>
            <p:nvSpPr>
              <p:cNvPr id="399" name="テキスト ボックス 398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00" name="テキスト ボックス 399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384" name="テキスト ボックス 383"/>
            <p:cNvSpPr txBox="1"/>
            <p:nvPr/>
          </p:nvSpPr>
          <p:spPr>
            <a:xfrm>
              <a:off x="700768" y="2936107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85" name="テキスト ボックス 384"/>
            <p:cNvSpPr txBox="1"/>
            <p:nvPr/>
          </p:nvSpPr>
          <p:spPr>
            <a:xfrm>
              <a:off x="700768" y="3071813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86" name="テキスト ボックス 385"/>
            <p:cNvSpPr txBox="1"/>
            <p:nvPr/>
          </p:nvSpPr>
          <p:spPr>
            <a:xfrm>
              <a:off x="700768" y="2800001"/>
              <a:ext cx="697211" cy="699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87" name="テキスト ボックス 386"/>
            <p:cNvSpPr txBox="1"/>
            <p:nvPr/>
          </p:nvSpPr>
          <p:spPr>
            <a:xfrm>
              <a:off x="1723039" y="2800001"/>
              <a:ext cx="531072" cy="7776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89" name="テキスト ボックス 388"/>
            <p:cNvSpPr txBox="1"/>
            <p:nvPr/>
          </p:nvSpPr>
          <p:spPr>
            <a:xfrm>
              <a:off x="1719595" y="3230214"/>
              <a:ext cx="81537" cy="6848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運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転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免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許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証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90" name="テキスト ボックス 389"/>
            <p:cNvSpPr txBox="1"/>
            <p:nvPr/>
          </p:nvSpPr>
          <p:spPr>
            <a:xfrm>
              <a:off x="446722" y="3425492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91" name="テキスト ボックス 390"/>
            <p:cNvSpPr txBox="1"/>
            <p:nvPr/>
          </p:nvSpPr>
          <p:spPr>
            <a:xfrm>
              <a:off x="446722" y="2800922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92" name="テキスト ボックス 391"/>
            <p:cNvSpPr txBox="1"/>
            <p:nvPr/>
          </p:nvSpPr>
          <p:spPr>
            <a:xfrm>
              <a:off x="446722" y="2933183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93" name="テキスト ボックス 392"/>
            <p:cNvSpPr txBox="1"/>
            <p:nvPr/>
          </p:nvSpPr>
          <p:spPr>
            <a:xfrm>
              <a:off x="446722" y="3068888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394" name="テキスト ボックス 393"/>
            <p:cNvSpPr txBox="1"/>
            <p:nvPr/>
          </p:nvSpPr>
          <p:spPr>
            <a:xfrm>
              <a:off x="446722" y="3833173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395" name="グループ化 394"/>
            <p:cNvGrpSpPr/>
            <p:nvPr/>
          </p:nvGrpSpPr>
          <p:grpSpPr>
            <a:xfrm>
              <a:off x="1944055" y="3215987"/>
              <a:ext cx="397608" cy="715943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396" name="片側の 2 つの角を丸めた四角形 395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円/楕円 396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正方形/長方形 397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19" name="グループ化 418"/>
          <p:cNvGrpSpPr/>
          <p:nvPr/>
        </p:nvGrpSpPr>
        <p:grpSpPr>
          <a:xfrm>
            <a:off x="5031666" y="2699119"/>
            <a:ext cx="2191666" cy="1506770"/>
            <a:chOff x="327886" y="2699119"/>
            <a:chExt cx="2191666" cy="1506770"/>
          </a:xfrm>
        </p:grpSpPr>
        <p:sp>
          <p:nvSpPr>
            <p:cNvPr id="420" name="角丸四角形 419"/>
            <p:cNvSpPr/>
            <p:nvPr/>
          </p:nvSpPr>
          <p:spPr>
            <a:xfrm>
              <a:off x="327886" y="2699119"/>
              <a:ext cx="2191666" cy="1506770"/>
            </a:xfrm>
            <a:prstGeom prst="roundRect">
              <a:avLst>
                <a:gd name="adj" fmla="val 5644"/>
              </a:avLst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1834656" y="3178546"/>
              <a:ext cx="616406" cy="75338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2" name="直線コネクタ 421"/>
            <p:cNvCxnSpPr/>
            <p:nvPr/>
          </p:nvCxnSpPr>
          <p:spPr>
            <a:xfrm>
              <a:off x="396376" y="2904588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直線コネクタ 422"/>
            <p:cNvCxnSpPr/>
            <p:nvPr/>
          </p:nvCxnSpPr>
          <p:spPr>
            <a:xfrm>
              <a:off x="396376" y="3041567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直線コネクタ 423"/>
            <p:cNvCxnSpPr/>
            <p:nvPr/>
          </p:nvCxnSpPr>
          <p:spPr>
            <a:xfrm>
              <a:off x="670334" y="2767609"/>
              <a:ext cx="0" cy="41093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5" name="正方形/長方形 424"/>
            <p:cNvSpPr/>
            <p:nvPr/>
          </p:nvSpPr>
          <p:spPr>
            <a:xfrm>
              <a:off x="396376" y="3178546"/>
              <a:ext cx="1301302" cy="2054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6" name="直線コネクタ 425"/>
            <p:cNvCxnSpPr/>
            <p:nvPr/>
          </p:nvCxnSpPr>
          <p:spPr>
            <a:xfrm>
              <a:off x="396376" y="3178546"/>
              <a:ext cx="205468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7" name="角丸四角形 426"/>
            <p:cNvSpPr/>
            <p:nvPr/>
          </p:nvSpPr>
          <p:spPr>
            <a:xfrm>
              <a:off x="396376" y="2767609"/>
              <a:ext cx="2054687" cy="1369791"/>
            </a:xfrm>
            <a:prstGeom prst="roundRect">
              <a:avLst>
                <a:gd name="adj" fmla="val 5644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8" name="直線コネクタ 427"/>
            <p:cNvCxnSpPr/>
            <p:nvPr/>
          </p:nvCxnSpPr>
          <p:spPr>
            <a:xfrm>
              <a:off x="670334" y="3931931"/>
              <a:ext cx="0" cy="20546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9" name="グループ化 428"/>
            <p:cNvGrpSpPr/>
            <p:nvPr/>
          </p:nvGrpSpPr>
          <p:grpSpPr>
            <a:xfrm>
              <a:off x="1218250" y="3931931"/>
              <a:ext cx="479427" cy="205469"/>
              <a:chOff x="5817096" y="2996952"/>
              <a:chExt cx="576064" cy="288032"/>
            </a:xfrm>
          </p:grpSpPr>
          <p:sp>
            <p:nvSpPr>
              <p:cNvPr id="453" name="正方形/長方形 452"/>
              <p:cNvSpPr/>
              <p:nvPr/>
            </p:nvSpPr>
            <p:spPr>
              <a:xfrm>
                <a:off x="588910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596111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正方形/長方形 454"/>
              <p:cNvSpPr/>
              <p:nvPr/>
            </p:nvSpPr>
            <p:spPr>
              <a:xfrm>
                <a:off x="6033120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正方形/長方形 455"/>
              <p:cNvSpPr/>
              <p:nvPr/>
            </p:nvSpPr>
            <p:spPr>
              <a:xfrm>
                <a:off x="6105128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正方形/長方形 456"/>
              <p:cNvSpPr/>
              <p:nvPr/>
            </p:nvSpPr>
            <p:spPr>
              <a:xfrm>
                <a:off x="6177136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6249144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正方形/長方形 458"/>
              <p:cNvSpPr/>
              <p:nvPr/>
            </p:nvSpPr>
            <p:spPr>
              <a:xfrm>
                <a:off x="6321152" y="2996952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588910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596111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6033120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6105128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6177136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6249144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6321152" y="3140968"/>
                <a:ext cx="72008" cy="144016"/>
              </a:xfrm>
              <a:prstGeom prst="rect">
                <a:avLst/>
              </a:prstGeom>
              <a:solidFill>
                <a:srgbClr val="FF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5817096" y="2996952"/>
                <a:ext cx="72008" cy="288032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/>
            <p:cNvGrpSpPr/>
            <p:nvPr/>
          </p:nvGrpSpPr>
          <p:grpSpPr>
            <a:xfrm>
              <a:off x="691331" y="3951333"/>
              <a:ext cx="505922" cy="166682"/>
              <a:chOff x="3008784" y="4437112"/>
              <a:chExt cx="1008112" cy="467520"/>
            </a:xfrm>
          </p:grpSpPr>
          <p:sp>
            <p:nvSpPr>
              <p:cNvPr id="450" name="テキスト ボックス 449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51" name="テキスト ボックス 450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52" name="テキスト ボックス 451"/>
              <p:cNvSpPr txBox="1"/>
              <p:nvPr/>
            </p:nvSpPr>
            <p:spPr>
              <a:xfrm>
                <a:off x="3008784" y="4760616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平成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年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月</a:t>
                </a:r>
                <a:r>
                  <a:rPr lang="en-US" altLang="ja-JP" dirty="0" smtClean="0">
                    <a:latin typeface="メイリオ" pitchFamily="50" charset="-128"/>
                    <a:ea typeface="メイリオ" pitchFamily="50" charset="-128"/>
                  </a:rPr>
                  <a:t>00</a:t>
                </a:r>
                <a:r>
                  <a:rPr lang="ja-JP" altLang="en-US" dirty="0" smtClean="0">
                    <a:latin typeface="メイリオ" pitchFamily="50" charset="-128"/>
                    <a:ea typeface="メイリオ" pitchFamily="50" charset="-128"/>
                  </a:rPr>
                  <a:t>日</a:t>
                </a:r>
                <a:endParaRPr lang="en-US" altLang="ja-JP" dirty="0" smtClean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431" name="テキスト ボックス 430"/>
            <p:cNvSpPr txBox="1"/>
            <p:nvPr/>
          </p:nvSpPr>
          <p:spPr>
            <a:xfrm>
              <a:off x="439478" y="3198835"/>
              <a:ext cx="1221228" cy="1636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平成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年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月</a:t>
              </a:r>
              <a:r>
                <a:rPr lang="en-US" altLang="ja-JP" b="1" dirty="0" smtClean="0">
                  <a:latin typeface="メイリオ" pitchFamily="50" charset="-128"/>
                  <a:ea typeface="メイリオ" pitchFamily="50" charset="-128"/>
                </a:rPr>
                <a:t>00</a:t>
              </a:r>
              <a:r>
                <a:rPr lang="ja-JP" altLang="en-US" b="1" dirty="0" smtClean="0">
                  <a:latin typeface="メイリオ" pitchFamily="50" charset="-128"/>
                  <a:ea typeface="メイリオ" pitchFamily="50" charset="-128"/>
                </a:rPr>
                <a:t>日まで有効</a:t>
              </a:r>
              <a:endParaRPr lang="en-US" altLang="ja-JP" b="1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cxnSp>
          <p:nvCxnSpPr>
            <p:cNvPr id="432" name="直線コネクタ 431"/>
            <p:cNvCxnSpPr/>
            <p:nvPr/>
          </p:nvCxnSpPr>
          <p:spPr>
            <a:xfrm>
              <a:off x="1701476" y="2767609"/>
              <a:ext cx="0" cy="13697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3" name="グループ化 432"/>
            <p:cNvGrpSpPr/>
            <p:nvPr/>
          </p:nvGrpSpPr>
          <p:grpSpPr>
            <a:xfrm>
              <a:off x="1896446" y="3956585"/>
              <a:ext cx="505922" cy="107519"/>
              <a:chOff x="3008784" y="4437112"/>
              <a:chExt cx="1008112" cy="301576"/>
            </a:xfrm>
          </p:grpSpPr>
          <p:sp>
            <p:nvSpPr>
              <p:cNvPr id="448" name="テキスト ボックス 447"/>
              <p:cNvSpPr txBox="1"/>
              <p:nvPr/>
            </p:nvSpPr>
            <p:spPr>
              <a:xfrm>
                <a:off x="3008784" y="443711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49" name="テキスト ボックス 448"/>
              <p:cNvSpPr txBox="1"/>
              <p:nvPr/>
            </p:nvSpPr>
            <p:spPr>
              <a:xfrm>
                <a:off x="3008784" y="4594672"/>
                <a:ext cx="1008112" cy="1440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rgbClr val="FF0000"/>
                    </a:solidFill>
                    <a:latin typeface="メイリオ" pitchFamily="50" charset="-128"/>
                    <a:ea typeface="メイリオ" pitchFamily="50" charset="-128"/>
                  </a:rPr>
                  <a:t>○○○○○○○</a:t>
                </a:r>
                <a:endParaRPr lang="en-US" altLang="ja-JP" b="1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434" name="テキスト ボックス 433"/>
            <p:cNvSpPr txBox="1"/>
            <p:nvPr/>
          </p:nvSpPr>
          <p:spPr>
            <a:xfrm>
              <a:off x="700768" y="2936107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35" name="テキスト ボックス 434"/>
            <p:cNvSpPr txBox="1"/>
            <p:nvPr/>
          </p:nvSpPr>
          <p:spPr>
            <a:xfrm>
              <a:off x="700768" y="3071813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36" name="テキスト ボックス 435"/>
            <p:cNvSpPr txBox="1"/>
            <p:nvPr/>
          </p:nvSpPr>
          <p:spPr>
            <a:xfrm>
              <a:off x="700768" y="2800001"/>
              <a:ext cx="697211" cy="699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37" name="テキスト ボックス 436"/>
            <p:cNvSpPr txBox="1"/>
            <p:nvPr/>
          </p:nvSpPr>
          <p:spPr>
            <a:xfrm>
              <a:off x="1723039" y="2800001"/>
              <a:ext cx="531072" cy="7776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38" name="テキスト ボックス 437"/>
            <p:cNvSpPr txBox="1"/>
            <p:nvPr/>
          </p:nvSpPr>
          <p:spPr>
            <a:xfrm>
              <a:off x="1719595" y="3230214"/>
              <a:ext cx="81537" cy="6848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運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転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免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許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b="1" dirty="0" smtClean="0">
                  <a:solidFill>
                    <a:srgbClr val="0070C0"/>
                  </a:solidFill>
                  <a:latin typeface="メイリオ" pitchFamily="50" charset="-128"/>
                  <a:ea typeface="メイリオ" pitchFamily="50" charset="-128"/>
                </a:rPr>
                <a:t>証</a:t>
              </a:r>
              <a:endParaRPr lang="en-US" altLang="ja-JP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39" name="テキスト ボックス 438"/>
            <p:cNvSpPr txBox="1"/>
            <p:nvPr/>
          </p:nvSpPr>
          <p:spPr>
            <a:xfrm>
              <a:off x="446722" y="3425492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40" name="テキスト ボックス 439"/>
            <p:cNvSpPr txBox="1"/>
            <p:nvPr/>
          </p:nvSpPr>
          <p:spPr>
            <a:xfrm>
              <a:off x="446722" y="2800922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41" name="テキスト ボックス 440"/>
            <p:cNvSpPr txBox="1"/>
            <p:nvPr/>
          </p:nvSpPr>
          <p:spPr>
            <a:xfrm>
              <a:off x="446722" y="2933183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42" name="テキスト ボックス 441"/>
            <p:cNvSpPr txBox="1"/>
            <p:nvPr/>
          </p:nvSpPr>
          <p:spPr>
            <a:xfrm>
              <a:off x="446722" y="3068888"/>
              <a:ext cx="194782" cy="72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443" name="テキスト ボックス 442"/>
            <p:cNvSpPr txBox="1"/>
            <p:nvPr/>
          </p:nvSpPr>
          <p:spPr>
            <a:xfrm>
              <a:off x="446722" y="3833173"/>
              <a:ext cx="1164323" cy="684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 smtClean="0">
                  <a:latin typeface="メイリオ" pitchFamily="50" charset="-128"/>
                  <a:ea typeface="メイリオ" pitchFamily="50" charset="-128"/>
                </a:rPr>
                <a:t>○○○○○○○○○○○○○○</a:t>
              </a:r>
              <a:endParaRPr lang="en-US" altLang="ja-JP" dirty="0" smtClean="0">
                <a:latin typeface="メイリオ" pitchFamily="50" charset="-128"/>
                <a:ea typeface="メイリオ" pitchFamily="50" charset="-128"/>
              </a:endParaRPr>
            </a:p>
          </p:txBody>
        </p:sp>
        <p:grpSp>
          <p:nvGrpSpPr>
            <p:cNvPr id="444" name="グループ化 443"/>
            <p:cNvGrpSpPr/>
            <p:nvPr/>
          </p:nvGrpSpPr>
          <p:grpSpPr>
            <a:xfrm>
              <a:off x="1944055" y="3215987"/>
              <a:ext cx="397608" cy="715943"/>
              <a:chOff x="7516291" y="3108325"/>
              <a:chExt cx="418034" cy="752723"/>
            </a:xfrm>
            <a:solidFill>
              <a:schemeClr val="bg1">
                <a:lumMod val="95000"/>
              </a:schemeClr>
            </a:solidFill>
          </p:grpSpPr>
          <p:sp>
            <p:nvSpPr>
              <p:cNvPr id="445" name="片側の 2 つの角を丸めた四角形 444"/>
              <p:cNvSpPr/>
              <p:nvPr/>
            </p:nvSpPr>
            <p:spPr>
              <a:xfrm>
                <a:off x="7516291" y="3514725"/>
                <a:ext cx="418034" cy="346323"/>
              </a:xfrm>
              <a:prstGeom prst="round2SameRect">
                <a:avLst>
                  <a:gd name="adj1" fmla="val 24383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円/楕円 445"/>
              <p:cNvSpPr/>
              <p:nvPr/>
            </p:nvSpPr>
            <p:spPr>
              <a:xfrm>
                <a:off x="7545288" y="3108325"/>
                <a:ext cx="360040" cy="3926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7653300" y="3429000"/>
                <a:ext cx="144016" cy="144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788</Words>
  <Application>Microsoft Office PowerPoint</Application>
  <PresentationFormat>A4 210 x 297 mm</PresentationFormat>
  <Paragraphs>126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PPTX189_免許証のイラスト</dc:title>
  <dc:subject>PPTX189_免許証のイラスト</dc:subject>
  <dc:creator>http://www.digipot.net</dc:creator>
  <cp:lastModifiedBy/>
  <cp:revision>1</cp:revision>
  <dcterms:created xsi:type="dcterms:W3CDTF">2014-05-08T07:12:24Z</dcterms:created>
  <dcterms:modified xsi:type="dcterms:W3CDTF">2014-06-05T05:02:03Z</dcterms:modified>
  <cp:category/>
  <cp:version>1</cp:version>
</cp:coreProperties>
</file>