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FF"/>
    <a:srgbClr val="996633"/>
    <a:srgbClr val="FFCC66"/>
    <a:srgbClr val="000000"/>
    <a:srgbClr val="CC9900"/>
    <a:srgbClr val="FF6600"/>
    <a:srgbClr val="666633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グループ化 237"/>
          <p:cNvGrpSpPr/>
          <p:nvPr/>
        </p:nvGrpSpPr>
        <p:grpSpPr>
          <a:xfrm>
            <a:off x="407495" y="848674"/>
            <a:ext cx="1620180" cy="1574487"/>
            <a:chOff x="407495" y="848674"/>
            <a:chExt cx="1620180" cy="1574487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863912" y="848674"/>
              <a:ext cx="707347" cy="1375820"/>
              <a:chOff x="991454" y="848674"/>
              <a:chExt cx="707347" cy="1375820"/>
            </a:xfrm>
          </p:grpSpPr>
          <p:sp>
            <p:nvSpPr>
              <p:cNvPr id="114" name="片側の 2 つの角を丸めた四角形 113"/>
              <p:cNvSpPr/>
              <p:nvPr/>
            </p:nvSpPr>
            <p:spPr>
              <a:xfrm>
                <a:off x="1025869" y="995393"/>
                <a:ext cx="635742" cy="7205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片側の 2 つの角を丸めた四角形 114"/>
              <p:cNvSpPr/>
              <p:nvPr/>
            </p:nvSpPr>
            <p:spPr>
              <a:xfrm>
                <a:off x="1025869" y="167351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/>
              <p:cNvSpPr/>
              <p:nvPr/>
            </p:nvSpPr>
            <p:spPr>
              <a:xfrm rot="10800000">
                <a:off x="1195400" y="1673518"/>
                <a:ext cx="296680" cy="127148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片側の 2 つの角を丸めた四角形 116"/>
              <p:cNvSpPr/>
              <p:nvPr/>
            </p:nvSpPr>
            <p:spPr>
              <a:xfrm rot="10800000">
                <a:off x="1280165" y="158875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0" name="グループ化 92"/>
              <p:cNvGrpSpPr/>
              <p:nvPr/>
            </p:nvGrpSpPr>
            <p:grpSpPr>
              <a:xfrm>
                <a:off x="991610" y="1277998"/>
                <a:ext cx="148349" cy="195443"/>
                <a:chOff x="3195713" y="3098872"/>
                <a:chExt cx="279648" cy="368424"/>
              </a:xfrm>
            </p:grpSpPr>
            <p:sp>
              <p:nvSpPr>
                <p:cNvPr id="140" name="円/楕円 13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円/楕円 14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91"/>
              <p:cNvGrpSpPr/>
              <p:nvPr/>
            </p:nvGrpSpPr>
            <p:grpSpPr>
              <a:xfrm flipH="1">
                <a:off x="1542586" y="1277998"/>
                <a:ext cx="148349" cy="195443"/>
                <a:chOff x="4146030" y="3098872"/>
                <a:chExt cx="279648" cy="368424"/>
              </a:xfrm>
            </p:grpSpPr>
            <p:sp>
              <p:nvSpPr>
                <p:cNvPr id="138" name="円/楕円 13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円/楕円 13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片側の 2 つの角を丸めた四角形 121"/>
              <p:cNvSpPr/>
              <p:nvPr/>
            </p:nvSpPr>
            <p:spPr>
              <a:xfrm rot="10800000">
                <a:off x="1280165" y="150398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1068251" y="108015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台形 123"/>
              <p:cNvSpPr/>
              <p:nvPr/>
            </p:nvSpPr>
            <p:spPr>
              <a:xfrm>
                <a:off x="1280165" y="180066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03"/>
              <p:cNvGrpSpPr/>
              <p:nvPr/>
            </p:nvGrpSpPr>
            <p:grpSpPr>
              <a:xfrm>
                <a:off x="1110634" y="1037776"/>
                <a:ext cx="470386" cy="211914"/>
                <a:chOff x="3368824" y="2708920"/>
                <a:chExt cx="799182" cy="360040"/>
              </a:xfrm>
            </p:grpSpPr>
            <p:grpSp>
              <p:nvGrpSpPr>
                <p:cNvPr id="132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136" name="月 135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月 136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3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134" name="月 133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月 134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29" name="月 128"/>
              <p:cNvSpPr/>
              <p:nvPr/>
            </p:nvSpPr>
            <p:spPr>
              <a:xfrm rot="16200000" flipH="1">
                <a:off x="1181945" y="116776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月 129"/>
              <p:cNvSpPr/>
              <p:nvPr/>
            </p:nvSpPr>
            <p:spPr>
              <a:xfrm rot="16200000" flipH="1">
                <a:off x="1478624" y="116776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1308766" y="147707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円/楕円 1"/>
              <p:cNvSpPr/>
              <p:nvPr/>
            </p:nvSpPr>
            <p:spPr bwMode="auto">
              <a:xfrm>
                <a:off x="1133097" y="1286989"/>
                <a:ext cx="143065" cy="121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月 659"/>
              <p:cNvSpPr/>
              <p:nvPr/>
            </p:nvSpPr>
            <p:spPr>
              <a:xfrm rot="16200000" flipH="1">
                <a:off x="1170468" y="1238084"/>
                <a:ext cx="68328" cy="151067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円/楕円 3"/>
              <p:cNvSpPr/>
              <p:nvPr/>
            </p:nvSpPr>
            <p:spPr bwMode="auto">
              <a:xfrm>
                <a:off x="1152276" y="1301553"/>
                <a:ext cx="103155" cy="9245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円/楕円 660"/>
              <p:cNvSpPr/>
              <p:nvPr/>
            </p:nvSpPr>
            <p:spPr bwMode="auto">
              <a:xfrm>
                <a:off x="1171047" y="1318378"/>
                <a:ext cx="65612" cy="5880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1187450" y="1333078"/>
                <a:ext cx="32806" cy="2940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円/楕円 662"/>
              <p:cNvSpPr/>
              <p:nvPr/>
            </p:nvSpPr>
            <p:spPr bwMode="auto">
              <a:xfrm>
                <a:off x="1180781" y="1309336"/>
                <a:ext cx="46143" cy="4135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二等辺三角形 4"/>
              <p:cNvSpPr/>
              <p:nvPr/>
            </p:nvSpPr>
            <p:spPr bwMode="auto">
              <a:xfrm rot="19800000">
                <a:off x="1134561" y="1268136"/>
                <a:ext cx="29269" cy="3680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6" name="円/楕円 665"/>
              <p:cNvSpPr/>
              <p:nvPr/>
            </p:nvSpPr>
            <p:spPr bwMode="auto">
              <a:xfrm flipH="1">
                <a:off x="1413904" y="1286989"/>
                <a:ext cx="143065" cy="121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月 666"/>
              <p:cNvSpPr/>
              <p:nvPr/>
            </p:nvSpPr>
            <p:spPr>
              <a:xfrm rot="5400000">
                <a:off x="1451269" y="1238084"/>
                <a:ext cx="68328" cy="151067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円/楕円 667"/>
              <p:cNvSpPr/>
              <p:nvPr/>
            </p:nvSpPr>
            <p:spPr bwMode="auto">
              <a:xfrm flipH="1">
                <a:off x="1434636" y="1301553"/>
                <a:ext cx="103155" cy="9245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円/楕円 668"/>
              <p:cNvSpPr/>
              <p:nvPr/>
            </p:nvSpPr>
            <p:spPr bwMode="auto">
              <a:xfrm flipH="1">
                <a:off x="1453407" y="1318378"/>
                <a:ext cx="65612" cy="5880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 bwMode="auto">
              <a:xfrm flipH="1">
                <a:off x="1469810" y="1333078"/>
                <a:ext cx="32806" cy="2940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円/楕円 670"/>
              <p:cNvSpPr/>
              <p:nvPr/>
            </p:nvSpPr>
            <p:spPr bwMode="auto">
              <a:xfrm flipH="1">
                <a:off x="1463142" y="1309336"/>
                <a:ext cx="46143" cy="4135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二等辺三角形 672"/>
              <p:cNvSpPr/>
              <p:nvPr/>
            </p:nvSpPr>
            <p:spPr bwMode="auto">
              <a:xfrm rot="1800000" flipH="1">
                <a:off x="1526236" y="1268136"/>
                <a:ext cx="29269" cy="3680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" name="月 6"/>
              <p:cNvSpPr/>
              <p:nvPr/>
            </p:nvSpPr>
            <p:spPr bwMode="auto">
              <a:xfrm rot="16200000">
                <a:off x="1320635" y="1489529"/>
                <a:ext cx="48986" cy="113679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パイ 24"/>
              <p:cNvSpPr/>
              <p:nvPr/>
            </p:nvSpPr>
            <p:spPr bwMode="auto">
              <a:xfrm>
                <a:off x="1056433" y="848674"/>
                <a:ext cx="580947" cy="505682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/>
              <p:cNvSpPr/>
              <p:nvPr/>
            </p:nvSpPr>
            <p:spPr bwMode="auto">
              <a:xfrm>
                <a:off x="1034332" y="1047855"/>
                <a:ext cx="617066" cy="79287"/>
              </a:xfrm>
              <a:prstGeom prst="trapezoid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角丸四角形 864"/>
              <p:cNvSpPr/>
              <p:nvPr/>
            </p:nvSpPr>
            <p:spPr bwMode="auto">
              <a:xfrm>
                <a:off x="991454" y="1101472"/>
                <a:ext cx="707347" cy="86689"/>
              </a:xfrm>
              <a:prstGeom prst="roundRect">
                <a:avLst>
                  <a:gd name="adj" fmla="val 50000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4" name="グループ化 863"/>
            <p:cNvGrpSpPr/>
            <p:nvPr/>
          </p:nvGrpSpPr>
          <p:grpSpPr>
            <a:xfrm>
              <a:off x="407495" y="2004619"/>
              <a:ext cx="1620180" cy="418542"/>
              <a:chOff x="407495" y="2004619"/>
              <a:chExt cx="1620180" cy="418542"/>
            </a:xfrm>
          </p:grpSpPr>
          <p:sp>
            <p:nvSpPr>
              <p:cNvPr id="893" name="台形 892"/>
              <p:cNvSpPr/>
              <p:nvPr/>
            </p:nvSpPr>
            <p:spPr bwMode="auto">
              <a:xfrm>
                <a:off x="1537996" y="2004619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テキスト ボックス 893"/>
              <p:cNvSpPr txBox="1"/>
              <p:nvPr/>
            </p:nvSpPr>
            <p:spPr>
              <a:xfrm>
                <a:off x="1583278" y="2023910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25" name="正方形/長方形 924"/>
              <p:cNvSpPr/>
              <p:nvPr/>
            </p:nvSpPr>
            <p:spPr bwMode="auto">
              <a:xfrm>
                <a:off x="453970" y="2207835"/>
                <a:ext cx="1527230" cy="215326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正方形/長方形 925"/>
              <p:cNvSpPr/>
              <p:nvPr/>
            </p:nvSpPr>
            <p:spPr bwMode="auto">
              <a:xfrm>
                <a:off x="453970" y="2192595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正方形/長方形 926"/>
              <p:cNvSpPr/>
              <p:nvPr/>
            </p:nvSpPr>
            <p:spPr bwMode="auto">
              <a:xfrm>
                <a:off x="407495" y="2162661"/>
                <a:ext cx="1620180" cy="61833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9" name="グループ化 238"/>
          <p:cNvGrpSpPr/>
          <p:nvPr/>
        </p:nvGrpSpPr>
        <p:grpSpPr>
          <a:xfrm>
            <a:off x="2276935" y="842622"/>
            <a:ext cx="1620180" cy="1580539"/>
            <a:chOff x="2276935" y="842622"/>
            <a:chExt cx="1620180" cy="1580539"/>
          </a:xfrm>
        </p:grpSpPr>
        <p:grpSp>
          <p:nvGrpSpPr>
            <p:cNvPr id="163" name="グループ化 162"/>
            <p:cNvGrpSpPr/>
            <p:nvPr/>
          </p:nvGrpSpPr>
          <p:grpSpPr>
            <a:xfrm>
              <a:off x="2737363" y="842622"/>
              <a:ext cx="699325" cy="1381872"/>
              <a:chOff x="2863598" y="842622"/>
              <a:chExt cx="699325" cy="1381872"/>
            </a:xfrm>
          </p:grpSpPr>
          <p:sp>
            <p:nvSpPr>
              <p:cNvPr id="150" name="片側の 2 つの角を丸めた四角形 149"/>
              <p:cNvSpPr/>
              <p:nvPr/>
            </p:nvSpPr>
            <p:spPr>
              <a:xfrm>
                <a:off x="2897857" y="995393"/>
                <a:ext cx="635742" cy="5509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片側の 2 つの角を丸めた四角形 150"/>
              <p:cNvSpPr/>
              <p:nvPr/>
            </p:nvSpPr>
            <p:spPr>
              <a:xfrm>
                <a:off x="2897857" y="167351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台形 151"/>
              <p:cNvSpPr/>
              <p:nvPr/>
            </p:nvSpPr>
            <p:spPr>
              <a:xfrm rot="10800000">
                <a:off x="3067388" y="1673518"/>
                <a:ext cx="296680" cy="127148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片側の 2 つの角を丸めた四角形 152"/>
              <p:cNvSpPr/>
              <p:nvPr/>
            </p:nvSpPr>
            <p:spPr>
              <a:xfrm rot="10800000">
                <a:off x="3152153" y="158875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6" name="グループ化 92"/>
              <p:cNvGrpSpPr/>
              <p:nvPr/>
            </p:nvGrpSpPr>
            <p:grpSpPr>
              <a:xfrm>
                <a:off x="2863598" y="1277998"/>
                <a:ext cx="148349" cy="195443"/>
                <a:chOff x="3195713" y="3098872"/>
                <a:chExt cx="279648" cy="368424"/>
              </a:xfrm>
            </p:grpSpPr>
            <p:sp>
              <p:nvSpPr>
                <p:cNvPr id="176" name="円/楕円 175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円/楕円 176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91"/>
              <p:cNvGrpSpPr/>
              <p:nvPr/>
            </p:nvGrpSpPr>
            <p:grpSpPr>
              <a:xfrm flipH="1">
                <a:off x="3414574" y="1277998"/>
                <a:ext cx="148349" cy="195443"/>
                <a:chOff x="4146030" y="3098872"/>
                <a:chExt cx="279648" cy="368424"/>
              </a:xfrm>
            </p:grpSpPr>
            <p:sp>
              <p:nvSpPr>
                <p:cNvPr id="174" name="円/楕円 173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円/楕円 174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片側の 2 つの角を丸めた四角形 157"/>
              <p:cNvSpPr/>
              <p:nvPr/>
            </p:nvSpPr>
            <p:spPr>
              <a:xfrm rot="10800000">
                <a:off x="3152153" y="150398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円/楕円 158"/>
              <p:cNvSpPr/>
              <p:nvPr/>
            </p:nvSpPr>
            <p:spPr>
              <a:xfrm>
                <a:off x="2940239" y="108015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>
              <a:xfrm>
                <a:off x="3152153" y="180066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1" name="グループ化 103"/>
              <p:cNvGrpSpPr/>
              <p:nvPr/>
            </p:nvGrpSpPr>
            <p:grpSpPr>
              <a:xfrm>
                <a:off x="2982622" y="1037776"/>
                <a:ext cx="470386" cy="211914"/>
                <a:chOff x="3368824" y="2708920"/>
                <a:chExt cx="799182" cy="360040"/>
              </a:xfrm>
            </p:grpSpPr>
            <p:grpSp>
              <p:nvGrpSpPr>
                <p:cNvPr id="168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172" name="月 171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月 172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9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170" name="月 169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月 170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65" name="月 164"/>
              <p:cNvSpPr/>
              <p:nvPr/>
            </p:nvSpPr>
            <p:spPr>
              <a:xfrm rot="16200000" flipH="1">
                <a:off x="3053933" y="116776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月 165"/>
              <p:cNvSpPr/>
              <p:nvPr/>
            </p:nvSpPr>
            <p:spPr>
              <a:xfrm rot="16200000" flipH="1">
                <a:off x="3350612" y="116776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3180754" y="147707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円/楕円 674"/>
              <p:cNvSpPr/>
              <p:nvPr/>
            </p:nvSpPr>
            <p:spPr bwMode="auto">
              <a:xfrm>
                <a:off x="2991964" y="1288653"/>
                <a:ext cx="169304" cy="1438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円/楕円 676"/>
              <p:cNvSpPr/>
              <p:nvPr/>
            </p:nvSpPr>
            <p:spPr bwMode="auto">
              <a:xfrm>
                <a:off x="3014660" y="1305888"/>
                <a:ext cx="122073" cy="10941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 bwMode="auto">
              <a:xfrm>
                <a:off x="3036874" y="1325799"/>
                <a:ext cx="77645" cy="6959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円/楕円 678"/>
              <p:cNvSpPr/>
              <p:nvPr/>
            </p:nvSpPr>
            <p:spPr bwMode="auto">
              <a:xfrm>
                <a:off x="3056285" y="1343196"/>
                <a:ext cx="38823" cy="347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円/楕円 679"/>
              <p:cNvSpPr/>
              <p:nvPr/>
            </p:nvSpPr>
            <p:spPr bwMode="auto">
              <a:xfrm>
                <a:off x="3048394" y="1315099"/>
                <a:ext cx="54606" cy="489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二等辺三角形 681"/>
              <p:cNvSpPr/>
              <p:nvPr/>
            </p:nvSpPr>
            <p:spPr bwMode="auto">
              <a:xfrm rot="19800000">
                <a:off x="2993697" y="1266342"/>
                <a:ext cx="34637" cy="43559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6" name="月 675"/>
              <p:cNvSpPr/>
              <p:nvPr/>
            </p:nvSpPr>
            <p:spPr>
              <a:xfrm rot="16200000" flipH="1">
                <a:off x="3036189" y="1230779"/>
                <a:ext cx="80861" cy="178773"/>
              </a:xfrm>
              <a:prstGeom prst="moon">
                <a:avLst>
                  <a:gd name="adj" fmla="val 4663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円/楕円 692"/>
              <p:cNvSpPr/>
              <p:nvPr/>
            </p:nvSpPr>
            <p:spPr bwMode="auto">
              <a:xfrm flipH="1">
                <a:off x="3275259" y="1288653"/>
                <a:ext cx="169304" cy="1438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 flipH="1">
                <a:off x="3299793" y="1305888"/>
                <a:ext cx="122073" cy="10941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円/楕円 694"/>
              <p:cNvSpPr/>
              <p:nvPr/>
            </p:nvSpPr>
            <p:spPr bwMode="auto">
              <a:xfrm flipH="1">
                <a:off x="3322008" y="1325799"/>
                <a:ext cx="77645" cy="6959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円/楕円 695"/>
              <p:cNvSpPr/>
              <p:nvPr/>
            </p:nvSpPr>
            <p:spPr bwMode="auto">
              <a:xfrm flipH="1">
                <a:off x="3341419" y="1343196"/>
                <a:ext cx="38823" cy="347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円/楕円 696"/>
              <p:cNvSpPr/>
              <p:nvPr/>
            </p:nvSpPr>
            <p:spPr bwMode="auto">
              <a:xfrm flipH="1">
                <a:off x="3333528" y="1315099"/>
                <a:ext cx="54606" cy="489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二等辺三角形 698"/>
              <p:cNvSpPr/>
              <p:nvPr/>
            </p:nvSpPr>
            <p:spPr bwMode="auto">
              <a:xfrm rot="1800000" flipH="1">
                <a:off x="3408193" y="1266342"/>
                <a:ext cx="34637" cy="43559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0" name="月 699"/>
              <p:cNvSpPr/>
              <p:nvPr/>
            </p:nvSpPr>
            <p:spPr>
              <a:xfrm rot="5400000">
                <a:off x="3319477" y="1230779"/>
                <a:ext cx="80861" cy="178773"/>
              </a:xfrm>
              <a:prstGeom prst="moon">
                <a:avLst>
                  <a:gd name="adj" fmla="val 4663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月 780"/>
              <p:cNvSpPr/>
              <p:nvPr/>
            </p:nvSpPr>
            <p:spPr bwMode="auto">
              <a:xfrm rot="16200000">
                <a:off x="3194544" y="1489529"/>
                <a:ext cx="48986" cy="113679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 bwMode="auto">
              <a:xfrm>
                <a:off x="2982622" y="842622"/>
                <a:ext cx="466672" cy="225025"/>
              </a:xfrm>
              <a:prstGeom prst="trapezoid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6" name="台形 885"/>
              <p:cNvSpPr/>
              <p:nvPr/>
            </p:nvSpPr>
            <p:spPr bwMode="auto">
              <a:xfrm>
                <a:off x="2968626" y="969882"/>
                <a:ext cx="494664" cy="97765"/>
              </a:xfrm>
              <a:prstGeom prst="trapezoid">
                <a:avLst>
                  <a:gd name="adj" fmla="val 9411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28" name="グループ化 927"/>
            <p:cNvGrpSpPr/>
            <p:nvPr/>
          </p:nvGrpSpPr>
          <p:grpSpPr>
            <a:xfrm>
              <a:off x="2276935" y="2004619"/>
              <a:ext cx="1620180" cy="418542"/>
              <a:chOff x="2276935" y="2004619"/>
              <a:chExt cx="1620180" cy="418542"/>
            </a:xfrm>
          </p:grpSpPr>
          <p:sp>
            <p:nvSpPr>
              <p:cNvPr id="929" name="台形 928"/>
              <p:cNvSpPr/>
              <p:nvPr/>
            </p:nvSpPr>
            <p:spPr bwMode="auto">
              <a:xfrm>
                <a:off x="3407436" y="2004619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テキスト ボックス 929"/>
              <p:cNvSpPr txBox="1"/>
              <p:nvPr/>
            </p:nvSpPr>
            <p:spPr>
              <a:xfrm>
                <a:off x="3452718" y="2023910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31" name="正方形/長方形 930"/>
              <p:cNvSpPr/>
              <p:nvPr/>
            </p:nvSpPr>
            <p:spPr bwMode="auto">
              <a:xfrm>
                <a:off x="2323410" y="2207835"/>
                <a:ext cx="1527230" cy="2153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正方形/長方形 931"/>
              <p:cNvSpPr/>
              <p:nvPr/>
            </p:nvSpPr>
            <p:spPr bwMode="auto">
              <a:xfrm>
                <a:off x="2323410" y="2192595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正方形/長方形 932"/>
              <p:cNvSpPr/>
              <p:nvPr/>
            </p:nvSpPr>
            <p:spPr bwMode="auto">
              <a:xfrm>
                <a:off x="2276935" y="2162661"/>
                <a:ext cx="1620180" cy="6183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2" name="グループ化 1021"/>
          <p:cNvGrpSpPr/>
          <p:nvPr/>
        </p:nvGrpSpPr>
        <p:grpSpPr>
          <a:xfrm>
            <a:off x="4151455" y="880711"/>
            <a:ext cx="1620180" cy="1542450"/>
            <a:chOff x="4151455" y="880711"/>
            <a:chExt cx="1620180" cy="1542450"/>
          </a:xfrm>
        </p:grpSpPr>
        <p:grpSp>
          <p:nvGrpSpPr>
            <p:cNvPr id="162" name="グループ化 161"/>
            <p:cNvGrpSpPr/>
            <p:nvPr/>
          </p:nvGrpSpPr>
          <p:grpSpPr>
            <a:xfrm>
              <a:off x="4611883" y="880711"/>
              <a:ext cx="699325" cy="1343783"/>
              <a:chOff x="4710609" y="880711"/>
              <a:chExt cx="699325" cy="1343783"/>
            </a:xfrm>
          </p:grpSpPr>
          <p:sp>
            <p:nvSpPr>
              <p:cNvPr id="186" name="片側の 2 つの角を丸めた四角形 185"/>
              <p:cNvSpPr/>
              <p:nvPr/>
            </p:nvSpPr>
            <p:spPr>
              <a:xfrm>
                <a:off x="4744868" y="995393"/>
                <a:ext cx="635742" cy="720507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片側の 2 つの角を丸めた四角形 186"/>
              <p:cNvSpPr/>
              <p:nvPr/>
            </p:nvSpPr>
            <p:spPr>
              <a:xfrm>
                <a:off x="4744868" y="167351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/>
              <p:cNvSpPr/>
              <p:nvPr/>
            </p:nvSpPr>
            <p:spPr>
              <a:xfrm rot="10800000">
                <a:off x="4914399" y="1673518"/>
                <a:ext cx="296680" cy="127148"/>
              </a:xfrm>
              <a:prstGeom prst="trapezoid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片側の 2 つの角を丸めた四角形 188"/>
              <p:cNvSpPr/>
              <p:nvPr/>
            </p:nvSpPr>
            <p:spPr>
              <a:xfrm rot="10800000">
                <a:off x="4999164" y="158875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2" name="グループ化 92"/>
              <p:cNvGrpSpPr/>
              <p:nvPr/>
            </p:nvGrpSpPr>
            <p:grpSpPr>
              <a:xfrm>
                <a:off x="4710609" y="1277998"/>
                <a:ext cx="148349" cy="195443"/>
                <a:chOff x="3195713" y="3098872"/>
                <a:chExt cx="279648" cy="368424"/>
              </a:xfrm>
            </p:grpSpPr>
            <p:sp>
              <p:nvSpPr>
                <p:cNvPr id="212" name="円/楕円 211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円/楕円 212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3" name="グループ化 91"/>
              <p:cNvGrpSpPr/>
              <p:nvPr/>
            </p:nvGrpSpPr>
            <p:grpSpPr>
              <a:xfrm flipH="1">
                <a:off x="5261585" y="1277998"/>
                <a:ext cx="148349" cy="195443"/>
                <a:chOff x="4146030" y="3098872"/>
                <a:chExt cx="279648" cy="368424"/>
              </a:xfrm>
            </p:grpSpPr>
            <p:sp>
              <p:nvSpPr>
                <p:cNvPr id="210" name="円/楕円 209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円/楕円 210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片側の 2 つの角を丸めた四角形 193"/>
              <p:cNvSpPr/>
              <p:nvPr/>
            </p:nvSpPr>
            <p:spPr>
              <a:xfrm rot="10800000">
                <a:off x="4999164" y="150398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円/楕円 194"/>
              <p:cNvSpPr/>
              <p:nvPr/>
            </p:nvSpPr>
            <p:spPr>
              <a:xfrm>
                <a:off x="4787250" y="108015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台形 195"/>
              <p:cNvSpPr/>
              <p:nvPr/>
            </p:nvSpPr>
            <p:spPr>
              <a:xfrm>
                <a:off x="4999164" y="180066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月 200"/>
              <p:cNvSpPr/>
              <p:nvPr/>
            </p:nvSpPr>
            <p:spPr>
              <a:xfrm rot="16200000" flipH="1">
                <a:off x="4900944" y="1167763"/>
                <a:ext cx="26909" cy="169531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月 201"/>
              <p:cNvSpPr/>
              <p:nvPr/>
            </p:nvSpPr>
            <p:spPr>
              <a:xfrm rot="16200000" flipH="1">
                <a:off x="5197623" y="1167763"/>
                <a:ext cx="26909" cy="169531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>
              <a:xfrm>
                <a:off x="5027765" y="147707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>
              <a:xfrm rot="19800000">
                <a:off x="4799164" y="1061046"/>
                <a:ext cx="296680" cy="1271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 rot="1800000" flipH="1">
                <a:off x="5011077" y="1061046"/>
                <a:ext cx="296680" cy="1271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2" name="円/楕円 701"/>
              <p:cNvSpPr/>
              <p:nvPr/>
            </p:nvSpPr>
            <p:spPr bwMode="auto">
              <a:xfrm>
                <a:off x="4869628" y="1296907"/>
                <a:ext cx="126009" cy="1475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月 702"/>
              <p:cNvSpPr/>
              <p:nvPr/>
            </p:nvSpPr>
            <p:spPr>
              <a:xfrm rot="16200000" flipH="1">
                <a:off x="4891181" y="1262688"/>
                <a:ext cx="82909" cy="133057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円/楕円 703"/>
              <p:cNvSpPr/>
              <p:nvPr/>
            </p:nvSpPr>
            <p:spPr bwMode="auto">
              <a:xfrm>
                <a:off x="4886521" y="1314577"/>
                <a:ext cx="90857" cy="11218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円/楕円 704"/>
              <p:cNvSpPr/>
              <p:nvPr/>
            </p:nvSpPr>
            <p:spPr bwMode="auto">
              <a:xfrm>
                <a:off x="4903054" y="1334993"/>
                <a:ext cx="57790" cy="71357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円/楕円 705"/>
              <p:cNvSpPr/>
              <p:nvPr/>
            </p:nvSpPr>
            <p:spPr bwMode="auto">
              <a:xfrm>
                <a:off x="4917501" y="1352831"/>
                <a:ext cx="28895" cy="3567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円/楕円 706"/>
              <p:cNvSpPr/>
              <p:nvPr/>
            </p:nvSpPr>
            <p:spPr bwMode="auto">
              <a:xfrm>
                <a:off x="4911627" y="1324022"/>
                <a:ext cx="40642" cy="501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二等辺三角形 707"/>
              <p:cNvSpPr/>
              <p:nvPr/>
            </p:nvSpPr>
            <p:spPr bwMode="auto">
              <a:xfrm rot="19800000">
                <a:off x="4870918" y="1274030"/>
                <a:ext cx="25779" cy="4466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10" name="円/楕円 709"/>
              <p:cNvSpPr/>
              <p:nvPr/>
            </p:nvSpPr>
            <p:spPr bwMode="auto">
              <a:xfrm flipH="1">
                <a:off x="5130911" y="1296907"/>
                <a:ext cx="126009" cy="1475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月 710"/>
              <p:cNvSpPr/>
              <p:nvPr/>
            </p:nvSpPr>
            <p:spPr>
              <a:xfrm rot="5400000">
                <a:off x="5152459" y="1262688"/>
                <a:ext cx="82909" cy="133057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 bwMode="auto">
              <a:xfrm flipH="1">
                <a:off x="5149172" y="1314577"/>
                <a:ext cx="90857" cy="11218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円/楕円 712"/>
              <p:cNvSpPr/>
              <p:nvPr/>
            </p:nvSpPr>
            <p:spPr bwMode="auto">
              <a:xfrm flipH="1">
                <a:off x="5165705" y="1334993"/>
                <a:ext cx="57790" cy="71357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 flipH="1">
                <a:off x="5180153" y="1352831"/>
                <a:ext cx="28895" cy="3567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円/楕円 714"/>
              <p:cNvSpPr/>
              <p:nvPr/>
            </p:nvSpPr>
            <p:spPr bwMode="auto">
              <a:xfrm flipH="1">
                <a:off x="5174280" y="1324022"/>
                <a:ext cx="40642" cy="501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二等辺三角形 715"/>
              <p:cNvSpPr/>
              <p:nvPr/>
            </p:nvSpPr>
            <p:spPr bwMode="auto">
              <a:xfrm rot="1800000" flipH="1">
                <a:off x="5229852" y="1274030"/>
                <a:ext cx="25779" cy="4466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2" name="月 781"/>
              <p:cNvSpPr/>
              <p:nvPr/>
            </p:nvSpPr>
            <p:spPr bwMode="auto">
              <a:xfrm rot="16200000">
                <a:off x="5039301" y="1489529"/>
                <a:ext cx="48986" cy="113679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パイ 874"/>
              <p:cNvSpPr/>
              <p:nvPr/>
            </p:nvSpPr>
            <p:spPr bwMode="auto">
              <a:xfrm rot="900000">
                <a:off x="4920840" y="880711"/>
                <a:ext cx="422642" cy="345912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台形 875"/>
              <p:cNvSpPr/>
              <p:nvPr/>
            </p:nvSpPr>
            <p:spPr bwMode="auto">
              <a:xfrm rot="900000">
                <a:off x="4907344" y="1016527"/>
                <a:ext cx="448918" cy="54237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角丸四角形 876"/>
              <p:cNvSpPr/>
              <p:nvPr/>
            </p:nvSpPr>
            <p:spPr bwMode="auto">
              <a:xfrm rot="900000">
                <a:off x="4865946" y="1052293"/>
                <a:ext cx="514598" cy="59299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4" name="グループ化 933"/>
            <p:cNvGrpSpPr/>
            <p:nvPr/>
          </p:nvGrpSpPr>
          <p:grpSpPr>
            <a:xfrm>
              <a:off x="4151455" y="2004619"/>
              <a:ext cx="1620180" cy="418542"/>
              <a:chOff x="4151455" y="2004619"/>
              <a:chExt cx="1620180" cy="418542"/>
            </a:xfrm>
          </p:grpSpPr>
          <p:sp>
            <p:nvSpPr>
              <p:cNvPr id="935" name="台形 934"/>
              <p:cNvSpPr/>
              <p:nvPr/>
            </p:nvSpPr>
            <p:spPr bwMode="auto">
              <a:xfrm>
                <a:off x="5281956" y="2004619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テキスト ボックス 935"/>
              <p:cNvSpPr txBox="1"/>
              <p:nvPr/>
            </p:nvSpPr>
            <p:spPr>
              <a:xfrm>
                <a:off x="5327238" y="2023910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37" name="正方形/長方形 936"/>
              <p:cNvSpPr/>
              <p:nvPr/>
            </p:nvSpPr>
            <p:spPr bwMode="auto">
              <a:xfrm>
                <a:off x="4197930" y="2207835"/>
                <a:ext cx="1527230" cy="215326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正方形/長方形 937"/>
              <p:cNvSpPr/>
              <p:nvPr/>
            </p:nvSpPr>
            <p:spPr bwMode="auto">
              <a:xfrm>
                <a:off x="4197930" y="2192595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正方形/長方形 938"/>
              <p:cNvSpPr/>
              <p:nvPr/>
            </p:nvSpPr>
            <p:spPr bwMode="auto">
              <a:xfrm>
                <a:off x="4151455" y="2162661"/>
                <a:ext cx="1620180" cy="61833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3" name="グループ化 1022"/>
          <p:cNvGrpSpPr/>
          <p:nvPr/>
        </p:nvGrpSpPr>
        <p:grpSpPr>
          <a:xfrm>
            <a:off x="6020895" y="795433"/>
            <a:ext cx="1620180" cy="1627728"/>
            <a:chOff x="6020895" y="795433"/>
            <a:chExt cx="1620180" cy="1627728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6428348" y="795433"/>
              <a:ext cx="805274" cy="1409612"/>
              <a:chOff x="6516900" y="795433"/>
              <a:chExt cx="805274" cy="1409612"/>
            </a:xfrm>
          </p:grpSpPr>
          <p:sp>
            <p:nvSpPr>
              <p:cNvPr id="295" name="円/楕円 294"/>
              <p:cNvSpPr/>
              <p:nvPr/>
            </p:nvSpPr>
            <p:spPr>
              <a:xfrm>
                <a:off x="6516900" y="1203202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7025494" y="1203202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6601666" y="1369580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6940729" y="1369580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291"/>
              <p:cNvSpPr/>
              <p:nvPr/>
            </p:nvSpPr>
            <p:spPr>
              <a:xfrm>
                <a:off x="6559283" y="1018326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6983111" y="1018326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片側の 2 つの角を丸めた四角形 225"/>
              <p:cNvSpPr/>
              <p:nvPr/>
            </p:nvSpPr>
            <p:spPr>
              <a:xfrm>
                <a:off x="6601666" y="1654068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台形 226"/>
              <p:cNvSpPr/>
              <p:nvPr/>
            </p:nvSpPr>
            <p:spPr>
              <a:xfrm rot="10800000">
                <a:off x="6771197" y="1654068"/>
                <a:ext cx="296680" cy="127148"/>
              </a:xfrm>
              <a:prstGeom prst="trapezoid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片側の 2 つの角を丸めた四角形 227"/>
              <p:cNvSpPr/>
              <p:nvPr/>
            </p:nvSpPr>
            <p:spPr>
              <a:xfrm rot="10800000">
                <a:off x="6855963" y="1569303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1" name="グループ化 92"/>
              <p:cNvGrpSpPr/>
              <p:nvPr/>
            </p:nvGrpSpPr>
            <p:grpSpPr>
              <a:xfrm>
                <a:off x="6567407" y="1258549"/>
                <a:ext cx="148349" cy="195443"/>
                <a:chOff x="3195713" y="3098872"/>
                <a:chExt cx="279648" cy="368424"/>
              </a:xfrm>
            </p:grpSpPr>
            <p:sp>
              <p:nvSpPr>
                <p:cNvPr id="251" name="円/楕円 250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円/楕円 251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91"/>
              <p:cNvGrpSpPr/>
              <p:nvPr/>
            </p:nvGrpSpPr>
            <p:grpSpPr>
              <a:xfrm flipH="1">
                <a:off x="7118384" y="1258549"/>
                <a:ext cx="148349" cy="195443"/>
                <a:chOff x="4146030" y="3098872"/>
                <a:chExt cx="279648" cy="368424"/>
              </a:xfrm>
            </p:grpSpPr>
            <p:sp>
              <p:nvSpPr>
                <p:cNvPr id="249" name="円/楕円 248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円/楕円 249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3" name="片側の 2 つの角を丸めた四角形 232"/>
              <p:cNvSpPr/>
              <p:nvPr/>
            </p:nvSpPr>
            <p:spPr>
              <a:xfrm rot="10800000">
                <a:off x="6855963" y="148453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6644049" y="1060709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台形 234"/>
              <p:cNvSpPr/>
              <p:nvPr/>
            </p:nvSpPr>
            <p:spPr>
              <a:xfrm>
                <a:off x="6855963" y="1781217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月 239"/>
              <p:cNvSpPr/>
              <p:nvPr/>
            </p:nvSpPr>
            <p:spPr>
              <a:xfrm rot="16200000" flipH="1">
                <a:off x="6757742" y="1148313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月 240"/>
              <p:cNvSpPr/>
              <p:nvPr/>
            </p:nvSpPr>
            <p:spPr>
              <a:xfrm rot="16200000" flipH="1">
                <a:off x="7054422" y="1148313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6884564" y="1457628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6686432" y="914815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6855963" y="914815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円/楕円 747"/>
              <p:cNvSpPr/>
              <p:nvPr/>
            </p:nvSpPr>
            <p:spPr bwMode="auto">
              <a:xfrm>
                <a:off x="6698154" y="1277783"/>
                <a:ext cx="146079" cy="749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月 748"/>
              <p:cNvSpPr/>
              <p:nvPr/>
            </p:nvSpPr>
            <p:spPr>
              <a:xfrm rot="16200000" flipH="1">
                <a:off x="6750138" y="1217072"/>
                <a:ext cx="42117" cy="154249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 bwMode="auto">
              <a:xfrm>
                <a:off x="6734280" y="1286760"/>
                <a:ext cx="72243" cy="5699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 bwMode="auto">
              <a:xfrm>
                <a:off x="6747425" y="1297130"/>
                <a:ext cx="45951" cy="3624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円/楕円 751"/>
              <p:cNvSpPr/>
              <p:nvPr/>
            </p:nvSpPr>
            <p:spPr bwMode="auto">
              <a:xfrm>
                <a:off x="6750297" y="1306192"/>
                <a:ext cx="40208" cy="1812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円/楕円 752"/>
              <p:cNvSpPr/>
              <p:nvPr/>
            </p:nvSpPr>
            <p:spPr bwMode="auto">
              <a:xfrm>
                <a:off x="6750297" y="1291558"/>
                <a:ext cx="40208" cy="254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二等辺三角形 753"/>
              <p:cNvSpPr/>
              <p:nvPr/>
            </p:nvSpPr>
            <p:spPr bwMode="auto">
              <a:xfrm rot="19800000">
                <a:off x="6699649" y="1266162"/>
                <a:ext cx="29885" cy="2268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56" name="円/楕円 755"/>
              <p:cNvSpPr/>
              <p:nvPr/>
            </p:nvSpPr>
            <p:spPr bwMode="auto">
              <a:xfrm flipH="1">
                <a:off x="6987199" y="1277783"/>
                <a:ext cx="146079" cy="749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月 756"/>
              <p:cNvSpPr/>
              <p:nvPr/>
            </p:nvSpPr>
            <p:spPr>
              <a:xfrm rot="5400000">
                <a:off x="7039177" y="1217072"/>
                <a:ext cx="42117" cy="154249"/>
              </a:xfrm>
              <a:prstGeom prst="moon">
                <a:avLst>
                  <a:gd name="adj" fmla="val 268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円/楕円 757"/>
              <p:cNvSpPr/>
              <p:nvPr/>
            </p:nvSpPr>
            <p:spPr bwMode="auto">
              <a:xfrm flipH="1">
                <a:off x="7024910" y="1286760"/>
                <a:ext cx="72243" cy="5699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円/楕円 758"/>
              <p:cNvSpPr/>
              <p:nvPr/>
            </p:nvSpPr>
            <p:spPr bwMode="auto">
              <a:xfrm flipH="1">
                <a:off x="7038056" y="1297130"/>
                <a:ext cx="45951" cy="3624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円/楕円 759"/>
              <p:cNvSpPr/>
              <p:nvPr/>
            </p:nvSpPr>
            <p:spPr bwMode="auto">
              <a:xfrm flipH="1">
                <a:off x="7040927" y="1306192"/>
                <a:ext cx="40208" cy="1812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円/楕円 760"/>
              <p:cNvSpPr/>
              <p:nvPr/>
            </p:nvSpPr>
            <p:spPr bwMode="auto">
              <a:xfrm flipH="1">
                <a:off x="7040927" y="1291558"/>
                <a:ext cx="40208" cy="254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二等辺三角形 761"/>
              <p:cNvSpPr/>
              <p:nvPr/>
            </p:nvSpPr>
            <p:spPr bwMode="auto">
              <a:xfrm rot="1800000" flipH="1">
                <a:off x="7101897" y="1266162"/>
                <a:ext cx="29885" cy="2268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3" name="月 782"/>
              <p:cNvSpPr/>
              <p:nvPr/>
            </p:nvSpPr>
            <p:spPr bwMode="auto">
              <a:xfrm rot="16200000">
                <a:off x="6894129" y="1470080"/>
                <a:ext cx="48986" cy="113679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弦 29"/>
              <p:cNvSpPr/>
              <p:nvPr/>
            </p:nvSpPr>
            <p:spPr bwMode="auto">
              <a:xfrm rot="7200000">
                <a:off x="6783753" y="795433"/>
                <a:ext cx="367728" cy="367728"/>
              </a:xfrm>
              <a:prstGeom prst="chor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402834">
                <a:off x="6771197" y="979297"/>
                <a:ext cx="336183" cy="45719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涙形 895"/>
              <p:cNvSpPr/>
              <p:nvPr/>
            </p:nvSpPr>
            <p:spPr bwMode="auto">
              <a:xfrm>
                <a:off x="7040927" y="969882"/>
                <a:ext cx="132907" cy="132907"/>
              </a:xfrm>
              <a:prstGeom prst="teardrop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涙形 896"/>
              <p:cNvSpPr/>
              <p:nvPr/>
            </p:nvSpPr>
            <p:spPr bwMode="auto">
              <a:xfrm rot="20393172">
                <a:off x="7023147" y="969882"/>
                <a:ext cx="132907" cy="132907"/>
              </a:xfrm>
              <a:prstGeom prst="teardrop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涙形 897"/>
              <p:cNvSpPr/>
              <p:nvPr/>
            </p:nvSpPr>
            <p:spPr bwMode="auto">
              <a:xfrm rot="19034365">
                <a:off x="7017553" y="964257"/>
                <a:ext cx="132907" cy="132907"/>
              </a:xfrm>
              <a:prstGeom prst="teardrop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0" name="グループ化 939"/>
            <p:cNvGrpSpPr/>
            <p:nvPr/>
          </p:nvGrpSpPr>
          <p:grpSpPr>
            <a:xfrm>
              <a:off x="6020895" y="2004619"/>
              <a:ext cx="1620180" cy="418542"/>
              <a:chOff x="6020895" y="2004619"/>
              <a:chExt cx="1620180" cy="418542"/>
            </a:xfrm>
          </p:grpSpPr>
          <p:sp>
            <p:nvSpPr>
              <p:cNvPr id="941" name="台形 940"/>
              <p:cNvSpPr/>
              <p:nvPr/>
            </p:nvSpPr>
            <p:spPr bwMode="auto">
              <a:xfrm>
                <a:off x="7151396" y="2004619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テキスト ボックス 941"/>
              <p:cNvSpPr txBox="1"/>
              <p:nvPr/>
            </p:nvSpPr>
            <p:spPr>
              <a:xfrm>
                <a:off x="7196678" y="2023910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43" name="正方形/長方形 942"/>
              <p:cNvSpPr/>
              <p:nvPr/>
            </p:nvSpPr>
            <p:spPr bwMode="auto">
              <a:xfrm>
                <a:off x="6067370" y="2207835"/>
                <a:ext cx="1527230" cy="215326"/>
              </a:xfrm>
              <a:prstGeom prst="rect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正方形/長方形 943"/>
              <p:cNvSpPr/>
              <p:nvPr/>
            </p:nvSpPr>
            <p:spPr bwMode="auto">
              <a:xfrm>
                <a:off x="6067370" y="2192595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正方形/長方形 944"/>
              <p:cNvSpPr/>
              <p:nvPr/>
            </p:nvSpPr>
            <p:spPr bwMode="auto">
              <a:xfrm>
                <a:off x="6020895" y="2162661"/>
                <a:ext cx="1620180" cy="61833"/>
              </a:xfrm>
              <a:prstGeom prst="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8" name="グループ化 337"/>
          <p:cNvGrpSpPr/>
          <p:nvPr/>
        </p:nvGrpSpPr>
        <p:grpSpPr>
          <a:xfrm>
            <a:off x="7895415" y="902977"/>
            <a:ext cx="1620180" cy="1520184"/>
            <a:chOff x="7895415" y="902977"/>
            <a:chExt cx="1620180" cy="1520184"/>
          </a:xfrm>
        </p:grpSpPr>
        <p:grpSp>
          <p:nvGrpSpPr>
            <p:cNvPr id="110" name="グループ化 109"/>
            <p:cNvGrpSpPr/>
            <p:nvPr/>
          </p:nvGrpSpPr>
          <p:grpSpPr>
            <a:xfrm>
              <a:off x="8166408" y="902977"/>
              <a:ext cx="1078194" cy="1321517"/>
              <a:chOff x="8275251" y="902977"/>
              <a:chExt cx="1078194" cy="1321517"/>
            </a:xfrm>
          </p:grpSpPr>
          <p:sp>
            <p:nvSpPr>
              <p:cNvPr id="327" name="片側の 2 つの角を丸めた四角形 326"/>
              <p:cNvSpPr/>
              <p:nvPr/>
            </p:nvSpPr>
            <p:spPr>
              <a:xfrm>
                <a:off x="8491994" y="995393"/>
                <a:ext cx="635742" cy="762890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片側の 2 つの角を丸めた四角形 327"/>
              <p:cNvSpPr/>
              <p:nvPr/>
            </p:nvSpPr>
            <p:spPr>
              <a:xfrm>
                <a:off x="8491994" y="167351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台形 328"/>
              <p:cNvSpPr/>
              <p:nvPr/>
            </p:nvSpPr>
            <p:spPr>
              <a:xfrm rot="10800000">
                <a:off x="8661525" y="1673518"/>
                <a:ext cx="296680" cy="12714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片側の 2 つの角を丸めた四角形 329"/>
              <p:cNvSpPr/>
              <p:nvPr/>
            </p:nvSpPr>
            <p:spPr>
              <a:xfrm rot="10800000">
                <a:off x="8746290" y="158875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92"/>
              <p:cNvGrpSpPr/>
              <p:nvPr/>
            </p:nvGrpSpPr>
            <p:grpSpPr>
              <a:xfrm>
                <a:off x="8457735" y="1277998"/>
                <a:ext cx="148349" cy="195443"/>
                <a:chOff x="3195713" y="3098872"/>
                <a:chExt cx="279648" cy="368424"/>
              </a:xfrm>
            </p:grpSpPr>
            <p:sp>
              <p:nvSpPr>
                <p:cNvPr id="346" name="円/楕円 345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円/楕円 346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91"/>
              <p:cNvGrpSpPr/>
              <p:nvPr/>
            </p:nvGrpSpPr>
            <p:grpSpPr>
              <a:xfrm flipH="1">
                <a:off x="9008711" y="1277998"/>
                <a:ext cx="148349" cy="195443"/>
                <a:chOff x="4146030" y="3098872"/>
                <a:chExt cx="279648" cy="368424"/>
              </a:xfrm>
            </p:grpSpPr>
            <p:sp>
              <p:nvSpPr>
                <p:cNvPr id="344" name="円/楕円 343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円/楕円 344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片側の 2 つの角を丸めた四角形 334"/>
              <p:cNvSpPr/>
              <p:nvPr/>
            </p:nvSpPr>
            <p:spPr>
              <a:xfrm rot="10800000">
                <a:off x="8746290" y="150398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円/楕円 335"/>
              <p:cNvSpPr/>
              <p:nvPr/>
            </p:nvSpPr>
            <p:spPr>
              <a:xfrm>
                <a:off x="8534376" y="108015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台形 336"/>
              <p:cNvSpPr/>
              <p:nvPr/>
            </p:nvSpPr>
            <p:spPr>
              <a:xfrm>
                <a:off x="8746290" y="180066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月 340"/>
              <p:cNvSpPr/>
              <p:nvPr/>
            </p:nvSpPr>
            <p:spPr>
              <a:xfrm rot="16200000" flipH="1">
                <a:off x="8648070" y="1167763"/>
                <a:ext cx="26909" cy="169531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月 341"/>
              <p:cNvSpPr/>
              <p:nvPr/>
            </p:nvSpPr>
            <p:spPr>
              <a:xfrm rot="16200000" flipH="1">
                <a:off x="8944749" y="1167763"/>
                <a:ext cx="26909" cy="169531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>
              <a:xfrm>
                <a:off x="8774891" y="147707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円/楕円 324"/>
              <p:cNvSpPr/>
              <p:nvPr/>
            </p:nvSpPr>
            <p:spPr>
              <a:xfrm rot="19800000">
                <a:off x="8546290" y="1061046"/>
                <a:ext cx="296680" cy="12714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円/楕円 325"/>
              <p:cNvSpPr/>
              <p:nvPr/>
            </p:nvSpPr>
            <p:spPr>
              <a:xfrm rot="1800000" flipH="1">
                <a:off x="8758203" y="1061046"/>
                <a:ext cx="296680" cy="12714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月 315"/>
              <p:cNvSpPr/>
              <p:nvPr/>
            </p:nvSpPr>
            <p:spPr>
              <a:xfrm>
                <a:off x="8491994" y="1164924"/>
                <a:ext cx="169531" cy="593359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7" name="グループ化 307"/>
              <p:cNvGrpSpPr/>
              <p:nvPr/>
            </p:nvGrpSpPr>
            <p:grpSpPr>
              <a:xfrm>
                <a:off x="8678613" y="1074558"/>
                <a:ext cx="94497" cy="219584"/>
                <a:chOff x="8150384" y="971212"/>
                <a:chExt cx="160550" cy="373071"/>
              </a:xfrm>
            </p:grpSpPr>
            <p:sp>
              <p:nvSpPr>
                <p:cNvPr id="322" name="月 321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月 322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8" name="グループ化 308"/>
              <p:cNvGrpSpPr/>
              <p:nvPr/>
            </p:nvGrpSpPr>
            <p:grpSpPr>
              <a:xfrm flipH="1">
                <a:off x="8823879" y="1074558"/>
                <a:ext cx="94497" cy="219584"/>
                <a:chOff x="8150384" y="971212"/>
                <a:chExt cx="160550" cy="373071"/>
              </a:xfrm>
            </p:grpSpPr>
            <p:sp>
              <p:nvSpPr>
                <p:cNvPr id="320" name="月 319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月 320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9" name="月 318"/>
              <p:cNvSpPr/>
              <p:nvPr/>
            </p:nvSpPr>
            <p:spPr>
              <a:xfrm flipH="1">
                <a:off x="8958204" y="1164924"/>
                <a:ext cx="169531" cy="593359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円/楕円 763"/>
              <p:cNvSpPr/>
              <p:nvPr/>
            </p:nvSpPr>
            <p:spPr bwMode="auto">
              <a:xfrm>
                <a:off x="8615084" y="1285161"/>
                <a:ext cx="139273" cy="1777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月 764"/>
              <p:cNvSpPr/>
              <p:nvPr/>
            </p:nvSpPr>
            <p:spPr>
              <a:xfrm rot="16200000" flipH="1">
                <a:off x="8643751" y="1245265"/>
                <a:ext cx="81944" cy="147063"/>
              </a:xfrm>
              <a:prstGeom prst="moon">
                <a:avLst>
                  <a:gd name="adj" fmla="val 217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円/楕円 765"/>
              <p:cNvSpPr/>
              <p:nvPr/>
            </p:nvSpPr>
            <p:spPr bwMode="auto">
              <a:xfrm>
                <a:off x="8633754" y="1321553"/>
                <a:ext cx="100421" cy="1078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円/楕円 766"/>
              <p:cNvSpPr/>
              <p:nvPr/>
            </p:nvSpPr>
            <p:spPr bwMode="auto">
              <a:xfrm>
                <a:off x="8652028" y="1337933"/>
                <a:ext cx="63873" cy="6861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円/楕円 767"/>
              <p:cNvSpPr/>
              <p:nvPr/>
            </p:nvSpPr>
            <p:spPr bwMode="auto">
              <a:xfrm>
                <a:off x="8667996" y="1352243"/>
                <a:ext cx="31936" cy="343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768"/>
              <p:cNvSpPr/>
              <p:nvPr/>
            </p:nvSpPr>
            <p:spPr bwMode="auto">
              <a:xfrm>
                <a:off x="8661504" y="1329131"/>
                <a:ext cx="44920" cy="4825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月 770"/>
              <p:cNvSpPr/>
              <p:nvPr/>
            </p:nvSpPr>
            <p:spPr>
              <a:xfrm rot="16200000" flipH="1">
                <a:off x="8643752" y="1232608"/>
                <a:ext cx="81944" cy="147063"/>
              </a:xfrm>
              <a:prstGeom prst="moon">
                <a:avLst>
                  <a:gd name="adj" fmla="val 8007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二等辺三角形 769"/>
              <p:cNvSpPr/>
              <p:nvPr/>
            </p:nvSpPr>
            <p:spPr bwMode="auto">
              <a:xfrm rot="19800000">
                <a:off x="8616509" y="1266808"/>
                <a:ext cx="28493" cy="3583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73" name="円/楕円 772"/>
              <p:cNvSpPr/>
              <p:nvPr/>
            </p:nvSpPr>
            <p:spPr bwMode="auto">
              <a:xfrm flipH="1">
                <a:off x="8865832" y="1285161"/>
                <a:ext cx="139273" cy="1777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44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月 773"/>
              <p:cNvSpPr/>
              <p:nvPr/>
            </p:nvSpPr>
            <p:spPr>
              <a:xfrm rot="5400000">
                <a:off x="8894494" y="1245265"/>
                <a:ext cx="81944" cy="147063"/>
              </a:xfrm>
              <a:prstGeom prst="moon">
                <a:avLst>
                  <a:gd name="adj" fmla="val 217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 bwMode="auto">
              <a:xfrm flipH="1">
                <a:off x="8886014" y="1321553"/>
                <a:ext cx="100421" cy="1078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円/楕円 775"/>
              <p:cNvSpPr/>
              <p:nvPr/>
            </p:nvSpPr>
            <p:spPr bwMode="auto">
              <a:xfrm flipH="1">
                <a:off x="8904288" y="1337933"/>
                <a:ext cx="63873" cy="6861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円/楕円 776"/>
              <p:cNvSpPr/>
              <p:nvPr/>
            </p:nvSpPr>
            <p:spPr bwMode="auto">
              <a:xfrm flipH="1">
                <a:off x="8920257" y="1352243"/>
                <a:ext cx="31936" cy="343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 bwMode="auto">
              <a:xfrm flipH="1">
                <a:off x="8913765" y="1329131"/>
                <a:ext cx="44920" cy="4825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月 778"/>
              <p:cNvSpPr/>
              <p:nvPr/>
            </p:nvSpPr>
            <p:spPr>
              <a:xfrm rot="5400000">
                <a:off x="8894493" y="1232608"/>
                <a:ext cx="81944" cy="147063"/>
              </a:xfrm>
              <a:prstGeom prst="moon">
                <a:avLst>
                  <a:gd name="adj" fmla="val 8007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二等辺三角形 779"/>
              <p:cNvSpPr/>
              <p:nvPr/>
            </p:nvSpPr>
            <p:spPr bwMode="auto">
              <a:xfrm rot="1800000" flipH="1">
                <a:off x="8975187" y="1266808"/>
                <a:ext cx="28493" cy="3583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4" name="月 783"/>
              <p:cNvSpPr/>
              <p:nvPr/>
            </p:nvSpPr>
            <p:spPr bwMode="auto">
              <a:xfrm rot="16200000">
                <a:off x="8784025" y="1489529"/>
                <a:ext cx="48986" cy="113679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パイ 913"/>
              <p:cNvSpPr/>
              <p:nvPr/>
            </p:nvSpPr>
            <p:spPr bwMode="auto">
              <a:xfrm>
                <a:off x="8500804" y="902977"/>
                <a:ext cx="630951" cy="548398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台形 914"/>
              <p:cNvSpPr/>
              <p:nvPr/>
            </p:nvSpPr>
            <p:spPr bwMode="auto">
              <a:xfrm>
                <a:off x="8476801" y="1118984"/>
                <a:ext cx="670179" cy="85985"/>
              </a:xfrm>
              <a:prstGeom prst="trapezoi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角丸四角形 915"/>
              <p:cNvSpPr/>
              <p:nvPr/>
            </p:nvSpPr>
            <p:spPr bwMode="auto">
              <a:xfrm>
                <a:off x="8275251" y="1188630"/>
                <a:ext cx="1078194" cy="4958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6" name="グループ化 945"/>
            <p:cNvGrpSpPr/>
            <p:nvPr/>
          </p:nvGrpSpPr>
          <p:grpSpPr>
            <a:xfrm>
              <a:off x="7895415" y="2004619"/>
              <a:ext cx="1620180" cy="418542"/>
              <a:chOff x="7895415" y="2004619"/>
              <a:chExt cx="1620180" cy="418542"/>
            </a:xfrm>
          </p:grpSpPr>
          <p:sp>
            <p:nvSpPr>
              <p:cNvPr id="947" name="台形 946"/>
              <p:cNvSpPr/>
              <p:nvPr/>
            </p:nvSpPr>
            <p:spPr bwMode="auto">
              <a:xfrm>
                <a:off x="9025916" y="2004619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テキスト ボックス 947"/>
              <p:cNvSpPr txBox="1"/>
              <p:nvPr/>
            </p:nvSpPr>
            <p:spPr>
              <a:xfrm>
                <a:off x="9071198" y="2023910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49" name="正方形/長方形 948"/>
              <p:cNvSpPr/>
              <p:nvPr/>
            </p:nvSpPr>
            <p:spPr bwMode="auto">
              <a:xfrm>
                <a:off x="7941890" y="2207835"/>
                <a:ext cx="1527230" cy="215326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正方形/長方形 949"/>
              <p:cNvSpPr/>
              <p:nvPr/>
            </p:nvSpPr>
            <p:spPr bwMode="auto">
              <a:xfrm>
                <a:off x="7941890" y="2192595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正方形/長方形 950"/>
              <p:cNvSpPr/>
              <p:nvPr/>
            </p:nvSpPr>
            <p:spPr bwMode="auto">
              <a:xfrm>
                <a:off x="7895415" y="2162661"/>
                <a:ext cx="1620180" cy="61833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4" name="グループ化 483"/>
          <p:cNvGrpSpPr/>
          <p:nvPr/>
        </p:nvGrpSpPr>
        <p:grpSpPr>
          <a:xfrm>
            <a:off x="407495" y="2826064"/>
            <a:ext cx="1620180" cy="1541721"/>
            <a:chOff x="407495" y="2826064"/>
            <a:chExt cx="1620180" cy="1541721"/>
          </a:xfrm>
        </p:grpSpPr>
        <p:grpSp>
          <p:nvGrpSpPr>
            <p:cNvPr id="200" name="グループ化 199"/>
            <p:cNvGrpSpPr/>
            <p:nvPr/>
          </p:nvGrpSpPr>
          <p:grpSpPr>
            <a:xfrm>
              <a:off x="863912" y="2826064"/>
              <a:ext cx="707347" cy="1352490"/>
              <a:chOff x="991454" y="2826064"/>
              <a:chExt cx="707347" cy="1352490"/>
            </a:xfrm>
          </p:grpSpPr>
          <p:sp>
            <p:nvSpPr>
              <p:cNvPr id="204" name="片側の 2 つの角を丸めた四角形 203"/>
              <p:cNvSpPr/>
              <p:nvPr/>
            </p:nvSpPr>
            <p:spPr>
              <a:xfrm>
                <a:off x="1025869" y="2949453"/>
                <a:ext cx="635742" cy="7205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片側の 2 つの角を丸めた四角形 204"/>
              <p:cNvSpPr/>
              <p:nvPr/>
            </p:nvSpPr>
            <p:spPr>
              <a:xfrm>
                <a:off x="1025869" y="362757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台形 205"/>
              <p:cNvSpPr/>
              <p:nvPr/>
            </p:nvSpPr>
            <p:spPr>
              <a:xfrm rot="10800000">
                <a:off x="1195400" y="3627578"/>
                <a:ext cx="296680" cy="127148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片側の 2 つの角を丸めた四角形 206"/>
              <p:cNvSpPr/>
              <p:nvPr/>
            </p:nvSpPr>
            <p:spPr>
              <a:xfrm rot="10800000">
                <a:off x="1280165" y="354281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円/楕円 271"/>
              <p:cNvSpPr/>
              <p:nvPr/>
            </p:nvSpPr>
            <p:spPr>
              <a:xfrm rot="20700000">
                <a:off x="991610" y="3232058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円/楕円 272"/>
              <p:cNvSpPr/>
              <p:nvPr/>
            </p:nvSpPr>
            <p:spPr>
              <a:xfrm rot="20700000">
                <a:off x="1015392" y="3251706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円/楕円 269"/>
              <p:cNvSpPr/>
              <p:nvPr/>
            </p:nvSpPr>
            <p:spPr>
              <a:xfrm rot="900000" flipH="1">
                <a:off x="1542586" y="3232058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円/楕円 270"/>
              <p:cNvSpPr/>
              <p:nvPr/>
            </p:nvSpPr>
            <p:spPr>
              <a:xfrm rot="900000" flipH="1">
                <a:off x="1548631" y="3251706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片側の 2 つの角を丸めた四角形 242"/>
              <p:cNvSpPr/>
              <p:nvPr/>
            </p:nvSpPr>
            <p:spPr>
              <a:xfrm rot="10800000">
                <a:off x="1280165" y="345804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1068251" y="303421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台形 244"/>
              <p:cNvSpPr/>
              <p:nvPr/>
            </p:nvSpPr>
            <p:spPr>
              <a:xfrm>
                <a:off x="1280165" y="375472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4" name="グループ化 102"/>
              <p:cNvGrpSpPr/>
              <p:nvPr/>
            </p:nvGrpSpPr>
            <p:grpSpPr>
              <a:xfrm>
                <a:off x="1110634" y="2991836"/>
                <a:ext cx="216089" cy="211914"/>
                <a:chOff x="3368824" y="2708920"/>
                <a:chExt cx="367134" cy="360040"/>
              </a:xfrm>
            </p:grpSpPr>
            <p:sp>
              <p:nvSpPr>
                <p:cNvPr id="268" name="月 267"/>
                <p:cNvSpPr/>
                <p:nvPr/>
              </p:nvSpPr>
              <p:spPr>
                <a:xfrm>
                  <a:off x="336882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月 268"/>
                <p:cNvSpPr/>
                <p:nvPr/>
              </p:nvSpPr>
              <p:spPr>
                <a:xfrm>
                  <a:off x="351993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5" name="グループ化 101"/>
              <p:cNvGrpSpPr/>
              <p:nvPr/>
            </p:nvGrpSpPr>
            <p:grpSpPr>
              <a:xfrm flipH="1">
                <a:off x="1364931" y="2991836"/>
                <a:ext cx="216089" cy="211914"/>
                <a:chOff x="3777109" y="2708920"/>
                <a:chExt cx="367134" cy="360040"/>
              </a:xfrm>
            </p:grpSpPr>
            <p:sp>
              <p:nvSpPr>
                <p:cNvPr id="266" name="月 265"/>
                <p:cNvSpPr/>
                <p:nvPr/>
              </p:nvSpPr>
              <p:spPr>
                <a:xfrm>
                  <a:off x="377710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月 266"/>
                <p:cNvSpPr/>
                <p:nvPr/>
              </p:nvSpPr>
              <p:spPr>
                <a:xfrm>
                  <a:off x="392821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7" name="月 246"/>
              <p:cNvSpPr/>
              <p:nvPr/>
            </p:nvSpPr>
            <p:spPr>
              <a:xfrm rot="16200000">
                <a:off x="1174208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月 247"/>
              <p:cNvSpPr/>
              <p:nvPr/>
            </p:nvSpPr>
            <p:spPr>
              <a:xfrm rot="16200000">
                <a:off x="1470888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二等辺三角形 259"/>
              <p:cNvSpPr/>
              <p:nvPr/>
            </p:nvSpPr>
            <p:spPr>
              <a:xfrm rot="10800000">
                <a:off x="1252923" y="3491349"/>
                <a:ext cx="181632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月 260"/>
              <p:cNvSpPr/>
              <p:nvPr/>
            </p:nvSpPr>
            <p:spPr>
              <a:xfrm rot="16200000" flipH="1">
                <a:off x="1181945" y="312182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月 261"/>
              <p:cNvSpPr/>
              <p:nvPr/>
            </p:nvSpPr>
            <p:spPr>
              <a:xfrm rot="16200000" flipH="1">
                <a:off x="1478624" y="312182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円/楕円 262"/>
              <p:cNvSpPr/>
              <p:nvPr/>
            </p:nvSpPr>
            <p:spPr>
              <a:xfrm>
                <a:off x="1308766" y="343113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パイ 866"/>
              <p:cNvSpPr/>
              <p:nvPr/>
            </p:nvSpPr>
            <p:spPr bwMode="auto">
              <a:xfrm>
                <a:off x="1056433" y="2826064"/>
                <a:ext cx="580947" cy="505682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台形 867"/>
              <p:cNvSpPr/>
              <p:nvPr/>
            </p:nvSpPr>
            <p:spPr bwMode="auto">
              <a:xfrm>
                <a:off x="1034332" y="3025245"/>
                <a:ext cx="617066" cy="79287"/>
              </a:xfrm>
              <a:prstGeom prst="trapezoid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角丸四角形 868"/>
              <p:cNvSpPr/>
              <p:nvPr/>
            </p:nvSpPr>
            <p:spPr bwMode="auto">
              <a:xfrm>
                <a:off x="991454" y="3078862"/>
                <a:ext cx="707347" cy="86689"/>
              </a:xfrm>
              <a:prstGeom prst="roundRect">
                <a:avLst>
                  <a:gd name="adj" fmla="val 50000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2" name="グループ化 951"/>
            <p:cNvGrpSpPr/>
            <p:nvPr/>
          </p:nvGrpSpPr>
          <p:grpSpPr>
            <a:xfrm>
              <a:off x="407495" y="3949243"/>
              <a:ext cx="1620180" cy="418542"/>
              <a:chOff x="407495" y="3949243"/>
              <a:chExt cx="1620180" cy="418542"/>
            </a:xfrm>
          </p:grpSpPr>
          <p:sp>
            <p:nvSpPr>
              <p:cNvPr id="953" name="台形 952"/>
              <p:cNvSpPr/>
              <p:nvPr/>
            </p:nvSpPr>
            <p:spPr bwMode="auto">
              <a:xfrm>
                <a:off x="1537996" y="3949243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テキスト ボックス 953"/>
              <p:cNvSpPr txBox="1"/>
              <p:nvPr/>
            </p:nvSpPr>
            <p:spPr>
              <a:xfrm>
                <a:off x="1583278" y="3968534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55" name="正方形/長方形 954"/>
              <p:cNvSpPr/>
              <p:nvPr/>
            </p:nvSpPr>
            <p:spPr bwMode="auto">
              <a:xfrm>
                <a:off x="453970" y="4152459"/>
                <a:ext cx="1527230" cy="215326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正方形/長方形 955"/>
              <p:cNvSpPr/>
              <p:nvPr/>
            </p:nvSpPr>
            <p:spPr bwMode="auto">
              <a:xfrm>
                <a:off x="453970" y="4137219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正方形/長方形 956"/>
              <p:cNvSpPr/>
              <p:nvPr/>
            </p:nvSpPr>
            <p:spPr bwMode="auto">
              <a:xfrm>
                <a:off x="407495" y="4107285"/>
                <a:ext cx="1620180" cy="61833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3" name="グループ化 482"/>
          <p:cNvGrpSpPr/>
          <p:nvPr/>
        </p:nvGrpSpPr>
        <p:grpSpPr>
          <a:xfrm>
            <a:off x="2276935" y="2796208"/>
            <a:ext cx="1620180" cy="1571577"/>
            <a:chOff x="2276935" y="2796208"/>
            <a:chExt cx="1620180" cy="1571577"/>
          </a:xfrm>
        </p:grpSpPr>
        <p:grpSp>
          <p:nvGrpSpPr>
            <p:cNvPr id="164" name="グループ化 163"/>
            <p:cNvGrpSpPr/>
            <p:nvPr/>
          </p:nvGrpSpPr>
          <p:grpSpPr>
            <a:xfrm>
              <a:off x="2737363" y="2796208"/>
              <a:ext cx="699325" cy="1382346"/>
              <a:chOff x="2863598" y="2796208"/>
              <a:chExt cx="699325" cy="1382346"/>
            </a:xfrm>
          </p:grpSpPr>
          <p:sp>
            <p:nvSpPr>
              <p:cNvPr id="282" name="片側の 2 つの角を丸めた四角形 281"/>
              <p:cNvSpPr/>
              <p:nvPr/>
            </p:nvSpPr>
            <p:spPr>
              <a:xfrm>
                <a:off x="2897857" y="2949453"/>
                <a:ext cx="635742" cy="5509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>
                <a:off x="2897857" y="362757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/>
              <p:cNvSpPr/>
              <p:nvPr/>
            </p:nvSpPr>
            <p:spPr>
              <a:xfrm rot="10800000">
                <a:off x="3067388" y="3627578"/>
                <a:ext cx="296680" cy="127148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片側の 2 つの角を丸めた四角形 284"/>
              <p:cNvSpPr/>
              <p:nvPr/>
            </p:nvSpPr>
            <p:spPr>
              <a:xfrm rot="10800000">
                <a:off x="3152153" y="354281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円/楕円 357"/>
              <p:cNvSpPr/>
              <p:nvPr/>
            </p:nvSpPr>
            <p:spPr>
              <a:xfrm rot="20700000">
                <a:off x="2863598" y="3232058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>
              <a:xfrm rot="20700000">
                <a:off x="2887380" y="3251706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>
              <a:xfrm rot="900000" flipH="1">
                <a:off x="3414574" y="3232058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>
              <a:xfrm rot="900000" flipH="1">
                <a:off x="3420619" y="3251706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片側の 2 つの角を丸めた四角形 289"/>
              <p:cNvSpPr/>
              <p:nvPr/>
            </p:nvSpPr>
            <p:spPr>
              <a:xfrm rot="10800000">
                <a:off x="3152153" y="345804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円/楕円 290"/>
              <p:cNvSpPr/>
              <p:nvPr/>
            </p:nvSpPr>
            <p:spPr>
              <a:xfrm>
                <a:off x="2940239" y="303421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台形 293"/>
              <p:cNvSpPr/>
              <p:nvPr/>
            </p:nvSpPr>
            <p:spPr>
              <a:xfrm>
                <a:off x="3152153" y="375472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9" name="グループ化 102"/>
              <p:cNvGrpSpPr/>
              <p:nvPr/>
            </p:nvGrpSpPr>
            <p:grpSpPr>
              <a:xfrm>
                <a:off x="2982622" y="2991836"/>
                <a:ext cx="216089" cy="211914"/>
                <a:chOff x="3368824" y="2708920"/>
                <a:chExt cx="367134" cy="360040"/>
              </a:xfrm>
            </p:grpSpPr>
            <p:sp>
              <p:nvSpPr>
                <p:cNvPr id="313" name="月 312"/>
                <p:cNvSpPr/>
                <p:nvPr/>
              </p:nvSpPr>
              <p:spPr>
                <a:xfrm>
                  <a:off x="336882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月 354"/>
                <p:cNvSpPr/>
                <p:nvPr/>
              </p:nvSpPr>
              <p:spPr>
                <a:xfrm>
                  <a:off x="3519934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0" name="グループ化 101"/>
              <p:cNvGrpSpPr/>
              <p:nvPr/>
            </p:nvGrpSpPr>
            <p:grpSpPr>
              <a:xfrm flipH="1">
                <a:off x="3236919" y="2991836"/>
                <a:ext cx="216089" cy="211914"/>
                <a:chOff x="3777109" y="2708920"/>
                <a:chExt cx="367134" cy="360040"/>
              </a:xfrm>
            </p:grpSpPr>
            <p:sp>
              <p:nvSpPr>
                <p:cNvPr id="311" name="月 310"/>
                <p:cNvSpPr/>
                <p:nvPr/>
              </p:nvSpPr>
              <p:spPr>
                <a:xfrm>
                  <a:off x="377710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月 311"/>
                <p:cNvSpPr/>
                <p:nvPr/>
              </p:nvSpPr>
              <p:spPr>
                <a:xfrm>
                  <a:off x="3928219" y="2708920"/>
                  <a:ext cx="216024" cy="360040"/>
                </a:xfrm>
                <a:prstGeom prst="moon">
                  <a:avLst>
                    <a:gd name="adj" fmla="val 7821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3" name="月 302"/>
              <p:cNvSpPr/>
              <p:nvPr/>
            </p:nvSpPr>
            <p:spPr>
              <a:xfrm rot="16200000">
                <a:off x="3046196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月 303"/>
              <p:cNvSpPr/>
              <p:nvPr/>
            </p:nvSpPr>
            <p:spPr>
              <a:xfrm rot="16200000">
                <a:off x="3342876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二等辺三角形 304"/>
              <p:cNvSpPr/>
              <p:nvPr/>
            </p:nvSpPr>
            <p:spPr>
              <a:xfrm rot="10800000">
                <a:off x="3124911" y="3491349"/>
                <a:ext cx="181632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月 305"/>
              <p:cNvSpPr/>
              <p:nvPr/>
            </p:nvSpPr>
            <p:spPr>
              <a:xfrm rot="16200000" flipH="1">
                <a:off x="3053933" y="312182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月 306"/>
              <p:cNvSpPr/>
              <p:nvPr/>
            </p:nvSpPr>
            <p:spPr>
              <a:xfrm rot="16200000" flipH="1">
                <a:off x="3350612" y="3121823"/>
                <a:ext cx="26909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円/楕円 307"/>
              <p:cNvSpPr/>
              <p:nvPr/>
            </p:nvSpPr>
            <p:spPr>
              <a:xfrm>
                <a:off x="3180754" y="343113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8" name="台形 887"/>
              <p:cNvSpPr/>
              <p:nvPr/>
            </p:nvSpPr>
            <p:spPr bwMode="auto">
              <a:xfrm>
                <a:off x="2982622" y="2796208"/>
                <a:ext cx="466672" cy="225025"/>
              </a:xfrm>
              <a:prstGeom prst="trapezoid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9" name="台形 888"/>
              <p:cNvSpPr/>
              <p:nvPr/>
            </p:nvSpPr>
            <p:spPr bwMode="auto">
              <a:xfrm>
                <a:off x="2968626" y="2923468"/>
                <a:ext cx="494664" cy="97765"/>
              </a:xfrm>
              <a:prstGeom prst="trapezoid">
                <a:avLst>
                  <a:gd name="adj" fmla="val 9411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58" name="グループ化 957"/>
            <p:cNvGrpSpPr/>
            <p:nvPr/>
          </p:nvGrpSpPr>
          <p:grpSpPr>
            <a:xfrm>
              <a:off x="2276935" y="3949243"/>
              <a:ext cx="1620180" cy="418542"/>
              <a:chOff x="2276935" y="3949243"/>
              <a:chExt cx="1620180" cy="418542"/>
            </a:xfrm>
          </p:grpSpPr>
          <p:sp>
            <p:nvSpPr>
              <p:cNvPr id="959" name="台形 958"/>
              <p:cNvSpPr/>
              <p:nvPr/>
            </p:nvSpPr>
            <p:spPr bwMode="auto">
              <a:xfrm>
                <a:off x="3407436" y="3949243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テキスト ボックス 959"/>
              <p:cNvSpPr txBox="1"/>
              <p:nvPr/>
            </p:nvSpPr>
            <p:spPr>
              <a:xfrm>
                <a:off x="3452718" y="3968534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61" name="正方形/長方形 960"/>
              <p:cNvSpPr/>
              <p:nvPr/>
            </p:nvSpPr>
            <p:spPr bwMode="auto">
              <a:xfrm>
                <a:off x="2323410" y="4152459"/>
                <a:ext cx="1527230" cy="2153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正方形/長方形 961"/>
              <p:cNvSpPr/>
              <p:nvPr/>
            </p:nvSpPr>
            <p:spPr bwMode="auto">
              <a:xfrm>
                <a:off x="2323410" y="4137219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正方形/長方形 962"/>
              <p:cNvSpPr/>
              <p:nvPr/>
            </p:nvSpPr>
            <p:spPr bwMode="auto">
              <a:xfrm>
                <a:off x="2276935" y="4107285"/>
                <a:ext cx="1620180" cy="6183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7" name="グループ化 476"/>
          <p:cNvGrpSpPr/>
          <p:nvPr/>
        </p:nvGrpSpPr>
        <p:grpSpPr>
          <a:xfrm>
            <a:off x="4151455" y="2820002"/>
            <a:ext cx="1620180" cy="1547783"/>
            <a:chOff x="4151455" y="2820002"/>
            <a:chExt cx="1620180" cy="1547783"/>
          </a:xfrm>
        </p:grpSpPr>
        <p:grpSp>
          <p:nvGrpSpPr>
            <p:cNvPr id="128" name="グループ化 127"/>
            <p:cNvGrpSpPr/>
            <p:nvPr/>
          </p:nvGrpSpPr>
          <p:grpSpPr>
            <a:xfrm>
              <a:off x="4611883" y="2820002"/>
              <a:ext cx="699325" cy="1358552"/>
              <a:chOff x="4710609" y="2820002"/>
              <a:chExt cx="699325" cy="1358552"/>
            </a:xfrm>
          </p:grpSpPr>
          <p:sp>
            <p:nvSpPr>
              <p:cNvPr id="371" name="片側の 2 つの角を丸めた四角形 370"/>
              <p:cNvSpPr/>
              <p:nvPr/>
            </p:nvSpPr>
            <p:spPr>
              <a:xfrm>
                <a:off x="4744868" y="2949453"/>
                <a:ext cx="635742" cy="720507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片側の 2 つの角を丸めた四角形 371"/>
              <p:cNvSpPr/>
              <p:nvPr/>
            </p:nvSpPr>
            <p:spPr>
              <a:xfrm>
                <a:off x="4744868" y="362757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/>
              <p:cNvSpPr/>
              <p:nvPr/>
            </p:nvSpPr>
            <p:spPr>
              <a:xfrm rot="10800000">
                <a:off x="4914399" y="3627578"/>
                <a:ext cx="296680" cy="127148"/>
              </a:xfrm>
              <a:prstGeom prst="trapezoid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片側の 2 つの角を丸めた四角形 373"/>
              <p:cNvSpPr/>
              <p:nvPr/>
            </p:nvSpPr>
            <p:spPr>
              <a:xfrm rot="10800000">
                <a:off x="4999164" y="354281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7" name="グループ化 92"/>
              <p:cNvGrpSpPr/>
              <p:nvPr/>
            </p:nvGrpSpPr>
            <p:grpSpPr>
              <a:xfrm>
                <a:off x="4710609" y="3232058"/>
                <a:ext cx="148349" cy="195443"/>
                <a:chOff x="3195713" y="3098872"/>
                <a:chExt cx="279648" cy="368424"/>
              </a:xfrm>
            </p:grpSpPr>
            <p:sp>
              <p:nvSpPr>
                <p:cNvPr id="390" name="円/楕円 38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円/楕円 39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91"/>
              <p:cNvGrpSpPr/>
              <p:nvPr/>
            </p:nvGrpSpPr>
            <p:grpSpPr>
              <a:xfrm flipH="1">
                <a:off x="5261585" y="3232058"/>
                <a:ext cx="148349" cy="195443"/>
                <a:chOff x="4146030" y="3098872"/>
                <a:chExt cx="279648" cy="368424"/>
              </a:xfrm>
            </p:grpSpPr>
            <p:sp>
              <p:nvSpPr>
                <p:cNvPr id="388" name="円/楕円 38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円/楕円 38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9" name="片側の 2 つの角を丸めた四角形 378"/>
              <p:cNvSpPr/>
              <p:nvPr/>
            </p:nvSpPr>
            <p:spPr>
              <a:xfrm rot="10800000">
                <a:off x="4999164" y="345804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円/楕円 379"/>
              <p:cNvSpPr/>
              <p:nvPr/>
            </p:nvSpPr>
            <p:spPr>
              <a:xfrm>
                <a:off x="4787250" y="303421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台形 380"/>
              <p:cNvSpPr/>
              <p:nvPr/>
            </p:nvSpPr>
            <p:spPr>
              <a:xfrm>
                <a:off x="4999164" y="375472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月 381"/>
              <p:cNvSpPr/>
              <p:nvPr/>
            </p:nvSpPr>
            <p:spPr>
              <a:xfrm rot="16200000">
                <a:off x="4893207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月 382"/>
              <p:cNvSpPr/>
              <p:nvPr/>
            </p:nvSpPr>
            <p:spPr>
              <a:xfrm rot="16200000">
                <a:off x="5189887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二等辺三角形 383"/>
              <p:cNvSpPr/>
              <p:nvPr/>
            </p:nvSpPr>
            <p:spPr>
              <a:xfrm rot="10800000">
                <a:off x="4971922" y="3491349"/>
                <a:ext cx="181632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月 384"/>
              <p:cNvSpPr/>
              <p:nvPr/>
            </p:nvSpPr>
            <p:spPr>
              <a:xfrm rot="16200000" flipH="1">
                <a:off x="4900944" y="3121823"/>
                <a:ext cx="26909" cy="169531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月 385"/>
              <p:cNvSpPr/>
              <p:nvPr/>
            </p:nvSpPr>
            <p:spPr>
              <a:xfrm rot="16200000" flipH="1">
                <a:off x="5197623" y="3121823"/>
                <a:ext cx="26909" cy="169531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>
              <a:xfrm>
                <a:off x="5027765" y="343113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円/楕円 368"/>
              <p:cNvSpPr/>
              <p:nvPr/>
            </p:nvSpPr>
            <p:spPr>
              <a:xfrm rot="19800000">
                <a:off x="4799164" y="3015106"/>
                <a:ext cx="296680" cy="1271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>
              <a:xfrm rot="1800000" flipH="1">
                <a:off x="5011077" y="3015106"/>
                <a:ext cx="296680" cy="1271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パイ 878"/>
              <p:cNvSpPr/>
              <p:nvPr/>
            </p:nvSpPr>
            <p:spPr bwMode="auto">
              <a:xfrm rot="900000">
                <a:off x="4920841" y="2820002"/>
                <a:ext cx="422642" cy="345912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台形 879"/>
              <p:cNvSpPr/>
              <p:nvPr/>
            </p:nvSpPr>
            <p:spPr bwMode="auto">
              <a:xfrm rot="900000">
                <a:off x="4907345" y="2955818"/>
                <a:ext cx="448918" cy="54237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角丸四角形 880"/>
              <p:cNvSpPr/>
              <p:nvPr/>
            </p:nvSpPr>
            <p:spPr bwMode="auto">
              <a:xfrm rot="900000">
                <a:off x="4865947" y="2991584"/>
                <a:ext cx="514598" cy="59299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>
              <a:off x="4151455" y="3949243"/>
              <a:ext cx="1620180" cy="418542"/>
              <a:chOff x="4151455" y="3949243"/>
              <a:chExt cx="1620180" cy="418542"/>
            </a:xfrm>
          </p:grpSpPr>
          <p:sp>
            <p:nvSpPr>
              <p:cNvPr id="965" name="台形 964"/>
              <p:cNvSpPr/>
              <p:nvPr/>
            </p:nvSpPr>
            <p:spPr bwMode="auto">
              <a:xfrm>
                <a:off x="5281956" y="3949243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テキスト ボックス 965"/>
              <p:cNvSpPr txBox="1"/>
              <p:nvPr/>
            </p:nvSpPr>
            <p:spPr>
              <a:xfrm>
                <a:off x="5327238" y="3968534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67" name="正方形/長方形 966"/>
              <p:cNvSpPr/>
              <p:nvPr/>
            </p:nvSpPr>
            <p:spPr bwMode="auto">
              <a:xfrm>
                <a:off x="4197930" y="4152459"/>
                <a:ext cx="1527230" cy="215326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正方形/長方形 967"/>
              <p:cNvSpPr/>
              <p:nvPr/>
            </p:nvSpPr>
            <p:spPr bwMode="auto">
              <a:xfrm>
                <a:off x="4197930" y="4137219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正方形/長方形 968"/>
              <p:cNvSpPr/>
              <p:nvPr/>
            </p:nvSpPr>
            <p:spPr bwMode="auto">
              <a:xfrm>
                <a:off x="4151455" y="4107285"/>
                <a:ext cx="1620180" cy="61833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0" name="グループ化 339"/>
          <p:cNvGrpSpPr/>
          <p:nvPr/>
        </p:nvGrpSpPr>
        <p:grpSpPr>
          <a:xfrm>
            <a:off x="6020895" y="2756313"/>
            <a:ext cx="1620180" cy="1611472"/>
            <a:chOff x="6020895" y="2756313"/>
            <a:chExt cx="1620180" cy="1611472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6428348" y="2756313"/>
              <a:ext cx="805274" cy="1402792"/>
              <a:chOff x="6516900" y="2756313"/>
              <a:chExt cx="805274" cy="1402792"/>
            </a:xfrm>
          </p:grpSpPr>
          <p:sp>
            <p:nvSpPr>
              <p:cNvPr id="400" name="円/楕円 399"/>
              <p:cNvSpPr/>
              <p:nvPr/>
            </p:nvSpPr>
            <p:spPr>
              <a:xfrm>
                <a:off x="6516900" y="3157262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>
              <a:xfrm>
                <a:off x="7025494" y="3157262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>
              <a:xfrm>
                <a:off x="6601666" y="3323640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円/楕円 402"/>
              <p:cNvSpPr/>
              <p:nvPr/>
            </p:nvSpPr>
            <p:spPr>
              <a:xfrm>
                <a:off x="6940729" y="3323640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円/楕円 403"/>
              <p:cNvSpPr/>
              <p:nvPr/>
            </p:nvSpPr>
            <p:spPr>
              <a:xfrm>
                <a:off x="6559283" y="2972386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円/楕円 404"/>
              <p:cNvSpPr/>
              <p:nvPr/>
            </p:nvSpPr>
            <p:spPr>
              <a:xfrm>
                <a:off x="6983111" y="2972386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片側の 2 つの角を丸めた四角形 408"/>
              <p:cNvSpPr/>
              <p:nvPr/>
            </p:nvSpPr>
            <p:spPr>
              <a:xfrm>
                <a:off x="6601666" y="3608128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台形 409"/>
              <p:cNvSpPr/>
              <p:nvPr/>
            </p:nvSpPr>
            <p:spPr>
              <a:xfrm rot="10800000">
                <a:off x="6771197" y="3608128"/>
                <a:ext cx="296680" cy="127148"/>
              </a:xfrm>
              <a:prstGeom prst="trapezoid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片側の 2 つの角を丸めた四角形 410"/>
              <p:cNvSpPr/>
              <p:nvPr/>
            </p:nvSpPr>
            <p:spPr>
              <a:xfrm rot="10800000">
                <a:off x="6855963" y="3523363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4" name="グループ化 92"/>
              <p:cNvGrpSpPr/>
              <p:nvPr/>
            </p:nvGrpSpPr>
            <p:grpSpPr>
              <a:xfrm>
                <a:off x="6567407" y="3212609"/>
                <a:ext cx="148349" cy="195443"/>
                <a:chOff x="3195713" y="3098872"/>
                <a:chExt cx="279648" cy="368424"/>
              </a:xfrm>
            </p:grpSpPr>
            <p:sp>
              <p:nvSpPr>
                <p:cNvPr id="427" name="円/楕円 426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円/楕円 427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5" name="グループ化 91"/>
              <p:cNvGrpSpPr/>
              <p:nvPr/>
            </p:nvGrpSpPr>
            <p:grpSpPr>
              <a:xfrm flipH="1">
                <a:off x="7118384" y="3212609"/>
                <a:ext cx="148349" cy="195443"/>
                <a:chOff x="4146030" y="3098872"/>
                <a:chExt cx="279648" cy="368424"/>
              </a:xfrm>
            </p:grpSpPr>
            <p:sp>
              <p:nvSpPr>
                <p:cNvPr id="425" name="円/楕円 424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円/楕円 425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片側の 2 つの角を丸めた四角形 415"/>
              <p:cNvSpPr/>
              <p:nvPr/>
            </p:nvSpPr>
            <p:spPr>
              <a:xfrm rot="10800000">
                <a:off x="6855963" y="343859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円/楕円 416"/>
              <p:cNvSpPr/>
              <p:nvPr/>
            </p:nvSpPr>
            <p:spPr>
              <a:xfrm>
                <a:off x="6644049" y="3014769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台形 417"/>
              <p:cNvSpPr/>
              <p:nvPr/>
            </p:nvSpPr>
            <p:spPr>
              <a:xfrm>
                <a:off x="6855963" y="3735277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月 418"/>
              <p:cNvSpPr/>
              <p:nvPr/>
            </p:nvSpPr>
            <p:spPr>
              <a:xfrm rot="16200000">
                <a:off x="6750006" y="3205492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月 419"/>
              <p:cNvSpPr/>
              <p:nvPr/>
            </p:nvSpPr>
            <p:spPr>
              <a:xfrm rot="16200000">
                <a:off x="7046686" y="3205492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二等辺三角形 420"/>
              <p:cNvSpPr/>
              <p:nvPr/>
            </p:nvSpPr>
            <p:spPr>
              <a:xfrm rot="10800000">
                <a:off x="6828721" y="3471899"/>
                <a:ext cx="181633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月 421"/>
              <p:cNvSpPr/>
              <p:nvPr/>
            </p:nvSpPr>
            <p:spPr>
              <a:xfrm rot="16200000" flipH="1">
                <a:off x="6757742" y="3102373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月 422"/>
              <p:cNvSpPr/>
              <p:nvPr/>
            </p:nvSpPr>
            <p:spPr>
              <a:xfrm rot="16200000" flipH="1">
                <a:off x="7054422" y="3102373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円/楕円 423"/>
              <p:cNvSpPr/>
              <p:nvPr/>
            </p:nvSpPr>
            <p:spPr>
              <a:xfrm>
                <a:off x="6884564" y="3411688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円/楕円 406"/>
              <p:cNvSpPr/>
              <p:nvPr/>
            </p:nvSpPr>
            <p:spPr>
              <a:xfrm>
                <a:off x="6686432" y="2868875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円/楕円 407"/>
              <p:cNvSpPr/>
              <p:nvPr/>
            </p:nvSpPr>
            <p:spPr>
              <a:xfrm>
                <a:off x="6855963" y="2868875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弦 899"/>
              <p:cNvSpPr/>
              <p:nvPr/>
            </p:nvSpPr>
            <p:spPr bwMode="auto">
              <a:xfrm rot="7200000">
                <a:off x="6783753" y="2756313"/>
                <a:ext cx="367728" cy="367728"/>
              </a:xfrm>
              <a:prstGeom prst="chor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角丸四角形 900"/>
              <p:cNvSpPr/>
              <p:nvPr/>
            </p:nvSpPr>
            <p:spPr bwMode="auto">
              <a:xfrm rot="402834">
                <a:off x="6771197" y="2940177"/>
                <a:ext cx="336183" cy="45719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涙形 902"/>
              <p:cNvSpPr/>
              <p:nvPr/>
            </p:nvSpPr>
            <p:spPr bwMode="auto">
              <a:xfrm>
                <a:off x="7040927" y="2930762"/>
                <a:ext cx="132907" cy="132907"/>
              </a:xfrm>
              <a:prstGeom prst="teardrop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涙形 903"/>
              <p:cNvSpPr/>
              <p:nvPr/>
            </p:nvSpPr>
            <p:spPr bwMode="auto">
              <a:xfrm rot="20393172">
                <a:off x="7023147" y="2930762"/>
                <a:ext cx="132907" cy="132907"/>
              </a:xfrm>
              <a:prstGeom prst="teardrop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涙形 904"/>
              <p:cNvSpPr/>
              <p:nvPr/>
            </p:nvSpPr>
            <p:spPr bwMode="auto">
              <a:xfrm rot="19034365">
                <a:off x="7017553" y="2925137"/>
                <a:ext cx="132907" cy="132907"/>
              </a:xfrm>
              <a:prstGeom prst="teardrop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0" name="グループ化 969"/>
            <p:cNvGrpSpPr/>
            <p:nvPr/>
          </p:nvGrpSpPr>
          <p:grpSpPr>
            <a:xfrm>
              <a:off x="6020895" y="3949243"/>
              <a:ext cx="1620180" cy="418542"/>
              <a:chOff x="6020895" y="3949243"/>
              <a:chExt cx="1620180" cy="418542"/>
            </a:xfrm>
          </p:grpSpPr>
          <p:sp>
            <p:nvSpPr>
              <p:cNvPr id="971" name="台形 970"/>
              <p:cNvSpPr/>
              <p:nvPr/>
            </p:nvSpPr>
            <p:spPr bwMode="auto">
              <a:xfrm>
                <a:off x="7151396" y="3949243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テキスト ボックス 971"/>
              <p:cNvSpPr txBox="1"/>
              <p:nvPr/>
            </p:nvSpPr>
            <p:spPr>
              <a:xfrm>
                <a:off x="7196678" y="3968534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73" name="正方形/長方形 972"/>
              <p:cNvSpPr/>
              <p:nvPr/>
            </p:nvSpPr>
            <p:spPr bwMode="auto">
              <a:xfrm>
                <a:off x="6067370" y="4152459"/>
                <a:ext cx="1527230" cy="215326"/>
              </a:xfrm>
              <a:prstGeom prst="rect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正方形/長方形 973"/>
              <p:cNvSpPr/>
              <p:nvPr/>
            </p:nvSpPr>
            <p:spPr bwMode="auto">
              <a:xfrm>
                <a:off x="6067370" y="4137219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正方形/長方形 974"/>
              <p:cNvSpPr/>
              <p:nvPr/>
            </p:nvSpPr>
            <p:spPr bwMode="auto">
              <a:xfrm>
                <a:off x="6020895" y="4107285"/>
                <a:ext cx="1620180" cy="61833"/>
              </a:xfrm>
              <a:prstGeom prst="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9" name="グループ化 338"/>
          <p:cNvGrpSpPr/>
          <p:nvPr/>
        </p:nvGrpSpPr>
        <p:grpSpPr>
          <a:xfrm>
            <a:off x="7895415" y="2863857"/>
            <a:ext cx="1620180" cy="1503928"/>
            <a:chOff x="7895415" y="2863857"/>
            <a:chExt cx="1620180" cy="1503928"/>
          </a:xfrm>
        </p:grpSpPr>
        <p:grpSp>
          <p:nvGrpSpPr>
            <p:cNvPr id="109" name="グループ化 108"/>
            <p:cNvGrpSpPr/>
            <p:nvPr/>
          </p:nvGrpSpPr>
          <p:grpSpPr>
            <a:xfrm>
              <a:off x="8166408" y="2863857"/>
              <a:ext cx="1078194" cy="1314697"/>
              <a:chOff x="8275251" y="2863857"/>
              <a:chExt cx="1078194" cy="1314697"/>
            </a:xfrm>
          </p:grpSpPr>
          <p:sp>
            <p:nvSpPr>
              <p:cNvPr id="449" name="片側の 2 つの角を丸めた四角形 448"/>
              <p:cNvSpPr/>
              <p:nvPr/>
            </p:nvSpPr>
            <p:spPr>
              <a:xfrm>
                <a:off x="8491994" y="2949453"/>
                <a:ext cx="635742" cy="762890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片側の 2 つの角を丸めた四角形 449"/>
              <p:cNvSpPr/>
              <p:nvPr/>
            </p:nvSpPr>
            <p:spPr>
              <a:xfrm>
                <a:off x="8491994" y="3627578"/>
                <a:ext cx="635742" cy="550976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台形 450"/>
              <p:cNvSpPr/>
              <p:nvPr/>
            </p:nvSpPr>
            <p:spPr>
              <a:xfrm rot="10800000">
                <a:off x="8661525" y="3627578"/>
                <a:ext cx="296680" cy="12714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片側の 2 つの角を丸めた四角形 451"/>
              <p:cNvSpPr/>
              <p:nvPr/>
            </p:nvSpPr>
            <p:spPr>
              <a:xfrm rot="10800000">
                <a:off x="8746290" y="3542812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5" name="グループ化 92"/>
              <p:cNvGrpSpPr/>
              <p:nvPr/>
            </p:nvGrpSpPr>
            <p:grpSpPr>
              <a:xfrm>
                <a:off x="8457735" y="3232058"/>
                <a:ext cx="148349" cy="195443"/>
                <a:chOff x="3195713" y="3098872"/>
                <a:chExt cx="279648" cy="368424"/>
              </a:xfrm>
            </p:grpSpPr>
            <p:sp>
              <p:nvSpPr>
                <p:cNvPr id="468" name="円/楕円 467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9" name="円/楕円 468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6" name="グループ化 91"/>
              <p:cNvGrpSpPr/>
              <p:nvPr/>
            </p:nvGrpSpPr>
            <p:grpSpPr>
              <a:xfrm flipH="1">
                <a:off x="9008711" y="3232058"/>
                <a:ext cx="148349" cy="195443"/>
                <a:chOff x="4146030" y="3098872"/>
                <a:chExt cx="279648" cy="368424"/>
              </a:xfrm>
            </p:grpSpPr>
            <p:sp>
              <p:nvSpPr>
                <p:cNvPr id="466" name="円/楕円 465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円/楕円 466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片側の 2 つの角を丸めた四角形 456"/>
              <p:cNvSpPr/>
              <p:nvPr/>
            </p:nvSpPr>
            <p:spPr>
              <a:xfrm rot="10800000">
                <a:off x="8746290" y="3458047"/>
                <a:ext cx="127148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円/楕円 457"/>
              <p:cNvSpPr/>
              <p:nvPr/>
            </p:nvSpPr>
            <p:spPr>
              <a:xfrm>
                <a:off x="8534376" y="3034219"/>
                <a:ext cx="550976" cy="550976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台形 458"/>
              <p:cNvSpPr/>
              <p:nvPr/>
            </p:nvSpPr>
            <p:spPr>
              <a:xfrm>
                <a:off x="8746290" y="3754726"/>
                <a:ext cx="127148" cy="211914"/>
              </a:xfrm>
              <a:prstGeom prst="trapezoid">
                <a:avLst>
                  <a:gd name="adj" fmla="val 3933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月 459"/>
              <p:cNvSpPr/>
              <p:nvPr/>
            </p:nvSpPr>
            <p:spPr>
              <a:xfrm rot="16200000">
                <a:off x="8640333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月 460"/>
              <p:cNvSpPr/>
              <p:nvPr/>
            </p:nvSpPr>
            <p:spPr>
              <a:xfrm rot="16200000">
                <a:off x="8937013" y="3224941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二等辺三角形 461"/>
              <p:cNvSpPr/>
              <p:nvPr/>
            </p:nvSpPr>
            <p:spPr>
              <a:xfrm rot="10800000">
                <a:off x="8719048" y="3491349"/>
                <a:ext cx="181632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月 462"/>
              <p:cNvSpPr/>
              <p:nvPr/>
            </p:nvSpPr>
            <p:spPr>
              <a:xfrm rot="16200000" flipH="1">
                <a:off x="8648070" y="3121823"/>
                <a:ext cx="26909" cy="169531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月 463"/>
              <p:cNvSpPr/>
              <p:nvPr/>
            </p:nvSpPr>
            <p:spPr>
              <a:xfrm rot="16200000" flipH="1">
                <a:off x="8944749" y="3121823"/>
                <a:ext cx="26909" cy="169531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円/楕円 464"/>
              <p:cNvSpPr/>
              <p:nvPr/>
            </p:nvSpPr>
            <p:spPr>
              <a:xfrm>
                <a:off x="8774891" y="3431137"/>
                <a:ext cx="69947" cy="2690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円/楕円 446"/>
              <p:cNvSpPr/>
              <p:nvPr/>
            </p:nvSpPr>
            <p:spPr>
              <a:xfrm rot="19800000">
                <a:off x="8546290" y="3015106"/>
                <a:ext cx="296680" cy="12714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円/楕円 447"/>
              <p:cNvSpPr/>
              <p:nvPr/>
            </p:nvSpPr>
            <p:spPr>
              <a:xfrm rot="1800000" flipH="1">
                <a:off x="8758203" y="3015106"/>
                <a:ext cx="296680" cy="12714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月 437"/>
              <p:cNvSpPr/>
              <p:nvPr/>
            </p:nvSpPr>
            <p:spPr>
              <a:xfrm>
                <a:off x="8491994" y="3118984"/>
                <a:ext cx="169531" cy="593359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月 443"/>
              <p:cNvSpPr/>
              <p:nvPr/>
            </p:nvSpPr>
            <p:spPr>
              <a:xfrm rot="2155952" flipH="1">
                <a:off x="8720996" y="3028618"/>
                <a:ext cx="52114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月 444"/>
              <p:cNvSpPr/>
              <p:nvPr/>
            </p:nvSpPr>
            <p:spPr>
              <a:xfrm rot="2155952" flipH="1">
                <a:off x="8678613" y="3028618"/>
                <a:ext cx="52114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月 441"/>
              <p:cNvSpPr/>
              <p:nvPr/>
            </p:nvSpPr>
            <p:spPr>
              <a:xfrm rot="19444048">
                <a:off x="8823879" y="3028618"/>
                <a:ext cx="52114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月 442"/>
              <p:cNvSpPr/>
              <p:nvPr/>
            </p:nvSpPr>
            <p:spPr>
              <a:xfrm rot="19444048">
                <a:off x="8866262" y="3028618"/>
                <a:ext cx="52114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月 440"/>
              <p:cNvSpPr/>
              <p:nvPr/>
            </p:nvSpPr>
            <p:spPr>
              <a:xfrm flipH="1">
                <a:off x="8958204" y="3118984"/>
                <a:ext cx="169531" cy="593359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パイ 917"/>
              <p:cNvSpPr/>
              <p:nvPr/>
            </p:nvSpPr>
            <p:spPr bwMode="auto">
              <a:xfrm>
                <a:off x="8500804" y="2863857"/>
                <a:ext cx="630951" cy="548398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台形 918"/>
              <p:cNvSpPr/>
              <p:nvPr/>
            </p:nvSpPr>
            <p:spPr bwMode="auto">
              <a:xfrm>
                <a:off x="8476801" y="3079864"/>
                <a:ext cx="670179" cy="85985"/>
              </a:xfrm>
              <a:prstGeom prst="trapezoi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角丸四角形 919"/>
              <p:cNvSpPr/>
              <p:nvPr/>
            </p:nvSpPr>
            <p:spPr bwMode="auto">
              <a:xfrm>
                <a:off x="8275251" y="3149510"/>
                <a:ext cx="1078194" cy="4958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6" name="グループ化 975"/>
            <p:cNvGrpSpPr/>
            <p:nvPr/>
          </p:nvGrpSpPr>
          <p:grpSpPr>
            <a:xfrm>
              <a:off x="7895415" y="3949243"/>
              <a:ext cx="1620180" cy="418542"/>
              <a:chOff x="7895415" y="3949243"/>
              <a:chExt cx="1620180" cy="418542"/>
            </a:xfrm>
          </p:grpSpPr>
          <p:sp>
            <p:nvSpPr>
              <p:cNvPr id="977" name="台形 976"/>
              <p:cNvSpPr/>
              <p:nvPr/>
            </p:nvSpPr>
            <p:spPr bwMode="auto">
              <a:xfrm>
                <a:off x="9025916" y="3949243"/>
                <a:ext cx="372448" cy="158042"/>
              </a:xfrm>
              <a:prstGeom prst="trapezoid">
                <a:avLst>
                  <a:gd name="adj" fmla="val 16534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テキスト ボックス 977"/>
              <p:cNvSpPr txBox="1"/>
              <p:nvPr/>
            </p:nvSpPr>
            <p:spPr>
              <a:xfrm>
                <a:off x="9071198" y="3968534"/>
                <a:ext cx="282247" cy="1190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326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latin typeface="+mj-ea"/>
                    <a:ea typeface="+mj-ea"/>
                  </a:rPr>
                  <a:t>受付</a:t>
                </a:r>
                <a:endParaRPr kumimoji="1" lang="ja-JP" altLang="en-US" dirty="0">
                  <a:latin typeface="+mj-ea"/>
                  <a:ea typeface="+mj-ea"/>
                </a:endParaRPr>
              </a:p>
            </p:txBody>
          </p:sp>
          <p:sp>
            <p:nvSpPr>
              <p:cNvPr id="979" name="正方形/長方形 978"/>
              <p:cNvSpPr/>
              <p:nvPr/>
            </p:nvSpPr>
            <p:spPr bwMode="auto">
              <a:xfrm>
                <a:off x="7941890" y="4152459"/>
                <a:ext cx="1527230" cy="215326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正方形/長方形 979"/>
              <p:cNvSpPr/>
              <p:nvPr/>
            </p:nvSpPr>
            <p:spPr bwMode="auto">
              <a:xfrm>
                <a:off x="7941890" y="4137219"/>
                <a:ext cx="1527230" cy="66275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正方形/長方形 980"/>
              <p:cNvSpPr/>
              <p:nvPr/>
            </p:nvSpPr>
            <p:spPr bwMode="auto">
              <a:xfrm>
                <a:off x="7895415" y="4107285"/>
                <a:ext cx="1620180" cy="61833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5" name="グループ化 484"/>
          <p:cNvGrpSpPr/>
          <p:nvPr/>
        </p:nvGrpSpPr>
        <p:grpSpPr>
          <a:xfrm>
            <a:off x="407495" y="4765354"/>
            <a:ext cx="1620180" cy="1547055"/>
            <a:chOff x="407495" y="4765354"/>
            <a:chExt cx="1620180" cy="1547055"/>
          </a:xfrm>
        </p:grpSpPr>
        <p:grpSp>
          <p:nvGrpSpPr>
            <p:cNvPr id="199" name="グループ化 198"/>
            <p:cNvGrpSpPr/>
            <p:nvPr/>
          </p:nvGrpSpPr>
          <p:grpSpPr>
            <a:xfrm>
              <a:off x="863912" y="4765354"/>
              <a:ext cx="707347" cy="1354734"/>
              <a:chOff x="991454" y="4765354"/>
              <a:chExt cx="707347" cy="1354734"/>
            </a:xfrm>
          </p:grpSpPr>
          <p:sp>
            <p:nvSpPr>
              <p:cNvPr id="478" name="片側の 2 つの角を丸めた四角形 477"/>
              <p:cNvSpPr/>
              <p:nvPr/>
            </p:nvSpPr>
            <p:spPr>
              <a:xfrm>
                <a:off x="1025869" y="4890987"/>
                <a:ext cx="635742" cy="720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片側の 2 つの角を丸めた四角形 478"/>
              <p:cNvSpPr/>
              <p:nvPr/>
            </p:nvSpPr>
            <p:spPr>
              <a:xfrm>
                <a:off x="1025869" y="5569111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台形 479"/>
              <p:cNvSpPr/>
              <p:nvPr/>
            </p:nvSpPr>
            <p:spPr>
              <a:xfrm rot="10800000">
                <a:off x="1195400" y="5569111"/>
                <a:ext cx="296680" cy="127149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片側の 2 つの角を丸めた四角形 480"/>
              <p:cNvSpPr/>
              <p:nvPr/>
            </p:nvSpPr>
            <p:spPr>
              <a:xfrm rot="10800000">
                <a:off x="1280166" y="5484346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>
              <a:xfrm rot="20700000">
                <a:off x="991609" y="517359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円/楕円 504"/>
              <p:cNvSpPr/>
              <p:nvPr/>
            </p:nvSpPr>
            <p:spPr>
              <a:xfrm rot="20700000">
                <a:off x="1015391" y="519324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円/楕円 501"/>
              <p:cNvSpPr/>
              <p:nvPr/>
            </p:nvSpPr>
            <p:spPr>
              <a:xfrm rot="900000" flipH="1">
                <a:off x="1542586" y="517359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>
              <a:xfrm rot="900000" flipH="1">
                <a:off x="1548632" y="519324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片側の 2 つの角を丸めた四角形 485"/>
              <p:cNvSpPr/>
              <p:nvPr/>
            </p:nvSpPr>
            <p:spPr>
              <a:xfrm rot="10800000">
                <a:off x="1280166" y="5399580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円/楕円 486"/>
              <p:cNvSpPr/>
              <p:nvPr/>
            </p:nvSpPr>
            <p:spPr>
              <a:xfrm>
                <a:off x="1068251" y="4975753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台形 487"/>
              <p:cNvSpPr/>
              <p:nvPr/>
            </p:nvSpPr>
            <p:spPr>
              <a:xfrm>
                <a:off x="1280166" y="5696260"/>
                <a:ext cx="127149" cy="211914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月 499"/>
              <p:cNvSpPr/>
              <p:nvPr/>
            </p:nvSpPr>
            <p:spPr>
              <a:xfrm>
                <a:off x="1110635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月 500"/>
              <p:cNvSpPr/>
              <p:nvPr/>
            </p:nvSpPr>
            <p:spPr>
              <a:xfrm>
                <a:off x="1199575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月 497"/>
              <p:cNvSpPr/>
              <p:nvPr/>
            </p:nvSpPr>
            <p:spPr>
              <a:xfrm flipH="1">
                <a:off x="1453872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月 498"/>
              <p:cNvSpPr/>
              <p:nvPr/>
            </p:nvSpPr>
            <p:spPr>
              <a:xfrm flipH="1">
                <a:off x="1364932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月 489"/>
              <p:cNvSpPr/>
              <p:nvPr/>
            </p:nvSpPr>
            <p:spPr>
              <a:xfrm rot="16200000" flipH="1">
                <a:off x="1174209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月 490"/>
              <p:cNvSpPr/>
              <p:nvPr/>
            </p:nvSpPr>
            <p:spPr>
              <a:xfrm rot="16200000" flipH="1">
                <a:off x="1470888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二等辺三角形 491"/>
              <p:cNvSpPr/>
              <p:nvPr/>
            </p:nvSpPr>
            <p:spPr>
              <a:xfrm rot="10800000">
                <a:off x="1252924" y="5432883"/>
                <a:ext cx="181633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月 492"/>
              <p:cNvSpPr/>
              <p:nvPr/>
            </p:nvSpPr>
            <p:spPr>
              <a:xfrm rot="16200000" flipH="1">
                <a:off x="1181945" y="5063357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月 493"/>
              <p:cNvSpPr/>
              <p:nvPr/>
            </p:nvSpPr>
            <p:spPr>
              <a:xfrm rot="16200000" flipH="1">
                <a:off x="1478625" y="5063357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円/楕円 494"/>
              <p:cNvSpPr/>
              <p:nvPr/>
            </p:nvSpPr>
            <p:spPr>
              <a:xfrm>
                <a:off x="1308766" y="5372671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パイ 870"/>
              <p:cNvSpPr/>
              <p:nvPr/>
            </p:nvSpPr>
            <p:spPr bwMode="auto">
              <a:xfrm>
                <a:off x="1056433" y="4765354"/>
                <a:ext cx="580947" cy="505682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台形 871"/>
              <p:cNvSpPr/>
              <p:nvPr/>
            </p:nvSpPr>
            <p:spPr bwMode="auto">
              <a:xfrm>
                <a:off x="1034332" y="4964535"/>
                <a:ext cx="617066" cy="79287"/>
              </a:xfrm>
              <a:prstGeom prst="trapezoid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角丸四角形 872"/>
              <p:cNvSpPr/>
              <p:nvPr/>
            </p:nvSpPr>
            <p:spPr bwMode="auto">
              <a:xfrm>
                <a:off x="991454" y="5018152"/>
                <a:ext cx="707347" cy="86689"/>
              </a:xfrm>
              <a:prstGeom prst="roundRect">
                <a:avLst>
                  <a:gd name="adj" fmla="val 50000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>
              <a:off x="407495" y="5893867"/>
              <a:ext cx="1620180" cy="418542"/>
              <a:chOff x="407495" y="5893867"/>
              <a:chExt cx="1620180" cy="418542"/>
            </a:xfrm>
          </p:grpSpPr>
          <p:grpSp>
            <p:nvGrpSpPr>
              <p:cNvPr id="983" name="グループ化 982"/>
              <p:cNvGrpSpPr/>
              <p:nvPr/>
            </p:nvGrpSpPr>
            <p:grpSpPr>
              <a:xfrm>
                <a:off x="1537996" y="5893867"/>
                <a:ext cx="372448" cy="158042"/>
                <a:chOff x="1486213" y="1982646"/>
                <a:chExt cx="424231" cy="180015"/>
              </a:xfrm>
            </p:grpSpPr>
            <p:sp>
              <p:nvSpPr>
                <p:cNvPr id="988" name="台形 987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テキスト ボックス 988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984" name="グループ化 983"/>
              <p:cNvGrpSpPr/>
              <p:nvPr/>
            </p:nvGrpSpPr>
            <p:grpSpPr>
              <a:xfrm>
                <a:off x="407495" y="6051909"/>
                <a:ext cx="1620180" cy="260500"/>
                <a:chOff x="407495" y="2162661"/>
                <a:chExt cx="1620180" cy="260500"/>
              </a:xfrm>
            </p:grpSpPr>
            <p:sp>
              <p:nvSpPr>
                <p:cNvPr id="985" name="正方形/長方形 984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正方形/長方形 985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正方形/長方形 986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9" name="グループ化 488"/>
          <p:cNvGrpSpPr/>
          <p:nvPr/>
        </p:nvGrpSpPr>
        <p:grpSpPr>
          <a:xfrm>
            <a:off x="2276935" y="4743118"/>
            <a:ext cx="1620180" cy="1569291"/>
            <a:chOff x="2276935" y="4743118"/>
            <a:chExt cx="1620180" cy="1569291"/>
          </a:xfrm>
        </p:grpSpPr>
        <p:grpSp>
          <p:nvGrpSpPr>
            <p:cNvPr id="198" name="グループ化 197"/>
            <p:cNvGrpSpPr/>
            <p:nvPr/>
          </p:nvGrpSpPr>
          <p:grpSpPr>
            <a:xfrm>
              <a:off x="2737362" y="4743118"/>
              <a:ext cx="699326" cy="1376970"/>
              <a:chOff x="2863597" y="4743118"/>
              <a:chExt cx="699326" cy="1376970"/>
            </a:xfrm>
          </p:grpSpPr>
          <p:sp>
            <p:nvSpPr>
              <p:cNvPr id="514" name="片側の 2 つの角を丸めた四角形 513"/>
              <p:cNvSpPr/>
              <p:nvPr/>
            </p:nvSpPr>
            <p:spPr>
              <a:xfrm>
                <a:off x="2897857" y="4890987"/>
                <a:ext cx="635742" cy="550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片側の 2 つの角を丸めた四角形 514"/>
              <p:cNvSpPr/>
              <p:nvPr/>
            </p:nvSpPr>
            <p:spPr>
              <a:xfrm>
                <a:off x="2897857" y="5569111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台形 515"/>
              <p:cNvSpPr/>
              <p:nvPr/>
            </p:nvSpPr>
            <p:spPr>
              <a:xfrm rot="10800000">
                <a:off x="3067388" y="5569111"/>
                <a:ext cx="296680" cy="127149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片側の 2 つの角を丸めた四角形 516"/>
              <p:cNvSpPr/>
              <p:nvPr/>
            </p:nvSpPr>
            <p:spPr>
              <a:xfrm rot="10800000">
                <a:off x="3152154" y="5484346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円/楕円 539"/>
              <p:cNvSpPr/>
              <p:nvPr/>
            </p:nvSpPr>
            <p:spPr>
              <a:xfrm rot="20700000">
                <a:off x="2863597" y="517359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円/楕円 540"/>
              <p:cNvSpPr/>
              <p:nvPr/>
            </p:nvSpPr>
            <p:spPr>
              <a:xfrm rot="20700000">
                <a:off x="2887379" y="519324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円/楕円 537"/>
              <p:cNvSpPr/>
              <p:nvPr/>
            </p:nvSpPr>
            <p:spPr>
              <a:xfrm rot="900000" flipH="1">
                <a:off x="3414574" y="517359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円/楕円 538"/>
              <p:cNvSpPr/>
              <p:nvPr/>
            </p:nvSpPr>
            <p:spPr>
              <a:xfrm rot="900000" flipH="1">
                <a:off x="3420620" y="519324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片側の 2 つの角を丸めた四角形 521"/>
              <p:cNvSpPr/>
              <p:nvPr/>
            </p:nvSpPr>
            <p:spPr>
              <a:xfrm rot="10800000">
                <a:off x="3152154" y="5399580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2940239" y="4975753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台形 523"/>
              <p:cNvSpPr/>
              <p:nvPr/>
            </p:nvSpPr>
            <p:spPr>
              <a:xfrm>
                <a:off x="3152154" y="5696260"/>
                <a:ext cx="127149" cy="211914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月 535"/>
              <p:cNvSpPr/>
              <p:nvPr/>
            </p:nvSpPr>
            <p:spPr>
              <a:xfrm>
                <a:off x="2982623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月 536"/>
              <p:cNvSpPr/>
              <p:nvPr/>
            </p:nvSpPr>
            <p:spPr>
              <a:xfrm>
                <a:off x="3071563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月 533"/>
              <p:cNvSpPr/>
              <p:nvPr/>
            </p:nvSpPr>
            <p:spPr>
              <a:xfrm flipH="1">
                <a:off x="3325860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月 534"/>
              <p:cNvSpPr/>
              <p:nvPr/>
            </p:nvSpPr>
            <p:spPr>
              <a:xfrm flipH="1">
                <a:off x="3236920" y="4933370"/>
                <a:ext cx="127149" cy="211914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月 525"/>
              <p:cNvSpPr/>
              <p:nvPr/>
            </p:nvSpPr>
            <p:spPr>
              <a:xfrm rot="16200000" flipH="1">
                <a:off x="3046197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月 526"/>
              <p:cNvSpPr/>
              <p:nvPr/>
            </p:nvSpPr>
            <p:spPr>
              <a:xfrm rot="16200000" flipH="1">
                <a:off x="3342876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二等辺三角形 527"/>
              <p:cNvSpPr/>
              <p:nvPr/>
            </p:nvSpPr>
            <p:spPr>
              <a:xfrm rot="10800000">
                <a:off x="3124912" y="5432883"/>
                <a:ext cx="181633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月 528"/>
              <p:cNvSpPr/>
              <p:nvPr/>
            </p:nvSpPr>
            <p:spPr>
              <a:xfrm rot="16200000" flipH="1">
                <a:off x="3053933" y="5063357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月 529"/>
              <p:cNvSpPr/>
              <p:nvPr/>
            </p:nvSpPr>
            <p:spPr>
              <a:xfrm rot="16200000" flipH="1">
                <a:off x="3350613" y="5063357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>
              <a:xfrm>
                <a:off x="3180754" y="5372671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台形 890"/>
              <p:cNvSpPr/>
              <p:nvPr/>
            </p:nvSpPr>
            <p:spPr bwMode="auto">
              <a:xfrm>
                <a:off x="2982622" y="4743118"/>
                <a:ext cx="466672" cy="225025"/>
              </a:xfrm>
              <a:prstGeom prst="trapezoid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2" name="台形 891"/>
              <p:cNvSpPr/>
              <p:nvPr/>
            </p:nvSpPr>
            <p:spPr bwMode="auto">
              <a:xfrm>
                <a:off x="2968626" y="4870378"/>
                <a:ext cx="494664" cy="97765"/>
              </a:xfrm>
              <a:prstGeom prst="trapezoid">
                <a:avLst>
                  <a:gd name="adj" fmla="val 9411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90" name="グループ化 989"/>
            <p:cNvGrpSpPr/>
            <p:nvPr/>
          </p:nvGrpSpPr>
          <p:grpSpPr>
            <a:xfrm>
              <a:off x="2276935" y="5893867"/>
              <a:ext cx="1620180" cy="418542"/>
              <a:chOff x="2276935" y="5893867"/>
              <a:chExt cx="1620180" cy="418542"/>
            </a:xfrm>
          </p:grpSpPr>
          <p:grpSp>
            <p:nvGrpSpPr>
              <p:cNvPr id="991" name="グループ化 990"/>
              <p:cNvGrpSpPr/>
              <p:nvPr/>
            </p:nvGrpSpPr>
            <p:grpSpPr>
              <a:xfrm>
                <a:off x="3407436" y="5893867"/>
                <a:ext cx="372448" cy="158042"/>
                <a:chOff x="1486213" y="1982646"/>
                <a:chExt cx="424231" cy="180015"/>
              </a:xfrm>
            </p:grpSpPr>
            <p:sp>
              <p:nvSpPr>
                <p:cNvPr id="996" name="台形 995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テキスト ボックス 996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992" name="グループ化 991"/>
              <p:cNvGrpSpPr/>
              <p:nvPr/>
            </p:nvGrpSpPr>
            <p:grpSpPr>
              <a:xfrm>
                <a:off x="2276935" y="6051909"/>
                <a:ext cx="1620180" cy="260500"/>
                <a:chOff x="407495" y="2162661"/>
                <a:chExt cx="1620180" cy="260500"/>
              </a:xfrm>
            </p:grpSpPr>
            <p:sp>
              <p:nvSpPr>
                <p:cNvPr id="993" name="正方形/長方形 992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正方形/長方形 993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正方形/長方形 994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96" name="グループ化 495"/>
          <p:cNvGrpSpPr/>
          <p:nvPr/>
        </p:nvGrpSpPr>
        <p:grpSpPr>
          <a:xfrm>
            <a:off x="4151455" y="4766912"/>
            <a:ext cx="1620180" cy="1545497"/>
            <a:chOff x="4151455" y="4766912"/>
            <a:chExt cx="1620180" cy="1545497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4611882" y="4766912"/>
              <a:ext cx="699326" cy="1353176"/>
              <a:chOff x="4710608" y="4766912"/>
              <a:chExt cx="699326" cy="1353176"/>
            </a:xfrm>
          </p:grpSpPr>
          <p:sp>
            <p:nvSpPr>
              <p:cNvPr id="553" name="片側の 2 つの角を丸めた四角形 552"/>
              <p:cNvSpPr/>
              <p:nvPr/>
            </p:nvSpPr>
            <p:spPr>
              <a:xfrm>
                <a:off x="4744868" y="4890987"/>
                <a:ext cx="635742" cy="720508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片側の 2 つの角を丸めた四角形 553"/>
              <p:cNvSpPr/>
              <p:nvPr/>
            </p:nvSpPr>
            <p:spPr>
              <a:xfrm>
                <a:off x="4744868" y="5569111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台形 554"/>
              <p:cNvSpPr/>
              <p:nvPr/>
            </p:nvSpPr>
            <p:spPr>
              <a:xfrm rot="10800000">
                <a:off x="4914399" y="5569111"/>
                <a:ext cx="296680" cy="127149"/>
              </a:xfrm>
              <a:prstGeom prst="trapezoid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片側の 2 つの角を丸めた四角形 555"/>
              <p:cNvSpPr/>
              <p:nvPr/>
            </p:nvSpPr>
            <p:spPr>
              <a:xfrm rot="10800000">
                <a:off x="4999165" y="5484346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円/楕円 571"/>
              <p:cNvSpPr/>
              <p:nvPr/>
            </p:nvSpPr>
            <p:spPr>
              <a:xfrm rot="20700000">
                <a:off x="4710608" y="517359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円/楕円 572"/>
              <p:cNvSpPr/>
              <p:nvPr/>
            </p:nvSpPr>
            <p:spPr>
              <a:xfrm rot="20700000">
                <a:off x="4734390" y="519324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/>
              <p:cNvSpPr/>
              <p:nvPr/>
            </p:nvSpPr>
            <p:spPr>
              <a:xfrm rot="900000" flipH="1">
                <a:off x="5261585" y="517359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円/楕円 570"/>
              <p:cNvSpPr/>
              <p:nvPr/>
            </p:nvSpPr>
            <p:spPr>
              <a:xfrm rot="900000" flipH="1">
                <a:off x="5267631" y="519324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片側の 2 つの角を丸めた四角形 560"/>
              <p:cNvSpPr/>
              <p:nvPr/>
            </p:nvSpPr>
            <p:spPr>
              <a:xfrm rot="10800000">
                <a:off x="4999165" y="5399580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円/楕円 561"/>
              <p:cNvSpPr/>
              <p:nvPr/>
            </p:nvSpPr>
            <p:spPr>
              <a:xfrm>
                <a:off x="4787250" y="4975753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台形 562"/>
              <p:cNvSpPr/>
              <p:nvPr/>
            </p:nvSpPr>
            <p:spPr>
              <a:xfrm>
                <a:off x="4999165" y="5696260"/>
                <a:ext cx="127149" cy="211914"/>
              </a:xfrm>
              <a:prstGeom prst="trapezoid">
                <a:avLst>
                  <a:gd name="adj" fmla="val 3933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月 563"/>
              <p:cNvSpPr/>
              <p:nvPr/>
            </p:nvSpPr>
            <p:spPr>
              <a:xfrm rot="16200000" flipH="1">
                <a:off x="4893208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月 564"/>
              <p:cNvSpPr/>
              <p:nvPr/>
            </p:nvSpPr>
            <p:spPr>
              <a:xfrm rot="16200000" flipH="1">
                <a:off x="5189887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二等辺三角形 565"/>
              <p:cNvSpPr/>
              <p:nvPr/>
            </p:nvSpPr>
            <p:spPr>
              <a:xfrm rot="10800000">
                <a:off x="4971923" y="5432883"/>
                <a:ext cx="181633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月 566"/>
              <p:cNvSpPr/>
              <p:nvPr/>
            </p:nvSpPr>
            <p:spPr>
              <a:xfrm rot="16200000" flipH="1">
                <a:off x="4900944" y="5063357"/>
                <a:ext cx="26910" cy="169531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月 567"/>
              <p:cNvSpPr/>
              <p:nvPr/>
            </p:nvSpPr>
            <p:spPr>
              <a:xfrm rot="16200000" flipH="1">
                <a:off x="5197624" y="5063357"/>
                <a:ext cx="26910" cy="169531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円/楕円 568"/>
              <p:cNvSpPr/>
              <p:nvPr/>
            </p:nvSpPr>
            <p:spPr>
              <a:xfrm>
                <a:off x="5027765" y="5372671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円/楕円 550"/>
              <p:cNvSpPr/>
              <p:nvPr/>
            </p:nvSpPr>
            <p:spPr>
              <a:xfrm rot="19800000">
                <a:off x="4799164" y="4956640"/>
                <a:ext cx="296680" cy="127149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>
              <a:xfrm rot="1800000" flipH="1">
                <a:off x="5011077" y="4956640"/>
                <a:ext cx="296680" cy="127149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3" name="パイ 882"/>
              <p:cNvSpPr/>
              <p:nvPr/>
            </p:nvSpPr>
            <p:spPr bwMode="auto">
              <a:xfrm rot="900000">
                <a:off x="4920842" y="4766912"/>
                <a:ext cx="422642" cy="345912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台形 883"/>
              <p:cNvSpPr/>
              <p:nvPr/>
            </p:nvSpPr>
            <p:spPr bwMode="auto">
              <a:xfrm rot="900000">
                <a:off x="4907346" y="4902728"/>
                <a:ext cx="448918" cy="54237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角丸四角形 884"/>
              <p:cNvSpPr/>
              <p:nvPr/>
            </p:nvSpPr>
            <p:spPr bwMode="auto">
              <a:xfrm rot="900000">
                <a:off x="4865948" y="4938494"/>
                <a:ext cx="514598" cy="59299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8" name="グループ化 997"/>
            <p:cNvGrpSpPr/>
            <p:nvPr/>
          </p:nvGrpSpPr>
          <p:grpSpPr>
            <a:xfrm>
              <a:off x="4151455" y="5893867"/>
              <a:ext cx="1620180" cy="418542"/>
              <a:chOff x="4151455" y="5893867"/>
              <a:chExt cx="1620180" cy="418542"/>
            </a:xfrm>
          </p:grpSpPr>
          <p:grpSp>
            <p:nvGrpSpPr>
              <p:cNvPr id="999" name="グループ化 998"/>
              <p:cNvGrpSpPr/>
              <p:nvPr/>
            </p:nvGrpSpPr>
            <p:grpSpPr>
              <a:xfrm>
                <a:off x="5281956" y="5893867"/>
                <a:ext cx="372448" cy="158042"/>
                <a:chOff x="1486213" y="1982646"/>
                <a:chExt cx="424231" cy="180015"/>
              </a:xfrm>
            </p:grpSpPr>
            <p:sp>
              <p:nvSpPr>
                <p:cNvPr id="1004" name="台形 1003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テキスト ボックス 1004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000" name="グループ化 999"/>
              <p:cNvGrpSpPr/>
              <p:nvPr/>
            </p:nvGrpSpPr>
            <p:grpSpPr>
              <a:xfrm>
                <a:off x="4151455" y="6051909"/>
                <a:ext cx="1620180" cy="260500"/>
                <a:chOff x="407495" y="2162661"/>
                <a:chExt cx="1620180" cy="260500"/>
              </a:xfrm>
            </p:grpSpPr>
            <p:sp>
              <p:nvSpPr>
                <p:cNvPr id="1001" name="正方形/長方形 1000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正方形/長方形 1001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正方形/長方形 1002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97" name="グループ化 496"/>
          <p:cNvGrpSpPr/>
          <p:nvPr/>
        </p:nvGrpSpPr>
        <p:grpSpPr>
          <a:xfrm>
            <a:off x="6020895" y="4696873"/>
            <a:ext cx="1620180" cy="1615536"/>
            <a:chOff x="6020895" y="4696873"/>
            <a:chExt cx="1620180" cy="1615536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6428349" y="4696873"/>
              <a:ext cx="805273" cy="1403766"/>
              <a:chOff x="6516901" y="4696873"/>
              <a:chExt cx="805273" cy="1403766"/>
            </a:xfrm>
          </p:grpSpPr>
          <p:sp>
            <p:nvSpPr>
              <p:cNvPr id="582" name="円/楕円 581"/>
              <p:cNvSpPr/>
              <p:nvPr/>
            </p:nvSpPr>
            <p:spPr>
              <a:xfrm>
                <a:off x="6516901" y="5098796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>
              <a:xfrm>
                <a:off x="7025494" y="5098796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円/楕円 583"/>
              <p:cNvSpPr/>
              <p:nvPr/>
            </p:nvSpPr>
            <p:spPr>
              <a:xfrm>
                <a:off x="6601666" y="5265174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>
              <a:xfrm>
                <a:off x="6940728" y="5265174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>
              <a:xfrm>
                <a:off x="6559283" y="4913920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円/楕円 586"/>
              <p:cNvSpPr/>
              <p:nvPr/>
            </p:nvSpPr>
            <p:spPr>
              <a:xfrm>
                <a:off x="6983112" y="4913920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片側の 2 つの角を丸めた四角形 590"/>
              <p:cNvSpPr/>
              <p:nvPr/>
            </p:nvSpPr>
            <p:spPr>
              <a:xfrm>
                <a:off x="6601666" y="5549662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台形 591"/>
              <p:cNvSpPr/>
              <p:nvPr/>
            </p:nvSpPr>
            <p:spPr>
              <a:xfrm rot="10800000">
                <a:off x="6771197" y="5549662"/>
                <a:ext cx="296680" cy="127149"/>
              </a:xfrm>
              <a:prstGeom prst="trapezoid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片側の 2 つの角を丸めた四角形 592"/>
              <p:cNvSpPr/>
              <p:nvPr/>
            </p:nvSpPr>
            <p:spPr>
              <a:xfrm rot="10800000">
                <a:off x="6855963" y="5464897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円/楕円 608"/>
              <p:cNvSpPr/>
              <p:nvPr/>
            </p:nvSpPr>
            <p:spPr>
              <a:xfrm rot="20700000">
                <a:off x="6567407" y="515414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円/楕円 609"/>
              <p:cNvSpPr/>
              <p:nvPr/>
            </p:nvSpPr>
            <p:spPr>
              <a:xfrm rot="20700000">
                <a:off x="6591189" y="517379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円/楕円 606"/>
              <p:cNvSpPr/>
              <p:nvPr/>
            </p:nvSpPr>
            <p:spPr>
              <a:xfrm rot="900000" flipH="1">
                <a:off x="7118384" y="5154143"/>
                <a:ext cx="148349" cy="195443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円/楕円 607"/>
              <p:cNvSpPr/>
              <p:nvPr/>
            </p:nvSpPr>
            <p:spPr>
              <a:xfrm rot="900000" flipH="1">
                <a:off x="7124429" y="5173790"/>
                <a:ext cx="118522" cy="156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片側の 2 つの角を丸めた四角形 597"/>
              <p:cNvSpPr/>
              <p:nvPr/>
            </p:nvSpPr>
            <p:spPr>
              <a:xfrm rot="10800000">
                <a:off x="6855963" y="5380131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円/楕円 598"/>
              <p:cNvSpPr/>
              <p:nvPr/>
            </p:nvSpPr>
            <p:spPr>
              <a:xfrm>
                <a:off x="6644049" y="4956303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台形 599"/>
              <p:cNvSpPr/>
              <p:nvPr/>
            </p:nvSpPr>
            <p:spPr>
              <a:xfrm>
                <a:off x="6855963" y="5676811"/>
                <a:ext cx="127149" cy="211914"/>
              </a:xfrm>
              <a:prstGeom prst="trapezoid">
                <a:avLst>
                  <a:gd name="adj" fmla="val 3933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月 600"/>
              <p:cNvSpPr/>
              <p:nvPr/>
            </p:nvSpPr>
            <p:spPr>
              <a:xfrm rot="16200000" flipH="1">
                <a:off x="6750006" y="513356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月 601"/>
              <p:cNvSpPr/>
              <p:nvPr/>
            </p:nvSpPr>
            <p:spPr>
              <a:xfrm rot="16200000" flipH="1">
                <a:off x="7046686" y="513356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二等辺三角形 602"/>
              <p:cNvSpPr/>
              <p:nvPr/>
            </p:nvSpPr>
            <p:spPr>
              <a:xfrm rot="10800000">
                <a:off x="6828721" y="5413433"/>
                <a:ext cx="181633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月 603"/>
              <p:cNvSpPr/>
              <p:nvPr/>
            </p:nvSpPr>
            <p:spPr>
              <a:xfrm rot="16200000" flipH="1">
                <a:off x="6757742" y="5043908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月 604"/>
              <p:cNvSpPr/>
              <p:nvPr/>
            </p:nvSpPr>
            <p:spPr>
              <a:xfrm rot="16200000" flipH="1">
                <a:off x="7054422" y="5043908"/>
                <a:ext cx="26910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円/楕円 605"/>
              <p:cNvSpPr/>
              <p:nvPr/>
            </p:nvSpPr>
            <p:spPr>
              <a:xfrm>
                <a:off x="6884563" y="5353221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>
              <a:xfrm>
                <a:off x="6686432" y="4810409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円/楕円 589"/>
              <p:cNvSpPr/>
              <p:nvPr/>
            </p:nvSpPr>
            <p:spPr>
              <a:xfrm>
                <a:off x="6855963" y="4810409"/>
                <a:ext cx="296680" cy="296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弦 906"/>
              <p:cNvSpPr/>
              <p:nvPr/>
            </p:nvSpPr>
            <p:spPr bwMode="auto">
              <a:xfrm rot="7200000">
                <a:off x="6783753" y="4696873"/>
                <a:ext cx="367728" cy="367728"/>
              </a:xfrm>
              <a:prstGeom prst="chor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角丸四角形 907"/>
              <p:cNvSpPr/>
              <p:nvPr/>
            </p:nvSpPr>
            <p:spPr bwMode="auto">
              <a:xfrm rot="402834">
                <a:off x="6771197" y="4880737"/>
                <a:ext cx="336183" cy="45719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9" name="グループ化 908"/>
              <p:cNvGrpSpPr/>
              <p:nvPr/>
            </p:nvGrpSpPr>
            <p:grpSpPr>
              <a:xfrm>
                <a:off x="7017553" y="4865697"/>
                <a:ext cx="156281" cy="138532"/>
                <a:chOff x="7017553" y="964257"/>
                <a:chExt cx="156281" cy="138532"/>
              </a:xfrm>
            </p:grpSpPr>
            <p:sp>
              <p:nvSpPr>
                <p:cNvPr id="910" name="涙形 909"/>
                <p:cNvSpPr/>
                <p:nvPr/>
              </p:nvSpPr>
              <p:spPr bwMode="auto">
                <a:xfrm>
                  <a:off x="704092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涙形 910"/>
                <p:cNvSpPr/>
                <p:nvPr/>
              </p:nvSpPr>
              <p:spPr bwMode="auto">
                <a:xfrm rot="20393172">
                  <a:off x="702314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涙形 911"/>
                <p:cNvSpPr/>
                <p:nvPr/>
              </p:nvSpPr>
              <p:spPr bwMode="auto">
                <a:xfrm rot="19034365">
                  <a:off x="7017553" y="964257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6" name="グループ化 1005"/>
            <p:cNvGrpSpPr/>
            <p:nvPr/>
          </p:nvGrpSpPr>
          <p:grpSpPr>
            <a:xfrm>
              <a:off x="6020895" y="5893867"/>
              <a:ext cx="1620180" cy="418542"/>
              <a:chOff x="6020895" y="5893867"/>
              <a:chExt cx="1620180" cy="418542"/>
            </a:xfrm>
          </p:grpSpPr>
          <p:grpSp>
            <p:nvGrpSpPr>
              <p:cNvPr id="1007" name="グループ化 1006"/>
              <p:cNvGrpSpPr/>
              <p:nvPr/>
            </p:nvGrpSpPr>
            <p:grpSpPr>
              <a:xfrm>
                <a:off x="7151396" y="5893867"/>
                <a:ext cx="372448" cy="158042"/>
                <a:chOff x="1486213" y="1982646"/>
                <a:chExt cx="424231" cy="180015"/>
              </a:xfrm>
            </p:grpSpPr>
            <p:sp>
              <p:nvSpPr>
                <p:cNvPr id="1012" name="台形 1011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テキスト ボックス 1012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008" name="グループ化 1007"/>
              <p:cNvGrpSpPr/>
              <p:nvPr/>
            </p:nvGrpSpPr>
            <p:grpSpPr>
              <a:xfrm>
                <a:off x="6020895" y="6051909"/>
                <a:ext cx="1620180" cy="260500"/>
                <a:chOff x="407495" y="2162661"/>
                <a:chExt cx="1620180" cy="260500"/>
              </a:xfrm>
            </p:grpSpPr>
            <p:sp>
              <p:nvSpPr>
                <p:cNvPr id="1009" name="正方形/長方形 1008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正方形/長方形 1009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正方形/長方形 1010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3" name="グループ化 512"/>
          <p:cNvGrpSpPr/>
          <p:nvPr/>
        </p:nvGrpSpPr>
        <p:grpSpPr>
          <a:xfrm>
            <a:off x="7895415" y="4809497"/>
            <a:ext cx="1620180" cy="1502912"/>
            <a:chOff x="7895415" y="4809497"/>
            <a:chExt cx="1620180" cy="1502912"/>
          </a:xfrm>
        </p:grpSpPr>
        <p:grpSp>
          <p:nvGrpSpPr>
            <p:cNvPr id="108" name="グループ化 107"/>
            <p:cNvGrpSpPr/>
            <p:nvPr/>
          </p:nvGrpSpPr>
          <p:grpSpPr>
            <a:xfrm>
              <a:off x="8166408" y="4809497"/>
              <a:ext cx="1078194" cy="1310591"/>
              <a:chOff x="8275251" y="4809497"/>
              <a:chExt cx="1078194" cy="1310591"/>
            </a:xfrm>
          </p:grpSpPr>
          <p:sp>
            <p:nvSpPr>
              <p:cNvPr id="631" name="片側の 2 つの角を丸めた四角形 630"/>
              <p:cNvSpPr/>
              <p:nvPr/>
            </p:nvSpPr>
            <p:spPr>
              <a:xfrm>
                <a:off x="8491994" y="4890987"/>
                <a:ext cx="635742" cy="762890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片側の 2 つの角を丸めた四角形 631"/>
              <p:cNvSpPr/>
              <p:nvPr/>
            </p:nvSpPr>
            <p:spPr>
              <a:xfrm>
                <a:off x="8491994" y="5569111"/>
                <a:ext cx="635742" cy="550977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台形 632"/>
              <p:cNvSpPr/>
              <p:nvPr/>
            </p:nvSpPr>
            <p:spPr>
              <a:xfrm rot="10800000">
                <a:off x="8661525" y="5569111"/>
                <a:ext cx="296680" cy="127149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片側の 2 つの角を丸めた四角形 633"/>
              <p:cNvSpPr/>
              <p:nvPr/>
            </p:nvSpPr>
            <p:spPr>
              <a:xfrm rot="10800000">
                <a:off x="8746291" y="5484346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7" name="グループ化 92"/>
              <p:cNvGrpSpPr/>
              <p:nvPr/>
            </p:nvGrpSpPr>
            <p:grpSpPr>
              <a:xfrm>
                <a:off x="8457734" y="5173593"/>
                <a:ext cx="148349" cy="195443"/>
                <a:chOff x="3195713" y="3098872"/>
                <a:chExt cx="279648" cy="368424"/>
              </a:xfrm>
            </p:grpSpPr>
            <p:sp>
              <p:nvSpPr>
                <p:cNvPr id="650" name="円/楕円 64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円/楕円 65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91"/>
              <p:cNvGrpSpPr/>
              <p:nvPr/>
            </p:nvGrpSpPr>
            <p:grpSpPr>
              <a:xfrm flipH="1">
                <a:off x="9008711" y="5173593"/>
                <a:ext cx="148349" cy="195443"/>
                <a:chOff x="4146030" y="3098872"/>
                <a:chExt cx="279648" cy="368424"/>
              </a:xfrm>
            </p:grpSpPr>
            <p:sp>
              <p:nvSpPr>
                <p:cNvPr id="648" name="円/楕円 64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9" name="片側の 2 つの角を丸めた四角形 638"/>
              <p:cNvSpPr/>
              <p:nvPr/>
            </p:nvSpPr>
            <p:spPr>
              <a:xfrm rot="10800000">
                <a:off x="8746291" y="5399580"/>
                <a:ext cx="127149" cy="169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円/楕円 639"/>
              <p:cNvSpPr/>
              <p:nvPr/>
            </p:nvSpPr>
            <p:spPr>
              <a:xfrm>
                <a:off x="8534376" y="4975753"/>
                <a:ext cx="550977" cy="550977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台形 640"/>
              <p:cNvSpPr/>
              <p:nvPr/>
            </p:nvSpPr>
            <p:spPr>
              <a:xfrm>
                <a:off x="8746291" y="5696260"/>
                <a:ext cx="127149" cy="211914"/>
              </a:xfrm>
              <a:prstGeom prst="trapezoid">
                <a:avLst>
                  <a:gd name="adj" fmla="val 3933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月 641"/>
              <p:cNvSpPr/>
              <p:nvPr/>
            </p:nvSpPr>
            <p:spPr>
              <a:xfrm rot="16200000" flipH="1">
                <a:off x="8640334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月 642"/>
              <p:cNvSpPr/>
              <p:nvPr/>
            </p:nvSpPr>
            <p:spPr>
              <a:xfrm rot="16200000" flipH="1">
                <a:off x="8937013" y="5153017"/>
                <a:ext cx="42383" cy="169531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二等辺三角形 643"/>
              <p:cNvSpPr/>
              <p:nvPr/>
            </p:nvSpPr>
            <p:spPr>
              <a:xfrm rot="10800000">
                <a:off x="8719049" y="5432883"/>
                <a:ext cx="181633" cy="6054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月 644"/>
              <p:cNvSpPr/>
              <p:nvPr/>
            </p:nvSpPr>
            <p:spPr>
              <a:xfrm rot="16200000" flipH="1">
                <a:off x="8648070" y="5063357"/>
                <a:ext cx="26910" cy="169531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月 645"/>
              <p:cNvSpPr/>
              <p:nvPr/>
            </p:nvSpPr>
            <p:spPr>
              <a:xfrm rot="16200000" flipH="1">
                <a:off x="8944750" y="5063357"/>
                <a:ext cx="26910" cy="169531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円/楕円 646"/>
              <p:cNvSpPr/>
              <p:nvPr/>
            </p:nvSpPr>
            <p:spPr>
              <a:xfrm>
                <a:off x="8774891" y="5372671"/>
                <a:ext cx="69947" cy="2691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円/楕円 628"/>
              <p:cNvSpPr/>
              <p:nvPr/>
            </p:nvSpPr>
            <p:spPr>
              <a:xfrm rot="19800000">
                <a:off x="8546290" y="4956640"/>
                <a:ext cx="296680" cy="12714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>
              <a:xfrm rot="1800000" flipH="1">
                <a:off x="8758203" y="4956640"/>
                <a:ext cx="296680" cy="12714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月 619"/>
              <p:cNvSpPr/>
              <p:nvPr/>
            </p:nvSpPr>
            <p:spPr>
              <a:xfrm>
                <a:off x="8491994" y="5060518"/>
                <a:ext cx="169531" cy="593359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月 625"/>
              <p:cNvSpPr/>
              <p:nvPr/>
            </p:nvSpPr>
            <p:spPr>
              <a:xfrm rot="2155952" flipH="1">
                <a:off x="8720995" y="4970151"/>
                <a:ext cx="52115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月 626"/>
              <p:cNvSpPr/>
              <p:nvPr/>
            </p:nvSpPr>
            <p:spPr>
              <a:xfrm rot="2155952" flipH="1">
                <a:off x="8678613" y="4970151"/>
                <a:ext cx="52115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月 623"/>
              <p:cNvSpPr/>
              <p:nvPr/>
            </p:nvSpPr>
            <p:spPr>
              <a:xfrm rot="19444048">
                <a:off x="8823879" y="4970151"/>
                <a:ext cx="52115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月 624"/>
              <p:cNvSpPr/>
              <p:nvPr/>
            </p:nvSpPr>
            <p:spPr>
              <a:xfrm rot="19444048">
                <a:off x="8866262" y="4970151"/>
                <a:ext cx="52115" cy="219584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月 622"/>
              <p:cNvSpPr/>
              <p:nvPr/>
            </p:nvSpPr>
            <p:spPr>
              <a:xfrm flipH="1">
                <a:off x="8958204" y="5060518"/>
                <a:ext cx="169531" cy="593359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パイ 921"/>
              <p:cNvSpPr/>
              <p:nvPr/>
            </p:nvSpPr>
            <p:spPr bwMode="auto">
              <a:xfrm>
                <a:off x="8500804" y="4809497"/>
                <a:ext cx="630951" cy="548398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台形 922"/>
              <p:cNvSpPr/>
              <p:nvPr/>
            </p:nvSpPr>
            <p:spPr bwMode="auto">
              <a:xfrm>
                <a:off x="8476801" y="5025504"/>
                <a:ext cx="670179" cy="85985"/>
              </a:xfrm>
              <a:prstGeom prst="trapezoi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角丸四角形 923"/>
              <p:cNvSpPr/>
              <p:nvPr/>
            </p:nvSpPr>
            <p:spPr bwMode="auto">
              <a:xfrm>
                <a:off x="8275251" y="5095150"/>
                <a:ext cx="1078194" cy="4958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4" name="グループ化 1013"/>
            <p:cNvGrpSpPr/>
            <p:nvPr/>
          </p:nvGrpSpPr>
          <p:grpSpPr>
            <a:xfrm>
              <a:off x="7895415" y="5893867"/>
              <a:ext cx="1620180" cy="418542"/>
              <a:chOff x="7895415" y="5893867"/>
              <a:chExt cx="1620180" cy="418542"/>
            </a:xfrm>
          </p:grpSpPr>
          <p:grpSp>
            <p:nvGrpSpPr>
              <p:cNvPr id="1015" name="グループ化 1014"/>
              <p:cNvGrpSpPr/>
              <p:nvPr/>
            </p:nvGrpSpPr>
            <p:grpSpPr>
              <a:xfrm>
                <a:off x="9025916" y="5893867"/>
                <a:ext cx="372448" cy="158042"/>
                <a:chOff x="1486213" y="1982646"/>
                <a:chExt cx="424231" cy="180015"/>
              </a:xfrm>
            </p:grpSpPr>
            <p:sp>
              <p:nvSpPr>
                <p:cNvPr id="1020" name="台形 1019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テキスト ボックス 1020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016" name="グループ化 1015"/>
              <p:cNvGrpSpPr/>
              <p:nvPr/>
            </p:nvGrpSpPr>
            <p:grpSpPr>
              <a:xfrm>
                <a:off x="7895415" y="6051909"/>
                <a:ext cx="1620180" cy="260500"/>
                <a:chOff x="407495" y="2162661"/>
                <a:chExt cx="1620180" cy="260500"/>
              </a:xfrm>
            </p:grpSpPr>
            <p:sp>
              <p:nvSpPr>
                <p:cNvPr id="1017" name="正方形/長方形 1016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正方形/長方形 1017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正方形/長方形 1018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0411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407495" y="848674"/>
            <a:ext cx="1620180" cy="1574487"/>
            <a:chOff x="407495" y="848674"/>
            <a:chExt cx="1620180" cy="1574487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559658" y="995393"/>
              <a:ext cx="1131277" cy="1229101"/>
              <a:chOff x="497505" y="803526"/>
              <a:chExt cx="1491230" cy="1620180"/>
            </a:xfrm>
          </p:grpSpPr>
          <p:grpSp>
            <p:nvGrpSpPr>
              <p:cNvPr id="113" name="グループ化 112"/>
              <p:cNvGrpSpPr/>
              <p:nvPr/>
            </p:nvGrpSpPr>
            <p:grpSpPr>
              <a:xfrm>
                <a:off x="497505" y="803526"/>
                <a:ext cx="1491230" cy="1620180"/>
                <a:chOff x="2432720" y="2636912"/>
                <a:chExt cx="1922030" cy="2088232"/>
              </a:xfrm>
            </p:grpSpPr>
            <p:sp>
              <p:nvSpPr>
                <p:cNvPr id="114" name="片側の 2 つの角を丸めた四角形 113"/>
                <p:cNvSpPr/>
                <p:nvPr/>
              </p:nvSpPr>
              <p:spPr>
                <a:xfrm>
                  <a:off x="3224808" y="2636912"/>
                  <a:ext cx="1080120" cy="12241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片側の 2 つの角を丸めた四角形 114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FF33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台形 115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FF00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片側の 2 つの角を丸めた四角形 116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片側の 2 つの角を丸めた四角形 117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142" name="角丸四角形 141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角丸四角形 142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角丸四角形 143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角丸四角形 144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角丸四角形 145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角丸四角形 146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角丸四角形 147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140" name="円/楕円 139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円/楕円 140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1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138" name="円/楕円 137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円/楕円 138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" name="片側の 2 つの角を丸めた四角形 121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円/楕円 122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台形 123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FF00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5" name="グループ化 103"/>
                <p:cNvGrpSpPr/>
                <p:nvPr/>
              </p:nvGrpSpPr>
              <p:grpSpPr>
                <a:xfrm>
                  <a:off x="3368824" y="2708920"/>
                  <a:ext cx="799182" cy="360040"/>
                  <a:chOff x="3368824" y="2708920"/>
                  <a:chExt cx="799182" cy="360040"/>
                </a:xfrm>
              </p:grpSpPr>
              <p:grpSp>
                <p:nvGrpSpPr>
                  <p:cNvPr id="132" name="グループ化 102"/>
                  <p:cNvGrpSpPr/>
                  <p:nvPr/>
                </p:nvGrpSpPr>
                <p:grpSpPr>
                  <a:xfrm>
                    <a:off x="3368824" y="2708920"/>
                    <a:ext cx="367134" cy="360040"/>
                    <a:chOff x="3368824" y="2708920"/>
                    <a:chExt cx="367134" cy="360040"/>
                  </a:xfrm>
                </p:grpSpPr>
                <p:sp>
                  <p:nvSpPr>
                    <p:cNvPr id="136" name="月 135"/>
                    <p:cNvSpPr/>
                    <p:nvPr/>
                  </p:nvSpPr>
                  <p:spPr>
                    <a:xfrm>
                      <a:off x="3368824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7" name="月 136"/>
                    <p:cNvSpPr/>
                    <p:nvPr/>
                  </p:nvSpPr>
                  <p:spPr>
                    <a:xfrm>
                      <a:off x="3519934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33" name="グループ化 101"/>
                  <p:cNvGrpSpPr/>
                  <p:nvPr/>
                </p:nvGrpSpPr>
                <p:grpSpPr>
                  <a:xfrm flipH="1">
                    <a:off x="3800872" y="2708920"/>
                    <a:ext cx="367134" cy="360040"/>
                    <a:chOff x="3777109" y="2708920"/>
                    <a:chExt cx="367134" cy="360040"/>
                  </a:xfrm>
                </p:grpSpPr>
                <p:sp>
                  <p:nvSpPr>
                    <p:cNvPr id="134" name="月 133"/>
                    <p:cNvSpPr/>
                    <p:nvPr/>
                  </p:nvSpPr>
                  <p:spPr>
                    <a:xfrm>
                      <a:off x="3777109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5" name="月 134"/>
                    <p:cNvSpPr/>
                    <p:nvPr/>
                  </p:nvSpPr>
                  <p:spPr>
                    <a:xfrm>
                      <a:off x="3928219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29" name="月 128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月 129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円/楕円 130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1248132" y="1163051"/>
                <a:ext cx="199134" cy="185121"/>
                <a:chOff x="1217547" y="528959"/>
                <a:chExt cx="235972" cy="244746"/>
              </a:xfrm>
            </p:grpSpPr>
            <p:sp>
              <p:nvSpPr>
                <p:cNvPr id="2" name="円/楕円 1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月 659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268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" name="円/楕円 3"/>
                <p:cNvSpPr/>
                <p:nvPr/>
              </p:nvSpPr>
              <p:spPr bwMode="auto">
                <a:xfrm>
                  <a:off x="1253750" y="587196"/>
                  <a:ext cx="161131" cy="1611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円/楕円 660"/>
                <p:cNvSpPr/>
                <p:nvPr/>
              </p:nvSpPr>
              <p:spPr bwMode="auto">
                <a:xfrm>
                  <a:off x="1283071" y="616518"/>
                  <a:ext cx="102488" cy="102488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円/楕円 661"/>
                <p:cNvSpPr/>
                <p:nvPr/>
              </p:nvSpPr>
              <p:spPr bwMode="auto">
                <a:xfrm>
                  <a:off x="1308693" y="642138"/>
                  <a:ext cx="51244" cy="5124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円/楕円 662"/>
                <p:cNvSpPr/>
                <p:nvPr/>
              </p:nvSpPr>
              <p:spPr bwMode="auto">
                <a:xfrm>
                  <a:off x="1298276" y="600761"/>
                  <a:ext cx="72077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二等辺三角形 4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65" name="グループ化 664"/>
              <p:cNvGrpSpPr/>
              <p:nvPr/>
            </p:nvGrpSpPr>
            <p:grpSpPr>
              <a:xfrm flipH="1">
                <a:off x="1618280" y="1163051"/>
                <a:ext cx="199134" cy="185121"/>
                <a:chOff x="1217547" y="528959"/>
                <a:chExt cx="235972" cy="244746"/>
              </a:xfrm>
            </p:grpSpPr>
            <p:sp>
              <p:nvSpPr>
                <p:cNvPr id="666" name="円/楕円 665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月 666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268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8" name="円/楕円 667"/>
                <p:cNvSpPr/>
                <p:nvPr/>
              </p:nvSpPr>
              <p:spPr bwMode="auto">
                <a:xfrm>
                  <a:off x="1253750" y="587196"/>
                  <a:ext cx="161131" cy="1611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円/楕円 668"/>
                <p:cNvSpPr/>
                <p:nvPr/>
              </p:nvSpPr>
              <p:spPr bwMode="auto">
                <a:xfrm>
                  <a:off x="1283071" y="616518"/>
                  <a:ext cx="102488" cy="102488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円/楕円 669"/>
                <p:cNvSpPr/>
                <p:nvPr/>
              </p:nvSpPr>
              <p:spPr bwMode="auto">
                <a:xfrm>
                  <a:off x="1308693" y="642138"/>
                  <a:ext cx="51244" cy="5124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円/楕円 670"/>
                <p:cNvSpPr/>
                <p:nvPr/>
              </p:nvSpPr>
              <p:spPr bwMode="auto">
                <a:xfrm>
                  <a:off x="1298276" y="600761"/>
                  <a:ext cx="72077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二等辺三角形 672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7" name="月 6"/>
              <p:cNvSpPr/>
              <p:nvPr/>
            </p:nvSpPr>
            <p:spPr bwMode="auto">
              <a:xfrm rot="16200000">
                <a:off x="1500612" y="1454888"/>
                <a:ext cx="64572" cy="149850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407495" y="2004619"/>
              <a:ext cx="1620180" cy="418542"/>
              <a:chOff x="407495" y="2004619"/>
              <a:chExt cx="1620180" cy="418542"/>
            </a:xfrm>
          </p:grpSpPr>
          <p:grpSp>
            <p:nvGrpSpPr>
              <p:cNvPr id="21" name="グループ化 20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19" name="台形 18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659" name="正方形/長方形 658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正方形/長方形 671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>
              <a:off x="991454" y="848674"/>
              <a:ext cx="707347" cy="505682"/>
              <a:chOff x="1895639" y="593685"/>
              <a:chExt cx="945194" cy="848087"/>
            </a:xfrm>
          </p:grpSpPr>
          <p:sp>
            <p:nvSpPr>
              <p:cNvPr id="25" name="パイ 24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角丸四角形 864"/>
              <p:cNvSpPr/>
              <p:nvPr/>
            </p:nvSpPr>
            <p:spPr bwMode="auto">
              <a:xfrm>
                <a:off x="1895639" y="1017656"/>
                <a:ext cx="945194" cy="145387"/>
              </a:xfrm>
              <a:prstGeom prst="roundRect">
                <a:avLst>
                  <a:gd name="adj" fmla="val 50000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" name="グループ化 95"/>
          <p:cNvGrpSpPr/>
          <p:nvPr/>
        </p:nvGrpSpPr>
        <p:grpSpPr>
          <a:xfrm>
            <a:off x="407495" y="2826064"/>
            <a:ext cx="1620180" cy="1541721"/>
            <a:chOff x="407495" y="2826064"/>
            <a:chExt cx="1620180" cy="1541721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559658" y="2949453"/>
              <a:ext cx="1131277" cy="1229101"/>
              <a:chOff x="2432720" y="2636912"/>
              <a:chExt cx="1922030" cy="2088232"/>
            </a:xfrm>
          </p:grpSpPr>
          <p:sp>
            <p:nvSpPr>
              <p:cNvPr id="204" name="片側の 2 つの角を丸めた四角形 203"/>
              <p:cNvSpPr/>
              <p:nvPr/>
            </p:nvSpPr>
            <p:spPr>
              <a:xfrm>
                <a:off x="3224808" y="2636912"/>
                <a:ext cx="1080120" cy="1224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片側の 2 つの角を丸めた四角形 204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台形 205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片側の 2 つの角を丸めた四角形 206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片側の 2 つの角を丸めた四角形 207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9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274" name="角丸四角形 273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角丸四角形 274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角丸四角形 275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角丸四角形 276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角丸四角形 277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角丸四角形 279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272" name="円/楕円 271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円/楕円 272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270" name="円/楕円 269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円/楕円 270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3" name="片側の 2 つの角を丸めた四角形 242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台形 244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6" name="グループ化 103"/>
              <p:cNvGrpSpPr/>
              <p:nvPr/>
            </p:nvGrpSpPr>
            <p:grpSpPr>
              <a:xfrm>
                <a:off x="3368824" y="2708920"/>
                <a:ext cx="799182" cy="360040"/>
                <a:chOff x="3368824" y="2708920"/>
                <a:chExt cx="799182" cy="360040"/>
              </a:xfrm>
            </p:grpSpPr>
            <p:grpSp>
              <p:nvGrpSpPr>
                <p:cNvPr id="264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268" name="月 267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月 268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5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266" name="月 265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月 266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47" name="月 246"/>
              <p:cNvSpPr/>
              <p:nvPr/>
            </p:nvSpPr>
            <p:spPr>
              <a:xfrm rot="16200000">
                <a:off x="3476836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月 247"/>
              <p:cNvSpPr/>
              <p:nvPr/>
            </p:nvSpPr>
            <p:spPr>
              <a:xfrm rot="16200000">
                <a:off x="3980892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二等辺三角形 259"/>
              <p:cNvSpPr/>
              <p:nvPr/>
            </p:nvSpPr>
            <p:spPr>
              <a:xfrm rot="10800000">
                <a:off x="3610572" y="3557588"/>
                <a:ext cx="308592" cy="10286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月 260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月 261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円/楕円 262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46" name="グループ化 745"/>
            <p:cNvGrpSpPr/>
            <p:nvPr/>
          </p:nvGrpSpPr>
          <p:grpSpPr>
            <a:xfrm>
              <a:off x="407495" y="3949243"/>
              <a:ext cx="1620180" cy="418542"/>
              <a:chOff x="407495" y="2004619"/>
              <a:chExt cx="1620180" cy="418542"/>
            </a:xfrm>
          </p:grpSpPr>
          <p:grpSp>
            <p:nvGrpSpPr>
              <p:cNvPr id="785" name="グループ化 784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790" name="台形 789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テキスト ボックス 790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786" name="グループ化 785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787" name="正方形/長方形 786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正方形/長方形 787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正方形/長方形 788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6" name="グループ化 865"/>
            <p:cNvGrpSpPr/>
            <p:nvPr/>
          </p:nvGrpSpPr>
          <p:grpSpPr>
            <a:xfrm>
              <a:off x="991454" y="2826064"/>
              <a:ext cx="707347" cy="505682"/>
              <a:chOff x="1895639" y="593685"/>
              <a:chExt cx="945194" cy="848087"/>
            </a:xfrm>
          </p:grpSpPr>
          <p:sp>
            <p:nvSpPr>
              <p:cNvPr id="867" name="パイ 866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台形 867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角丸四角形 868"/>
              <p:cNvSpPr/>
              <p:nvPr/>
            </p:nvSpPr>
            <p:spPr bwMode="auto">
              <a:xfrm>
                <a:off x="1895639" y="1017656"/>
                <a:ext cx="945194" cy="145387"/>
              </a:xfrm>
              <a:prstGeom prst="roundRect">
                <a:avLst>
                  <a:gd name="adj" fmla="val 50000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407495" y="4765354"/>
            <a:ext cx="1620180" cy="1547055"/>
            <a:chOff x="407495" y="4765354"/>
            <a:chExt cx="1620180" cy="154705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559658" y="4890987"/>
              <a:ext cx="1131277" cy="1229101"/>
              <a:chOff x="497505" y="4699120"/>
              <a:chExt cx="1491230" cy="1620180"/>
            </a:xfrm>
          </p:grpSpPr>
          <p:sp>
            <p:nvSpPr>
              <p:cNvPr id="478" name="片側の 2 つの角を丸めた四角形 477"/>
              <p:cNvSpPr/>
              <p:nvPr/>
            </p:nvSpPr>
            <p:spPr>
              <a:xfrm>
                <a:off x="1112056" y="4699120"/>
                <a:ext cx="838024" cy="9497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片側の 2 つの角を丸めた四角形 478"/>
              <p:cNvSpPr/>
              <p:nvPr/>
            </p:nvSpPr>
            <p:spPr>
              <a:xfrm>
                <a:off x="1112056" y="5593012"/>
                <a:ext cx="838024" cy="726288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台形 479"/>
              <p:cNvSpPr/>
              <p:nvPr/>
            </p:nvSpPr>
            <p:spPr>
              <a:xfrm rot="10800000">
                <a:off x="1335529" y="5593012"/>
                <a:ext cx="391078" cy="167605"/>
              </a:xfrm>
              <a:prstGeom prst="trapezoid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片側の 2 つの角を丸めた四角形 480"/>
              <p:cNvSpPr/>
              <p:nvPr/>
            </p:nvSpPr>
            <p:spPr>
              <a:xfrm rot="10800000">
                <a:off x="1447266" y="5481276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片側の 2 つの角を丸めた四角形 481"/>
              <p:cNvSpPr/>
              <p:nvPr/>
            </p:nvSpPr>
            <p:spPr>
              <a:xfrm rot="9000000">
                <a:off x="916277" y="5615061"/>
                <a:ext cx="256018" cy="6263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角丸四角形 505"/>
              <p:cNvSpPr/>
              <p:nvPr/>
            </p:nvSpPr>
            <p:spPr>
              <a:xfrm rot="900000">
                <a:off x="528338" y="5646806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角丸四角形 506"/>
              <p:cNvSpPr/>
              <p:nvPr/>
            </p:nvSpPr>
            <p:spPr>
              <a:xfrm rot="900000">
                <a:off x="513905" y="5586930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角丸四角形 507"/>
              <p:cNvSpPr/>
              <p:nvPr/>
            </p:nvSpPr>
            <p:spPr>
              <a:xfrm rot="900000">
                <a:off x="568000" y="5538771"/>
                <a:ext cx="319065" cy="39867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角丸四角形 508"/>
              <p:cNvSpPr/>
              <p:nvPr/>
            </p:nvSpPr>
            <p:spPr>
              <a:xfrm rot="900000">
                <a:off x="683694" y="5502860"/>
                <a:ext cx="304163" cy="2237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角丸四角形 509"/>
              <p:cNvSpPr/>
              <p:nvPr/>
            </p:nvSpPr>
            <p:spPr>
              <a:xfrm rot="900000">
                <a:off x="497505" y="5523214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角丸四角形 510"/>
              <p:cNvSpPr/>
              <p:nvPr/>
            </p:nvSpPr>
            <p:spPr>
              <a:xfrm rot="900000">
                <a:off x="555604" y="5481717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角丸四角形 511"/>
              <p:cNvSpPr/>
              <p:nvPr/>
            </p:nvSpPr>
            <p:spPr>
              <a:xfrm rot="3568848">
                <a:off x="691837" y="5455544"/>
                <a:ext cx="245463" cy="7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>
              <a:xfrm rot="20700000">
                <a:off x="1066896" y="5071646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円/楕円 504"/>
              <p:cNvSpPr/>
              <p:nvPr/>
            </p:nvSpPr>
            <p:spPr>
              <a:xfrm rot="20700000">
                <a:off x="1098245" y="5097545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円/楕円 501"/>
              <p:cNvSpPr/>
              <p:nvPr/>
            </p:nvSpPr>
            <p:spPr>
              <a:xfrm rot="900000" flipH="1">
                <a:off x="1793184" y="5071646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>
              <a:xfrm rot="900000" flipH="1">
                <a:off x="1801153" y="5097545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片側の 2 つの角を丸めた四角形 485"/>
              <p:cNvSpPr/>
              <p:nvPr/>
            </p:nvSpPr>
            <p:spPr>
              <a:xfrm rot="10800000">
                <a:off x="1447266" y="5369539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円/楕円 486"/>
              <p:cNvSpPr/>
              <p:nvPr/>
            </p:nvSpPr>
            <p:spPr>
              <a:xfrm>
                <a:off x="1167924" y="4810857"/>
                <a:ext cx="726288" cy="72628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台形 487"/>
              <p:cNvSpPr/>
              <p:nvPr/>
            </p:nvSpPr>
            <p:spPr>
              <a:xfrm>
                <a:off x="1447266" y="5760617"/>
                <a:ext cx="167605" cy="279341"/>
              </a:xfrm>
              <a:prstGeom prst="trapezoid">
                <a:avLst>
                  <a:gd name="adj" fmla="val 39330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月 499"/>
              <p:cNvSpPr/>
              <p:nvPr/>
            </p:nvSpPr>
            <p:spPr>
              <a:xfrm>
                <a:off x="1223793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月 500"/>
              <p:cNvSpPr/>
              <p:nvPr/>
            </p:nvSpPr>
            <p:spPr>
              <a:xfrm>
                <a:off x="1341033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月 497"/>
              <p:cNvSpPr/>
              <p:nvPr/>
            </p:nvSpPr>
            <p:spPr>
              <a:xfrm flipH="1">
                <a:off x="1676243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月 498"/>
              <p:cNvSpPr/>
              <p:nvPr/>
            </p:nvSpPr>
            <p:spPr>
              <a:xfrm flipH="1">
                <a:off x="1559003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月 489"/>
              <p:cNvSpPr/>
              <p:nvPr/>
            </p:nvSpPr>
            <p:spPr>
              <a:xfrm rot="16200000" flipH="1">
                <a:off x="1307595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月 490"/>
              <p:cNvSpPr/>
              <p:nvPr/>
            </p:nvSpPr>
            <p:spPr>
              <a:xfrm rot="16200000" flipH="1">
                <a:off x="1698673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二等辺三角形 491"/>
              <p:cNvSpPr/>
              <p:nvPr/>
            </p:nvSpPr>
            <p:spPr>
              <a:xfrm rot="10800000">
                <a:off x="1411356" y="5413438"/>
                <a:ext cx="239425" cy="79808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月 492"/>
              <p:cNvSpPr/>
              <p:nvPr/>
            </p:nvSpPr>
            <p:spPr>
              <a:xfrm rot="16200000" flipH="1">
                <a:off x="1317793" y="4926335"/>
                <a:ext cx="35472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月 493"/>
              <p:cNvSpPr/>
              <p:nvPr/>
            </p:nvSpPr>
            <p:spPr>
              <a:xfrm rot="16200000" flipH="1">
                <a:off x="1708871" y="4926335"/>
                <a:ext cx="35472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円/楕円 494"/>
              <p:cNvSpPr/>
              <p:nvPr/>
            </p:nvSpPr>
            <p:spPr>
              <a:xfrm>
                <a:off x="1484966" y="5334068"/>
                <a:ext cx="92203" cy="3547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>
              <a:off x="407495" y="5893867"/>
              <a:ext cx="1620180" cy="418542"/>
              <a:chOff x="407495" y="2004619"/>
              <a:chExt cx="1620180" cy="418542"/>
            </a:xfrm>
          </p:grpSpPr>
          <p:grpSp>
            <p:nvGrpSpPr>
              <p:cNvPr id="825" name="グループ化 824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30" name="台形 829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テキスト ボックス 830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26" name="グループ化 825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27" name="正方形/長方形 826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正方形/長方形 827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正方形/長方形 828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0" name="グループ化 869"/>
            <p:cNvGrpSpPr/>
            <p:nvPr/>
          </p:nvGrpSpPr>
          <p:grpSpPr>
            <a:xfrm>
              <a:off x="991454" y="4765354"/>
              <a:ext cx="707347" cy="505682"/>
              <a:chOff x="1895639" y="593685"/>
              <a:chExt cx="945194" cy="848087"/>
            </a:xfrm>
          </p:grpSpPr>
          <p:sp>
            <p:nvSpPr>
              <p:cNvPr id="871" name="パイ 870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台形 871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角丸四角形 872"/>
              <p:cNvSpPr/>
              <p:nvPr/>
            </p:nvSpPr>
            <p:spPr bwMode="auto">
              <a:xfrm>
                <a:off x="1895639" y="1017656"/>
                <a:ext cx="945194" cy="145387"/>
              </a:xfrm>
              <a:prstGeom prst="roundRect">
                <a:avLst>
                  <a:gd name="adj" fmla="val 50000"/>
                </a:avLst>
              </a:prstGeom>
              <a:solidFill>
                <a:srgbClr val="FF99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4151455" y="880376"/>
            <a:ext cx="1620180" cy="1542785"/>
            <a:chOff x="4151455" y="880376"/>
            <a:chExt cx="1620180" cy="1542785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278657" y="995393"/>
              <a:ext cx="1131277" cy="1229101"/>
              <a:chOff x="4216504" y="803526"/>
              <a:chExt cx="1491230" cy="1620180"/>
            </a:xfrm>
          </p:grpSpPr>
          <p:grpSp>
            <p:nvGrpSpPr>
              <p:cNvPr id="223" name="グループ化 222"/>
              <p:cNvGrpSpPr/>
              <p:nvPr/>
            </p:nvGrpSpPr>
            <p:grpSpPr>
              <a:xfrm>
                <a:off x="4216504" y="803526"/>
                <a:ext cx="1491230" cy="1620180"/>
                <a:chOff x="4104456" y="836712"/>
                <a:chExt cx="1922030" cy="2088232"/>
              </a:xfrm>
            </p:grpSpPr>
            <p:grpSp>
              <p:nvGrpSpPr>
                <p:cNvPr id="185" name="グループ化 184"/>
                <p:cNvGrpSpPr/>
                <p:nvPr/>
              </p:nvGrpSpPr>
              <p:grpSpPr>
                <a:xfrm>
                  <a:off x="4104456" y="836712"/>
                  <a:ext cx="1922030" cy="2088232"/>
                  <a:chOff x="2432720" y="2636912"/>
                  <a:chExt cx="1922030" cy="2088232"/>
                </a:xfrm>
              </p:grpSpPr>
              <p:sp>
                <p:nvSpPr>
                  <p:cNvPr id="186" name="片側の 2 つの角を丸めた四角形 185"/>
                  <p:cNvSpPr/>
                  <p:nvPr/>
                </p:nvSpPr>
                <p:spPr>
                  <a:xfrm>
                    <a:off x="3224808" y="2636912"/>
                    <a:ext cx="1080120" cy="1224136"/>
                  </a:xfrm>
                  <a:prstGeom prst="round2SameRect">
                    <a:avLst>
                      <a:gd name="adj1" fmla="val 50000"/>
                      <a:gd name="adj2" fmla="val 29542"/>
                    </a:avLst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片側の 2 つの角を丸めた四角形 186"/>
                  <p:cNvSpPr/>
                  <p:nvPr/>
                </p:nvSpPr>
                <p:spPr>
                  <a:xfrm>
                    <a:off x="3224808" y="3789040"/>
                    <a:ext cx="1080120" cy="936104"/>
                  </a:xfrm>
                  <a:prstGeom prst="round2SameRect">
                    <a:avLst>
                      <a:gd name="adj1" fmla="val 26115"/>
                      <a:gd name="adj2" fmla="val 0"/>
                    </a:avLst>
                  </a:prstGeom>
                  <a:solidFill>
                    <a:srgbClr val="FF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台形 187"/>
                  <p:cNvSpPr/>
                  <p:nvPr/>
                </p:nvSpPr>
                <p:spPr>
                  <a:xfrm rot="10800000">
                    <a:off x="3512840" y="3789040"/>
                    <a:ext cx="504056" cy="216024"/>
                  </a:xfrm>
                  <a:prstGeom prst="trapezoid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片側の 2 つの角を丸めた四角形 188"/>
                  <p:cNvSpPr/>
                  <p:nvPr/>
                </p:nvSpPr>
                <p:spPr>
                  <a:xfrm rot="10800000">
                    <a:off x="3656856" y="3645024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片側の 2 つの角を丸めた四角形 189"/>
                  <p:cNvSpPr/>
                  <p:nvPr/>
                </p:nvSpPr>
                <p:spPr>
                  <a:xfrm rot="9000000">
                    <a:off x="2972470" y="3817458"/>
                    <a:ext cx="329979" cy="80725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1" name="グループ化 80"/>
                  <p:cNvGrpSpPr/>
                  <p:nvPr/>
                </p:nvGrpSpPr>
                <p:grpSpPr>
                  <a:xfrm>
                    <a:off x="2432720" y="3501008"/>
                    <a:ext cx="632009" cy="460178"/>
                    <a:chOff x="5350086" y="3216416"/>
                    <a:chExt cx="1026444" cy="747371"/>
                  </a:xfrm>
                </p:grpSpPr>
                <p:sp>
                  <p:nvSpPr>
                    <p:cNvPr id="214" name="角丸四角形 213"/>
                    <p:cNvSpPr/>
                    <p:nvPr/>
                  </p:nvSpPr>
                  <p:spPr>
                    <a:xfrm rot="900000">
                      <a:off x="5414628" y="3796812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" name="角丸四角形 214"/>
                    <p:cNvSpPr/>
                    <p:nvPr/>
                  </p:nvSpPr>
                  <p:spPr>
                    <a:xfrm rot="900000">
                      <a:off x="5384415" y="3671475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" name="角丸四角形 215"/>
                    <p:cNvSpPr/>
                    <p:nvPr/>
                  </p:nvSpPr>
                  <p:spPr>
                    <a:xfrm rot="900000">
                      <a:off x="5497652" y="3570664"/>
                      <a:ext cx="667893" cy="834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角丸四角形 216"/>
                    <p:cNvSpPr/>
                    <p:nvPr/>
                  </p:nvSpPr>
                  <p:spPr>
                    <a:xfrm rot="900000">
                      <a:off x="5739832" y="3495493"/>
                      <a:ext cx="636698" cy="468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角丸四角形 217"/>
                    <p:cNvSpPr/>
                    <p:nvPr/>
                  </p:nvSpPr>
                  <p:spPr>
                    <a:xfrm rot="900000">
                      <a:off x="5350086" y="3538100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" name="角丸四角形 218"/>
                    <p:cNvSpPr/>
                    <p:nvPr/>
                  </p:nvSpPr>
                  <p:spPr>
                    <a:xfrm rot="900000">
                      <a:off x="5471703" y="3451234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角丸四角形 219"/>
                    <p:cNvSpPr/>
                    <p:nvPr/>
                  </p:nvSpPr>
                  <p:spPr>
                    <a:xfrm rot="3568848">
                      <a:off x="5756879" y="3396448"/>
                      <a:ext cx="513820" cy="1537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2" name="グループ化 92"/>
                  <p:cNvGrpSpPr/>
                  <p:nvPr/>
                </p:nvGrpSpPr>
                <p:grpSpPr>
                  <a:xfrm>
                    <a:off x="3166602" y="3117056"/>
                    <a:ext cx="252044" cy="332056"/>
                    <a:chOff x="3195713" y="3098872"/>
                    <a:chExt cx="279648" cy="368424"/>
                  </a:xfrm>
                </p:grpSpPr>
                <p:sp>
                  <p:nvSpPr>
                    <p:cNvPr id="212" name="円/楕円 211"/>
                    <p:cNvSpPr/>
                    <p:nvPr/>
                  </p:nvSpPr>
                  <p:spPr>
                    <a:xfrm rot="20700000">
                      <a:off x="3195713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" name="円/楕円 212"/>
                    <p:cNvSpPr/>
                    <p:nvPr/>
                  </p:nvSpPr>
                  <p:spPr>
                    <a:xfrm rot="20700000">
                      <a:off x="3240543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3" name="グループ化 91"/>
                  <p:cNvGrpSpPr/>
                  <p:nvPr/>
                </p:nvGrpSpPr>
                <p:grpSpPr>
                  <a:xfrm flipH="1">
                    <a:off x="4102706" y="3117056"/>
                    <a:ext cx="252044" cy="332056"/>
                    <a:chOff x="4146030" y="3098872"/>
                    <a:chExt cx="279648" cy="368424"/>
                  </a:xfrm>
                </p:grpSpPr>
                <p:sp>
                  <p:nvSpPr>
                    <p:cNvPr id="210" name="円/楕円 209"/>
                    <p:cNvSpPr/>
                    <p:nvPr/>
                  </p:nvSpPr>
                  <p:spPr>
                    <a:xfrm rot="20700000">
                      <a:off x="4146030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" name="円/楕円 210"/>
                    <p:cNvSpPr/>
                    <p:nvPr/>
                  </p:nvSpPr>
                  <p:spPr>
                    <a:xfrm rot="20700000">
                      <a:off x="4190860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4" name="片側の 2 つの角を丸めた四角形 193"/>
                  <p:cNvSpPr/>
                  <p:nvPr/>
                </p:nvSpPr>
                <p:spPr>
                  <a:xfrm rot="10800000">
                    <a:off x="3656856" y="3501008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円/楕円 194"/>
                  <p:cNvSpPr/>
                  <p:nvPr/>
                </p:nvSpPr>
                <p:spPr>
                  <a:xfrm>
                    <a:off x="3296816" y="2780928"/>
                    <a:ext cx="936104" cy="93610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台形 195"/>
                  <p:cNvSpPr/>
                  <p:nvPr/>
                </p:nvSpPr>
                <p:spPr>
                  <a:xfrm>
                    <a:off x="3656856" y="4005064"/>
                    <a:ext cx="216024" cy="360040"/>
                  </a:xfrm>
                  <a:prstGeom prst="trapezoid">
                    <a:avLst>
                      <a:gd name="adj" fmla="val 39330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月 200"/>
                  <p:cNvSpPr/>
                  <p:nvPr/>
                </p:nvSpPr>
                <p:spPr>
                  <a:xfrm rot="16200000" flipH="1">
                    <a:off x="3489980" y="2929767"/>
                    <a:ext cx="45719" cy="288032"/>
                  </a:xfrm>
                  <a:prstGeom prst="moon">
                    <a:avLst/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月 201"/>
                  <p:cNvSpPr/>
                  <p:nvPr/>
                </p:nvSpPr>
                <p:spPr>
                  <a:xfrm rot="16200000" flipH="1">
                    <a:off x="3994036" y="2929767"/>
                    <a:ext cx="45719" cy="288032"/>
                  </a:xfrm>
                  <a:prstGeom prst="moon">
                    <a:avLst/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円/楕円 202"/>
                  <p:cNvSpPr/>
                  <p:nvPr/>
                </p:nvSpPr>
                <p:spPr>
                  <a:xfrm>
                    <a:off x="3705448" y="3455289"/>
                    <a:ext cx="11884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1" name="円/楕円 220"/>
                <p:cNvSpPr/>
                <p:nvPr/>
              </p:nvSpPr>
              <p:spPr>
                <a:xfrm rot="19800000">
                  <a:off x="4988793" y="948256"/>
                  <a:ext cx="504056" cy="216024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円/楕円 221"/>
                <p:cNvSpPr/>
                <p:nvPr/>
              </p:nvSpPr>
              <p:spPr>
                <a:xfrm rot="1800000" flipH="1">
                  <a:off x="5348832" y="948256"/>
                  <a:ext cx="504056" cy="216024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1" name="グループ化 700"/>
              <p:cNvGrpSpPr/>
              <p:nvPr/>
            </p:nvGrpSpPr>
            <p:grpSpPr>
              <a:xfrm>
                <a:off x="4990870" y="1170820"/>
                <a:ext cx="175394" cy="224623"/>
                <a:chOff x="1217547" y="528959"/>
                <a:chExt cx="235972" cy="244746"/>
              </a:xfrm>
            </p:grpSpPr>
            <p:sp>
              <p:nvSpPr>
                <p:cNvPr id="702" name="円/楕円 701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月 702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268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4" name="円/楕円 703"/>
                <p:cNvSpPr/>
                <p:nvPr/>
              </p:nvSpPr>
              <p:spPr bwMode="auto">
                <a:xfrm>
                  <a:off x="1253750" y="587196"/>
                  <a:ext cx="161131" cy="1611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円/楕円 704"/>
                <p:cNvSpPr/>
                <p:nvPr/>
              </p:nvSpPr>
              <p:spPr bwMode="auto">
                <a:xfrm>
                  <a:off x="1283071" y="616518"/>
                  <a:ext cx="102488" cy="102488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円/楕円 705"/>
                <p:cNvSpPr/>
                <p:nvPr/>
              </p:nvSpPr>
              <p:spPr bwMode="auto">
                <a:xfrm>
                  <a:off x="1308693" y="642138"/>
                  <a:ext cx="51244" cy="5124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円/楕円 706"/>
                <p:cNvSpPr/>
                <p:nvPr/>
              </p:nvSpPr>
              <p:spPr bwMode="auto">
                <a:xfrm>
                  <a:off x="1298276" y="600761"/>
                  <a:ext cx="72077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二等辺三角形 707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709" name="グループ化 708"/>
              <p:cNvGrpSpPr/>
              <p:nvPr/>
            </p:nvGrpSpPr>
            <p:grpSpPr>
              <a:xfrm flipH="1">
                <a:off x="5335283" y="1170820"/>
                <a:ext cx="175394" cy="224623"/>
                <a:chOff x="1217547" y="528959"/>
                <a:chExt cx="235972" cy="244746"/>
              </a:xfrm>
            </p:grpSpPr>
            <p:sp>
              <p:nvSpPr>
                <p:cNvPr id="710" name="円/楕円 709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月 710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268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円/楕円 711"/>
                <p:cNvSpPr/>
                <p:nvPr/>
              </p:nvSpPr>
              <p:spPr bwMode="auto">
                <a:xfrm>
                  <a:off x="1253750" y="587196"/>
                  <a:ext cx="161131" cy="1611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円/楕円 712"/>
                <p:cNvSpPr/>
                <p:nvPr/>
              </p:nvSpPr>
              <p:spPr bwMode="auto">
                <a:xfrm>
                  <a:off x="1283071" y="616518"/>
                  <a:ext cx="102488" cy="102488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円/楕円 713"/>
                <p:cNvSpPr/>
                <p:nvPr/>
              </p:nvSpPr>
              <p:spPr bwMode="auto">
                <a:xfrm>
                  <a:off x="1308693" y="642138"/>
                  <a:ext cx="51244" cy="5124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円/楕円 714"/>
                <p:cNvSpPr/>
                <p:nvPr/>
              </p:nvSpPr>
              <p:spPr bwMode="auto">
                <a:xfrm>
                  <a:off x="1298276" y="600761"/>
                  <a:ext cx="72077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二等辺三角形 715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782" name="月 781"/>
              <p:cNvSpPr/>
              <p:nvPr/>
            </p:nvSpPr>
            <p:spPr bwMode="auto">
              <a:xfrm rot="16200000">
                <a:off x="5219172" y="1454888"/>
                <a:ext cx="64572" cy="149850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2" name="グループ化 721"/>
            <p:cNvGrpSpPr/>
            <p:nvPr/>
          </p:nvGrpSpPr>
          <p:grpSpPr>
            <a:xfrm>
              <a:off x="4151455" y="2004619"/>
              <a:ext cx="1620180" cy="418542"/>
              <a:chOff x="407495" y="2004619"/>
              <a:chExt cx="1620180" cy="418542"/>
            </a:xfrm>
          </p:grpSpPr>
          <p:grpSp>
            <p:nvGrpSpPr>
              <p:cNvPr id="723" name="グループ化 722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728" name="台形 727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テキスト ボックス 728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725" name="正方形/長方形 724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正方形/長方形 725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正方形/長方形 726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4" name="グループ化 873"/>
            <p:cNvGrpSpPr/>
            <p:nvPr/>
          </p:nvGrpSpPr>
          <p:grpSpPr>
            <a:xfrm rot="900000">
              <a:off x="4873612" y="880376"/>
              <a:ext cx="514598" cy="345912"/>
              <a:chOff x="1895639" y="593685"/>
              <a:chExt cx="945194" cy="848087"/>
            </a:xfrm>
          </p:grpSpPr>
          <p:sp>
            <p:nvSpPr>
              <p:cNvPr id="875" name="パイ 874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台形 875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角丸四角形 876"/>
              <p:cNvSpPr/>
              <p:nvPr/>
            </p:nvSpPr>
            <p:spPr bwMode="auto">
              <a:xfrm>
                <a:off x="1895639" y="1017656"/>
                <a:ext cx="945194" cy="14538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4151455" y="2819667"/>
            <a:ext cx="1620180" cy="1548118"/>
            <a:chOff x="4151455" y="2819667"/>
            <a:chExt cx="1620180" cy="1548118"/>
          </a:xfrm>
        </p:grpSpPr>
        <p:grpSp>
          <p:nvGrpSpPr>
            <p:cNvPr id="367" name="グループ化 366"/>
            <p:cNvGrpSpPr/>
            <p:nvPr/>
          </p:nvGrpSpPr>
          <p:grpSpPr>
            <a:xfrm>
              <a:off x="4278657" y="2949453"/>
              <a:ext cx="1131277" cy="1229101"/>
              <a:chOff x="4104456" y="836712"/>
              <a:chExt cx="1922030" cy="2088232"/>
            </a:xfrm>
          </p:grpSpPr>
          <p:grpSp>
            <p:nvGrpSpPr>
              <p:cNvPr id="368" name="グループ化 367"/>
              <p:cNvGrpSpPr/>
              <p:nvPr/>
            </p:nvGrpSpPr>
            <p:grpSpPr>
              <a:xfrm>
                <a:off x="4104456" y="836712"/>
                <a:ext cx="1922030" cy="2088232"/>
                <a:chOff x="2432720" y="2636912"/>
                <a:chExt cx="1922030" cy="2088232"/>
              </a:xfrm>
            </p:grpSpPr>
            <p:sp>
              <p:nvSpPr>
                <p:cNvPr id="371" name="片側の 2 つの角を丸めた四角形 370"/>
                <p:cNvSpPr/>
                <p:nvPr/>
              </p:nvSpPr>
              <p:spPr>
                <a:xfrm>
                  <a:off x="3224808" y="2636912"/>
                  <a:ext cx="1080120" cy="1224136"/>
                </a:xfrm>
                <a:prstGeom prst="round2SameRect">
                  <a:avLst>
                    <a:gd name="adj1" fmla="val 50000"/>
                    <a:gd name="adj2" fmla="val 29542"/>
                  </a:avLst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片側の 2 つの角を丸めた四角形 371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台形 372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片側の 2 つの角を丸めた四角形 373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5" name="片側の 2 つの角を丸めた四角形 374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6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392" name="角丸四角形 391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角丸四角形 392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角丸四角形 393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角丸四角形 394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角丸四角形 395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角丸四角形 396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角丸四角形 397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7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390" name="円/楕円 389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円/楕円 390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388" name="円/楕円 387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9" name="円/楕円 388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9" name="片側の 2 つの角を丸めた四角形 378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円/楕円 379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台形 380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月 381"/>
                <p:cNvSpPr/>
                <p:nvPr/>
              </p:nvSpPr>
              <p:spPr>
                <a:xfrm rot="16200000">
                  <a:off x="3476836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3" name="月 382"/>
                <p:cNvSpPr/>
                <p:nvPr/>
              </p:nvSpPr>
              <p:spPr>
                <a:xfrm rot="16200000">
                  <a:off x="3980892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二等辺三角形 383"/>
                <p:cNvSpPr/>
                <p:nvPr/>
              </p:nvSpPr>
              <p:spPr>
                <a:xfrm rot="10800000">
                  <a:off x="3610572" y="3557588"/>
                  <a:ext cx="308592" cy="102864"/>
                </a:xfrm>
                <a:prstGeom prst="triangl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5" name="月 384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月 385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円/楕円 386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9" name="円/楕円 368"/>
              <p:cNvSpPr/>
              <p:nvPr/>
            </p:nvSpPr>
            <p:spPr>
              <a:xfrm rot="19800000">
                <a:off x="4988793" y="948256"/>
                <a:ext cx="504056" cy="216024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>
              <a:xfrm rot="1800000" flipH="1">
                <a:off x="5348832" y="948256"/>
                <a:ext cx="504056" cy="216024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0" name="グループ化 799"/>
            <p:cNvGrpSpPr/>
            <p:nvPr/>
          </p:nvGrpSpPr>
          <p:grpSpPr>
            <a:xfrm>
              <a:off x="4151455" y="3949243"/>
              <a:ext cx="1620180" cy="418542"/>
              <a:chOff x="407495" y="2004619"/>
              <a:chExt cx="1620180" cy="418542"/>
            </a:xfrm>
          </p:grpSpPr>
          <p:grpSp>
            <p:nvGrpSpPr>
              <p:cNvPr id="801" name="グループ化 800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06" name="台形 805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テキスト ボックス 806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02" name="グループ化 801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03" name="正方形/長方形 802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正方形/長方形 803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正方形/長方形 804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8" name="グループ化 877"/>
            <p:cNvGrpSpPr/>
            <p:nvPr/>
          </p:nvGrpSpPr>
          <p:grpSpPr>
            <a:xfrm rot="900000">
              <a:off x="4873613" y="2819667"/>
              <a:ext cx="514598" cy="345912"/>
              <a:chOff x="1895639" y="593685"/>
              <a:chExt cx="945194" cy="848087"/>
            </a:xfrm>
          </p:grpSpPr>
          <p:sp>
            <p:nvSpPr>
              <p:cNvPr id="879" name="パイ 878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台形 879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角丸四角形 880"/>
              <p:cNvSpPr/>
              <p:nvPr/>
            </p:nvSpPr>
            <p:spPr bwMode="auto">
              <a:xfrm>
                <a:off x="1895639" y="1017656"/>
                <a:ext cx="945194" cy="14538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4151455" y="4766577"/>
            <a:ext cx="1620180" cy="1545832"/>
            <a:chOff x="4151455" y="4766577"/>
            <a:chExt cx="1620180" cy="1545832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4278657" y="4890987"/>
              <a:ext cx="1131277" cy="1229101"/>
              <a:chOff x="4216504" y="4699120"/>
              <a:chExt cx="1491230" cy="1620180"/>
            </a:xfrm>
          </p:grpSpPr>
          <p:sp>
            <p:nvSpPr>
              <p:cNvPr id="553" name="片側の 2 つの角を丸めた四角形 552"/>
              <p:cNvSpPr/>
              <p:nvPr/>
            </p:nvSpPr>
            <p:spPr>
              <a:xfrm>
                <a:off x="4831055" y="4699120"/>
                <a:ext cx="838024" cy="949761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片側の 2 つの角を丸めた四角形 553"/>
              <p:cNvSpPr/>
              <p:nvPr/>
            </p:nvSpPr>
            <p:spPr>
              <a:xfrm>
                <a:off x="4831055" y="5593012"/>
                <a:ext cx="838024" cy="726288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台形 554"/>
              <p:cNvSpPr/>
              <p:nvPr/>
            </p:nvSpPr>
            <p:spPr>
              <a:xfrm rot="10800000">
                <a:off x="5054528" y="5593012"/>
                <a:ext cx="391078" cy="167605"/>
              </a:xfrm>
              <a:prstGeom prst="trapezoid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片側の 2 つの角を丸めた四角形 555"/>
              <p:cNvSpPr/>
              <p:nvPr/>
            </p:nvSpPr>
            <p:spPr>
              <a:xfrm rot="10800000">
                <a:off x="5166265" y="5481276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片側の 2 つの角を丸めた四角形 556"/>
              <p:cNvSpPr/>
              <p:nvPr/>
            </p:nvSpPr>
            <p:spPr>
              <a:xfrm rot="9000000">
                <a:off x="4635276" y="5615061"/>
                <a:ext cx="256018" cy="6263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角丸四角形 573"/>
              <p:cNvSpPr/>
              <p:nvPr/>
            </p:nvSpPr>
            <p:spPr>
              <a:xfrm rot="900000">
                <a:off x="4247337" y="5646806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角丸四角形 574"/>
              <p:cNvSpPr/>
              <p:nvPr/>
            </p:nvSpPr>
            <p:spPr>
              <a:xfrm rot="900000">
                <a:off x="4232904" y="5586930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角丸四角形 575"/>
              <p:cNvSpPr/>
              <p:nvPr/>
            </p:nvSpPr>
            <p:spPr>
              <a:xfrm rot="900000">
                <a:off x="4286999" y="5538771"/>
                <a:ext cx="319065" cy="39867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角丸四角形 576"/>
              <p:cNvSpPr/>
              <p:nvPr/>
            </p:nvSpPr>
            <p:spPr>
              <a:xfrm rot="900000">
                <a:off x="4402693" y="5502860"/>
                <a:ext cx="304163" cy="2237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角丸四角形 577"/>
              <p:cNvSpPr/>
              <p:nvPr/>
            </p:nvSpPr>
            <p:spPr>
              <a:xfrm rot="900000">
                <a:off x="4216504" y="5523214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角丸四角形 578"/>
              <p:cNvSpPr/>
              <p:nvPr/>
            </p:nvSpPr>
            <p:spPr>
              <a:xfrm rot="900000">
                <a:off x="4274603" y="5481717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角丸四角形 579"/>
              <p:cNvSpPr/>
              <p:nvPr/>
            </p:nvSpPr>
            <p:spPr>
              <a:xfrm rot="3568848">
                <a:off x="4410836" y="5455544"/>
                <a:ext cx="245463" cy="7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円/楕円 571"/>
              <p:cNvSpPr/>
              <p:nvPr/>
            </p:nvSpPr>
            <p:spPr>
              <a:xfrm rot="20700000">
                <a:off x="4785895" y="5071646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円/楕円 572"/>
              <p:cNvSpPr/>
              <p:nvPr/>
            </p:nvSpPr>
            <p:spPr>
              <a:xfrm rot="20700000">
                <a:off x="4817244" y="5097545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/>
              <p:cNvSpPr/>
              <p:nvPr/>
            </p:nvSpPr>
            <p:spPr>
              <a:xfrm rot="900000" flipH="1">
                <a:off x="5512183" y="5071646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円/楕円 570"/>
              <p:cNvSpPr/>
              <p:nvPr/>
            </p:nvSpPr>
            <p:spPr>
              <a:xfrm rot="900000" flipH="1">
                <a:off x="5520152" y="5097545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片側の 2 つの角を丸めた四角形 560"/>
              <p:cNvSpPr/>
              <p:nvPr/>
            </p:nvSpPr>
            <p:spPr>
              <a:xfrm rot="10800000">
                <a:off x="5166265" y="5369539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円/楕円 561"/>
              <p:cNvSpPr/>
              <p:nvPr/>
            </p:nvSpPr>
            <p:spPr>
              <a:xfrm>
                <a:off x="4886923" y="4810857"/>
                <a:ext cx="726288" cy="72628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台形 562"/>
              <p:cNvSpPr/>
              <p:nvPr/>
            </p:nvSpPr>
            <p:spPr>
              <a:xfrm>
                <a:off x="5166265" y="5760617"/>
                <a:ext cx="167605" cy="279341"/>
              </a:xfrm>
              <a:prstGeom prst="trapezoid">
                <a:avLst>
                  <a:gd name="adj" fmla="val 3933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月 563"/>
              <p:cNvSpPr/>
              <p:nvPr/>
            </p:nvSpPr>
            <p:spPr>
              <a:xfrm rot="16200000" flipH="1">
                <a:off x="5026594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月 564"/>
              <p:cNvSpPr/>
              <p:nvPr/>
            </p:nvSpPr>
            <p:spPr>
              <a:xfrm rot="16200000" flipH="1">
                <a:off x="5417672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二等辺三角形 565"/>
              <p:cNvSpPr/>
              <p:nvPr/>
            </p:nvSpPr>
            <p:spPr>
              <a:xfrm rot="10800000">
                <a:off x="5130355" y="5413438"/>
                <a:ext cx="239425" cy="79808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月 566"/>
              <p:cNvSpPr/>
              <p:nvPr/>
            </p:nvSpPr>
            <p:spPr>
              <a:xfrm rot="16200000" flipH="1">
                <a:off x="5036792" y="4926335"/>
                <a:ext cx="35472" cy="223473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月 567"/>
              <p:cNvSpPr/>
              <p:nvPr/>
            </p:nvSpPr>
            <p:spPr>
              <a:xfrm rot="16200000" flipH="1">
                <a:off x="5427870" y="4926335"/>
                <a:ext cx="35472" cy="223473"/>
              </a:xfrm>
              <a:prstGeom prst="moon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円/楕円 568"/>
              <p:cNvSpPr/>
              <p:nvPr/>
            </p:nvSpPr>
            <p:spPr>
              <a:xfrm>
                <a:off x="5203965" y="5334068"/>
                <a:ext cx="92203" cy="3547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円/楕円 550"/>
              <p:cNvSpPr/>
              <p:nvPr/>
            </p:nvSpPr>
            <p:spPr>
              <a:xfrm rot="19800000">
                <a:off x="4902627" y="4785663"/>
                <a:ext cx="391078" cy="167605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>
              <a:xfrm rot="1800000" flipH="1">
                <a:off x="5181968" y="4785663"/>
                <a:ext cx="391078" cy="167605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0" name="グループ化 839"/>
            <p:cNvGrpSpPr/>
            <p:nvPr/>
          </p:nvGrpSpPr>
          <p:grpSpPr>
            <a:xfrm>
              <a:off x="4151455" y="5893867"/>
              <a:ext cx="1620180" cy="418542"/>
              <a:chOff x="407495" y="2004619"/>
              <a:chExt cx="1620180" cy="418542"/>
            </a:xfrm>
          </p:grpSpPr>
          <p:grpSp>
            <p:nvGrpSpPr>
              <p:cNvPr id="841" name="グループ化 840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46" name="台形 845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テキスト ボックス 846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42" name="グループ化 841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43" name="正方形/長方形 842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正方形/長方形 843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正方形/長方形 844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2" name="グループ化 881"/>
            <p:cNvGrpSpPr/>
            <p:nvPr/>
          </p:nvGrpSpPr>
          <p:grpSpPr>
            <a:xfrm rot="900000">
              <a:off x="4873614" y="4766577"/>
              <a:ext cx="514598" cy="345912"/>
              <a:chOff x="1895639" y="593685"/>
              <a:chExt cx="945194" cy="848087"/>
            </a:xfrm>
          </p:grpSpPr>
          <p:sp>
            <p:nvSpPr>
              <p:cNvPr id="883" name="パイ 882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台形 883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角丸四角形 884"/>
              <p:cNvSpPr/>
              <p:nvPr/>
            </p:nvSpPr>
            <p:spPr bwMode="auto">
              <a:xfrm>
                <a:off x="1895639" y="1017656"/>
                <a:ext cx="945194" cy="14538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2276935" y="842622"/>
            <a:ext cx="1620180" cy="1580539"/>
            <a:chOff x="2276935" y="842622"/>
            <a:chExt cx="1620180" cy="1580539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2431646" y="995393"/>
              <a:ext cx="1131277" cy="1229101"/>
              <a:chOff x="2369493" y="803526"/>
              <a:chExt cx="1491230" cy="1620180"/>
            </a:xfrm>
          </p:grpSpPr>
          <p:grpSp>
            <p:nvGrpSpPr>
              <p:cNvPr id="149" name="グループ化 148"/>
              <p:cNvGrpSpPr/>
              <p:nvPr/>
            </p:nvGrpSpPr>
            <p:grpSpPr>
              <a:xfrm>
                <a:off x="2369493" y="803526"/>
                <a:ext cx="1491230" cy="1620180"/>
                <a:chOff x="2432720" y="2636912"/>
                <a:chExt cx="1922030" cy="2088232"/>
              </a:xfrm>
            </p:grpSpPr>
            <p:sp>
              <p:nvSpPr>
                <p:cNvPr id="150" name="片側の 2 つの角を丸めた四角形 149"/>
                <p:cNvSpPr/>
                <p:nvPr/>
              </p:nvSpPr>
              <p:spPr>
                <a:xfrm>
                  <a:off x="3224808" y="2636912"/>
                  <a:ext cx="1080120" cy="9361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片側の 2 つの角を丸めた四角形 150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片側の 2 つの角を丸めた四角形 152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片側の 2 つの角を丸めた四角形 153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5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178" name="角丸四角形 177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角丸四角形 182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角丸四角形 183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6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176" name="円/楕円 175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円/楕円 176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7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174" name="円/楕円 173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円/楕円 174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8" name="片側の 2 つの角を丸めた四角形 157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円/楕円 158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台形 159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1" name="グループ化 103"/>
                <p:cNvGrpSpPr/>
                <p:nvPr/>
              </p:nvGrpSpPr>
              <p:grpSpPr>
                <a:xfrm>
                  <a:off x="3368824" y="2708920"/>
                  <a:ext cx="799182" cy="360040"/>
                  <a:chOff x="3368824" y="2708920"/>
                  <a:chExt cx="799182" cy="360040"/>
                </a:xfrm>
              </p:grpSpPr>
              <p:grpSp>
                <p:nvGrpSpPr>
                  <p:cNvPr id="168" name="グループ化 102"/>
                  <p:cNvGrpSpPr/>
                  <p:nvPr/>
                </p:nvGrpSpPr>
                <p:grpSpPr>
                  <a:xfrm>
                    <a:off x="3368824" y="2708920"/>
                    <a:ext cx="367134" cy="360040"/>
                    <a:chOff x="3368824" y="2708920"/>
                    <a:chExt cx="367134" cy="360040"/>
                  </a:xfrm>
                </p:grpSpPr>
                <p:sp>
                  <p:nvSpPr>
                    <p:cNvPr id="172" name="月 171"/>
                    <p:cNvSpPr/>
                    <p:nvPr/>
                  </p:nvSpPr>
                  <p:spPr>
                    <a:xfrm>
                      <a:off x="3368824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3" name="月 172"/>
                    <p:cNvSpPr/>
                    <p:nvPr/>
                  </p:nvSpPr>
                  <p:spPr>
                    <a:xfrm>
                      <a:off x="3519934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69" name="グループ化 101"/>
                  <p:cNvGrpSpPr/>
                  <p:nvPr/>
                </p:nvGrpSpPr>
                <p:grpSpPr>
                  <a:xfrm flipH="1">
                    <a:off x="3800872" y="2708920"/>
                    <a:ext cx="367134" cy="360040"/>
                    <a:chOff x="3777109" y="2708920"/>
                    <a:chExt cx="367134" cy="360040"/>
                  </a:xfrm>
                </p:grpSpPr>
                <p:sp>
                  <p:nvSpPr>
                    <p:cNvPr id="170" name="月 169"/>
                    <p:cNvSpPr/>
                    <p:nvPr/>
                  </p:nvSpPr>
                  <p:spPr>
                    <a:xfrm>
                      <a:off x="3777109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1" name="月 170"/>
                    <p:cNvSpPr/>
                    <p:nvPr/>
                  </p:nvSpPr>
                  <p:spPr>
                    <a:xfrm>
                      <a:off x="3928219" y="2708920"/>
                      <a:ext cx="216024" cy="360040"/>
                    </a:xfrm>
                    <a:prstGeom prst="moon">
                      <a:avLst>
                        <a:gd name="adj" fmla="val 78219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65" name="月 164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月 165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円/楕円 166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74" name="グループ化 673"/>
              <p:cNvGrpSpPr/>
              <p:nvPr/>
            </p:nvGrpSpPr>
            <p:grpSpPr>
              <a:xfrm>
                <a:off x="3101858" y="1160686"/>
                <a:ext cx="235656" cy="219074"/>
                <a:chOff x="1217547" y="528959"/>
                <a:chExt cx="235972" cy="244746"/>
              </a:xfrm>
            </p:grpSpPr>
            <p:sp>
              <p:nvSpPr>
                <p:cNvPr id="675" name="円/楕円 674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円/楕円 676"/>
                <p:cNvSpPr/>
                <p:nvPr/>
              </p:nvSpPr>
              <p:spPr bwMode="auto">
                <a:xfrm>
                  <a:off x="1253750" y="587196"/>
                  <a:ext cx="161131" cy="1611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円/楕円 677"/>
                <p:cNvSpPr/>
                <p:nvPr/>
              </p:nvSpPr>
              <p:spPr bwMode="auto">
                <a:xfrm>
                  <a:off x="1283071" y="616518"/>
                  <a:ext cx="102488" cy="102488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円/楕円 678"/>
                <p:cNvSpPr/>
                <p:nvPr/>
              </p:nvSpPr>
              <p:spPr bwMode="auto">
                <a:xfrm>
                  <a:off x="1308693" y="642138"/>
                  <a:ext cx="51244" cy="5124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円/楕円 679"/>
                <p:cNvSpPr/>
                <p:nvPr/>
              </p:nvSpPr>
              <p:spPr bwMode="auto">
                <a:xfrm>
                  <a:off x="1298276" y="600761"/>
                  <a:ext cx="72077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二等辺三角形 681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76" name="月 675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46637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2" name="グループ化 691"/>
              <p:cNvGrpSpPr/>
              <p:nvPr/>
            </p:nvGrpSpPr>
            <p:grpSpPr>
              <a:xfrm flipH="1">
                <a:off x="3475284" y="1160686"/>
                <a:ext cx="235656" cy="219074"/>
                <a:chOff x="1217547" y="528959"/>
                <a:chExt cx="235972" cy="244746"/>
              </a:xfrm>
            </p:grpSpPr>
            <p:sp>
              <p:nvSpPr>
                <p:cNvPr id="693" name="円/楕円 692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円/楕円 693"/>
                <p:cNvSpPr/>
                <p:nvPr/>
              </p:nvSpPr>
              <p:spPr bwMode="auto">
                <a:xfrm>
                  <a:off x="1253750" y="587196"/>
                  <a:ext cx="161131" cy="1611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円/楕円 694"/>
                <p:cNvSpPr/>
                <p:nvPr/>
              </p:nvSpPr>
              <p:spPr bwMode="auto">
                <a:xfrm>
                  <a:off x="1283071" y="616518"/>
                  <a:ext cx="102488" cy="102488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円/楕円 695"/>
                <p:cNvSpPr/>
                <p:nvPr/>
              </p:nvSpPr>
              <p:spPr bwMode="auto">
                <a:xfrm>
                  <a:off x="1308693" y="642138"/>
                  <a:ext cx="51244" cy="5124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円/楕円 696"/>
                <p:cNvSpPr/>
                <p:nvPr/>
              </p:nvSpPr>
              <p:spPr bwMode="auto">
                <a:xfrm>
                  <a:off x="1298276" y="600761"/>
                  <a:ext cx="72077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二等辺三角形 698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00" name="月 699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46637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1" name="月 780"/>
              <p:cNvSpPr/>
              <p:nvPr/>
            </p:nvSpPr>
            <p:spPr bwMode="auto">
              <a:xfrm rot="16200000">
                <a:off x="3375132" y="1454888"/>
                <a:ext cx="64572" cy="149850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0" name="グループ化 689"/>
            <p:cNvGrpSpPr/>
            <p:nvPr/>
          </p:nvGrpSpPr>
          <p:grpSpPr>
            <a:xfrm>
              <a:off x="2276935" y="2004619"/>
              <a:ext cx="1620180" cy="418542"/>
              <a:chOff x="407495" y="2004619"/>
              <a:chExt cx="1620180" cy="418542"/>
            </a:xfrm>
          </p:grpSpPr>
          <p:grpSp>
            <p:nvGrpSpPr>
              <p:cNvPr id="691" name="グループ化 690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720" name="台形 719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テキスト ボックス 720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698" name="グループ化 697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717" name="正方形/長方形 716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2968626" y="842622"/>
              <a:ext cx="494664" cy="225025"/>
              <a:chOff x="2968626" y="683695"/>
              <a:chExt cx="494664" cy="225025"/>
            </a:xfrm>
          </p:grpSpPr>
          <p:sp>
            <p:nvSpPr>
              <p:cNvPr id="28" name="台形 27"/>
              <p:cNvSpPr/>
              <p:nvPr/>
            </p:nvSpPr>
            <p:spPr bwMode="auto">
              <a:xfrm>
                <a:off x="2982622" y="683695"/>
                <a:ext cx="466672" cy="225025"/>
              </a:xfrm>
              <a:prstGeom prst="trapezoid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6" name="台形 885"/>
              <p:cNvSpPr/>
              <p:nvPr/>
            </p:nvSpPr>
            <p:spPr bwMode="auto">
              <a:xfrm>
                <a:off x="2968626" y="810955"/>
                <a:ext cx="494664" cy="97765"/>
              </a:xfrm>
              <a:prstGeom prst="trapezoid">
                <a:avLst>
                  <a:gd name="adj" fmla="val 9411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99" name="グループ化 98"/>
          <p:cNvGrpSpPr/>
          <p:nvPr/>
        </p:nvGrpSpPr>
        <p:grpSpPr>
          <a:xfrm>
            <a:off x="2276935" y="2796208"/>
            <a:ext cx="1620180" cy="1571577"/>
            <a:chOff x="2276935" y="2796208"/>
            <a:chExt cx="1620180" cy="1571577"/>
          </a:xfrm>
        </p:grpSpPr>
        <p:grpSp>
          <p:nvGrpSpPr>
            <p:cNvPr id="281" name="グループ化 280"/>
            <p:cNvGrpSpPr/>
            <p:nvPr/>
          </p:nvGrpSpPr>
          <p:grpSpPr>
            <a:xfrm>
              <a:off x="2431646" y="2949453"/>
              <a:ext cx="1131277" cy="1229101"/>
              <a:chOff x="2432720" y="2636912"/>
              <a:chExt cx="1922030" cy="2088232"/>
            </a:xfrm>
          </p:grpSpPr>
          <p:sp>
            <p:nvSpPr>
              <p:cNvPr id="282" name="片側の 2 つの角を丸めた四角形 281"/>
              <p:cNvSpPr/>
              <p:nvPr/>
            </p:nvSpPr>
            <p:spPr>
              <a:xfrm>
                <a:off x="3224808" y="2636912"/>
                <a:ext cx="1080120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>
                <a:off x="3224808" y="3789040"/>
                <a:ext cx="1080120" cy="936104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/>
              <p:cNvSpPr/>
              <p:nvPr/>
            </p:nvSpPr>
            <p:spPr>
              <a:xfrm rot="10800000">
                <a:off x="3512840" y="3789040"/>
                <a:ext cx="504056" cy="216024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片側の 2 つの角を丸めた四角形 284"/>
              <p:cNvSpPr/>
              <p:nvPr/>
            </p:nvSpPr>
            <p:spPr>
              <a:xfrm rot="10800000">
                <a:off x="3656856" y="3645024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片側の 2 つの角を丸めた四角形 285"/>
              <p:cNvSpPr/>
              <p:nvPr/>
            </p:nvSpPr>
            <p:spPr>
              <a:xfrm rot="9000000">
                <a:off x="2972470" y="3817458"/>
                <a:ext cx="329979" cy="8072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7" name="グループ化 80"/>
              <p:cNvGrpSpPr/>
              <p:nvPr/>
            </p:nvGrpSpPr>
            <p:grpSpPr>
              <a:xfrm>
                <a:off x="2432720" y="3501008"/>
                <a:ext cx="632009" cy="460178"/>
                <a:chOff x="5350086" y="3216416"/>
                <a:chExt cx="1026444" cy="747371"/>
              </a:xfrm>
            </p:grpSpPr>
            <p:sp>
              <p:nvSpPr>
                <p:cNvPr id="360" name="角丸四角形 359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角丸四角形 360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角丸四角形 361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角丸四角形 362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角丸四角形 363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角丸四角形 364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角丸四角形 365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92"/>
              <p:cNvGrpSpPr/>
              <p:nvPr/>
            </p:nvGrpSpPr>
            <p:grpSpPr>
              <a:xfrm>
                <a:off x="3166602" y="3117056"/>
                <a:ext cx="252044" cy="332056"/>
                <a:chOff x="3195713" y="3098872"/>
                <a:chExt cx="279648" cy="368424"/>
              </a:xfrm>
            </p:grpSpPr>
            <p:sp>
              <p:nvSpPr>
                <p:cNvPr id="358" name="円/楕円 357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円/楕円 358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9" name="グループ化 91"/>
              <p:cNvGrpSpPr/>
              <p:nvPr/>
            </p:nvGrpSpPr>
            <p:grpSpPr>
              <a:xfrm flipH="1">
                <a:off x="4102706" y="3117056"/>
                <a:ext cx="252044" cy="332056"/>
                <a:chOff x="4146030" y="3098872"/>
                <a:chExt cx="279648" cy="368424"/>
              </a:xfrm>
            </p:grpSpPr>
            <p:sp>
              <p:nvSpPr>
                <p:cNvPr id="356" name="円/楕円 355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円/楕円 356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0" name="片側の 2 つの角を丸めた四角形 289"/>
              <p:cNvSpPr/>
              <p:nvPr/>
            </p:nvSpPr>
            <p:spPr>
              <a:xfrm rot="10800000">
                <a:off x="3656856" y="3501008"/>
                <a:ext cx="216024" cy="2880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円/楕円 290"/>
              <p:cNvSpPr/>
              <p:nvPr/>
            </p:nvSpPr>
            <p:spPr>
              <a:xfrm>
                <a:off x="3296816" y="2780928"/>
                <a:ext cx="936104" cy="93610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台形 293"/>
              <p:cNvSpPr/>
              <p:nvPr/>
            </p:nvSpPr>
            <p:spPr>
              <a:xfrm>
                <a:off x="3656856" y="4005064"/>
                <a:ext cx="216024" cy="360040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2" name="グループ化 103"/>
              <p:cNvGrpSpPr/>
              <p:nvPr/>
            </p:nvGrpSpPr>
            <p:grpSpPr>
              <a:xfrm>
                <a:off x="3368824" y="2708920"/>
                <a:ext cx="799182" cy="360040"/>
                <a:chOff x="3368824" y="2708920"/>
                <a:chExt cx="799182" cy="360040"/>
              </a:xfrm>
            </p:grpSpPr>
            <p:grpSp>
              <p:nvGrpSpPr>
                <p:cNvPr id="309" name="グループ化 102"/>
                <p:cNvGrpSpPr/>
                <p:nvPr/>
              </p:nvGrpSpPr>
              <p:grpSpPr>
                <a:xfrm>
                  <a:off x="3368824" y="2708920"/>
                  <a:ext cx="367134" cy="360040"/>
                  <a:chOff x="3368824" y="2708920"/>
                  <a:chExt cx="367134" cy="360040"/>
                </a:xfrm>
              </p:grpSpPr>
              <p:sp>
                <p:nvSpPr>
                  <p:cNvPr id="313" name="月 312"/>
                  <p:cNvSpPr/>
                  <p:nvPr/>
                </p:nvSpPr>
                <p:spPr>
                  <a:xfrm>
                    <a:off x="336882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5" name="月 354"/>
                  <p:cNvSpPr/>
                  <p:nvPr/>
                </p:nvSpPr>
                <p:spPr>
                  <a:xfrm>
                    <a:off x="3519934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0" name="グループ化 101"/>
                <p:cNvGrpSpPr/>
                <p:nvPr/>
              </p:nvGrpSpPr>
              <p:grpSpPr>
                <a:xfrm flipH="1">
                  <a:off x="3800872" y="2708920"/>
                  <a:ext cx="367134" cy="360040"/>
                  <a:chOff x="3777109" y="2708920"/>
                  <a:chExt cx="367134" cy="360040"/>
                </a:xfrm>
              </p:grpSpPr>
              <p:sp>
                <p:nvSpPr>
                  <p:cNvPr id="311" name="月 310"/>
                  <p:cNvSpPr/>
                  <p:nvPr/>
                </p:nvSpPr>
                <p:spPr>
                  <a:xfrm>
                    <a:off x="377710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2" name="月 311"/>
                  <p:cNvSpPr/>
                  <p:nvPr/>
                </p:nvSpPr>
                <p:spPr>
                  <a:xfrm>
                    <a:off x="3928219" y="2708920"/>
                    <a:ext cx="216024" cy="360040"/>
                  </a:xfrm>
                  <a:prstGeom prst="moon">
                    <a:avLst>
                      <a:gd name="adj" fmla="val 78219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03" name="月 302"/>
              <p:cNvSpPr/>
              <p:nvPr/>
            </p:nvSpPr>
            <p:spPr>
              <a:xfrm rot="16200000">
                <a:off x="3476836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月 303"/>
              <p:cNvSpPr/>
              <p:nvPr/>
            </p:nvSpPr>
            <p:spPr>
              <a:xfrm rot="16200000">
                <a:off x="3980892" y="3104964"/>
                <a:ext cx="72008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二等辺三角形 304"/>
              <p:cNvSpPr/>
              <p:nvPr/>
            </p:nvSpPr>
            <p:spPr>
              <a:xfrm rot="10800000">
                <a:off x="3610572" y="3557588"/>
                <a:ext cx="308592" cy="102864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月 305"/>
              <p:cNvSpPr/>
              <p:nvPr/>
            </p:nvSpPr>
            <p:spPr>
              <a:xfrm rot="16200000" flipH="1">
                <a:off x="3489980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月 306"/>
              <p:cNvSpPr/>
              <p:nvPr/>
            </p:nvSpPr>
            <p:spPr>
              <a:xfrm rot="16200000" flipH="1">
                <a:off x="3994036" y="2929767"/>
                <a:ext cx="45719" cy="28803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円/楕円 307"/>
              <p:cNvSpPr/>
              <p:nvPr/>
            </p:nvSpPr>
            <p:spPr>
              <a:xfrm>
                <a:off x="3705448" y="3455289"/>
                <a:ext cx="118840" cy="45719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2" name="グループ化 791"/>
            <p:cNvGrpSpPr/>
            <p:nvPr/>
          </p:nvGrpSpPr>
          <p:grpSpPr>
            <a:xfrm>
              <a:off x="2276935" y="3949243"/>
              <a:ext cx="1620180" cy="418542"/>
              <a:chOff x="407495" y="2004619"/>
              <a:chExt cx="1620180" cy="418542"/>
            </a:xfrm>
          </p:grpSpPr>
          <p:grpSp>
            <p:nvGrpSpPr>
              <p:cNvPr id="793" name="グループ化 792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798" name="台形 797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テキスト ボックス 798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794" name="グループ化 793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795" name="正方形/長方形 794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正方形/長方形 795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正方形/長方形 796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7" name="グループ化 886"/>
            <p:cNvGrpSpPr/>
            <p:nvPr/>
          </p:nvGrpSpPr>
          <p:grpSpPr>
            <a:xfrm>
              <a:off x="2968626" y="2796208"/>
              <a:ext cx="494664" cy="225025"/>
              <a:chOff x="2968626" y="683695"/>
              <a:chExt cx="494664" cy="225025"/>
            </a:xfrm>
          </p:grpSpPr>
          <p:sp>
            <p:nvSpPr>
              <p:cNvPr id="888" name="台形 887"/>
              <p:cNvSpPr/>
              <p:nvPr/>
            </p:nvSpPr>
            <p:spPr bwMode="auto">
              <a:xfrm>
                <a:off x="2982622" y="683695"/>
                <a:ext cx="466672" cy="225025"/>
              </a:xfrm>
              <a:prstGeom prst="trapezoid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9" name="台形 888"/>
              <p:cNvSpPr/>
              <p:nvPr/>
            </p:nvSpPr>
            <p:spPr bwMode="auto">
              <a:xfrm>
                <a:off x="2968626" y="810955"/>
                <a:ext cx="494664" cy="97765"/>
              </a:xfrm>
              <a:prstGeom prst="trapezoid">
                <a:avLst>
                  <a:gd name="adj" fmla="val 9411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6" name="グループ化 105"/>
          <p:cNvGrpSpPr/>
          <p:nvPr/>
        </p:nvGrpSpPr>
        <p:grpSpPr>
          <a:xfrm>
            <a:off x="2276935" y="4743118"/>
            <a:ext cx="1620180" cy="1569291"/>
            <a:chOff x="2276935" y="4743118"/>
            <a:chExt cx="1620180" cy="1569291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2431646" y="4890987"/>
              <a:ext cx="1131277" cy="1229101"/>
              <a:chOff x="2369493" y="4699120"/>
              <a:chExt cx="1491230" cy="1620180"/>
            </a:xfrm>
          </p:grpSpPr>
          <p:sp>
            <p:nvSpPr>
              <p:cNvPr id="514" name="片側の 2 つの角を丸めた四角形 513"/>
              <p:cNvSpPr/>
              <p:nvPr/>
            </p:nvSpPr>
            <p:spPr>
              <a:xfrm>
                <a:off x="2984044" y="4699120"/>
                <a:ext cx="838024" cy="7262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片側の 2 つの角を丸めた四角形 514"/>
              <p:cNvSpPr/>
              <p:nvPr/>
            </p:nvSpPr>
            <p:spPr>
              <a:xfrm>
                <a:off x="2984044" y="5593012"/>
                <a:ext cx="838024" cy="726288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台形 515"/>
              <p:cNvSpPr/>
              <p:nvPr/>
            </p:nvSpPr>
            <p:spPr>
              <a:xfrm rot="10800000">
                <a:off x="3207517" y="5593012"/>
                <a:ext cx="391078" cy="167605"/>
              </a:xfrm>
              <a:prstGeom prst="trapezoid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片側の 2 つの角を丸めた四角形 516"/>
              <p:cNvSpPr/>
              <p:nvPr/>
            </p:nvSpPr>
            <p:spPr>
              <a:xfrm rot="10800000">
                <a:off x="3319254" y="5481276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片側の 2 つの角を丸めた四角形 517"/>
              <p:cNvSpPr/>
              <p:nvPr/>
            </p:nvSpPr>
            <p:spPr>
              <a:xfrm rot="9000000">
                <a:off x="2788265" y="5615061"/>
                <a:ext cx="256018" cy="6263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角丸四角形 541"/>
              <p:cNvSpPr/>
              <p:nvPr/>
            </p:nvSpPr>
            <p:spPr>
              <a:xfrm rot="900000">
                <a:off x="2400326" y="5646806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角丸四角形 542"/>
              <p:cNvSpPr/>
              <p:nvPr/>
            </p:nvSpPr>
            <p:spPr>
              <a:xfrm rot="900000">
                <a:off x="2385893" y="5586930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角丸四角形 543"/>
              <p:cNvSpPr/>
              <p:nvPr/>
            </p:nvSpPr>
            <p:spPr>
              <a:xfrm rot="900000">
                <a:off x="2439988" y="5538771"/>
                <a:ext cx="319065" cy="39867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角丸四角形 544"/>
              <p:cNvSpPr/>
              <p:nvPr/>
            </p:nvSpPr>
            <p:spPr>
              <a:xfrm rot="900000">
                <a:off x="2555682" y="5502860"/>
                <a:ext cx="304163" cy="2237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角丸四角形 545"/>
              <p:cNvSpPr/>
              <p:nvPr/>
            </p:nvSpPr>
            <p:spPr>
              <a:xfrm rot="900000">
                <a:off x="2369493" y="5523214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角丸四角形 546"/>
              <p:cNvSpPr/>
              <p:nvPr/>
            </p:nvSpPr>
            <p:spPr>
              <a:xfrm rot="900000">
                <a:off x="2427592" y="5481717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角丸四角形 547"/>
              <p:cNvSpPr/>
              <p:nvPr/>
            </p:nvSpPr>
            <p:spPr>
              <a:xfrm rot="3568848">
                <a:off x="2563825" y="5455544"/>
                <a:ext cx="245463" cy="7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円/楕円 539"/>
              <p:cNvSpPr/>
              <p:nvPr/>
            </p:nvSpPr>
            <p:spPr>
              <a:xfrm rot="20700000">
                <a:off x="2938884" y="5071646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円/楕円 540"/>
              <p:cNvSpPr/>
              <p:nvPr/>
            </p:nvSpPr>
            <p:spPr>
              <a:xfrm rot="20700000">
                <a:off x="2970233" y="5097545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円/楕円 537"/>
              <p:cNvSpPr/>
              <p:nvPr/>
            </p:nvSpPr>
            <p:spPr>
              <a:xfrm rot="900000" flipH="1">
                <a:off x="3665172" y="5071646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円/楕円 538"/>
              <p:cNvSpPr/>
              <p:nvPr/>
            </p:nvSpPr>
            <p:spPr>
              <a:xfrm rot="900000" flipH="1">
                <a:off x="3673141" y="5097545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片側の 2 つの角を丸めた四角形 521"/>
              <p:cNvSpPr/>
              <p:nvPr/>
            </p:nvSpPr>
            <p:spPr>
              <a:xfrm rot="10800000">
                <a:off x="3319254" y="5369539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3039912" y="4810857"/>
                <a:ext cx="726288" cy="72628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台形 523"/>
              <p:cNvSpPr/>
              <p:nvPr/>
            </p:nvSpPr>
            <p:spPr>
              <a:xfrm>
                <a:off x="3319254" y="5760617"/>
                <a:ext cx="167605" cy="279341"/>
              </a:xfrm>
              <a:prstGeom prst="trapezoid">
                <a:avLst>
                  <a:gd name="adj" fmla="val 39330"/>
                </a:avLst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月 535"/>
              <p:cNvSpPr/>
              <p:nvPr/>
            </p:nvSpPr>
            <p:spPr>
              <a:xfrm>
                <a:off x="3095781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月 536"/>
              <p:cNvSpPr/>
              <p:nvPr/>
            </p:nvSpPr>
            <p:spPr>
              <a:xfrm>
                <a:off x="3213021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月 533"/>
              <p:cNvSpPr/>
              <p:nvPr/>
            </p:nvSpPr>
            <p:spPr>
              <a:xfrm flipH="1">
                <a:off x="3548231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月 534"/>
              <p:cNvSpPr/>
              <p:nvPr/>
            </p:nvSpPr>
            <p:spPr>
              <a:xfrm flipH="1">
                <a:off x="3430991" y="4754988"/>
                <a:ext cx="167605" cy="279341"/>
              </a:xfrm>
              <a:prstGeom prst="moon">
                <a:avLst>
                  <a:gd name="adj" fmla="val 7821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月 525"/>
              <p:cNvSpPr/>
              <p:nvPr/>
            </p:nvSpPr>
            <p:spPr>
              <a:xfrm rot="16200000" flipH="1">
                <a:off x="3179583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月 526"/>
              <p:cNvSpPr/>
              <p:nvPr/>
            </p:nvSpPr>
            <p:spPr>
              <a:xfrm rot="16200000" flipH="1">
                <a:off x="3570661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二等辺三角形 527"/>
              <p:cNvSpPr/>
              <p:nvPr/>
            </p:nvSpPr>
            <p:spPr>
              <a:xfrm rot="10800000">
                <a:off x="3283344" y="5413438"/>
                <a:ext cx="239425" cy="79808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月 528"/>
              <p:cNvSpPr/>
              <p:nvPr/>
            </p:nvSpPr>
            <p:spPr>
              <a:xfrm rot="16200000" flipH="1">
                <a:off x="3189781" y="4926335"/>
                <a:ext cx="35472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月 529"/>
              <p:cNvSpPr/>
              <p:nvPr/>
            </p:nvSpPr>
            <p:spPr>
              <a:xfrm rot="16200000" flipH="1">
                <a:off x="3580859" y="4926335"/>
                <a:ext cx="35472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>
              <a:xfrm>
                <a:off x="3356954" y="5334068"/>
                <a:ext cx="92203" cy="3547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2" name="グループ化 831"/>
            <p:cNvGrpSpPr/>
            <p:nvPr/>
          </p:nvGrpSpPr>
          <p:grpSpPr>
            <a:xfrm>
              <a:off x="2276935" y="5893867"/>
              <a:ext cx="1620180" cy="418542"/>
              <a:chOff x="407495" y="2004619"/>
              <a:chExt cx="1620180" cy="418542"/>
            </a:xfrm>
          </p:grpSpPr>
          <p:grpSp>
            <p:nvGrpSpPr>
              <p:cNvPr id="833" name="グループ化 832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38" name="台形 837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テキスト ボックス 838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34" name="グループ化 833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35" name="正方形/長方形 834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正方形/長方形 835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正方形/長方形 836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0" name="グループ化 889"/>
            <p:cNvGrpSpPr/>
            <p:nvPr/>
          </p:nvGrpSpPr>
          <p:grpSpPr>
            <a:xfrm>
              <a:off x="2968626" y="4743118"/>
              <a:ext cx="494664" cy="225025"/>
              <a:chOff x="2968626" y="683695"/>
              <a:chExt cx="494664" cy="225025"/>
            </a:xfrm>
          </p:grpSpPr>
          <p:sp>
            <p:nvSpPr>
              <p:cNvPr id="891" name="台形 890"/>
              <p:cNvSpPr/>
              <p:nvPr/>
            </p:nvSpPr>
            <p:spPr bwMode="auto">
              <a:xfrm>
                <a:off x="2982622" y="683695"/>
                <a:ext cx="466672" cy="225025"/>
              </a:xfrm>
              <a:prstGeom prst="trapezoid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2" name="台形 891"/>
              <p:cNvSpPr/>
              <p:nvPr/>
            </p:nvSpPr>
            <p:spPr bwMode="auto">
              <a:xfrm>
                <a:off x="2968626" y="810955"/>
                <a:ext cx="494664" cy="97765"/>
              </a:xfrm>
              <a:prstGeom prst="trapezoid">
                <a:avLst>
                  <a:gd name="adj" fmla="val 9411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6020895" y="795433"/>
            <a:ext cx="1620180" cy="1627728"/>
            <a:chOff x="6020895" y="795433"/>
            <a:chExt cx="1620180" cy="1627728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6135455" y="914815"/>
              <a:ext cx="1186719" cy="1290230"/>
              <a:chOff x="6073302" y="722947"/>
              <a:chExt cx="1564312" cy="1700759"/>
            </a:xfrm>
          </p:grpSpPr>
          <p:grpSp>
            <p:nvGrpSpPr>
              <p:cNvPr id="301" name="グループ化 300"/>
              <p:cNvGrpSpPr/>
              <p:nvPr/>
            </p:nvGrpSpPr>
            <p:grpSpPr>
              <a:xfrm>
                <a:off x="6073302" y="722947"/>
                <a:ext cx="1564312" cy="1700759"/>
                <a:chOff x="5313040" y="732855"/>
                <a:chExt cx="2016224" cy="2192089"/>
              </a:xfrm>
            </p:grpSpPr>
            <p:sp>
              <p:nvSpPr>
                <p:cNvPr id="295" name="円/楕円 294"/>
                <p:cNvSpPr/>
                <p:nvPr/>
              </p:nvSpPr>
              <p:spPr>
                <a:xfrm>
                  <a:off x="5961112" y="1222822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円/楕円 295"/>
                <p:cNvSpPr/>
                <p:nvPr/>
              </p:nvSpPr>
              <p:spPr>
                <a:xfrm>
                  <a:off x="6825208" y="1222822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円/楕円 296"/>
                <p:cNvSpPr/>
                <p:nvPr/>
              </p:nvSpPr>
              <p:spPr>
                <a:xfrm>
                  <a:off x="6105128" y="1505496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円/楕円 297"/>
                <p:cNvSpPr/>
                <p:nvPr/>
              </p:nvSpPr>
              <p:spPr>
                <a:xfrm>
                  <a:off x="6681192" y="1505496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>
                  <a:off x="6033120" y="908720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円/楕円 292"/>
                <p:cNvSpPr/>
                <p:nvPr/>
              </p:nvSpPr>
              <p:spPr>
                <a:xfrm>
                  <a:off x="6753200" y="908720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5313040" y="980728"/>
                  <a:ext cx="1922030" cy="1944216"/>
                  <a:chOff x="2432720" y="2780928"/>
                  <a:chExt cx="1922030" cy="1944216"/>
                </a:xfrm>
              </p:grpSpPr>
              <p:sp>
                <p:nvSpPr>
                  <p:cNvPr id="226" name="片側の 2 つの角を丸めた四角形 225"/>
                  <p:cNvSpPr/>
                  <p:nvPr/>
                </p:nvSpPr>
                <p:spPr>
                  <a:xfrm>
                    <a:off x="3224808" y="3789040"/>
                    <a:ext cx="1080120" cy="936104"/>
                  </a:xfrm>
                  <a:prstGeom prst="round2SameRect">
                    <a:avLst>
                      <a:gd name="adj1" fmla="val 26115"/>
                      <a:gd name="adj2" fmla="val 0"/>
                    </a:avLst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台形 226"/>
                  <p:cNvSpPr/>
                  <p:nvPr/>
                </p:nvSpPr>
                <p:spPr>
                  <a:xfrm rot="10800000">
                    <a:off x="3512840" y="3789040"/>
                    <a:ext cx="504056" cy="216024"/>
                  </a:xfrm>
                  <a:prstGeom prst="trapezoid">
                    <a:avLst/>
                  </a:pr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片側の 2 つの角を丸めた四角形 227"/>
                  <p:cNvSpPr/>
                  <p:nvPr/>
                </p:nvSpPr>
                <p:spPr>
                  <a:xfrm rot="10800000">
                    <a:off x="3656856" y="3645024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9" name="片側の 2 つの角を丸めた四角形 228"/>
                  <p:cNvSpPr/>
                  <p:nvPr/>
                </p:nvSpPr>
                <p:spPr>
                  <a:xfrm rot="9000000">
                    <a:off x="2972470" y="3817458"/>
                    <a:ext cx="329979" cy="80725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0" name="グループ化 80"/>
                  <p:cNvGrpSpPr/>
                  <p:nvPr/>
                </p:nvGrpSpPr>
                <p:grpSpPr>
                  <a:xfrm>
                    <a:off x="2432720" y="3501008"/>
                    <a:ext cx="632009" cy="460178"/>
                    <a:chOff x="5350086" y="3216416"/>
                    <a:chExt cx="1026444" cy="747371"/>
                  </a:xfrm>
                </p:grpSpPr>
                <p:sp>
                  <p:nvSpPr>
                    <p:cNvPr id="253" name="角丸四角形 252"/>
                    <p:cNvSpPr/>
                    <p:nvPr/>
                  </p:nvSpPr>
                  <p:spPr>
                    <a:xfrm rot="900000">
                      <a:off x="5414628" y="3796812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角丸四角形 253"/>
                    <p:cNvSpPr/>
                    <p:nvPr/>
                  </p:nvSpPr>
                  <p:spPr>
                    <a:xfrm rot="900000">
                      <a:off x="5384415" y="3671475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角丸四角形 254"/>
                    <p:cNvSpPr/>
                    <p:nvPr/>
                  </p:nvSpPr>
                  <p:spPr>
                    <a:xfrm rot="900000">
                      <a:off x="5497652" y="3570664"/>
                      <a:ext cx="667893" cy="834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角丸四角形 255"/>
                    <p:cNvSpPr/>
                    <p:nvPr/>
                  </p:nvSpPr>
                  <p:spPr>
                    <a:xfrm rot="900000">
                      <a:off x="5739832" y="3495493"/>
                      <a:ext cx="636698" cy="468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7" name="角丸四角形 256"/>
                    <p:cNvSpPr/>
                    <p:nvPr/>
                  </p:nvSpPr>
                  <p:spPr>
                    <a:xfrm rot="900000">
                      <a:off x="5350086" y="3538100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角丸四角形 257"/>
                    <p:cNvSpPr/>
                    <p:nvPr/>
                  </p:nvSpPr>
                  <p:spPr>
                    <a:xfrm rot="900000">
                      <a:off x="5471703" y="3451234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9" name="角丸四角形 258"/>
                    <p:cNvSpPr/>
                    <p:nvPr/>
                  </p:nvSpPr>
                  <p:spPr>
                    <a:xfrm rot="3568848">
                      <a:off x="5756879" y="3396448"/>
                      <a:ext cx="513820" cy="1537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92"/>
                  <p:cNvGrpSpPr/>
                  <p:nvPr/>
                </p:nvGrpSpPr>
                <p:grpSpPr>
                  <a:xfrm>
                    <a:off x="3166602" y="3117056"/>
                    <a:ext cx="252044" cy="332056"/>
                    <a:chOff x="3195713" y="3098872"/>
                    <a:chExt cx="279648" cy="368424"/>
                  </a:xfrm>
                </p:grpSpPr>
                <p:sp>
                  <p:nvSpPr>
                    <p:cNvPr id="251" name="円/楕円 250"/>
                    <p:cNvSpPr/>
                    <p:nvPr/>
                  </p:nvSpPr>
                  <p:spPr>
                    <a:xfrm rot="20700000">
                      <a:off x="3195713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2" name="円/楕円 251"/>
                    <p:cNvSpPr/>
                    <p:nvPr/>
                  </p:nvSpPr>
                  <p:spPr>
                    <a:xfrm rot="20700000">
                      <a:off x="3240543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" name="グループ化 91"/>
                  <p:cNvGrpSpPr/>
                  <p:nvPr/>
                </p:nvGrpSpPr>
                <p:grpSpPr>
                  <a:xfrm flipH="1">
                    <a:off x="4102706" y="3117056"/>
                    <a:ext cx="252044" cy="332056"/>
                    <a:chOff x="4146030" y="3098872"/>
                    <a:chExt cx="279648" cy="368424"/>
                  </a:xfrm>
                </p:grpSpPr>
                <p:sp>
                  <p:nvSpPr>
                    <p:cNvPr id="249" name="円/楕円 248"/>
                    <p:cNvSpPr/>
                    <p:nvPr/>
                  </p:nvSpPr>
                  <p:spPr>
                    <a:xfrm rot="20700000">
                      <a:off x="4146030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0" name="円/楕円 249"/>
                    <p:cNvSpPr/>
                    <p:nvPr/>
                  </p:nvSpPr>
                  <p:spPr>
                    <a:xfrm rot="20700000">
                      <a:off x="4190860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3" name="片側の 2 つの角を丸めた四角形 232"/>
                  <p:cNvSpPr/>
                  <p:nvPr/>
                </p:nvSpPr>
                <p:spPr>
                  <a:xfrm rot="10800000">
                    <a:off x="3656856" y="3501008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4" name="円/楕円 233"/>
                  <p:cNvSpPr/>
                  <p:nvPr/>
                </p:nvSpPr>
                <p:spPr>
                  <a:xfrm>
                    <a:off x="3296816" y="2780928"/>
                    <a:ext cx="936104" cy="93610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5" name="台形 234"/>
                  <p:cNvSpPr/>
                  <p:nvPr/>
                </p:nvSpPr>
                <p:spPr>
                  <a:xfrm>
                    <a:off x="3656856" y="4005064"/>
                    <a:ext cx="216024" cy="360040"/>
                  </a:xfrm>
                  <a:prstGeom prst="trapezoid">
                    <a:avLst>
                      <a:gd name="adj" fmla="val 39330"/>
                    </a:avLst>
                  </a:pr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0" name="月 239"/>
                  <p:cNvSpPr/>
                  <p:nvPr/>
                </p:nvSpPr>
                <p:spPr>
                  <a:xfrm rot="16200000" flipH="1">
                    <a:off x="3489980" y="2929767"/>
                    <a:ext cx="45719" cy="288032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1" name="月 240"/>
                  <p:cNvSpPr/>
                  <p:nvPr/>
                </p:nvSpPr>
                <p:spPr>
                  <a:xfrm rot="16200000" flipH="1">
                    <a:off x="3994036" y="2929767"/>
                    <a:ext cx="45719" cy="288032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2" name="円/楕円 241"/>
                  <p:cNvSpPr/>
                  <p:nvPr/>
                </p:nvSpPr>
                <p:spPr>
                  <a:xfrm>
                    <a:off x="3705448" y="3455289"/>
                    <a:ext cx="11884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9" name="円/楕円 298"/>
                <p:cNvSpPr/>
                <p:nvPr/>
              </p:nvSpPr>
              <p:spPr>
                <a:xfrm>
                  <a:off x="6249144" y="732855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円/楕円 299"/>
                <p:cNvSpPr/>
                <p:nvPr/>
              </p:nvSpPr>
              <p:spPr>
                <a:xfrm>
                  <a:off x="6537176" y="732855"/>
                  <a:ext cx="504056" cy="5040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7" name="グループ化 746"/>
              <p:cNvGrpSpPr/>
              <p:nvPr/>
            </p:nvGrpSpPr>
            <p:grpSpPr>
              <a:xfrm>
                <a:off x="6809661" y="1186087"/>
                <a:ext cx="203328" cy="114107"/>
                <a:chOff x="1217547" y="528959"/>
                <a:chExt cx="235972" cy="244746"/>
              </a:xfrm>
            </p:grpSpPr>
            <p:sp>
              <p:nvSpPr>
                <p:cNvPr id="748" name="円/楕円 747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月 748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268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0" name="円/楕円 749"/>
                <p:cNvSpPr/>
                <p:nvPr/>
              </p:nvSpPr>
              <p:spPr bwMode="auto">
                <a:xfrm>
                  <a:off x="1279057" y="587197"/>
                  <a:ext cx="110518" cy="1611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円/楕円 750"/>
                <p:cNvSpPr/>
                <p:nvPr/>
              </p:nvSpPr>
              <p:spPr bwMode="auto">
                <a:xfrm>
                  <a:off x="1299167" y="616517"/>
                  <a:ext cx="70296" cy="102489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円/楕円 751"/>
                <p:cNvSpPr/>
                <p:nvPr/>
              </p:nvSpPr>
              <p:spPr bwMode="auto">
                <a:xfrm>
                  <a:off x="1303560" y="642138"/>
                  <a:ext cx="61511" cy="5124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円/楕円 752"/>
                <p:cNvSpPr/>
                <p:nvPr/>
              </p:nvSpPr>
              <p:spPr bwMode="auto">
                <a:xfrm>
                  <a:off x="1303560" y="600761"/>
                  <a:ext cx="61511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二等辺三角形 753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755" name="グループ化 754"/>
              <p:cNvGrpSpPr/>
              <p:nvPr/>
            </p:nvGrpSpPr>
            <p:grpSpPr>
              <a:xfrm flipH="1">
                <a:off x="7190667" y="1186087"/>
                <a:ext cx="203328" cy="114107"/>
                <a:chOff x="1217547" y="528959"/>
                <a:chExt cx="235972" cy="244746"/>
              </a:xfrm>
            </p:grpSpPr>
            <p:sp>
              <p:nvSpPr>
                <p:cNvPr id="756" name="円/楕円 755"/>
                <p:cNvSpPr/>
                <p:nvPr/>
              </p:nvSpPr>
              <p:spPr bwMode="auto">
                <a:xfrm>
                  <a:off x="1223792" y="561816"/>
                  <a:ext cx="223473" cy="2118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月 756"/>
                <p:cNvSpPr/>
                <p:nvPr/>
              </p:nvSpPr>
              <p:spPr>
                <a:xfrm rot="16200000" flipH="1">
                  <a:off x="1275993" y="490236"/>
                  <a:ext cx="119080" cy="235972"/>
                </a:xfrm>
                <a:prstGeom prst="moon">
                  <a:avLst>
                    <a:gd name="adj" fmla="val 268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8" name="円/楕円 757"/>
                <p:cNvSpPr/>
                <p:nvPr/>
              </p:nvSpPr>
              <p:spPr bwMode="auto">
                <a:xfrm>
                  <a:off x="1279057" y="587197"/>
                  <a:ext cx="110518" cy="1611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円/楕円 758"/>
                <p:cNvSpPr/>
                <p:nvPr/>
              </p:nvSpPr>
              <p:spPr bwMode="auto">
                <a:xfrm>
                  <a:off x="1299167" y="616517"/>
                  <a:ext cx="70296" cy="102489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円/楕円 759"/>
                <p:cNvSpPr/>
                <p:nvPr/>
              </p:nvSpPr>
              <p:spPr bwMode="auto">
                <a:xfrm>
                  <a:off x="1303560" y="642138"/>
                  <a:ext cx="61511" cy="5124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円/楕円 760"/>
                <p:cNvSpPr/>
                <p:nvPr/>
              </p:nvSpPr>
              <p:spPr bwMode="auto">
                <a:xfrm>
                  <a:off x="1303560" y="600761"/>
                  <a:ext cx="61511" cy="7207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二等辺三角形 761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783" name="月 782"/>
              <p:cNvSpPr/>
              <p:nvPr/>
            </p:nvSpPr>
            <p:spPr bwMode="auto">
              <a:xfrm rot="16200000">
                <a:off x="7073372" y="1454888"/>
                <a:ext cx="64572" cy="149850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0" name="グループ化 729"/>
            <p:cNvGrpSpPr/>
            <p:nvPr/>
          </p:nvGrpSpPr>
          <p:grpSpPr>
            <a:xfrm>
              <a:off x="6020895" y="2004619"/>
              <a:ext cx="1620180" cy="418542"/>
              <a:chOff x="407495" y="2004619"/>
              <a:chExt cx="1620180" cy="418542"/>
            </a:xfrm>
          </p:grpSpPr>
          <p:grpSp>
            <p:nvGrpSpPr>
              <p:cNvPr id="731" name="グループ化 730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736" name="台形 735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テキスト ボックス 736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732" name="グループ化 731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733" name="正方形/長方形 732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正方形/長方形 733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正方形/長方形 734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/>
            <p:cNvGrpSpPr/>
            <p:nvPr/>
          </p:nvGrpSpPr>
          <p:grpSpPr>
            <a:xfrm>
              <a:off x="6771197" y="795433"/>
              <a:ext cx="402637" cy="367728"/>
              <a:chOff x="6771197" y="795433"/>
              <a:chExt cx="402637" cy="367728"/>
            </a:xfrm>
          </p:grpSpPr>
          <p:sp>
            <p:nvSpPr>
              <p:cNvPr id="30" name="弦 29"/>
              <p:cNvSpPr/>
              <p:nvPr/>
            </p:nvSpPr>
            <p:spPr bwMode="auto">
              <a:xfrm rot="7200000">
                <a:off x="6783753" y="795433"/>
                <a:ext cx="367728" cy="367728"/>
              </a:xfrm>
              <a:prstGeom prst="chor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402834">
                <a:off x="6771197" y="979297"/>
                <a:ext cx="336183" cy="45719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5" name="グループ化 894"/>
              <p:cNvGrpSpPr/>
              <p:nvPr/>
            </p:nvGrpSpPr>
            <p:grpSpPr>
              <a:xfrm>
                <a:off x="7017553" y="964257"/>
                <a:ext cx="156281" cy="138532"/>
                <a:chOff x="7017553" y="964257"/>
                <a:chExt cx="156281" cy="138532"/>
              </a:xfrm>
            </p:grpSpPr>
            <p:sp>
              <p:nvSpPr>
                <p:cNvPr id="896" name="涙形 895"/>
                <p:cNvSpPr/>
                <p:nvPr/>
              </p:nvSpPr>
              <p:spPr bwMode="auto">
                <a:xfrm>
                  <a:off x="704092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涙形 896"/>
                <p:cNvSpPr/>
                <p:nvPr/>
              </p:nvSpPr>
              <p:spPr bwMode="auto">
                <a:xfrm rot="20393172">
                  <a:off x="702314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涙形 897"/>
                <p:cNvSpPr/>
                <p:nvPr/>
              </p:nvSpPr>
              <p:spPr bwMode="auto">
                <a:xfrm rot="19034365">
                  <a:off x="7017553" y="964257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1" name="グループ化 100"/>
          <p:cNvGrpSpPr/>
          <p:nvPr/>
        </p:nvGrpSpPr>
        <p:grpSpPr>
          <a:xfrm>
            <a:off x="6020895" y="2756313"/>
            <a:ext cx="1620180" cy="1611472"/>
            <a:chOff x="6020895" y="2756313"/>
            <a:chExt cx="1620180" cy="1611472"/>
          </a:xfrm>
        </p:grpSpPr>
        <p:grpSp>
          <p:nvGrpSpPr>
            <p:cNvPr id="399" name="グループ化 398"/>
            <p:cNvGrpSpPr/>
            <p:nvPr/>
          </p:nvGrpSpPr>
          <p:grpSpPr>
            <a:xfrm>
              <a:off x="6135455" y="2868875"/>
              <a:ext cx="1186719" cy="1290230"/>
              <a:chOff x="5313040" y="732855"/>
              <a:chExt cx="2016224" cy="2192089"/>
            </a:xfrm>
          </p:grpSpPr>
          <p:sp>
            <p:nvSpPr>
              <p:cNvPr id="400" name="円/楕円 399"/>
              <p:cNvSpPr/>
              <p:nvPr/>
            </p:nvSpPr>
            <p:spPr>
              <a:xfrm>
                <a:off x="5961112" y="1222822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>
              <a:xfrm>
                <a:off x="6825208" y="1222822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>
              <a:xfrm>
                <a:off x="6105128" y="1505496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円/楕円 402"/>
              <p:cNvSpPr/>
              <p:nvPr/>
            </p:nvSpPr>
            <p:spPr>
              <a:xfrm>
                <a:off x="6681192" y="1505496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円/楕円 403"/>
              <p:cNvSpPr/>
              <p:nvPr/>
            </p:nvSpPr>
            <p:spPr>
              <a:xfrm>
                <a:off x="6033120" y="908720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円/楕円 404"/>
              <p:cNvSpPr/>
              <p:nvPr/>
            </p:nvSpPr>
            <p:spPr>
              <a:xfrm>
                <a:off x="6753200" y="908720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6" name="グループ化 405"/>
              <p:cNvGrpSpPr/>
              <p:nvPr/>
            </p:nvGrpSpPr>
            <p:grpSpPr>
              <a:xfrm>
                <a:off x="5313040" y="980728"/>
                <a:ext cx="1922030" cy="1944216"/>
                <a:chOff x="2432720" y="2780928"/>
                <a:chExt cx="1922030" cy="1944216"/>
              </a:xfrm>
            </p:grpSpPr>
            <p:sp>
              <p:nvSpPr>
                <p:cNvPr id="409" name="片側の 2 つの角を丸めた四角形 408"/>
                <p:cNvSpPr/>
                <p:nvPr/>
              </p:nvSpPr>
              <p:spPr>
                <a:xfrm>
                  <a:off x="3224808" y="3789040"/>
                  <a:ext cx="1080120" cy="936104"/>
                </a:xfrm>
                <a:prstGeom prst="round2SameRect">
                  <a:avLst>
                    <a:gd name="adj1" fmla="val 26115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台形 409"/>
                <p:cNvSpPr/>
                <p:nvPr/>
              </p:nvSpPr>
              <p:spPr>
                <a:xfrm rot="10800000">
                  <a:off x="3512840" y="3789040"/>
                  <a:ext cx="504056" cy="216024"/>
                </a:xfrm>
                <a:prstGeom prst="trapezoid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片側の 2 つの角を丸めた四角形 410"/>
                <p:cNvSpPr/>
                <p:nvPr/>
              </p:nvSpPr>
              <p:spPr>
                <a:xfrm rot="10800000">
                  <a:off x="3656856" y="3645024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片側の 2 つの角を丸めた四角形 411"/>
                <p:cNvSpPr/>
                <p:nvPr/>
              </p:nvSpPr>
              <p:spPr>
                <a:xfrm rot="9000000">
                  <a:off x="2972470" y="3817458"/>
                  <a:ext cx="329979" cy="8072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3" name="グループ化 80"/>
                <p:cNvGrpSpPr/>
                <p:nvPr/>
              </p:nvGrpSpPr>
              <p:grpSpPr>
                <a:xfrm>
                  <a:off x="2432720" y="3501008"/>
                  <a:ext cx="632009" cy="460178"/>
                  <a:chOff x="5350086" y="3216416"/>
                  <a:chExt cx="1026444" cy="747371"/>
                </a:xfrm>
              </p:grpSpPr>
              <p:sp>
                <p:nvSpPr>
                  <p:cNvPr id="429" name="角丸四角形 428"/>
                  <p:cNvSpPr/>
                  <p:nvPr/>
                </p:nvSpPr>
                <p:spPr>
                  <a:xfrm rot="900000">
                    <a:off x="5414628" y="3796812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角丸四角形 429"/>
                  <p:cNvSpPr/>
                  <p:nvPr/>
                </p:nvSpPr>
                <p:spPr>
                  <a:xfrm rot="900000">
                    <a:off x="5384415" y="3671475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角丸四角形 430"/>
                  <p:cNvSpPr/>
                  <p:nvPr/>
                </p:nvSpPr>
                <p:spPr>
                  <a:xfrm rot="900000">
                    <a:off x="5497652" y="3570664"/>
                    <a:ext cx="667893" cy="834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角丸四角形 431"/>
                  <p:cNvSpPr/>
                  <p:nvPr/>
                </p:nvSpPr>
                <p:spPr>
                  <a:xfrm rot="900000">
                    <a:off x="5739832" y="3495493"/>
                    <a:ext cx="636698" cy="468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角丸四角形 432"/>
                  <p:cNvSpPr/>
                  <p:nvPr/>
                </p:nvSpPr>
                <p:spPr>
                  <a:xfrm rot="900000">
                    <a:off x="5350086" y="3538100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角丸四角形 433"/>
                  <p:cNvSpPr/>
                  <p:nvPr/>
                </p:nvSpPr>
                <p:spPr>
                  <a:xfrm rot="900000">
                    <a:off x="5471703" y="3451234"/>
                    <a:ext cx="751592" cy="939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角丸四角形 434"/>
                  <p:cNvSpPr/>
                  <p:nvPr/>
                </p:nvSpPr>
                <p:spPr>
                  <a:xfrm rot="3568848">
                    <a:off x="5756879" y="3396448"/>
                    <a:ext cx="513820" cy="1537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4" name="グループ化 92"/>
                <p:cNvGrpSpPr/>
                <p:nvPr/>
              </p:nvGrpSpPr>
              <p:grpSpPr>
                <a:xfrm>
                  <a:off x="3166602" y="3117056"/>
                  <a:ext cx="252044" cy="332056"/>
                  <a:chOff x="3195713" y="3098872"/>
                  <a:chExt cx="279648" cy="368424"/>
                </a:xfrm>
              </p:grpSpPr>
              <p:sp>
                <p:nvSpPr>
                  <p:cNvPr id="427" name="円/楕円 426"/>
                  <p:cNvSpPr/>
                  <p:nvPr/>
                </p:nvSpPr>
                <p:spPr>
                  <a:xfrm rot="20700000">
                    <a:off x="3195713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円/楕円 427"/>
                  <p:cNvSpPr/>
                  <p:nvPr/>
                </p:nvSpPr>
                <p:spPr>
                  <a:xfrm rot="20700000">
                    <a:off x="3240543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5" name="グループ化 91"/>
                <p:cNvGrpSpPr/>
                <p:nvPr/>
              </p:nvGrpSpPr>
              <p:grpSpPr>
                <a:xfrm flipH="1">
                  <a:off x="4102706" y="3117056"/>
                  <a:ext cx="252044" cy="332056"/>
                  <a:chOff x="4146030" y="3098872"/>
                  <a:chExt cx="279648" cy="368424"/>
                </a:xfrm>
              </p:grpSpPr>
              <p:sp>
                <p:nvSpPr>
                  <p:cNvPr id="425" name="円/楕円 424"/>
                  <p:cNvSpPr/>
                  <p:nvPr/>
                </p:nvSpPr>
                <p:spPr>
                  <a:xfrm rot="20700000">
                    <a:off x="4146030" y="3098872"/>
                    <a:ext cx="279648" cy="36842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円/楕円 425"/>
                  <p:cNvSpPr/>
                  <p:nvPr/>
                </p:nvSpPr>
                <p:spPr>
                  <a:xfrm rot="20700000">
                    <a:off x="4190860" y="3135909"/>
                    <a:ext cx="223422" cy="29435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6" name="片側の 2 つの角を丸めた四角形 415"/>
                <p:cNvSpPr/>
                <p:nvPr/>
              </p:nvSpPr>
              <p:spPr>
                <a:xfrm rot="10800000">
                  <a:off x="3656856" y="3501008"/>
                  <a:ext cx="216024" cy="2880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円/楕円 416"/>
                <p:cNvSpPr/>
                <p:nvPr/>
              </p:nvSpPr>
              <p:spPr>
                <a:xfrm>
                  <a:off x="3296816" y="2780928"/>
                  <a:ext cx="936104" cy="93610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台形 417"/>
                <p:cNvSpPr/>
                <p:nvPr/>
              </p:nvSpPr>
              <p:spPr>
                <a:xfrm>
                  <a:off x="3656856" y="4005064"/>
                  <a:ext cx="216024" cy="360040"/>
                </a:xfrm>
                <a:prstGeom prst="trapezoid">
                  <a:avLst>
                    <a:gd name="adj" fmla="val 39330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月 418"/>
                <p:cNvSpPr/>
                <p:nvPr/>
              </p:nvSpPr>
              <p:spPr>
                <a:xfrm rot="16200000">
                  <a:off x="3476836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月 419"/>
                <p:cNvSpPr/>
                <p:nvPr/>
              </p:nvSpPr>
              <p:spPr>
                <a:xfrm rot="16200000">
                  <a:off x="3980892" y="3104964"/>
                  <a:ext cx="72008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二等辺三角形 420"/>
                <p:cNvSpPr/>
                <p:nvPr/>
              </p:nvSpPr>
              <p:spPr>
                <a:xfrm rot="10800000">
                  <a:off x="3610572" y="3557588"/>
                  <a:ext cx="308592" cy="102864"/>
                </a:xfrm>
                <a:prstGeom prst="triangl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 rot="16200000" flipH="1">
                  <a:off x="3489980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月 422"/>
                <p:cNvSpPr/>
                <p:nvPr/>
              </p:nvSpPr>
              <p:spPr>
                <a:xfrm rot="16200000" flipH="1">
                  <a:off x="3994036" y="2929767"/>
                  <a:ext cx="45719" cy="28803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円/楕円 423"/>
                <p:cNvSpPr/>
                <p:nvPr/>
              </p:nvSpPr>
              <p:spPr>
                <a:xfrm>
                  <a:off x="3705448" y="3455289"/>
                  <a:ext cx="118840" cy="45719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7" name="円/楕円 406"/>
              <p:cNvSpPr/>
              <p:nvPr/>
            </p:nvSpPr>
            <p:spPr>
              <a:xfrm>
                <a:off x="6249144" y="732855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円/楕円 407"/>
              <p:cNvSpPr/>
              <p:nvPr/>
            </p:nvSpPr>
            <p:spPr>
              <a:xfrm>
                <a:off x="6537176" y="732855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8" name="グループ化 807"/>
            <p:cNvGrpSpPr/>
            <p:nvPr/>
          </p:nvGrpSpPr>
          <p:grpSpPr>
            <a:xfrm>
              <a:off x="6020895" y="3949243"/>
              <a:ext cx="1620180" cy="418542"/>
              <a:chOff x="407495" y="2004619"/>
              <a:chExt cx="1620180" cy="418542"/>
            </a:xfrm>
          </p:grpSpPr>
          <p:grpSp>
            <p:nvGrpSpPr>
              <p:cNvPr id="809" name="グループ化 808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14" name="台形 813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テキスト ボックス 814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10" name="グループ化 809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11" name="正方形/長方形 810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正方形/長方形 811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正方形/長方形 812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9" name="グループ化 898"/>
            <p:cNvGrpSpPr/>
            <p:nvPr/>
          </p:nvGrpSpPr>
          <p:grpSpPr>
            <a:xfrm>
              <a:off x="6771197" y="2756313"/>
              <a:ext cx="402637" cy="367728"/>
              <a:chOff x="6771197" y="795433"/>
              <a:chExt cx="402637" cy="367728"/>
            </a:xfrm>
          </p:grpSpPr>
          <p:sp>
            <p:nvSpPr>
              <p:cNvPr id="900" name="弦 899"/>
              <p:cNvSpPr/>
              <p:nvPr/>
            </p:nvSpPr>
            <p:spPr bwMode="auto">
              <a:xfrm rot="7200000">
                <a:off x="6783753" y="795433"/>
                <a:ext cx="367728" cy="367728"/>
              </a:xfrm>
              <a:prstGeom prst="chor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角丸四角形 900"/>
              <p:cNvSpPr/>
              <p:nvPr/>
            </p:nvSpPr>
            <p:spPr bwMode="auto">
              <a:xfrm rot="402834">
                <a:off x="6771197" y="979297"/>
                <a:ext cx="336183" cy="45719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2" name="グループ化 901"/>
              <p:cNvGrpSpPr/>
              <p:nvPr/>
            </p:nvGrpSpPr>
            <p:grpSpPr>
              <a:xfrm>
                <a:off x="7017553" y="964257"/>
                <a:ext cx="156281" cy="138532"/>
                <a:chOff x="7017553" y="964257"/>
                <a:chExt cx="156281" cy="138532"/>
              </a:xfrm>
            </p:grpSpPr>
            <p:sp>
              <p:nvSpPr>
                <p:cNvPr id="903" name="涙形 902"/>
                <p:cNvSpPr/>
                <p:nvPr/>
              </p:nvSpPr>
              <p:spPr bwMode="auto">
                <a:xfrm>
                  <a:off x="704092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涙形 903"/>
                <p:cNvSpPr/>
                <p:nvPr/>
              </p:nvSpPr>
              <p:spPr bwMode="auto">
                <a:xfrm rot="20393172">
                  <a:off x="702314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涙形 904"/>
                <p:cNvSpPr/>
                <p:nvPr/>
              </p:nvSpPr>
              <p:spPr bwMode="auto">
                <a:xfrm rot="19034365">
                  <a:off x="7017553" y="964257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4" name="グループ化 103"/>
          <p:cNvGrpSpPr/>
          <p:nvPr/>
        </p:nvGrpSpPr>
        <p:grpSpPr>
          <a:xfrm>
            <a:off x="6020895" y="4696873"/>
            <a:ext cx="1620180" cy="1615536"/>
            <a:chOff x="6020895" y="4696873"/>
            <a:chExt cx="1620180" cy="161553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135455" y="4810409"/>
              <a:ext cx="1186719" cy="1290230"/>
              <a:chOff x="6073302" y="4618541"/>
              <a:chExt cx="1564312" cy="1700759"/>
            </a:xfrm>
          </p:grpSpPr>
          <p:sp>
            <p:nvSpPr>
              <p:cNvPr id="582" name="円/楕円 581"/>
              <p:cNvSpPr/>
              <p:nvPr/>
            </p:nvSpPr>
            <p:spPr>
              <a:xfrm>
                <a:off x="6576117" y="4998688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>
              <a:xfrm>
                <a:off x="7246536" y="4998688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円/楕円 583"/>
              <p:cNvSpPr/>
              <p:nvPr/>
            </p:nvSpPr>
            <p:spPr>
              <a:xfrm>
                <a:off x="6687853" y="5218004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>
              <a:xfrm>
                <a:off x="7134799" y="5218004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>
              <a:xfrm>
                <a:off x="6631985" y="4754988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円/楕円 586"/>
              <p:cNvSpPr/>
              <p:nvPr/>
            </p:nvSpPr>
            <p:spPr>
              <a:xfrm>
                <a:off x="7190668" y="4754988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片側の 2 つの角を丸めた四角形 590"/>
              <p:cNvSpPr/>
              <p:nvPr/>
            </p:nvSpPr>
            <p:spPr>
              <a:xfrm>
                <a:off x="6687853" y="5593012"/>
                <a:ext cx="838024" cy="726288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台形 591"/>
              <p:cNvSpPr/>
              <p:nvPr/>
            </p:nvSpPr>
            <p:spPr>
              <a:xfrm rot="10800000">
                <a:off x="6911326" y="5593012"/>
                <a:ext cx="391078" cy="167605"/>
              </a:xfrm>
              <a:prstGeom prst="trapezoid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片側の 2 つの角を丸めた四角形 592"/>
              <p:cNvSpPr/>
              <p:nvPr/>
            </p:nvSpPr>
            <p:spPr>
              <a:xfrm rot="10800000">
                <a:off x="7023063" y="5481276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片側の 2 つの角を丸めた四角形 593"/>
              <p:cNvSpPr/>
              <p:nvPr/>
            </p:nvSpPr>
            <p:spPr>
              <a:xfrm rot="9000000">
                <a:off x="6492074" y="5615061"/>
                <a:ext cx="256018" cy="6263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角丸四角形 610"/>
              <p:cNvSpPr/>
              <p:nvPr/>
            </p:nvSpPr>
            <p:spPr>
              <a:xfrm rot="900000">
                <a:off x="6104135" y="5646806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角丸四角形 611"/>
              <p:cNvSpPr/>
              <p:nvPr/>
            </p:nvSpPr>
            <p:spPr>
              <a:xfrm rot="900000">
                <a:off x="6089702" y="5586930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角丸四角形 612"/>
              <p:cNvSpPr/>
              <p:nvPr/>
            </p:nvSpPr>
            <p:spPr>
              <a:xfrm rot="900000">
                <a:off x="6143797" y="5538771"/>
                <a:ext cx="319065" cy="39867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角丸四角形 613"/>
              <p:cNvSpPr/>
              <p:nvPr/>
            </p:nvSpPr>
            <p:spPr>
              <a:xfrm rot="900000">
                <a:off x="6259491" y="5502860"/>
                <a:ext cx="304163" cy="2237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角丸四角形 614"/>
              <p:cNvSpPr/>
              <p:nvPr/>
            </p:nvSpPr>
            <p:spPr>
              <a:xfrm rot="900000">
                <a:off x="6073302" y="5523214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角丸四角形 615"/>
              <p:cNvSpPr/>
              <p:nvPr/>
            </p:nvSpPr>
            <p:spPr>
              <a:xfrm rot="900000">
                <a:off x="6131401" y="5481717"/>
                <a:ext cx="359050" cy="4486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角丸四角形 616"/>
              <p:cNvSpPr/>
              <p:nvPr/>
            </p:nvSpPr>
            <p:spPr>
              <a:xfrm rot="3568848">
                <a:off x="6267634" y="5455544"/>
                <a:ext cx="245463" cy="7345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円/楕円 608"/>
              <p:cNvSpPr/>
              <p:nvPr/>
            </p:nvSpPr>
            <p:spPr>
              <a:xfrm rot="20700000">
                <a:off x="6642693" y="5071645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円/楕円 609"/>
              <p:cNvSpPr/>
              <p:nvPr/>
            </p:nvSpPr>
            <p:spPr>
              <a:xfrm rot="20700000">
                <a:off x="6674042" y="5097544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円/楕円 606"/>
              <p:cNvSpPr/>
              <p:nvPr/>
            </p:nvSpPr>
            <p:spPr>
              <a:xfrm rot="900000" flipH="1">
                <a:off x="7368981" y="5071645"/>
                <a:ext cx="195551" cy="25763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円/楕円 607"/>
              <p:cNvSpPr/>
              <p:nvPr/>
            </p:nvSpPr>
            <p:spPr>
              <a:xfrm rot="900000" flipH="1">
                <a:off x="7376950" y="5097544"/>
                <a:ext cx="156234" cy="20583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片側の 2 つの角を丸めた四角形 597"/>
              <p:cNvSpPr/>
              <p:nvPr/>
            </p:nvSpPr>
            <p:spPr>
              <a:xfrm rot="10800000">
                <a:off x="7023063" y="5369539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円/楕円 598"/>
              <p:cNvSpPr/>
              <p:nvPr/>
            </p:nvSpPr>
            <p:spPr>
              <a:xfrm>
                <a:off x="6743721" y="4810856"/>
                <a:ext cx="726288" cy="72628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台形 599"/>
              <p:cNvSpPr/>
              <p:nvPr/>
            </p:nvSpPr>
            <p:spPr>
              <a:xfrm>
                <a:off x="7023063" y="5760617"/>
                <a:ext cx="167605" cy="279341"/>
              </a:xfrm>
              <a:prstGeom prst="trapezoid">
                <a:avLst>
                  <a:gd name="adj" fmla="val 3933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月 600"/>
              <p:cNvSpPr/>
              <p:nvPr/>
            </p:nvSpPr>
            <p:spPr>
              <a:xfrm rot="16200000" flipH="1">
                <a:off x="6883392" y="5044522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月 601"/>
              <p:cNvSpPr/>
              <p:nvPr/>
            </p:nvSpPr>
            <p:spPr>
              <a:xfrm rot="16200000" flipH="1">
                <a:off x="7274470" y="5044522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二等辺三角形 602"/>
              <p:cNvSpPr/>
              <p:nvPr/>
            </p:nvSpPr>
            <p:spPr>
              <a:xfrm rot="10800000">
                <a:off x="6987153" y="5413437"/>
                <a:ext cx="239425" cy="79808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月 603"/>
              <p:cNvSpPr/>
              <p:nvPr/>
            </p:nvSpPr>
            <p:spPr>
              <a:xfrm rot="16200000" flipH="1">
                <a:off x="6893590" y="4926335"/>
                <a:ext cx="35472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月 604"/>
              <p:cNvSpPr/>
              <p:nvPr/>
            </p:nvSpPr>
            <p:spPr>
              <a:xfrm rot="16200000" flipH="1">
                <a:off x="7284668" y="4926335"/>
                <a:ext cx="35472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円/楕円 605"/>
              <p:cNvSpPr/>
              <p:nvPr/>
            </p:nvSpPr>
            <p:spPr>
              <a:xfrm>
                <a:off x="7060763" y="5334067"/>
                <a:ext cx="92203" cy="3547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>
              <a:xfrm>
                <a:off x="6799590" y="4618541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円/楕円 589"/>
              <p:cNvSpPr/>
              <p:nvPr/>
            </p:nvSpPr>
            <p:spPr>
              <a:xfrm>
                <a:off x="7023063" y="4618541"/>
                <a:ext cx="391078" cy="3910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8" name="グループ化 847"/>
            <p:cNvGrpSpPr/>
            <p:nvPr/>
          </p:nvGrpSpPr>
          <p:grpSpPr>
            <a:xfrm>
              <a:off x="6020895" y="5893867"/>
              <a:ext cx="1620180" cy="418542"/>
              <a:chOff x="407495" y="2004619"/>
              <a:chExt cx="1620180" cy="418542"/>
            </a:xfrm>
          </p:grpSpPr>
          <p:grpSp>
            <p:nvGrpSpPr>
              <p:cNvPr id="849" name="グループ化 848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54" name="台形 853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テキスト ボックス 854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50" name="グループ化 849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51" name="正方形/長方形 850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正方形/長方形 851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正方形/長方形 852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6" name="グループ化 905"/>
            <p:cNvGrpSpPr/>
            <p:nvPr/>
          </p:nvGrpSpPr>
          <p:grpSpPr>
            <a:xfrm>
              <a:off x="6771197" y="4696873"/>
              <a:ext cx="402637" cy="367728"/>
              <a:chOff x="6771197" y="795433"/>
              <a:chExt cx="402637" cy="367728"/>
            </a:xfrm>
          </p:grpSpPr>
          <p:sp>
            <p:nvSpPr>
              <p:cNvPr id="907" name="弦 906"/>
              <p:cNvSpPr/>
              <p:nvPr/>
            </p:nvSpPr>
            <p:spPr bwMode="auto">
              <a:xfrm rot="7200000">
                <a:off x="6783753" y="795433"/>
                <a:ext cx="367728" cy="367728"/>
              </a:xfrm>
              <a:prstGeom prst="chor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角丸四角形 907"/>
              <p:cNvSpPr/>
              <p:nvPr/>
            </p:nvSpPr>
            <p:spPr bwMode="auto">
              <a:xfrm rot="402834">
                <a:off x="6771197" y="979297"/>
                <a:ext cx="336183" cy="45719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9" name="グループ化 908"/>
              <p:cNvGrpSpPr/>
              <p:nvPr/>
            </p:nvGrpSpPr>
            <p:grpSpPr>
              <a:xfrm>
                <a:off x="7017553" y="964257"/>
                <a:ext cx="156281" cy="138532"/>
                <a:chOff x="7017553" y="964257"/>
                <a:chExt cx="156281" cy="138532"/>
              </a:xfrm>
            </p:grpSpPr>
            <p:sp>
              <p:nvSpPr>
                <p:cNvPr id="910" name="涙形 909"/>
                <p:cNvSpPr/>
                <p:nvPr/>
              </p:nvSpPr>
              <p:spPr bwMode="auto">
                <a:xfrm>
                  <a:off x="704092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涙形 910"/>
                <p:cNvSpPr/>
                <p:nvPr/>
              </p:nvSpPr>
              <p:spPr bwMode="auto">
                <a:xfrm rot="20393172">
                  <a:off x="7023147" y="969882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涙形 911"/>
                <p:cNvSpPr/>
                <p:nvPr/>
              </p:nvSpPr>
              <p:spPr bwMode="auto">
                <a:xfrm rot="19034365">
                  <a:off x="7017553" y="964257"/>
                  <a:ext cx="132907" cy="132907"/>
                </a:xfrm>
                <a:prstGeom prst="teardrop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7895415" y="902977"/>
            <a:ext cx="1620180" cy="1520184"/>
            <a:chOff x="7895415" y="902977"/>
            <a:chExt cx="1620180" cy="1520184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8025783" y="995393"/>
              <a:ext cx="1131277" cy="1229101"/>
              <a:chOff x="7963630" y="803526"/>
              <a:chExt cx="1491230" cy="1620180"/>
            </a:xfrm>
          </p:grpSpPr>
          <p:grpSp>
            <p:nvGrpSpPr>
              <p:cNvPr id="314" name="グループ化 313"/>
              <p:cNvGrpSpPr/>
              <p:nvPr/>
            </p:nvGrpSpPr>
            <p:grpSpPr>
              <a:xfrm>
                <a:off x="7963630" y="803526"/>
                <a:ext cx="1491230" cy="1620180"/>
                <a:chOff x="7041232" y="836712"/>
                <a:chExt cx="1922030" cy="2088232"/>
              </a:xfrm>
            </p:grpSpPr>
            <p:grpSp>
              <p:nvGrpSpPr>
                <p:cNvPr id="315" name="グループ化 259"/>
                <p:cNvGrpSpPr/>
                <p:nvPr/>
              </p:nvGrpSpPr>
              <p:grpSpPr>
                <a:xfrm>
                  <a:off x="7041232" y="836712"/>
                  <a:ext cx="1922030" cy="2088232"/>
                  <a:chOff x="4104456" y="836712"/>
                  <a:chExt cx="1922030" cy="2088232"/>
                </a:xfrm>
              </p:grpSpPr>
              <p:grpSp>
                <p:nvGrpSpPr>
                  <p:cNvPr id="324" name="グループ化 260"/>
                  <p:cNvGrpSpPr/>
                  <p:nvPr/>
                </p:nvGrpSpPr>
                <p:grpSpPr>
                  <a:xfrm>
                    <a:off x="4104456" y="836712"/>
                    <a:ext cx="1922030" cy="2088232"/>
                    <a:chOff x="2432720" y="2636912"/>
                    <a:chExt cx="1922030" cy="2088232"/>
                  </a:xfrm>
                </p:grpSpPr>
                <p:sp>
                  <p:nvSpPr>
                    <p:cNvPr id="327" name="片側の 2 つの角を丸めた四角形 326"/>
                    <p:cNvSpPr/>
                    <p:nvPr/>
                  </p:nvSpPr>
                  <p:spPr>
                    <a:xfrm>
                      <a:off x="3224808" y="2636912"/>
                      <a:ext cx="1080120" cy="1296144"/>
                    </a:xfrm>
                    <a:prstGeom prst="round2SameRect">
                      <a:avLst>
                        <a:gd name="adj1" fmla="val 50000"/>
                        <a:gd name="adj2" fmla="val 29542"/>
                      </a:avLst>
                    </a:prstGeom>
                    <a:solidFill>
                      <a:srgbClr val="8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8" name="片側の 2 つの角を丸めた四角形 327"/>
                    <p:cNvSpPr/>
                    <p:nvPr/>
                  </p:nvSpPr>
                  <p:spPr>
                    <a:xfrm>
                      <a:off x="3224808" y="3789040"/>
                      <a:ext cx="1080120" cy="936104"/>
                    </a:xfrm>
                    <a:prstGeom prst="round2SameRect">
                      <a:avLst>
                        <a:gd name="adj1" fmla="val 26115"/>
                        <a:gd name="adj2" fmla="val 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台形 328"/>
                    <p:cNvSpPr/>
                    <p:nvPr/>
                  </p:nvSpPr>
                  <p:spPr>
                    <a:xfrm rot="10800000">
                      <a:off x="3512840" y="3789040"/>
                      <a:ext cx="504056" cy="216024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0" name="片側の 2 つの角を丸めた四角形 329"/>
                    <p:cNvSpPr/>
                    <p:nvPr/>
                  </p:nvSpPr>
                  <p:spPr>
                    <a:xfrm rot="10800000">
                      <a:off x="3656856" y="3645024"/>
                      <a:ext cx="216024" cy="2880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31" name="片側の 2 つの角を丸めた四角形 330"/>
                    <p:cNvSpPr/>
                    <p:nvPr/>
                  </p:nvSpPr>
                  <p:spPr>
                    <a:xfrm rot="9000000">
                      <a:off x="2972470" y="3817458"/>
                      <a:ext cx="329979" cy="80725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32" name="グループ化 80"/>
                    <p:cNvGrpSpPr/>
                    <p:nvPr/>
                  </p:nvGrpSpPr>
                  <p:grpSpPr>
                    <a:xfrm>
                      <a:off x="2432720" y="3501008"/>
                      <a:ext cx="632009" cy="460178"/>
                      <a:chOff x="5350086" y="3216416"/>
                      <a:chExt cx="1026444" cy="747371"/>
                    </a:xfrm>
                  </p:grpSpPr>
                  <p:sp>
                    <p:nvSpPr>
                      <p:cNvPr id="348" name="角丸四角形 347"/>
                      <p:cNvSpPr/>
                      <p:nvPr/>
                    </p:nvSpPr>
                    <p:spPr>
                      <a:xfrm rot="900000">
                        <a:off x="5414628" y="3796812"/>
                        <a:ext cx="751592" cy="939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9" name="角丸四角形 348"/>
                      <p:cNvSpPr/>
                      <p:nvPr/>
                    </p:nvSpPr>
                    <p:spPr>
                      <a:xfrm rot="900000">
                        <a:off x="5384415" y="3671475"/>
                        <a:ext cx="751592" cy="939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0" name="角丸四角形 349"/>
                      <p:cNvSpPr/>
                      <p:nvPr/>
                    </p:nvSpPr>
                    <p:spPr>
                      <a:xfrm rot="900000">
                        <a:off x="5497652" y="3570664"/>
                        <a:ext cx="667893" cy="8345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1" name="角丸四角形 350"/>
                      <p:cNvSpPr/>
                      <p:nvPr/>
                    </p:nvSpPr>
                    <p:spPr>
                      <a:xfrm rot="900000">
                        <a:off x="5739832" y="3495493"/>
                        <a:ext cx="636698" cy="46829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2" name="角丸四角形 351"/>
                      <p:cNvSpPr/>
                      <p:nvPr/>
                    </p:nvSpPr>
                    <p:spPr>
                      <a:xfrm rot="900000">
                        <a:off x="5350086" y="3538100"/>
                        <a:ext cx="751592" cy="939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3" name="角丸四角形 352"/>
                      <p:cNvSpPr/>
                      <p:nvPr/>
                    </p:nvSpPr>
                    <p:spPr>
                      <a:xfrm rot="900000">
                        <a:off x="5471703" y="3451234"/>
                        <a:ext cx="751592" cy="939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4" name="角丸四角形 353"/>
                      <p:cNvSpPr/>
                      <p:nvPr/>
                    </p:nvSpPr>
                    <p:spPr>
                      <a:xfrm rot="3568848">
                        <a:off x="5756879" y="3396448"/>
                        <a:ext cx="513820" cy="15375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333" name="グループ化 92"/>
                    <p:cNvGrpSpPr/>
                    <p:nvPr/>
                  </p:nvGrpSpPr>
                  <p:grpSpPr>
                    <a:xfrm>
                      <a:off x="3166602" y="3117056"/>
                      <a:ext cx="252044" cy="332056"/>
                      <a:chOff x="3195713" y="3098872"/>
                      <a:chExt cx="279648" cy="368424"/>
                    </a:xfrm>
                  </p:grpSpPr>
                  <p:sp>
                    <p:nvSpPr>
                      <p:cNvPr id="346" name="円/楕円 345"/>
                      <p:cNvSpPr/>
                      <p:nvPr/>
                    </p:nvSpPr>
                    <p:spPr>
                      <a:xfrm rot="20700000">
                        <a:off x="3195713" y="3098872"/>
                        <a:ext cx="279648" cy="368424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47" name="円/楕円 346"/>
                      <p:cNvSpPr/>
                      <p:nvPr/>
                    </p:nvSpPr>
                    <p:spPr>
                      <a:xfrm rot="20700000">
                        <a:off x="3240543" y="3135909"/>
                        <a:ext cx="223422" cy="294350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334" name="グループ化 91"/>
                    <p:cNvGrpSpPr/>
                    <p:nvPr/>
                  </p:nvGrpSpPr>
                  <p:grpSpPr>
                    <a:xfrm flipH="1">
                      <a:off x="4102706" y="3117056"/>
                      <a:ext cx="252044" cy="332056"/>
                      <a:chOff x="4146030" y="3098872"/>
                      <a:chExt cx="279648" cy="368424"/>
                    </a:xfrm>
                  </p:grpSpPr>
                  <p:sp>
                    <p:nvSpPr>
                      <p:cNvPr id="344" name="円/楕円 343"/>
                      <p:cNvSpPr/>
                      <p:nvPr/>
                    </p:nvSpPr>
                    <p:spPr>
                      <a:xfrm rot="20700000">
                        <a:off x="4146030" y="3098872"/>
                        <a:ext cx="279648" cy="368424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45" name="円/楕円 344"/>
                      <p:cNvSpPr/>
                      <p:nvPr/>
                    </p:nvSpPr>
                    <p:spPr>
                      <a:xfrm rot="20700000">
                        <a:off x="4190860" y="3135909"/>
                        <a:ext cx="223422" cy="294350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5" name="片側の 2 つの角を丸めた四角形 334"/>
                    <p:cNvSpPr/>
                    <p:nvPr/>
                  </p:nvSpPr>
                  <p:spPr>
                    <a:xfrm rot="10800000">
                      <a:off x="3656856" y="3501008"/>
                      <a:ext cx="216024" cy="2880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36" name="円/楕円 335"/>
                    <p:cNvSpPr/>
                    <p:nvPr/>
                  </p:nvSpPr>
                  <p:spPr>
                    <a:xfrm>
                      <a:off x="3296816" y="2780928"/>
                      <a:ext cx="936104" cy="93610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37" name="台形 336"/>
                    <p:cNvSpPr/>
                    <p:nvPr/>
                  </p:nvSpPr>
                  <p:spPr>
                    <a:xfrm>
                      <a:off x="3656856" y="4005064"/>
                      <a:ext cx="216024" cy="360040"/>
                    </a:xfrm>
                    <a:prstGeom prst="trapezoid">
                      <a:avLst>
                        <a:gd name="adj" fmla="val 39330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1" name="月 340"/>
                    <p:cNvSpPr/>
                    <p:nvPr/>
                  </p:nvSpPr>
                  <p:spPr>
                    <a:xfrm rot="16200000" flipH="1">
                      <a:off x="3489980" y="2929767"/>
                      <a:ext cx="45719" cy="288032"/>
                    </a:xfrm>
                    <a:prstGeom prst="moon">
                      <a:avLst/>
                    </a:prstGeom>
                    <a:solidFill>
                      <a:srgbClr val="8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2" name="月 341"/>
                    <p:cNvSpPr/>
                    <p:nvPr/>
                  </p:nvSpPr>
                  <p:spPr>
                    <a:xfrm rot="16200000" flipH="1">
                      <a:off x="3994036" y="2929767"/>
                      <a:ext cx="45719" cy="288032"/>
                    </a:xfrm>
                    <a:prstGeom prst="moon">
                      <a:avLst/>
                    </a:prstGeom>
                    <a:solidFill>
                      <a:srgbClr val="8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3" name="円/楕円 342"/>
                    <p:cNvSpPr/>
                    <p:nvPr/>
                  </p:nvSpPr>
                  <p:spPr>
                    <a:xfrm>
                      <a:off x="3705448" y="3455289"/>
                      <a:ext cx="11884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325" name="円/楕円 324"/>
                  <p:cNvSpPr/>
                  <p:nvPr/>
                </p:nvSpPr>
                <p:spPr>
                  <a:xfrm rot="19800000">
                    <a:off x="4988793" y="948256"/>
                    <a:ext cx="504056" cy="216024"/>
                  </a:xfrm>
                  <a:prstGeom prst="ellipse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6" name="円/楕円 325"/>
                  <p:cNvSpPr/>
                  <p:nvPr/>
                </p:nvSpPr>
                <p:spPr>
                  <a:xfrm rot="1800000" flipH="1">
                    <a:off x="5348832" y="948256"/>
                    <a:ext cx="504056" cy="216024"/>
                  </a:xfrm>
                  <a:prstGeom prst="ellipse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6" name="月 315"/>
                <p:cNvSpPr/>
                <p:nvPr/>
              </p:nvSpPr>
              <p:spPr>
                <a:xfrm>
                  <a:off x="7833320" y="1124744"/>
                  <a:ext cx="288032" cy="1008112"/>
                </a:xfrm>
                <a:prstGeom prst="moon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7" name="グループ化 307"/>
                <p:cNvGrpSpPr/>
                <p:nvPr/>
              </p:nvGrpSpPr>
              <p:grpSpPr>
                <a:xfrm>
                  <a:off x="8150384" y="971212"/>
                  <a:ext cx="160550" cy="373071"/>
                  <a:chOff x="8150384" y="971212"/>
                  <a:chExt cx="160550" cy="373071"/>
                </a:xfrm>
              </p:grpSpPr>
              <p:sp>
                <p:nvSpPr>
                  <p:cNvPr id="322" name="月 321"/>
                  <p:cNvSpPr/>
                  <p:nvPr/>
                </p:nvSpPr>
                <p:spPr>
                  <a:xfrm rot="2155952" flipH="1">
                    <a:off x="8222392" y="971212"/>
                    <a:ext cx="88542" cy="373071"/>
                  </a:xfrm>
                  <a:prstGeom prst="moon">
                    <a:avLst>
                      <a:gd name="adj" fmla="val 33807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3" name="月 322"/>
                  <p:cNvSpPr/>
                  <p:nvPr/>
                </p:nvSpPr>
                <p:spPr>
                  <a:xfrm rot="2155952" flipH="1">
                    <a:off x="8150384" y="971212"/>
                    <a:ext cx="88542" cy="373071"/>
                  </a:xfrm>
                  <a:prstGeom prst="moon">
                    <a:avLst>
                      <a:gd name="adj" fmla="val 33807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8" name="グループ化 308"/>
                <p:cNvGrpSpPr/>
                <p:nvPr/>
              </p:nvGrpSpPr>
              <p:grpSpPr>
                <a:xfrm flipH="1">
                  <a:off x="8397191" y="971212"/>
                  <a:ext cx="160550" cy="373071"/>
                  <a:chOff x="8150384" y="971212"/>
                  <a:chExt cx="160550" cy="373071"/>
                </a:xfrm>
              </p:grpSpPr>
              <p:sp>
                <p:nvSpPr>
                  <p:cNvPr id="320" name="月 319"/>
                  <p:cNvSpPr/>
                  <p:nvPr/>
                </p:nvSpPr>
                <p:spPr>
                  <a:xfrm rot="2155952" flipH="1">
                    <a:off x="8222392" y="971212"/>
                    <a:ext cx="88542" cy="373071"/>
                  </a:xfrm>
                  <a:prstGeom prst="moon">
                    <a:avLst>
                      <a:gd name="adj" fmla="val 33807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1" name="月 320"/>
                  <p:cNvSpPr/>
                  <p:nvPr/>
                </p:nvSpPr>
                <p:spPr>
                  <a:xfrm rot="2155952" flipH="1">
                    <a:off x="8150384" y="971212"/>
                    <a:ext cx="88542" cy="373071"/>
                  </a:xfrm>
                  <a:prstGeom prst="moon">
                    <a:avLst>
                      <a:gd name="adj" fmla="val 33807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9" name="月 318"/>
                <p:cNvSpPr/>
                <p:nvPr/>
              </p:nvSpPr>
              <p:spPr>
                <a:xfrm flipH="1">
                  <a:off x="8625408" y="1124744"/>
                  <a:ext cx="288032" cy="1008112"/>
                </a:xfrm>
                <a:prstGeom prst="moon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63" name="グループ化 762"/>
              <p:cNvGrpSpPr/>
              <p:nvPr/>
            </p:nvGrpSpPr>
            <p:grpSpPr>
              <a:xfrm>
                <a:off x="8735306" y="1159138"/>
                <a:ext cx="193857" cy="260671"/>
                <a:chOff x="1217547" y="526022"/>
                <a:chExt cx="235974" cy="354014"/>
              </a:xfrm>
            </p:grpSpPr>
            <p:sp>
              <p:nvSpPr>
                <p:cNvPr id="764" name="円/楕円 763"/>
                <p:cNvSpPr/>
                <p:nvPr/>
              </p:nvSpPr>
              <p:spPr bwMode="auto">
                <a:xfrm>
                  <a:off x="1223792" y="561815"/>
                  <a:ext cx="223473" cy="31822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月 764"/>
                <p:cNvSpPr/>
                <p:nvPr/>
              </p:nvSpPr>
              <p:spPr>
                <a:xfrm rot="16200000" flipH="1">
                  <a:off x="1262184" y="504044"/>
                  <a:ext cx="146697" cy="235972"/>
                </a:xfrm>
                <a:prstGeom prst="moon">
                  <a:avLst>
                    <a:gd name="adj" fmla="val 2174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6" name="円/楕円 765"/>
                <p:cNvSpPr/>
                <p:nvPr/>
              </p:nvSpPr>
              <p:spPr bwMode="auto">
                <a:xfrm>
                  <a:off x="1253750" y="626965"/>
                  <a:ext cx="161132" cy="19312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円/楕円 766"/>
                <p:cNvSpPr/>
                <p:nvPr/>
              </p:nvSpPr>
              <p:spPr bwMode="auto">
                <a:xfrm>
                  <a:off x="1283071" y="656288"/>
                  <a:ext cx="102488" cy="12284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円/楕円 767"/>
                <p:cNvSpPr/>
                <p:nvPr/>
              </p:nvSpPr>
              <p:spPr bwMode="auto">
                <a:xfrm>
                  <a:off x="1308693" y="681906"/>
                  <a:ext cx="51244" cy="6142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円/楕円 768"/>
                <p:cNvSpPr/>
                <p:nvPr/>
              </p:nvSpPr>
              <p:spPr bwMode="auto">
                <a:xfrm>
                  <a:off x="1298276" y="640531"/>
                  <a:ext cx="72077" cy="8639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月 770"/>
                <p:cNvSpPr/>
                <p:nvPr/>
              </p:nvSpPr>
              <p:spPr>
                <a:xfrm rot="16200000" flipH="1">
                  <a:off x="1262186" y="481385"/>
                  <a:ext cx="146697" cy="235972"/>
                </a:xfrm>
                <a:prstGeom prst="moon">
                  <a:avLst>
                    <a:gd name="adj" fmla="val 8007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0" name="二等辺三角形 769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772" name="グループ化 771"/>
              <p:cNvGrpSpPr/>
              <p:nvPr/>
            </p:nvGrpSpPr>
            <p:grpSpPr>
              <a:xfrm flipH="1">
                <a:off x="9065829" y="1159138"/>
                <a:ext cx="193857" cy="260671"/>
                <a:chOff x="1217547" y="526022"/>
                <a:chExt cx="235974" cy="354014"/>
              </a:xfrm>
            </p:grpSpPr>
            <p:sp>
              <p:nvSpPr>
                <p:cNvPr id="773" name="円/楕円 772"/>
                <p:cNvSpPr/>
                <p:nvPr/>
              </p:nvSpPr>
              <p:spPr bwMode="auto">
                <a:xfrm>
                  <a:off x="1223792" y="561815"/>
                  <a:ext cx="223473" cy="31822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44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月 773"/>
                <p:cNvSpPr/>
                <p:nvPr/>
              </p:nvSpPr>
              <p:spPr>
                <a:xfrm rot="16200000" flipH="1">
                  <a:off x="1262184" y="504044"/>
                  <a:ext cx="146697" cy="235972"/>
                </a:xfrm>
                <a:prstGeom prst="moon">
                  <a:avLst>
                    <a:gd name="adj" fmla="val 2174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5" name="円/楕円 774"/>
                <p:cNvSpPr/>
                <p:nvPr/>
              </p:nvSpPr>
              <p:spPr bwMode="auto">
                <a:xfrm>
                  <a:off x="1253750" y="626965"/>
                  <a:ext cx="161132" cy="19312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円/楕円 775"/>
                <p:cNvSpPr/>
                <p:nvPr/>
              </p:nvSpPr>
              <p:spPr bwMode="auto">
                <a:xfrm>
                  <a:off x="1283071" y="656288"/>
                  <a:ext cx="102488" cy="12284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円/楕円 776"/>
                <p:cNvSpPr/>
                <p:nvPr/>
              </p:nvSpPr>
              <p:spPr bwMode="auto">
                <a:xfrm>
                  <a:off x="1308693" y="681906"/>
                  <a:ext cx="51244" cy="6142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円/楕円 777"/>
                <p:cNvSpPr/>
                <p:nvPr/>
              </p:nvSpPr>
              <p:spPr bwMode="auto">
                <a:xfrm>
                  <a:off x="1298276" y="640531"/>
                  <a:ext cx="72077" cy="8639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月 778"/>
                <p:cNvSpPr/>
                <p:nvPr/>
              </p:nvSpPr>
              <p:spPr>
                <a:xfrm rot="16200000" flipH="1">
                  <a:off x="1262186" y="481385"/>
                  <a:ext cx="146697" cy="235972"/>
                </a:xfrm>
                <a:prstGeom prst="moon">
                  <a:avLst>
                    <a:gd name="adj" fmla="val 8007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0" name="二等辺三角形 779"/>
                <p:cNvSpPr/>
                <p:nvPr/>
              </p:nvSpPr>
              <p:spPr bwMode="auto">
                <a:xfrm rot="19800000">
                  <a:off x="1226079" y="528959"/>
                  <a:ext cx="45719" cy="6414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784" name="月 783"/>
              <p:cNvSpPr/>
              <p:nvPr/>
            </p:nvSpPr>
            <p:spPr bwMode="auto">
              <a:xfrm rot="16200000">
                <a:off x="8963132" y="1454888"/>
                <a:ext cx="64572" cy="149850"/>
              </a:xfrm>
              <a:prstGeom prst="moon">
                <a:avLst>
                  <a:gd name="adj" fmla="val 8068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/>
            <p:cNvGrpSpPr/>
            <p:nvPr/>
          </p:nvGrpSpPr>
          <p:grpSpPr>
            <a:xfrm>
              <a:off x="7895415" y="2004619"/>
              <a:ext cx="1620180" cy="418542"/>
              <a:chOff x="407495" y="2004619"/>
              <a:chExt cx="1620180" cy="418542"/>
            </a:xfrm>
          </p:grpSpPr>
          <p:grpSp>
            <p:nvGrpSpPr>
              <p:cNvPr id="739" name="グループ化 738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744" name="台形 743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テキスト ボックス 744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740" name="グループ化 739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741" name="正方形/長方形 740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正方形/長方形 741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正方形/長方形 742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3" name="グループ化 912"/>
            <p:cNvGrpSpPr/>
            <p:nvPr/>
          </p:nvGrpSpPr>
          <p:grpSpPr>
            <a:xfrm>
              <a:off x="8275251" y="902977"/>
              <a:ext cx="1078194" cy="548398"/>
              <a:chOff x="1704957" y="593685"/>
              <a:chExt cx="1326559" cy="848087"/>
            </a:xfrm>
          </p:grpSpPr>
          <p:sp>
            <p:nvSpPr>
              <p:cNvPr id="914" name="パイ 913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台形 914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角丸四角形 915"/>
              <p:cNvSpPr/>
              <p:nvPr/>
            </p:nvSpPr>
            <p:spPr bwMode="auto">
              <a:xfrm>
                <a:off x="1704957" y="1035442"/>
                <a:ext cx="1326559" cy="7667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" name="グループ化 101"/>
          <p:cNvGrpSpPr/>
          <p:nvPr/>
        </p:nvGrpSpPr>
        <p:grpSpPr>
          <a:xfrm>
            <a:off x="7895415" y="2863857"/>
            <a:ext cx="1620180" cy="1503928"/>
            <a:chOff x="7895415" y="2863857"/>
            <a:chExt cx="1620180" cy="1503928"/>
          </a:xfrm>
        </p:grpSpPr>
        <p:grpSp>
          <p:nvGrpSpPr>
            <p:cNvPr id="436" name="グループ化 435"/>
            <p:cNvGrpSpPr/>
            <p:nvPr/>
          </p:nvGrpSpPr>
          <p:grpSpPr>
            <a:xfrm>
              <a:off x="8025783" y="2949453"/>
              <a:ext cx="1131277" cy="1229101"/>
              <a:chOff x="7041232" y="836712"/>
              <a:chExt cx="1922030" cy="2088232"/>
            </a:xfrm>
          </p:grpSpPr>
          <p:grpSp>
            <p:nvGrpSpPr>
              <p:cNvPr id="437" name="グループ化 259"/>
              <p:cNvGrpSpPr/>
              <p:nvPr/>
            </p:nvGrpSpPr>
            <p:grpSpPr>
              <a:xfrm>
                <a:off x="7041232" y="836712"/>
                <a:ext cx="1922030" cy="2088232"/>
                <a:chOff x="4104456" y="836712"/>
                <a:chExt cx="1922030" cy="2088232"/>
              </a:xfrm>
            </p:grpSpPr>
            <p:grpSp>
              <p:nvGrpSpPr>
                <p:cNvPr id="446" name="グループ化 260"/>
                <p:cNvGrpSpPr/>
                <p:nvPr/>
              </p:nvGrpSpPr>
              <p:grpSpPr>
                <a:xfrm>
                  <a:off x="4104456" y="836712"/>
                  <a:ext cx="1922030" cy="2088232"/>
                  <a:chOff x="2432720" y="2636912"/>
                  <a:chExt cx="1922030" cy="2088232"/>
                </a:xfrm>
              </p:grpSpPr>
              <p:sp>
                <p:nvSpPr>
                  <p:cNvPr id="449" name="片側の 2 つの角を丸めた四角形 448"/>
                  <p:cNvSpPr/>
                  <p:nvPr/>
                </p:nvSpPr>
                <p:spPr>
                  <a:xfrm>
                    <a:off x="3224808" y="2636912"/>
                    <a:ext cx="1080120" cy="1296144"/>
                  </a:xfrm>
                  <a:prstGeom prst="round2SameRect">
                    <a:avLst>
                      <a:gd name="adj1" fmla="val 50000"/>
                      <a:gd name="adj2" fmla="val 29542"/>
                    </a:avLst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片側の 2 つの角を丸めた四角形 449"/>
                  <p:cNvSpPr/>
                  <p:nvPr/>
                </p:nvSpPr>
                <p:spPr>
                  <a:xfrm>
                    <a:off x="3224808" y="3789040"/>
                    <a:ext cx="1080120" cy="936104"/>
                  </a:xfrm>
                  <a:prstGeom prst="round2SameRect">
                    <a:avLst>
                      <a:gd name="adj1" fmla="val 26115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台形 450"/>
                  <p:cNvSpPr/>
                  <p:nvPr/>
                </p:nvSpPr>
                <p:spPr>
                  <a:xfrm rot="10800000">
                    <a:off x="3512840" y="3789040"/>
                    <a:ext cx="504056" cy="216024"/>
                  </a:xfrm>
                  <a:prstGeom prst="trapezoid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片側の 2 つの角を丸めた四角形 451"/>
                  <p:cNvSpPr/>
                  <p:nvPr/>
                </p:nvSpPr>
                <p:spPr>
                  <a:xfrm rot="10800000">
                    <a:off x="3656856" y="3645024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3" name="片側の 2 つの角を丸めた四角形 452"/>
                  <p:cNvSpPr/>
                  <p:nvPr/>
                </p:nvSpPr>
                <p:spPr>
                  <a:xfrm rot="9000000">
                    <a:off x="2972470" y="3817458"/>
                    <a:ext cx="329979" cy="80725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4" name="グループ化 80"/>
                  <p:cNvGrpSpPr/>
                  <p:nvPr/>
                </p:nvGrpSpPr>
                <p:grpSpPr>
                  <a:xfrm>
                    <a:off x="2432720" y="3501008"/>
                    <a:ext cx="632009" cy="460178"/>
                    <a:chOff x="5350086" y="3216416"/>
                    <a:chExt cx="1026444" cy="747371"/>
                  </a:xfrm>
                </p:grpSpPr>
                <p:sp>
                  <p:nvSpPr>
                    <p:cNvPr id="470" name="角丸四角形 469"/>
                    <p:cNvSpPr/>
                    <p:nvPr/>
                  </p:nvSpPr>
                  <p:spPr>
                    <a:xfrm rot="900000">
                      <a:off x="5414628" y="3796812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1" name="角丸四角形 470"/>
                    <p:cNvSpPr/>
                    <p:nvPr/>
                  </p:nvSpPr>
                  <p:spPr>
                    <a:xfrm rot="900000">
                      <a:off x="5384415" y="3671475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2" name="角丸四角形 471"/>
                    <p:cNvSpPr/>
                    <p:nvPr/>
                  </p:nvSpPr>
                  <p:spPr>
                    <a:xfrm rot="900000">
                      <a:off x="5497652" y="3570664"/>
                      <a:ext cx="667893" cy="834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3" name="角丸四角形 472"/>
                    <p:cNvSpPr/>
                    <p:nvPr/>
                  </p:nvSpPr>
                  <p:spPr>
                    <a:xfrm rot="900000">
                      <a:off x="5739832" y="3495493"/>
                      <a:ext cx="636698" cy="468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4" name="角丸四角形 473"/>
                    <p:cNvSpPr/>
                    <p:nvPr/>
                  </p:nvSpPr>
                  <p:spPr>
                    <a:xfrm rot="900000">
                      <a:off x="5350086" y="3538100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角丸四角形 474"/>
                    <p:cNvSpPr/>
                    <p:nvPr/>
                  </p:nvSpPr>
                  <p:spPr>
                    <a:xfrm rot="900000">
                      <a:off x="5471703" y="3451234"/>
                      <a:ext cx="751592" cy="939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6" name="角丸四角形 475"/>
                    <p:cNvSpPr/>
                    <p:nvPr/>
                  </p:nvSpPr>
                  <p:spPr>
                    <a:xfrm rot="3568848">
                      <a:off x="5756879" y="3396448"/>
                      <a:ext cx="513820" cy="1537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5" name="グループ化 92"/>
                  <p:cNvGrpSpPr/>
                  <p:nvPr/>
                </p:nvGrpSpPr>
                <p:grpSpPr>
                  <a:xfrm>
                    <a:off x="3166602" y="3117056"/>
                    <a:ext cx="252044" cy="332056"/>
                    <a:chOff x="3195713" y="3098872"/>
                    <a:chExt cx="279648" cy="368424"/>
                  </a:xfrm>
                </p:grpSpPr>
                <p:sp>
                  <p:nvSpPr>
                    <p:cNvPr id="468" name="円/楕円 467"/>
                    <p:cNvSpPr/>
                    <p:nvPr/>
                  </p:nvSpPr>
                  <p:spPr>
                    <a:xfrm rot="20700000">
                      <a:off x="3195713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9" name="円/楕円 468"/>
                    <p:cNvSpPr/>
                    <p:nvPr/>
                  </p:nvSpPr>
                  <p:spPr>
                    <a:xfrm rot="20700000">
                      <a:off x="3240543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6" name="グループ化 91"/>
                  <p:cNvGrpSpPr/>
                  <p:nvPr/>
                </p:nvGrpSpPr>
                <p:grpSpPr>
                  <a:xfrm flipH="1">
                    <a:off x="4102706" y="3117056"/>
                    <a:ext cx="252044" cy="332056"/>
                    <a:chOff x="4146030" y="3098872"/>
                    <a:chExt cx="279648" cy="368424"/>
                  </a:xfrm>
                </p:grpSpPr>
                <p:sp>
                  <p:nvSpPr>
                    <p:cNvPr id="466" name="円/楕円 465"/>
                    <p:cNvSpPr/>
                    <p:nvPr/>
                  </p:nvSpPr>
                  <p:spPr>
                    <a:xfrm rot="20700000">
                      <a:off x="4146030" y="3098872"/>
                      <a:ext cx="279648" cy="368424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7" name="円/楕円 466"/>
                    <p:cNvSpPr/>
                    <p:nvPr/>
                  </p:nvSpPr>
                  <p:spPr>
                    <a:xfrm rot="20700000">
                      <a:off x="4190860" y="3135909"/>
                      <a:ext cx="223422" cy="29435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7" name="片側の 2 つの角を丸めた四角形 456"/>
                  <p:cNvSpPr/>
                  <p:nvPr/>
                </p:nvSpPr>
                <p:spPr>
                  <a:xfrm rot="10800000">
                    <a:off x="3656856" y="3501008"/>
                    <a:ext cx="216024" cy="2880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円/楕円 457"/>
                  <p:cNvSpPr/>
                  <p:nvPr/>
                </p:nvSpPr>
                <p:spPr>
                  <a:xfrm>
                    <a:off x="3296816" y="2780928"/>
                    <a:ext cx="936104" cy="936104"/>
                  </a:xfrm>
                  <a:prstGeom prst="ellipse">
                    <a:avLst/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9" name="台形 458"/>
                  <p:cNvSpPr/>
                  <p:nvPr/>
                </p:nvSpPr>
                <p:spPr>
                  <a:xfrm>
                    <a:off x="3656856" y="4005064"/>
                    <a:ext cx="216024" cy="360040"/>
                  </a:xfrm>
                  <a:prstGeom prst="trapezoid">
                    <a:avLst>
                      <a:gd name="adj" fmla="val 39330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0" name="月 459"/>
                  <p:cNvSpPr/>
                  <p:nvPr/>
                </p:nvSpPr>
                <p:spPr>
                  <a:xfrm rot="16200000">
                    <a:off x="3476836" y="3104964"/>
                    <a:ext cx="72008" cy="288032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1" name="月 460"/>
                  <p:cNvSpPr/>
                  <p:nvPr/>
                </p:nvSpPr>
                <p:spPr>
                  <a:xfrm rot="16200000">
                    <a:off x="3980892" y="3104964"/>
                    <a:ext cx="72008" cy="288032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2" name="二等辺三角形 461"/>
                  <p:cNvSpPr/>
                  <p:nvPr/>
                </p:nvSpPr>
                <p:spPr>
                  <a:xfrm rot="10800000">
                    <a:off x="3610572" y="3557588"/>
                    <a:ext cx="308592" cy="102864"/>
                  </a:xfrm>
                  <a:prstGeom prst="triangle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3" name="月 462"/>
                  <p:cNvSpPr/>
                  <p:nvPr/>
                </p:nvSpPr>
                <p:spPr>
                  <a:xfrm rot="16200000" flipH="1">
                    <a:off x="3489980" y="2929767"/>
                    <a:ext cx="45719" cy="288032"/>
                  </a:xfrm>
                  <a:prstGeom prst="moon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4" name="月 463"/>
                  <p:cNvSpPr/>
                  <p:nvPr/>
                </p:nvSpPr>
                <p:spPr>
                  <a:xfrm rot="16200000" flipH="1">
                    <a:off x="3994036" y="2929767"/>
                    <a:ext cx="45719" cy="288032"/>
                  </a:xfrm>
                  <a:prstGeom prst="moon">
                    <a:avLst/>
                  </a:prstGeom>
                  <a:solidFill>
                    <a:srgbClr val="8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5" name="円/楕円 464"/>
                  <p:cNvSpPr/>
                  <p:nvPr/>
                </p:nvSpPr>
                <p:spPr>
                  <a:xfrm>
                    <a:off x="3705448" y="3455289"/>
                    <a:ext cx="11884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47" name="円/楕円 446"/>
                <p:cNvSpPr/>
                <p:nvPr/>
              </p:nvSpPr>
              <p:spPr>
                <a:xfrm rot="19800000">
                  <a:off x="4988793" y="948256"/>
                  <a:ext cx="504056" cy="216024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円/楕円 447"/>
                <p:cNvSpPr/>
                <p:nvPr/>
              </p:nvSpPr>
              <p:spPr>
                <a:xfrm rot="1800000" flipH="1">
                  <a:off x="5348832" y="948256"/>
                  <a:ext cx="504056" cy="216024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月 437"/>
              <p:cNvSpPr/>
              <p:nvPr/>
            </p:nvSpPr>
            <p:spPr>
              <a:xfrm>
                <a:off x="7833320" y="1124744"/>
                <a:ext cx="288032" cy="1008112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9" name="グループ化 307"/>
              <p:cNvGrpSpPr/>
              <p:nvPr/>
            </p:nvGrpSpPr>
            <p:grpSpPr>
              <a:xfrm>
                <a:off x="8150384" y="971212"/>
                <a:ext cx="160550" cy="373071"/>
                <a:chOff x="8150384" y="971212"/>
                <a:chExt cx="160550" cy="373071"/>
              </a:xfrm>
            </p:grpSpPr>
            <p:sp>
              <p:nvSpPr>
                <p:cNvPr id="444" name="月 443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月 444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0" name="グループ化 308"/>
              <p:cNvGrpSpPr/>
              <p:nvPr/>
            </p:nvGrpSpPr>
            <p:grpSpPr>
              <a:xfrm flipH="1">
                <a:off x="8397191" y="971212"/>
                <a:ext cx="160550" cy="373071"/>
                <a:chOff x="8150384" y="971212"/>
                <a:chExt cx="160550" cy="373071"/>
              </a:xfrm>
            </p:grpSpPr>
            <p:sp>
              <p:nvSpPr>
                <p:cNvPr id="442" name="月 441"/>
                <p:cNvSpPr/>
                <p:nvPr/>
              </p:nvSpPr>
              <p:spPr>
                <a:xfrm rot="2155952" flipH="1">
                  <a:off x="8222392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3" name="月 442"/>
                <p:cNvSpPr/>
                <p:nvPr/>
              </p:nvSpPr>
              <p:spPr>
                <a:xfrm rot="2155952" flipH="1">
                  <a:off x="8150384" y="971212"/>
                  <a:ext cx="88542" cy="373071"/>
                </a:xfrm>
                <a:prstGeom prst="moon">
                  <a:avLst>
                    <a:gd name="adj" fmla="val 33807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1" name="月 440"/>
              <p:cNvSpPr/>
              <p:nvPr/>
            </p:nvSpPr>
            <p:spPr>
              <a:xfrm flipH="1">
                <a:off x="8625408" y="1124744"/>
                <a:ext cx="288032" cy="1008112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16" name="グループ化 815"/>
            <p:cNvGrpSpPr/>
            <p:nvPr/>
          </p:nvGrpSpPr>
          <p:grpSpPr>
            <a:xfrm>
              <a:off x="7895415" y="3949243"/>
              <a:ext cx="1620180" cy="418542"/>
              <a:chOff x="407495" y="2004619"/>
              <a:chExt cx="1620180" cy="418542"/>
            </a:xfrm>
          </p:grpSpPr>
          <p:grpSp>
            <p:nvGrpSpPr>
              <p:cNvPr id="817" name="グループ化 816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22" name="台形 821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テキスト ボックス 822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18" name="グループ化 817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19" name="正方形/長方形 818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正方形/長方形 819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正方形/長方形 820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7" name="グループ化 916"/>
            <p:cNvGrpSpPr/>
            <p:nvPr/>
          </p:nvGrpSpPr>
          <p:grpSpPr>
            <a:xfrm>
              <a:off x="8275251" y="2863857"/>
              <a:ext cx="1078194" cy="548398"/>
              <a:chOff x="1704957" y="593685"/>
              <a:chExt cx="1326559" cy="848087"/>
            </a:xfrm>
          </p:grpSpPr>
          <p:sp>
            <p:nvSpPr>
              <p:cNvPr id="918" name="パイ 917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台形 918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角丸四角形 919"/>
              <p:cNvSpPr/>
              <p:nvPr/>
            </p:nvSpPr>
            <p:spPr bwMode="auto">
              <a:xfrm>
                <a:off x="1704957" y="1035442"/>
                <a:ext cx="1326559" cy="7667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/>
          <p:cNvGrpSpPr/>
          <p:nvPr/>
        </p:nvGrpSpPr>
        <p:grpSpPr>
          <a:xfrm>
            <a:off x="7895415" y="4809497"/>
            <a:ext cx="1620180" cy="1502912"/>
            <a:chOff x="7895415" y="4809497"/>
            <a:chExt cx="1620180" cy="1502912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8025783" y="4890987"/>
              <a:ext cx="1131277" cy="1229101"/>
              <a:chOff x="7963630" y="4699120"/>
              <a:chExt cx="1491230" cy="1620180"/>
            </a:xfrm>
          </p:grpSpPr>
          <p:sp>
            <p:nvSpPr>
              <p:cNvPr id="631" name="片側の 2 つの角を丸めた四角形 630"/>
              <p:cNvSpPr/>
              <p:nvPr/>
            </p:nvSpPr>
            <p:spPr>
              <a:xfrm>
                <a:off x="8578181" y="4699120"/>
                <a:ext cx="838024" cy="1005629"/>
              </a:xfrm>
              <a:prstGeom prst="round2SameRect">
                <a:avLst>
                  <a:gd name="adj1" fmla="val 50000"/>
                  <a:gd name="adj2" fmla="val 29542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片側の 2 つの角を丸めた四角形 631"/>
              <p:cNvSpPr/>
              <p:nvPr/>
            </p:nvSpPr>
            <p:spPr>
              <a:xfrm>
                <a:off x="8578181" y="5593012"/>
                <a:ext cx="838024" cy="726288"/>
              </a:xfrm>
              <a:prstGeom prst="round2SameRect">
                <a:avLst>
                  <a:gd name="adj1" fmla="val 26115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台形 632"/>
              <p:cNvSpPr/>
              <p:nvPr/>
            </p:nvSpPr>
            <p:spPr>
              <a:xfrm rot="10800000">
                <a:off x="8801654" y="5593012"/>
                <a:ext cx="391078" cy="167605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片側の 2 つの角を丸めた四角形 633"/>
              <p:cNvSpPr/>
              <p:nvPr/>
            </p:nvSpPr>
            <p:spPr>
              <a:xfrm rot="10800000">
                <a:off x="8913391" y="5481276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片側の 2 つの角を丸めた四角形 634"/>
              <p:cNvSpPr/>
              <p:nvPr/>
            </p:nvSpPr>
            <p:spPr>
              <a:xfrm rot="9000000">
                <a:off x="8382402" y="5615061"/>
                <a:ext cx="256018" cy="6263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6" name="グループ化 80"/>
              <p:cNvGrpSpPr/>
              <p:nvPr/>
            </p:nvGrpSpPr>
            <p:grpSpPr>
              <a:xfrm>
                <a:off x="7963630" y="5369539"/>
                <a:ext cx="490352" cy="357035"/>
                <a:chOff x="5350086" y="3216416"/>
                <a:chExt cx="1026444" cy="747371"/>
              </a:xfrm>
            </p:grpSpPr>
            <p:sp>
              <p:nvSpPr>
                <p:cNvPr id="652" name="角丸四角形 651"/>
                <p:cNvSpPr/>
                <p:nvPr/>
              </p:nvSpPr>
              <p:spPr>
                <a:xfrm rot="900000">
                  <a:off x="5414628" y="3796812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角丸四角形 652"/>
                <p:cNvSpPr/>
                <p:nvPr/>
              </p:nvSpPr>
              <p:spPr>
                <a:xfrm rot="900000">
                  <a:off x="5384415" y="3671475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角丸四角形 653"/>
                <p:cNvSpPr/>
                <p:nvPr/>
              </p:nvSpPr>
              <p:spPr>
                <a:xfrm rot="900000">
                  <a:off x="5497652" y="3570664"/>
                  <a:ext cx="667893" cy="83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角丸四角形 654"/>
                <p:cNvSpPr/>
                <p:nvPr/>
              </p:nvSpPr>
              <p:spPr>
                <a:xfrm rot="900000">
                  <a:off x="5739832" y="3495493"/>
                  <a:ext cx="636698" cy="4682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角丸四角形 655"/>
                <p:cNvSpPr/>
                <p:nvPr/>
              </p:nvSpPr>
              <p:spPr>
                <a:xfrm rot="900000">
                  <a:off x="5350086" y="3538100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角丸四角形 656"/>
                <p:cNvSpPr/>
                <p:nvPr/>
              </p:nvSpPr>
              <p:spPr>
                <a:xfrm rot="900000">
                  <a:off x="5471703" y="3451234"/>
                  <a:ext cx="751592" cy="939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角丸四角形 657"/>
                <p:cNvSpPr/>
                <p:nvPr/>
              </p:nvSpPr>
              <p:spPr>
                <a:xfrm rot="3568848">
                  <a:off x="5756879" y="3396448"/>
                  <a:ext cx="513820" cy="1537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7" name="グループ化 92"/>
              <p:cNvGrpSpPr/>
              <p:nvPr/>
            </p:nvGrpSpPr>
            <p:grpSpPr>
              <a:xfrm>
                <a:off x="8533021" y="5071646"/>
                <a:ext cx="195551" cy="257630"/>
                <a:chOff x="3195713" y="3098872"/>
                <a:chExt cx="279648" cy="368424"/>
              </a:xfrm>
            </p:grpSpPr>
            <p:sp>
              <p:nvSpPr>
                <p:cNvPr id="650" name="円/楕円 649"/>
                <p:cNvSpPr/>
                <p:nvPr/>
              </p:nvSpPr>
              <p:spPr>
                <a:xfrm rot="20700000">
                  <a:off x="3195713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円/楕円 650"/>
                <p:cNvSpPr/>
                <p:nvPr/>
              </p:nvSpPr>
              <p:spPr>
                <a:xfrm rot="20700000">
                  <a:off x="3240543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91"/>
              <p:cNvGrpSpPr/>
              <p:nvPr/>
            </p:nvGrpSpPr>
            <p:grpSpPr>
              <a:xfrm flipH="1">
                <a:off x="9259309" y="5071646"/>
                <a:ext cx="195551" cy="257630"/>
                <a:chOff x="4146030" y="3098872"/>
                <a:chExt cx="279648" cy="368424"/>
              </a:xfrm>
            </p:grpSpPr>
            <p:sp>
              <p:nvSpPr>
                <p:cNvPr id="648" name="円/楕円 647"/>
                <p:cNvSpPr/>
                <p:nvPr/>
              </p:nvSpPr>
              <p:spPr>
                <a:xfrm rot="20700000">
                  <a:off x="4146030" y="3098872"/>
                  <a:ext cx="279648" cy="3684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 rot="20700000">
                  <a:off x="4190860" y="3135909"/>
                  <a:ext cx="223422" cy="29435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9" name="片側の 2 つの角を丸めた四角形 638"/>
              <p:cNvSpPr/>
              <p:nvPr/>
            </p:nvSpPr>
            <p:spPr>
              <a:xfrm rot="10800000">
                <a:off x="8913391" y="5369539"/>
                <a:ext cx="167605" cy="223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円/楕円 639"/>
              <p:cNvSpPr/>
              <p:nvPr/>
            </p:nvSpPr>
            <p:spPr>
              <a:xfrm>
                <a:off x="8634049" y="4810857"/>
                <a:ext cx="726288" cy="72628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台形 640"/>
              <p:cNvSpPr/>
              <p:nvPr/>
            </p:nvSpPr>
            <p:spPr>
              <a:xfrm>
                <a:off x="8913391" y="5760617"/>
                <a:ext cx="167605" cy="279341"/>
              </a:xfrm>
              <a:prstGeom prst="trapezoid">
                <a:avLst>
                  <a:gd name="adj" fmla="val 3933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月 641"/>
              <p:cNvSpPr/>
              <p:nvPr/>
            </p:nvSpPr>
            <p:spPr>
              <a:xfrm rot="16200000" flipH="1">
                <a:off x="8773720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月 642"/>
              <p:cNvSpPr/>
              <p:nvPr/>
            </p:nvSpPr>
            <p:spPr>
              <a:xfrm rot="16200000" flipH="1">
                <a:off x="9164798" y="5044523"/>
                <a:ext cx="55869" cy="22347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二等辺三角形 643"/>
              <p:cNvSpPr/>
              <p:nvPr/>
            </p:nvSpPr>
            <p:spPr>
              <a:xfrm rot="10800000">
                <a:off x="8877481" y="5413438"/>
                <a:ext cx="239425" cy="79808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月 644"/>
              <p:cNvSpPr/>
              <p:nvPr/>
            </p:nvSpPr>
            <p:spPr>
              <a:xfrm rot="16200000" flipH="1">
                <a:off x="8783918" y="4926335"/>
                <a:ext cx="35472" cy="223473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月 645"/>
              <p:cNvSpPr/>
              <p:nvPr/>
            </p:nvSpPr>
            <p:spPr>
              <a:xfrm rot="16200000" flipH="1">
                <a:off x="9174996" y="4926335"/>
                <a:ext cx="35472" cy="223473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円/楕円 646"/>
              <p:cNvSpPr/>
              <p:nvPr/>
            </p:nvSpPr>
            <p:spPr>
              <a:xfrm>
                <a:off x="8951091" y="5334068"/>
                <a:ext cx="92203" cy="35472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円/楕円 628"/>
              <p:cNvSpPr/>
              <p:nvPr/>
            </p:nvSpPr>
            <p:spPr>
              <a:xfrm rot="19800000">
                <a:off x="8649753" y="4785663"/>
                <a:ext cx="391078" cy="16760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>
              <a:xfrm rot="1800000" flipH="1">
                <a:off x="8929094" y="4785663"/>
                <a:ext cx="391078" cy="16760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月 619"/>
              <p:cNvSpPr/>
              <p:nvPr/>
            </p:nvSpPr>
            <p:spPr>
              <a:xfrm>
                <a:off x="8578181" y="4922593"/>
                <a:ext cx="223473" cy="782156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月 625"/>
              <p:cNvSpPr/>
              <p:nvPr/>
            </p:nvSpPr>
            <p:spPr>
              <a:xfrm rot="2155952" flipH="1">
                <a:off x="8880047" y="4803473"/>
                <a:ext cx="68697" cy="289452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月 626"/>
              <p:cNvSpPr/>
              <p:nvPr/>
            </p:nvSpPr>
            <p:spPr>
              <a:xfrm rot="2155952" flipH="1">
                <a:off x="8824179" y="4803473"/>
                <a:ext cx="68697" cy="289452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月 623"/>
              <p:cNvSpPr/>
              <p:nvPr/>
            </p:nvSpPr>
            <p:spPr>
              <a:xfrm rot="19444048">
                <a:off x="9015667" y="4803473"/>
                <a:ext cx="68697" cy="289452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月 624"/>
              <p:cNvSpPr/>
              <p:nvPr/>
            </p:nvSpPr>
            <p:spPr>
              <a:xfrm rot="19444048">
                <a:off x="9071535" y="4803473"/>
                <a:ext cx="68697" cy="289452"/>
              </a:xfrm>
              <a:prstGeom prst="moon">
                <a:avLst>
                  <a:gd name="adj" fmla="val 33807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月 622"/>
              <p:cNvSpPr/>
              <p:nvPr/>
            </p:nvSpPr>
            <p:spPr>
              <a:xfrm flipH="1">
                <a:off x="9192732" y="4922593"/>
                <a:ext cx="223473" cy="782156"/>
              </a:xfrm>
              <a:prstGeom prst="moon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6" name="グループ化 855"/>
            <p:cNvGrpSpPr/>
            <p:nvPr/>
          </p:nvGrpSpPr>
          <p:grpSpPr>
            <a:xfrm>
              <a:off x="7895415" y="5893867"/>
              <a:ext cx="1620180" cy="418542"/>
              <a:chOff x="407495" y="2004619"/>
              <a:chExt cx="1620180" cy="418542"/>
            </a:xfrm>
          </p:grpSpPr>
          <p:grpSp>
            <p:nvGrpSpPr>
              <p:cNvPr id="857" name="グループ化 856"/>
              <p:cNvGrpSpPr/>
              <p:nvPr/>
            </p:nvGrpSpPr>
            <p:grpSpPr>
              <a:xfrm>
                <a:off x="1537996" y="2004619"/>
                <a:ext cx="372448" cy="158042"/>
                <a:chOff x="1486213" y="1982646"/>
                <a:chExt cx="424231" cy="180015"/>
              </a:xfrm>
            </p:grpSpPr>
            <p:sp>
              <p:nvSpPr>
                <p:cNvPr id="862" name="台形 861"/>
                <p:cNvSpPr/>
                <p:nvPr/>
              </p:nvSpPr>
              <p:spPr bwMode="auto">
                <a:xfrm>
                  <a:off x="1486213" y="1982646"/>
                  <a:ext cx="424231" cy="180015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テキスト ボックス 862"/>
                <p:cNvSpPr txBox="1"/>
                <p:nvPr/>
              </p:nvSpPr>
              <p:spPr>
                <a:xfrm>
                  <a:off x="1537791" y="2004619"/>
                  <a:ext cx="321489" cy="13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1326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latin typeface="+mj-ea"/>
                      <a:ea typeface="+mj-ea"/>
                    </a:rPr>
                    <a:t>受付</a:t>
                  </a:r>
                  <a:endParaRPr kumimoji="1" lang="ja-JP" altLang="en-US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58" name="グループ化 857"/>
              <p:cNvGrpSpPr/>
              <p:nvPr/>
            </p:nvGrpSpPr>
            <p:grpSpPr>
              <a:xfrm>
                <a:off x="407495" y="2162661"/>
                <a:ext cx="1620180" cy="260500"/>
                <a:chOff x="407495" y="2162661"/>
                <a:chExt cx="1620180" cy="260500"/>
              </a:xfrm>
            </p:grpSpPr>
            <p:sp>
              <p:nvSpPr>
                <p:cNvPr id="859" name="正方形/長方形 858"/>
                <p:cNvSpPr/>
                <p:nvPr/>
              </p:nvSpPr>
              <p:spPr bwMode="auto">
                <a:xfrm>
                  <a:off x="453970" y="2207835"/>
                  <a:ext cx="1527230" cy="215326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正方形/長方形 859"/>
                <p:cNvSpPr/>
                <p:nvPr/>
              </p:nvSpPr>
              <p:spPr bwMode="auto">
                <a:xfrm>
                  <a:off x="453970" y="2192595"/>
                  <a:ext cx="1527230" cy="66275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正方形/長方形 860"/>
                <p:cNvSpPr/>
                <p:nvPr/>
              </p:nvSpPr>
              <p:spPr bwMode="auto">
                <a:xfrm>
                  <a:off x="407495" y="2162661"/>
                  <a:ext cx="1620180" cy="61833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1" name="グループ化 920"/>
            <p:cNvGrpSpPr/>
            <p:nvPr/>
          </p:nvGrpSpPr>
          <p:grpSpPr>
            <a:xfrm>
              <a:off x="8275251" y="4809497"/>
              <a:ext cx="1078194" cy="548398"/>
              <a:chOff x="1704957" y="593685"/>
              <a:chExt cx="1326559" cy="848087"/>
            </a:xfrm>
          </p:grpSpPr>
          <p:sp>
            <p:nvSpPr>
              <p:cNvPr id="922" name="パイ 921"/>
              <p:cNvSpPr/>
              <p:nvPr/>
            </p:nvSpPr>
            <p:spPr bwMode="auto">
              <a:xfrm>
                <a:off x="1982467" y="593685"/>
                <a:ext cx="776292" cy="848087"/>
              </a:xfrm>
              <a:prstGeom prst="pie">
                <a:avLst>
                  <a:gd name="adj1" fmla="val 10265632"/>
                  <a:gd name="adj2" fmla="val 4855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台形 922"/>
              <p:cNvSpPr/>
              <p:nvPr/>
            </p:nvSpPr>
            <p:spPr bwMode="auto">
              <a:xfrm>
                <a:off x="1952935" y="927735"/>
                <a:ext cx="824556" cy="132974"/>
              </a:xfrm>
              <a:prstGeom prst="trapezoid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角丸四角形 923"/>
              <p:cNvSpPr/>
              <p:nvPr/>
            </p:nvSpPr>
            <p:spPr bwMode="auto">
              <a:xfrm>
                <a:off x="1704957" y="1035442"/>
                <a:ext cx="1326559" cy="7667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3969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PPTX187_受付嬢</dc:title>
  <dc:subject>PPTX187_受付嬢</dc:subject>
  <dc:creator>http://www.digipot.net</dc:creator>
  <cp:lastModifiedBy/>
  <cp:revision>1</cp:revision>
  <dcterms:created xsi:type="dcterms:W3CDTF">2014-05-08T07:12:24Z</dcterms:created>
  <dcterms:modified xsi:type="dcterms:W3CDTF">2014-06-05T02:57:41Z</dcterms:modified>
  <cp:category/>
  <cp:version>1</cp:version>
</cp:coreProperties>
</file>