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2" r:id="rId2"/>
    <p:sldId id="273" r:id="rId3"/>
    <p:sldId id="274" r:id="rId4"/>
    <p:sldId id="275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CC00"/>
    <a:srgbClr val="0033CC"/>
    <a:srgbClr val="FFCC99"/>
    <a:srgbClr val="FFCC66"/>
    <a:srgbClr val="CC9900"/>
    <a:srgbClr val="666633"/>
    <a:srgbClr val="FFFF99"/>
    <a:srgbClr val="CCCC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>
        <p:scale>
          <a:sx n="66" d="100"/>
          <a:sy n="66" d="100"/>
        </p:scale>
        <p:origin x="-2102" y="-5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07327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7" name="グループ化 266"/>
          <p:cNvGrpSpPr/>
          <p:nvPr/>
        </p:nvGrpSpPr>
        <p:grpSpPr>
          <a:xfrm>
            <a:off x="961760" y="818710"/>
            <a:ext cx="464062" cy="1606368"/>
            <a:chOff x="6753200" y="1556791"/>
            <a:chExt cx="936104" cy="3240361"/>
          </a:xfrm>
        </p:grpSpPr>
        <p:grpSp>
          <p:nvGrpSpPr>
            <p:cNvPr id="268" name="グループ化 267"/>
            <p:cNvGrpSpPr/>
            <p:nvPr/>
          </p:nvGrpSpPr>
          <p:grpSpPr>
            <a:xfrm>
              <a:off x="6825208" y="3284984"/>
              <a:ext cx="792088" cy="1296144"/>
              <a:chOff x="6825208" y="3284984"/>
              <a:chExt cx="864096" cy="1296144"/>
            </a:xfrm>
            <a:solidFill>
              <a:srgbClr val="EEECE1">
                <a:lumMod val="10000"/>
              </a:srgbClr>
            </a:solidFill>
          </p:grpSpPr>
          <p:sp>
            <p:nvSpPr>
              <p:cNvPr id="318" name="フローチャート: 手作業 317"/>
              <p:cNvSpPr/>
              <p:nvPr/>
            </p:nvSpPr>
            <p:spPr>
              <a:xfrm>
                <a:off x="6825208" y="3284984"/>
                <a:ext cx="432048" cy="1296144"/>
              </a:xfrm>
              <a:prstGeom prst="flowChartManualOperation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19" name="フローチャート: 手作業 318"/>
              <p:cNvSpPr/>
              <p:nvPr/>
            </p:nvSpPr>
            <p:spPr>
              <a:xfrm>
                <a:off x="7257256" y="3284984"/>
                <a:ext cx="432048" cy="1296144"/>
              </a:xfrm>
              <a:prstGeom prst="flowChartManualOperation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269" name="片側の 2 つの角を丸めた四角形 268"/>
            <p:cNvSpPr/>
            <p:nvPr/>
          </p:nvSpPr>
          <p:spPr>
            <a:xfrm>
              <a:off x="6753200" y="2276872"/>
              <a:ext cx="936104" cy="1224136"/>
            </a:xfrm>
            <a:prstGeom prst="round2SameRect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270" name="片側の 2 つの角を丸めた四角形 269"/>
            <p:cNvSpPr/>
            <p:nvPr/>
          </p:nvSpPr>
          <p:spPr>
            <a:xfrm>
              <a:off x="6825208" y="4548188"/>
              <a:ext cx="360040" cy="24896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271" name="片側の 2 つの角を丸めた四角形 270"/>
            <p:cNvSpPr/>
            <p:nvPr/>
          </p:nvSpPr>
          <p:spPr>
            <a:xfrm>
              <a:off x="7257256" y="4548188"/>
              <a:ext cx="360040" cy="24896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272" name="グループ化 271"/>
            <p:cNvGrpSpPr/>
            <p:nvPr/>
          </p:nvGrpSpPr>
          <p:grpSpPr>
            <a:xfrm>
              <a:off x="6787108" y="1556791"/>
              <a:ext cx="864096" cy="936106"/>
              <a:chOff x="6787108" y="1556791"/>
              <a:chExt cx="864096" cy="93610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309" name="フローチャート : 論理積ゲート 308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10" name="フローチャート : 論理積ゲート 309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11" name="フローチャート : 論理積ゲート 310"/>
              <p:cNvSpPr/>
              <p:nvPr/>
            </p:nvSpPr>
            <p:spPr>
              <a:xfrm rot="5400000">
                <a:off x="7003131" y="1954933"/>
                <a:ext cx="432049" cy="643880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12" name="片側の 2 つの角を切り取った四角形 311"/>
              <p:cNvSpPr/>
              <p:nvPr/>
            </p:nvSpPr>
            <p:spPr>
              <a:xfrm>
                <a:off x="6859116" y="1556791"/>
                <a:ext cx="720080" cy="432048"/>
              </a:xfrm>
              <a:prstGeom prst="snip2SameRect">
                <a:avLst>
                  <a:gd name="adj1" fmla="val 41800"/>
                  <a:gd name="adj2" fmla="val 0"/>
                </a:avLst>
              </a:prstGeom>
              <a:solidFill>
                <a:srgbClr val="1F497D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13" name="フローチャート : 論理積ゲート 312"/>
              <p:cNvSpPr/>
              <p:nvPr/>
            </p:nvSpPr>
            <p:spPr>
              <a:xfrm rot="5400000">
                <a:off x="7147148" y="1700807"/>
                <a:ext cx="144016" cy="720080"/>
              </a:xfrm>
              <a:prstGeom prst="flowChartDelay">
                <a:avLst/>
              </a:prstGeom>
              <a:solidFill>
                <a:srgbClr val="1F497D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14" name="フローチャート : 論理積ゲート 313"/>
              <p:cNvSpPr/>
              <p:nvPr/>
            </p:nvSpPr>
            <p:spPr>
              <a:xfrm rot="16200000">
                <a:off x="7111144" y="1592795"/>
                <a:ext cx="216024" cy="576064"/>
              </a:xfrm>
              <a:prstGeom prst="flowChartDelay">
                <a:avLst/>
              </a:prstGeom>
              <a:solidFill>
                <a:srgbClr val="3399FF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15" name="アーチ 314"/>
              <p:cNvSpPr/>
              <p:nvPr/>
            </p:nvSpPr>
            <p:spPr>
              <a:xfrm rot="10800000">
                <a:off x="689721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16" name="アーチ 315"/>
              <p:cNvSpPr/>
              <p:nvPr/>
            </p:nvSpPr>
            <p:spPr>
              <a:xfrm rot="10800000" flipH="1">
                <a:off x="725725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17" name="アーチ 316"/>
              <p:cNvSpPr/>
              <p:nvPr/>
            </p:nvSpPr>
            <p:spPr>
              <a:xfrm rot="10800000" flipH="1">
                <a:off x="7072982" y="2158082"/>
                <a:ext cx="288032" cy="288032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273" name="グループ化 272"/>
            <p:cNvGrpSpPr/>
            <p:nvPr/>
          </p:nvGrpSpPr>
          <p:grpSpPr>
            <a:xfrm rot="20700000">
              <a:off x="6903547" y="2534991"/>
              <a:ext cx="486667" cy="1225859"/>
              <a:chOff x="3440832" y="2996952"/>
              <a:chExt cx="571745" cy="1440160"/>
            </a:xfrm>
          </p:grpSpPr>
          <p:grpSp>
            <p:nvGrpSpPr>
              <p:cNvPr id="293" name="グループ化 292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303" name="角丸四角形 302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04" name="角丸四角形 303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05" name="角丸四角形 304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06" name="角丸四角形 305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07" name="角丸四角形 306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08" name="角丸四角形 307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94" name="グループ化 293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297" name="角丸四角形 296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98" name="角丸四角形 297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99" name="角丸四角形 298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00" name="角丸四角形 299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01" name="角丸四角形 300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02" name="角丸四角形 301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295" name="フリーフォーム 294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4F81BD">
                  <a:lumMod val="75000"/>
                </a:srgb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96" name="台形 295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274" name="グループ化 273"/>
            <p:cNvGrpSpPr/>
            <p:nvPr/>
          </p:nvGrpSpPr>
          <p:grpSpPr>
            <a:xfrm rot="900000" flipH="1">
              <a:off x="7047564" y="2534990"/>
              <a:ext cx="486667" cy="1225859"/>
              <a:chOff x="3440832" y="2996952"/>
              <a:chExt cx="571745" cy="1440160"/>
            </a:xfrm>
          </p:grpSpPr>
          <p:grpSp>
            <p:nvGrpSpPr>
              <p:cNvPr id="277" name="グループ化 276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287" name="角丸四角形 286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88" name="角丸四角形 287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89" name="角丸四角形 288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90" name="角丸四角形 289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91" name="角丸四角形 290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92" name="角丸四角形 291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78" name="グループ化 277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281" name="角丸四角形 280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82" name="角丸四角形 281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83" name="角丸四角形 282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84" name="角丸四角形 283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85" name="角丸四角形 284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86" name="角丸四角形 285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279" name="フリーフォーム 278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4F81BD">
                  <a:lumMod val="75000"/>
                </a:srgb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80" name="台形 279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275" name="角丸四角形 274"/>
            <p:cNvSpPr/>
            <p:nvPr/>
          </p:nvSpPr>
          <p:spPr>
            <a:xfrm>
              <a:off x="6878290" y="4437112"/>
              <a:ext cx="288032" cy="144016"/>
            </a:xfrm>
            <a:prstGeom prst="roundRect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276" name="角丸四角形 275"/>
            <p:cNvSpPr/>
            <p:nvPr/>
          </p:nvSpPr>
          <p:spPr>
            <a:xfrm>
              <a:off x="7273578" y="4437112"/>
              <a:ext cx="288032" cy="144016"/>
            </a:xfrm>
            <a:prstGeom prst="roundRect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320" name="グループ化 319"/>
          <p:cNvGrpSpPr/>
          <p:nvPr/>
        </p:nvGrpSpPr>
        <p:grpSpPr>
          <a:xfrm>
            <a:off x="928263" y="4734145"/>
            <a:ext cx="497559" cy="1599297"/>
            <a:chOff x="8042107" y="1556791"/>
            <a:chExt cx="1008112" cy="3240361"/>
          </a:xfrm>
        </p:grpSpPr>
        <p:sp>
          <p:nvSpPr>
            <p:cNvPr id="321" name="涙形 320"/>
            <p:cNvSpPr/>
            <p:nvPr/>
          </p:nvSpPr>
          <p:spPr>
            <a:xfrm rot="8100000">
              <a:off x="8042107" y="1765579"/>
              <a:ext cx="1008112" cy="1008112"/>
            </a:xfrm>
            <a:prstGeom prst="teardrop">
              <a:avLst/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322" name="グループ化 321"/>
            <p:cNvGrpSpPr/>
            <p:nvPr/>
          </p:nvGrpSpPr>
          <p:grpSpPr>
            <a:xfrm>
              <a:off x="8153152" y="3284984"/>
              <a:ext cx="792088" cy="1296144"/>
              <a:chOff x="6825208" y="3284984"/>
              <a:chExt cx="864096" cy="1296144"/>
            </a:xfrm>
            <a:solidFill>
              <a:sysClr val="windowText" lastClr="000000">
                <a:lumMod val="85000"/>
                <a:lumOff val="15000"/>
              </a:sysClr>
            </a:solidFill>
          </p:grpSpPr>
          <p:sp>
            <p:nvSpPr>
              <p:cNvPr id="370" name="フローチャート: 手作業 369"/>
              <p:cNvSpPr/>
              <p:nvPr/>
            </p:nvSpPr>
            <p:spPr>
              <a:xfrm>
                <a:off x="6825208" y="3284984"/>
                <a:ext cx="432048" cy="1296144"/>
              </a:xfrm>
              <a:prstGeom prst="flowChartManualOperation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71" name="フローチャート: 手作業 370"/>
              <p:cNvSpPr/>
              <p:nvPr/>
            </p:nvSpPr>
            <p:spPr>
              <a:xfrm>
                <a:off x="7257256" y="3284984"/>
                <a:ext cx="432048" cy="1296144"/>
              </a:xfrm>
              <a:prstGeom prst="flowChartManualOperation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323" name="片側の 2 つの角を丸めた四角形 322"/>
            <p:cNvSpPr/>
            <p:nvPr/>
          </p:nvSpPr>
          <p:spPr>
            <a:xfrm>
              <a:off x="8081144" y="2276872"/>
              <a:ext cx="936104" cy="1224136"/>
            </a:xfrm>
            <a:prstGeom prst="round2SameRect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24" name="片側の 2 つの角を丸めた四角形 323"/>
            <p:cNvSpPr/>
            <p:nvPr/>
          </p:nvSpPr>
          <p:spPr>
            <a:xfrm>
              <a:off x="8153152" y="4548188"/>
              <a:ext cx="360040" cy="24896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25" name="片側の 2 つの角を丸めた四角形 324"/>
            <p:cNvSpPr/>
            <p:nvPr/>
          </p:nvSpPr>
          <p:spPr>
            <a:xfrm>
              <a:off x="8585200" y="4548188"/>
              <a:ext cx="360040" cy="24896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326" name="グループ化 325"/>
            <p:cNvGrpSpPr/>
            <p:nvPr/>
          </p:nvGrpSpPr>
          <p:grpSpPr>
            <a:xfrm>
              <a:off x="8115052" y="1556791"/>
              <a:ext cx="864096" cy="936106"/>
              <a:chOff x="6787108" y="1556791"/>
              <a:chExt cx="864096" cy="93610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361" name="フローチャート : 論理積ゲート 360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62" name="フローチャート : 論理積ゲート 361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63" name="フローチャート : 論理積ゲート 362"/>
              <p:cNvSpPr/>
              <p:nvPr/>
            </p:nvSpPr>
            <p:spPr>
              <a:xfrm rot="5400000">
                <a:off x="7003131" y="1954933"/>
                <a:ext cx="432049" cy="643880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64" name="片側の 2 つの角を切り取った四角形 363"/>
              <p:cNvSpPr/>
              <p:nvPr/>
            </p:nvSpPr>
            <p:spPr>
              <a:xfrm>
                <a:off x="6859116" y="1556791"/>
                <a:ext cx="720080" cy="432048"/>
              </a:xfrm>
              <a:prstGeom prst="snip2SameRect">
                <a:avLst>
                  <a:gd name="adj1" fmla="val 41800"/>
                  <a:gd name="adj2" fmla="val 0"/>
                </a:avLst>
              </a:prstGeom>
              <a:solidFill>
                <a:srgbClr val="1F497D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65" name="フローチャート : 論理積ゲート 364"/>
              <p:cNvSpPr/>
              <p:nvPr/>
            </p:nvSpPr>
            <p:spPr>
              <a:xfrm rot="5400000">
                <a:off x="7147148" y="1700807"/>
                <a:ext cx="144016" cy="720080"/>
              </a:xfrm>
              <a:prstGeom prst="flowChartDelay">
                <a:avLst/>
              </a:prstGeom>
              <a:solidFill>
                <a:srgbClr val="1F497D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66" name="フローチャート : 論理積ゲート 365"/>
              <p:cNvSpPr/>
              <p:nvPr/>
            </p:nvSpPr>
            <p:spPr>
              <a:xfrm rot="16200000">
                <a:off x="7111144" y="1592795"/>
                <a:ext cx="216024" cy="576064"/>
              </a:xfrm>
              <a:prstGeom prst="flowChartDelay">
                <a:avLst/>
              </a:prstGeom>
              <a:solidFill>
                <a:srgbClr val="3399FF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67" name="アーチ 366"/>
              <p:cNvSpPr/>
              <p:nvPr/>
            </p:nvSpPr>
            <p:spPr>
              <a:xfrm rot="10800000">
                <a:off x="689721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68" name="アーチ 367"/>
              <p:cNvSpPr/>
              <p:nvPr/>
            </p:nvSpPr>
            <p:spPr>
              <a:xfrm rot="10800000" flipH="1">
                <a:off x="725725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69" name="アーチ 368"/>
              <p:cNvSpPr/>
              <p:nvPr/>
            </p:nvSpPr>
            <p:spPr>
              <a:xfrm rot="10800000" flipH="1">
                <a:off x="7072982" y="2158082"/>
                <a:ext cx="288032" cy="288032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327" name="グループ化 326"/>
            <p:cNvGrpSpPr/>
            <p:nvPr/>
          </p:nvGrpSpPr>
          <p:grpSpPr>
            <a:xfrm rot="20700000">
              <a:off x="8231491" y="2534991"/>
              <a:ext cx="486667" cy="1225859"/>
              <a:chOff x="3440832" y="2996952"/>
              <a:chExt cx="571745" cy="1440160"/>
            </a:xfrm>
          </p:grpSpPr>
          <p:grpSp>
            <p:nvGrpSpPr>
              <p:cNvPr id="345" name="グループ化 344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355" name="角丸四角形 354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56" name="角丸四角形 355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57" name="角丸四角形 356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58" name="角丸四角形 357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59" name="角丸四角形 358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60" name="角丸四角形 359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346" name="グループ化 345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349" name="角丸四角形 348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50" name="角丸四角形 349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51" name="角丸四角形 350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52" name="角丸四角形 351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53" name="角丸四角形 352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54" name="角丸四角形 353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347" name="フリーフォーム 346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4F81BD">
                  <a:lumMod val="75000"/>
                </a:srgb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48" name="台形 347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328" name="グループ化 327"/>
            <p:cNvGrpSpPr/>
            <p:nvPr/>
          </p:nvGrpSpPr>
          <p:grpSpPr>
            <a:xfrm rot="900000" flipH="1">
              <a:off x="8375508" y="2534990"/>
              <a:ext cx="486667" cy="1225859"/>
              <a:chOff x="3440832" y="2996952"/>
              <a:chExt cx="571745" cy="1440160"/>
            </a:xfrm>
          </p:grpSpPr>
          <p:grpSp>
            <p:nvGrpSpPr>
              <p:cNvPr id="329" name="グループ化 328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339" name="角丸四角形 338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40" name="角丸四角形 339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41" name="角丸四角形 340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42" name="角丸四角形 341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43" name="角丸四角形 342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44" name="角丸四角形 343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330" name="グループ化 329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333" name="角丸四角形 332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34" name="角丸四角形 333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35" name="角丸四角形 334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36" name="角丸四角形 335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37" name="角丸四角形 336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38" name="角丸四角形 337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331" name="フリーフォーム 330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4F81BD">
                  <a:lumMod val="75000"/>
                </a:srgb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32" name="台形 331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2" name="グループ化 1"/>
          <p:cNvGrpSpPr/>
          <p:nvPr/>
        </p:nvGrpSpPr>
        <p:grpSpPr>
          <a:xfrm>
            <a:off x="966146" y="3030603"/>
            <a:ext cx="464062" cy="1338718"/>
            <a:chOff x="2863712" y="1086360"/>
            <a:chExt cx="464062" cy="1338718"/>
          </a:xfrm>
        </p:grpSpPr>
        <p:grpSp>
          <p:nvGrpSpPr>
            <p:cNvPr id="373" name="グループ化 372"/>
            <p:cNvGrpSpPr/>
            <p:nvPr/>
          </p:nvGrpSpPr>
          <p:grpSpPr>
            <a:xfrm>
              <a:off x="2899409" y="1675440"/>
              <a:ext cx="392668" cy="642547"/>
              <a:chOff x="6825208" y="3284984"/>
              <a:chExt cx="864096" cy="1296144"/>
            </a:xfrm>
            <a:solidFill>
              <a:srgbClr val="EEECE1">
                <a:lumMod val="10000"/>
              </a:srgbClr>
            </a:solidFill>
          </p:grpSpPr>
          <p:sp>
            <p:nvSpPr>
              <p:cNvPr id="423" name="フローチャート: 手作業 422"/>
              <p:cNvSpPr/>
              <p:nvPr/>
            </p:nvSpPr>
            <p:spPr>
              <a:xfrm>
                <a:off x="6825208" y="3284984"/>
                <a:ext cx="432048" cy="1296144"/>
              </a:xfrm>
              <a:prstGeom prst="flowChartManualOperation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424" name="フローチャート: 手作業 423"/>
              <p:cNvSpPr/>
              <p:nvPr/>
            </p:nvSpPr>
            <p:spPr>
              <a:xfrm>
                <a:off x="7257256" y="3284984"/>
                <a:ext cx="432048" cy="1296144"/>
              </a:xfrm>
              <a:prstGeom prst="flowChartManualOperation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374" name="片側の 2 つの角を丸めた四角形 373"/>
            <p:cNvSpPr/>
            <p:nvPr/>
          </p:nvSpPr>
          <p:spPr>
            <a:xfrm>
              <a:off x="2863712" y="1282773"/>
              <a:ext cx="464062" cy="533531"/>
            </a:xfrm>
            <a:prstGeom prst="round2SameRect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75" name="片側の 2 つの角を丸めた四角形 374"/>
            <p:cNvSpPr/>
            <p:nvPr/>
          </p:nvSpPr>
          <p:spPr>
            <a:xfrm>
              <a:off x="2899409" y="2301657"/>
              <a:ext cx="178485" cy="123421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76" name="片側の 2 つの角を丸めた四角形 375"/>
            <p:cNvSpPr/>
            <p:nvPr/>
          </p:nvSpPr>
          <p:spPr>
            <a:xfrm>
              <a:off x="3113592" y="2301657"/>
              <a:ext cx="178485" cy="123421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378" name="グループ化 377"/>
            <p:cNvGrpSpPr/>
            <p:nvPr/>
          </p:nvGrpSpPr>
          <p:grpSpPr>
            <a:xfrm rot="20700000">
              <a:off x="2938245" y="1422912"/>
              <a:ext cx="241259" cy="607704"/>
              <a:chOff x="3440832" y="2996952"/>
              <a:chExt cx="571745" cy="1440160"/>
            </a:xfrm>
          </p:grpSpPr>
          <p:grpSp>
            <p:nvGrpSpPr>
              <p:cNvPr id="398" name="グループ化 397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408" name="角丸四角形 407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09" name="角丸四角形 408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10" name="角丸四角形 409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11" name="角丸四角形 410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12" name="角丸四角形 411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13" name="角丸四角形 412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399" name="グループ化 398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402" name="角丸四角形 401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03" name="角丸四角形 402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04" name="角丸四角形 403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05" name="角丸四角形 404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06" name="角丸四角形 405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07" name="角丸四角形 406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400" name="フリーフォーム 399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4F81BD">
                  <a:lumMod val="75000"/>
                </a:srgb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401" name="台形 400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379" name="グループ化 378"/>
            <p:cNvGrpSpPr/>
            <p:nvPr/>
          </p:nvGrpSpPr>
          <p:grpSpPr>
            <a:xfrm rot="900000" flipH="1">
              <a:off x="3009639" y="1422912"/>
              <a:ext cx="241259" cy="607704"/>
              <a:chOff x="3440832" y="2996952"/>
              <a:chExt cx="571745" cy="1440160"/>
            </a:xfrm>
          </p:grpSpPr>
          <p:grpSp>
            <p:nvGrpSpPr>
              <p:cNvPr id="382" name="グループ化 381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392" name="角丸四角形 391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93" name="角丸四角形 392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94" name="角丸四角形 393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95" name="角丸四角形 394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96" name="角丸四角形 395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97" name="角丸四角形 396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383" name="グループ化 382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386" name="角丸四角形 385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87" name="角丸四角形 386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88" name="角丸四角形 387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89" name="角丸四角形 388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90" name="角丸四角形 389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91" name="角丸四角形 390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384" name="フリーフォーム 383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4F81BD">
                  <a:lumMod val="75000"/>
                </a:srgb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85" name="台形 384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380" name="角丸四角形 379"/>
            <p:cNvSpPr/>
            <p:nvPr/>
          </p:nvSpPr>
          <p:spPr>
            <a:xfrm>
              <a:off x="2925724" y="2246593"/>
              <a:ext cx="142788" cy="71394"/>
            </a:xfrm>
            <a:prstGeom prst="roundRect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81" name="角丸四角形 380"/>
            <p:cNvSpPr/>
            <p:nvPr/>
          </p:nvSpPr>
          <p:spPr>
            <a:xfrm>
              <a:off x="3121683" y="2246593"/>
              <a:ext cx="142788" cy="71394"/>
            </a:xfrm>
            <a:prstGeom prst="roundRect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498" name="グループ化 497"/>
            <p:cNvGrpSpPr/>
            <p:nvPr/>
          </p:nvGrpSpPr>
          <p:grpSpPr>
            <a:xfrm>
              <a:off x="2885858" y="1086360"/>
              <a:ext cx="426479" cy="462020"/>
              <a:chOff x="6787108" y="1556791"/>
              <a:chExt cx="864096" cy="93610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499" name="フローチャート : 論理積ゲート 498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00" name="フローチャート : 論理積ゲート 499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01" name="フローチャート : 論理積ゲート 500"/>
              <p:cNvSpPr/>
              <p:nvPr/>
            </p:nvSpPr>
            <p:spPr>
              <a:xfrm rot="5400000">
                <a:off x="7003131" y="1954933"/>
                <a:ext cx="432049" cy="643880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02" name="片側の 2 つの角を切り取った四角形 501"/>
              <p:cNvSpPr/>
              <p:nvPr/>
            </p:nvSpPr>
            <p:spPr>
              <a:xfrm>
                <a:off x="6859116" y="1556791"/>
                <a:ext cx="720080" cy="432048"/>
              </a:xfrm>
              <a:prstGeom prst="snip2SameRect">
                <a:avLst>
                  <a:gd name="adj1" fmla="val 41800"/>
                  <a:gd name="adj2" fmla="val 0"/>
                </a:avLst>
              </a:prstGeom>
              <a:solidFill>
                <a:srgbClr val="1F497D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03" name="フローチャート : 論理積ゲート 502"/>
              <p:cNvSpPr/>
              <p:nvPr/>
            </p:nvSpPr>
            <p:spPr>
              <a:xfrm rot="5400000">
                <a:off x="7094190" y="1753766"/>
                <a:ext cx="249934" cy="720080"/>
              </a:xfrm>
              <a:prstGeom prst="flowChartDelay">
                <a:avLst/>
              </a:prstGeom>
              <a:solidFill>
                <a:srgbClr val="1F497D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04" name="フローチャート : 論理積ゲート 503"/>
              <p:cNvSpPr/>
              <p:nvPr/>
            </p:nvSpPr>
            <p:spPr>
              <a:xfrm rot="16200000">
                <a:off x="7149682" y="1631330"/>
                <a:ext cx="138953" cy="576063"/>
              </a:xfrm>
              <a:prstGeom prst="flowChartDelay">
                <a:avLst/>
              </a:prstGeom>
              <a:solidFill>
                <a:srgbClr val="3399FF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05" name="アーチ 504"/>
              <p:cNvSpPr/>
              <p:nvPr/>
            </p:nvSpPr>
            <p:spPr>
              <a:xfrm rot="10800000">
                <a:off x="6897215" y="2150654"/>
                <a:ext cx="288033" cy="198227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06" name="アーチ 505"/>
              <p:cNvSpPr/>
              <p:nvPr/>
            </p:nvSpPr>
            <p:spPr>
              <a:xfrm rot="10800000" flipH="1">
                <a:off x="7257256" y="2150654"/>
                <a:ext cx="288033" cy="198227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07" name="アーチ 506"/>
              <p:cNvSpPr/>
              <p:nvPr/>
            </p:nvSpPr>
            <p:spPr>
              <a:xfrm rot="10800000" flipH="1">
                <a:off x="7072983" y="2302098"/>
                <a:ext cx="288033" cy="144016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611" name="グループ化 610"/>
          <p:cNvGrpSpPr/>
          <p:nvPr/>
        </p:nvGrpSpPr>
        <p:grpSpPr>
          <a:xfrm>
            <a:off x="2897826" y="818710"/>
            <a:ext cx="429226" cy="1606368"/>
            <a:chOff x="6787108" y="1556791"/>
            <a:chExt cx="865832" cy="3240361"/>
          </a:xfrm>
        </p:grpSpPr>
        <p:grpSp>
          <p:nvGrpSpPr>
            <p:cNvPr id="612" name="グループ化 611"/>
            <p:cNvGrpSpPr/>
            <p:nvPr/>
          </p:nvGrpSpPr>
          <p:grpSpPr>
            <a:xfrm>
              <a:off x="6825208" y="3284984"/>
              <a:ext cx="792088" cy="1296144"/>
              <a:chOff x="6825208" y="3284984"/>
              <a:chExt cx="864096" cy="1296144"/>
            </a:xfrm>
            <a:solidFill>
              <a:srgbClr val="EEECE1">
                <a:lumMod val="10000"/>
              </a:srgbClr>
            </a:solidFill>
          </p:grpSpPr>
          <p:sp>
            <p:nvSpPr>
              <p:cNvPr id="662" name="フローチャート: 手作業 661"/>
              <p:cNvSpPr/>
              <p:nvPr/>
            </p:nvSpPr>
            <p:spPr>
              <a:xfrm>
                <a:off x="6825208" y="3284984"/>
                <a:ext cx="432048" cy="1296144"/>
              </a:xfrm>
              <a:prstGeom prst="flowChartManualOperation">
                <a:avLst/>
              </a:prstGeom>
              <a:solidFill>
                <a:srgbClr val="FF00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63" name="フローチャート: 手作業 662"/>
              <p:cNvSpPr/>
              <p:nvPr/>
            </p:nvSpPr>
            <p:spPr>
              <a:xfrm>
                <a:off x="7257256" y="3284984"/>
                <a:ext cx="432048" cy="1296144"/>
              </a:xfrm>
              <a:prstGeom prst="flowChartManualOperation">
                <a:avLst/>
              </a:prstGeom>
              <a:solidFill>
                <a:srgbClr val="FF00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613" name="片側の 2 つの角を丸めた四角形 612"/>
            <p:cNvSpPr/>
            <p:nvPr/>
          </p:nvSpPr>
          <p:spPr>
            <a:xfrm>
              <a:off x="6789564" y="2276872"/>
              <a:ext cx="863376" cy="1020234"/>
            </a:xfrm>
            <a:prstGeom prst="round2SameRect">
              <a:avLst>
                <a:gd name="adj1" fmla="val 16667"/>
                <a:gd name="adj2" fmla="val 10673"/>
              </a:avLst>
            </a:prstGeom>
            <a:solidFill>
              <a:srgbClr val="FF0000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14" name="片側の 2 つの角を丸めた四角形 613"/>
            <p:cNvSpPr/>
            <p:nvPr/>
          </p:nvSpPr>
          <p:spPr>
            <a:xfrm>
              <a:off x="6825208" y="4548188"/>
              <a:ext cx="360040" cy="24896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15" name="片側の 2 つの角を丸めた四角形 614"/>
            <p:cNvSpPr/>
            <p:nvPr/>
          </p:nvSpPr>
          <p:spPr>
            <a:xfrm>
              <a:off x="7257256" y="4548188"/>
              <a:ext cx="360040" cy="24896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616" name="グループ化 615"/>
            <p:cNvGrpSpPr/>
            <p:nvPr/>
          </p:nvGrpSpPr>
          <p:grpSpPr>
            <a:xfrm>
              <a:off x="6787108" y="1556791"/>
              <a:ext cx="864096" cy="936106"/>
              <a:chOff x="6787108" y="1556791"/>
              <a:chExt cx="864096" cy="93610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653" name="フローチャート : 論理積ゲート 652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54" name="フローチャート : 論理積ゲート 653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55" name="フローチャート : 論理積ゲート 654"/>
              <p:cNvSpPr/>
              <p:nvPr/>
            </p:nvSpPr>
            <p:spPr>
              <a:xfrm rot="5400000">
                <a:off x="7003131" y="1954933"/>
                <a:ext cx="432049" cy="643880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56" name="片側の 2 つの角を切り取った四角形 655"/>
              <p:cNvSpPr/>
              <p:nvPr/>
            </p:nvSpPr>
            <p:spPr>
              <a:xfrm>
                <a:off x="6859116" y="1556791"/>
                <a:ext cx="720080" cy="432048"/>
              </a:xfrm>
              <a:prstGeom prst="snip2SameRect">
                <a:avLst>
                  <a:gd name="adj1" fmla="val 41800"/>
                  <a:gd name="adj2" fmla="val 0"/>
                </a:avLst>
              </a:prstGeom>
              <a:solidFill>
                <a:srgbClr val="FF00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57" name="フローチャート : 論理積ゲート 656"/>
              <p:cNvSpPr/>
              <p:nvPr/>
            </p:nvSpPr>
            <p:spPr>
              <a:xfrm rot="5400000">
                <a:off x="7147148" y="1700807"/>
                <a:ext cx="144016" cy="720080"/>
              </a:xfrm>
              <a:prstGeom prst="flowChartDelay">
                <a:avLst/>
              </a:prstGeom>
              <a:solidFill>
                <a:srgbClr val="FF00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58" name="フローチャート : 論理積ゲート 657"/>
              <p:cNvSpPr/>
              <p:nvPr/>
            </p:nvSpPr>
            <p:spPr>
              <a:xfrm rot="16200000">
                <a:off x="7111144" y="1592795"/>
                <a:ext cx="216024" cy="576064"/>
              </a:xfrm>
              <a:prstGeom prst="flowChartDelay">
                <a:avLst/>
              </a:prstGeom>
              <a:solidFill>
                <a:srgbClr val="FFFF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59" name="アーチ 658"/>
              <p:cNvSpPr/>
              <p:nvPr/>
            </p:nvSpPr>
            <p:spPr>
              <a:xfrm rot="10800000">
                <a:off x="689721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60" name="アーチ 659"/>
              <p:cNvSpPr/>
              <p:nvPr/>
            </p:nvSpPr>
            <p:spPr>
              <a:xfrm rot="10800000" flipH="1">
                <a:off x="725725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61" name="アーチ 660"/>
              <p:cNvSpPr/>
              <p:nvPr/>
            </p:nvSpPr>
            <p:spPr>
              <a:xfrm rot="10800000" flipH="1">
                <a:off x="7072982" y="2158082"/>
                <a:ext cx="288032" cy="288032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617" name="グループ化 616"/>
            <p:cNvGrpSpPr/>
            <p:nvPr/>
          </p:nvGrpSpPr>
          <p:grpSpPr>
            <a:xfrm rot="20700000">
              <a:off x="6903547" y="2534991"/>
              <a:ext cx="486667" cy="1225859"/>
              <a:chOff x="3440832" y="2996952"/>
              <a:chExt cx="571745" cy="1440160"/>
            </a:xfrm>
          </p:grpSpPr>
          <p:grpSp>
            <p:nvGrpSpPr>
              <p:cNvPr id="637" name="グループ化 636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647" name="角丸四角形 646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48" name="角丸四角形 647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49" name="角丸四角形 648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50" name="角丸四角形 649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51" name="角丸四角形 650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52" name="角丸四角形 651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38" name="グループ化 637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641" name="角丸四角形 640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42" name="角丸四角形 641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43" name="角丸四角形 642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44" name="角丸四角形 643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45" name="角丸四角形 644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46" name="角丸四角形 645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639" name="フリーフォーム 638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00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40" name="台形 639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FF00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618" name="グループ化 617"/>
            <p:cNvGrpSpPr/>
            <p:nvPr/>
          </p:nvGrpSpPr>
          <p:grpSpPr>
            <a:xfrm rot="900000" flipH="1">
              <a:off x="7047564" y="2534990"/>
              <a:ext cx="486667" cy="1225859"/>
              <a:chOff x="3440832" y="2996952"/>
              <a:chExt cx="571745" cy="1440160"/>
            </a:xfrm>
          </p:grpSpPr>
          <p:grpSp>
            <p:nvGrpSpPr>
              <p:cNvPr id="621" name="グループ化 620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631" name="角丸四角形 630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32" name="角丸四角形 631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33" name="角丸四角形 632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34" name="角丸四角形 633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35" name="角丸四角形 634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36" name="角丸四角形 635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22" name="グループ化 621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625" name="角丸四角形 624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26" name="角丸四角形 625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27" name="角丸四角形 626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28" name="角丸四角形 627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29" name="角丸四角形 628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30" name="角丸四角形 629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623" name="フリーフォーム 622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00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24" name="台形 623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FF00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619" name="角丸四角形 618"/>
            <p:cNvSpPr/>
            <p:nvPr/>
          </p:nvSpPr>
          <p:spPr>
            <a:xfrm>
              <a:off x="6878290" y="4437112"/>
              <a:ext cx="288032" cy="144016"/>
            </a:xfrm>
            <a:prstGeom prst="roundRect">
              <a:avLst/>
            </a:prstGeom>
            <a:solidFill>
              <a:srgbClr val="FF0000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20" name="角丸四角形 619"/>
            <p:cNvSpPr/>
            <p:nvPr/>
          </p:nvSpPr>
          <p:spPr>
            <a:xfrm>
              <a:off x="7273578" y="4437112"/>
              <a:ext cx="288032" cy="144016"/>
            </a:xfrm>
            <a:prstGeom prst="roundRect">
              <a:avLst/>
            </a:prstGeom>
            <a:solidFill>
              <a:srgbClr val="FF0000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2877483" y="3030603"/>
            <a:ext cx="426479" cy="1338718"/>
            <a:chOff x="8608478" y="1086360"/>
            <a:chExt cx="426479" cy="1338718"/>
          </a:xfrm>
        </p:grpSpPr>
        <p:grpSp>
          <p:nvGrpSpPr>
            <p:cNvPr id="716" name="グループ化 715"/>
            <p:cNvGrpSpPr/>
            <p:nvPr/>
          </p:nvGrpSpPr>
          <p:grpSpPr>
            <a:xfrm>
              <a:off x="8622029" y="1675440"/>
              <a:ext cx="392668" cy="642547"/>
              <a:chOff x="6825208" y="3284984"/>
              <a:chExt cx="864096" cy="1296144"/>
            </a:xfrm>
            <a:solidFill>
              <a:srgbClr val="FF0000"/>
            </a:solidFill>
          </p:grpSpPr>
          <p:sp>
            <p:nvSpPr>
              <p:cNvPr id="717" name="フローチャート: 手作業 716"/>
              <p:cNvSpPr/>
              <p:nvPr/>
            </p:nvSpPr>
            <p:spPr>
              <a:xfrm>
                <a:off x="6825208" y="3284984"/>
                <a:ext cx="432048" cy="1296144"/>
              </a:xfrm>
              <a:prstGeom prst="flowChartManualOperation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718" name="フローチャート: 手作業 717"/>
              <p:cNvSpPr/>
              <p:nvPr/>
            </p:nvSpPr>
            <p:spPr>
              <a:xfrm>
                <a:off x="7257256" y="3284984"/>
                <a:ext cx="432048" cy="1296144"/>
              </a:xfrm>
              <a:prstGeom prst="flowChartManualOperation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719" name="片側の 2 つの角を丸めた四角形 718"/>
            <p:cNvSpPr/>
            <p:nvPr/>
          </p:nvSpPr>
          <p:spPr>
            <a:xfrm>
              <a:off x="8614646" y="1282773"/>
              <a:ext cx="407434" cy="533531"/>
            </a:xfrm>
            <a:prstGeom prst="round2SameRect">
              <a:avLst>
                <a:gd name="adj1" fmla="val 16667"/>
                <a:gd name="adj2" fmla="val 9852"/>
              </a:avLst>
            </a:prstGeom>
            <a:solidFill>
              <a:srgbClr val="FF0000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720" name="片側の 2 つの角を丸めた四角形 719"/>
            <p:cNvSpPr/>
            <p:nvPr/>
          </p:nvSpPr>
          <p:spPr>
            <a:xfrm>
              <a:off x="8622029" y="2301657"/>
              <a:ext cx="178485" cy="123421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721" name="片側の 2 つの角を丸めた四角形 720"/>
            <p:cNvSpPr/>
            <p:nvPr/>
          </p:nvSpPr>
          <p:spPr>
            <a:xfrm>
              <a:off x="8836212" y="2301657"/>
              <a:ext cx="178485" cy="123421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722" name="グループ化 721"/>
            <p:cNvGrpSpPr/>
            <p:nvPr/>
          </p:nvGrpSpPr>
          <p:grpSpPr>
            <a:xfrm rot="20700000">
              <a:off x="8660865" y="1422912"/>
              <a:ext cx="241259" cy="607704"/>
              <a:chOff x="3440832" y="2996952"/>
              <a:chExt cx="571745" cy="1440160"/>
            </a:xfrm>
          </p:grpSpPr>
          <p:grpSp>
            <p:nvGrpSpPr>
              <p:cNvPr id="723" name="グループ化 722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733" name="角丸四角形 732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34" name="角丸四角形 733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35" name="角丸四角形 734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36" name="角丸四角形 735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37" name="角丸四角形 736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38" name="角丸四角形 737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724" name="グループ化 723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727" name="角丸四角形 726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28" name="角丸四角形 727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29" name="角丸四角形 728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30" name="角丸四角形 729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31" name="角丸四角形 730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32" name="角丸四角形 731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725" name="フリーフォーム 724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00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726" name="台形 725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FF00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739" name="グループ化 738"/>
            <p:cNvGrpSpPr/>
            <p:nvPr/>
          </p:nvGrpSpPr>
          <p:grpSpPr>
            <a:xfrm rot="900000" flipH="1">
              <a:off x="8732259" y="1422912"/>
              <a:ext cx="241259" cy="607704"/>
              <a:chOff x="3440832" y="2996952"/>
              <a:chExt cx="571745" cy="1440160"/>
            </a:xfrm>
          </p:grpSpPr>
          <p:grpSp>
            <p:nvGrpSpPr>
              <p:cNvPr id="740" name="グループ化 739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750" name="角丸四角形 749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51" name="角丸四角形 750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52" name="角丸四角形 751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53" name="角丸四角形 752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54" name="角丸四角形 753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55" name="角丸四角形 754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741" name="グループ化 740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744" name="角丸四角形 743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45" name="角丸四角形 744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46" name="角丸四角形 745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47" name="角丸四角形 746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48" name="角丸四角形 747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49" name="角丸四角形 748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742" name="フリーフォーム 741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00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743" name="台形 742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FF00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756" name="角丸四角形 755"/>
            <p:cNvSpPr/>
            <p:nvPr/>
          </p:nvSpPr>
          <p:spPr>
            <a:xfrm>
              <a:off x="8648344" y="2246593"/>
              <a:ext cx="142788" cy="71394"/>
            </a:xfrm>
            <a:prstGeom prst="roundRect">
              <a:avLst/>
            </a:prstGeom>
            <a:solidFill>
              <a:srgbClr val="FF0000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757" name="角丸四角形 756"/>
            <p:cNvSpPr/>
            <p:nvPr/>
          </p:nvSpPr>
          <p:spPr>
            <a:xfrm>
              <a:off x="8844303" y="2246593"/>
              <a:ext cx="142788" cy="71394"/>
            </a:xfrm>
            <a:prstGeom prst="roundRect">
              <a:avLst/>
            </a:prstGeom>
            <a:solidFill>
              <a:srgbClr val="FF0000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809" name="グループ化 808"/>
            <p:cNvGrpSpPr/>
            <p:nvPr/>
          </p:nvGrpSpPr>
          <p:grpSpPr>
            <a:xfrm>
              <a:off x="8608478" y="1086360"/>
              <a:ext cx="426479" cy="462020"/>
              <a:chOff x="6787108" y="1556791"/>
              <a:chExt cx="864096" cy="93610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810" name="フローチャート : 論理積ゲート 809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11" name="フローチャート : 論理積ゲート 810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12" name="フローチャート : 論理積ゲート 811"/>
              <p:cNvSpPr/>
              <p:nvPr/>
            </p:nvSpPr>
            <p:spPr>
              <a:xfrm rot="5400000">
                <a:off x="7003131" y="1954933"/>
                <a:ext cx="432049" cy="643880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13" name="片側の 2 つの角を切り取った四角形 812"/>
              <p:cNvSpPr/>
              <p:nvPr/>
            </p:nvSpPr>
            <p:spPr>
              <a:xfrm>
                <a:off x="6859116" y="1556791"/>
                <a:ext cx="720080" cy="432048"/>
              </a:xfrm>
              <a:prstGeom prst="snip2SameRect">
                <a:avLst>
                  <a:gd name="adj1" fmla="val 41800"/>
                  <a:gd name="adj2" fmla="val 0"/>
                </a:avLst>
              </a:prstGeom>
              <a:solidFill>
                <a:srgbClr val="FF00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14" name="フローチャート : 論理積ゲート 813"/>
              <p:cNvSpPr/>
              <p:nvPr/>
            </p:nvSpPr>
            <p:spPr>
              <a:xfrm rot="5400000">
                <a:off x="7094190" y="1753766"/>
                <a:ext cx="249934" cy="720080"/>
              </a:xfrm>
              <a:prstGeom prst="flowChartDelay">
                <a:avLst/>
              </a:prstGeom>
              <a:solidFill>
                <a:srgbClr val="FF00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15" name="フローチャート : 論理積ゲート 814"/>
              <p:cNvSpPr/>
              <p:nvPr/>
            </p:nvSpPr>
            <p:spPr>
              <a:xfrm rot="16200000">
                <a:off x="7149682" y="1631330"/>
                <a:ext cx="138953" cy="576063"/>
              </a:xfrm>
              <a:prstGeom prst="flowChartDelay">
                <a:avLst/>
              </a:prstGeom>
              <a:solidFill>
                <a:srgbClr val="FFFF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16" name="アーチ 815"/>
              <p:cNvSpPr/>
              <p:nvPr/>
            </p:nvSpPr>
            <p:spPr>
              <a:xfrm rot="10800000">
                <a:off x="6897215" y="2150654"/>
                <a:ext cx="288033" cy="198227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17" name="アーチ 816"/>
              <p:cNvSpPr/>
              <p:nvPr/>
            </p:nvSpPr>
            <p:spPr>
              <a:xfrm rot="10800000" flipH="1">
                <a:off x="7257256" y="2150654"/>
                <a:ext cx="288033" cy="198227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18" name="アーチ 817"/>
              <p:cNvSpPr/>
              <p:nvPr/>
            </p:nvSpPr>
            <p:spPr>
              <a:xfrm rot="10800000" flipH="1">
                <a:off x="7072983" y="2302098"/>
                <a:ext cx="288033" cy="144016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166" name="グループ化 1165"/>
          <p:cNvGrpSpPr/>
          <p:nvPr/>
        </p:nvGrpSpPr>
        <p:grpSpPr>
          <a:xfrm>
            <a:off x="2874179" y="4732206"/>
            <a:ext cx="497559" cy="1599297"/>
            <a:chOff x="8042107" y="1556791"/>
            <a:chExt cx="1008112" cy="3240361"/>
          </a:xfrm>
        </p:grpSpPr>
        <p:sp>
          <p:nvSpPr>
            <p:cNvPr id="1167" name="涙形 1166"/>
            <p:cNvSpPr/>
            <p:nvPr/>
          </p:nvSpPr>
          <p:spPr>
            <a:xfrm rot="8100000">
              <a:off x="8042107" y="1765579"/>
              <a:ext cx="1008112" cy="1008112"/>
            </a:xfrm>
            <a:prstGeom prst="teardrop">
              <a:avLst/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168" name="グループ化 1167"/>
            <p:cNvGrpSpPr/>
            <p:nvPr/>
          </p:nvGrpSpPr>
          <p:grpSpPr>
            <a:xfrm>
              <a:off x="8153152" y="3284984"/>
              <a:ext cx="792088" cy="1296144"/>
              <a:chOff x="6825208" y="3284984"/>
              <a:chExt cx="864096" cy="1296144"/>
            </a:xfrm>
            <a:solidFill>
              <a:sysClr val="windowText" lastClr="000000">
                <a:lumMod val="85000"/>
                <a:lumOff val="15000"/>
              </a:sysClr>
            </a:solidFill>
          </p:grpSpPr>
          <p:sp>
            <p:nvSpPr>
              <p:cNvPr id="1216" name="フローチャート: 手作業 1215"/>
              <p:cNvSpPr/>
              <p:nvPr/>
            </p:nvSpPr>
            <p:spPr>
              <a:xfrm>
                <a:off x="6825208" y="3284984"/>
                <a:ext cx="432048" cy="1296144"/>
              </a:xfrm>
              <a:prstGeom prst="flowChartManualOperation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17" name="フローチャート: 手作業 1216"/>
              <p:cNvSpPr/>
              <p:nvPr/>
            </p:nvSpPr>
            <p:spPr>
              <a:xfrm>
                <a:off x="7257256" y="3284984"/>
                <a:ext cx="432048" cy="1296144"/>
              </a:xfrm>
              <a:prstGeom prst="flowChartManualOperation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169" name="片側の 2 つの角を丸めた四角形 1168"/>
            <p:cNvSpPr/>
            <p:nvPr/>
          </p:nvSpPr>
          <p:spPr>
            <a:xfrm>
              <a:off x="8096277" y="2276873"/>
              <a:ext cx="905840" cy="1224137"/>
            </a:xfrm>
            <a:prstGeom prst="round2SameRect">
              <a:avLst>
                <a:gd name="adj1" fmla="val 16667"/>
                <a:gd name="adj2" fmla="val 7697"/>
              </a:avLst>
            </a:prstGeom>
            <a:solidFill>
              <a:srgbClr val="FF0000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170" name="片側の 2 つの角を丸めた四角形 1169"/>
            <p:cNvSpPr/>
            <p:nvPr/>
          </p:nvSpPr>
          <p:spPr>
            <a:xfrm>
              <a:off x="8153152" y="4548188"/>
              <a:ext cx="360040" cy="24896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171" name="片側の 2 つの角を丸めた四角形 1170"/>
            <p:cNvSpPr/>
            <p:nvPr/>
          </p:nvSpPr>
          <p:spPr>
            <a:xfrm>
              <a:off x="8585200" y="4548188"/>
              <a:ext cx="360040" cy="24896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172" name="グループ化 1171"/>
            <p:cNvGrpSpPr/>
            <p:nvPr/>
          </p:nvGrpSpPr>
          <p:grpSpPr>
            <a:xfrm>
              <a:off x="8115052" y="1556791"/>
              <a:ext cx="864096" cy="936106"/>
              <a:chOff x="6787108" y="1556791"/>
              <a:chExt cx="864096" cy="93610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207" name="フローチャート : 論理積ゲート 1206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08" name="フローチャート : 論理積ゲート 1207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09" name="フローチャート : 論理積ゲート 1208"/>
              <p:cNvSpPr/>
              <p:nvPr/>
            </p:nvSpPr>
            <p:spPr>
              <a:xfrm rot="5400000">
                <a:off x="7003131" y="1954933"/>
                <a:ext cx="432049" cy="643880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10" name="片側の 2 つの角を切り取った四角形 1209"/>
              <p:cNvSpPr/>
              <p:nvPr/>
            </p:nvSpPr>
            <p:spPr>
              <a:xfrm>
                <a:off x="6859116" y="1556791"/>
                <a:ext cx="720080" cy="432048"/>
              </a:xfrm>
              <a:prstGeom prst="snip2SameRect">
                <a:avLst>
                  <a:gd name="adj1" fmla="val 41800"/>
                  <a:gd name="adj2" fmla="val 0"/>
                </a:avLst>
              </a:prstGeom>
              <a:solidFill>
                <a:srgbClr val="FF00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11" name="フローチャート : 論理積ゲート 1210"/>
              <p:cNvSpPr/>
              <p:nvPr/>
            </p:nvSpPr>
            <p:spPr>
              <a:xfrm rot="5400000">
                <a:off x="7147148" y="1700807"/>
                <a:ext cx="144016" cy="720080"/>
              </a:xfrm>
              <a:prstGeom prst="flowChartDelay">
                <a:avLst/>
              </a:prstGeom>
              <a:solidFill>
                <a:srgbClr val="FF00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12" name="フローチャート : 論理積ゲート 1211"/>
              <p:cNvSpPr/>
              <p:nvPr/>
            </p:nvSpPr>
            <p:spPr>
              <a:xfrm rot="16200000">
                <a:off x="7111144" y="1592795"/>
                <a:ext cx="216024" cy="576064"/>
              </a:xfrm>
              <a:prstGeom prst="flowChartDelay">
                <a:avLst/>
              </a:prstGeom>
              <a:solidFill>
                <a:srgbClr val="FFFF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13" name="アーチ 1212"/>
              <p:cNvSpPr/>
              <p:nvPr/>
            </p:nvSpPr>
            <p:spPr>
              <a:xfrm rot="10800000">
                <a:off x="689721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14" name="アーチ 1213"/>
              <p:cNvSpPr/>
              <p:nvPr/>
            </p:nvSpPr>
            <p:spPr>
              <a:xfrm rot="10800000" flipH="1">
                <a:off x="725725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15" name="アーチ 1214"/>
              <p:cNvSpPr/>
              <p:nvPr/>
            </p:nvSpPr>
            <p:spPr>
              <a:xfrm rot="10800000" flipH="1">
                <a:off x="7072982" y="2158082"/>
                <a:ext cx="288032" cy="288032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173" name="グループ化 1172"/>
            <p:cNvGrpSpPr/>
            <p:nvPr/>
          </p:nvGrpSpPr>
          <p:grpSpPr>
            <a:xfrm rot="20700000">
              <a:off x="8231491" y="2534991"/>
              <a:ext cx="486667" cy="1225859"/>
              <a:chOff x="3440832" y="2996952"/>
              <a:chExt cx="571745" cy="1440160"/>
            </a:xfrm>
          </p:grpSpPr>
          <p:grpSp>
            <p:nvGrpSpPr>
              <p:cNvPr id="1191" name="グループ化 1190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201" name="角丸四角形 1200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02" name="角丸四角形 1201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03" name="角丸四角形 1202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04" name="角丸四角形 1203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05" name="角丸四角形 1204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06" name="角丸四角形 1205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92" name="グループ化 1191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195" name="角丸四角形 1194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96" name="角丸四角形 1195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97" name="角丸四角形 1196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98" name="角丸四角形 1197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99" name="角丸四角形 1198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00" name="角丸四角形 1199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193" name="フリーフォーム 1192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00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94" name="台形 1193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FF00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174" name="グループ化 1173"/>
            <p:cNvGrpSpPr/>
            <p:nvPr/>
          </p:nvGrpSpPr>
          <p:grpSpPr>
            <a:xfrm rot="900000" flipH="1">
              <a:off x="8375508" y="2534990"/>
              <a:ext cx="486667" cy="1225859"/>
              <a:chOff x="3440832" y="2996952"/>
              <a:chExt cx="571745" cy="1440160"/>
            </a:xfrm>
          </p:grpSpPr>
          <p:grpSp>
            <p:nvGrpSpPr>
              <p:cNvPr id="1175" name="グループ化 1174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185" name="角丸四角形 1184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86" name="角丸四角形 1185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87" name="角丸四角形 1186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88" name="角丸四角形 1187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89" name="角丸四角形 1188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90" name="角丸四角形 1189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76" name="グループ化 1175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179" name="角丸四角形 1178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80" name="角丸四角形 1179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81" name="角丸四角形 1180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82" name="角丸四角形 1181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83" name="角丸四角形 1182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84" name="角丸四角形 1183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177" name="フリーフォーム 1176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00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78" name="台形 1177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FF00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218" name="グループ化 1217"/>
          <p:cNvGrpSpPr/>
          <p:nvPr/>
        </p:nvGrpSpPr>
        <p:grpSpPr>
          <a:xfrm>
            <a:off x="4717748" y="818710"/>
            <a:ext cx="429226" cy="1606368"/>
            <a:chOff x="6787108" y="1556791"/>
            <a:chExt cx="865832" cy="3240361"/>
          </a:xfrm>
        </p:grpSpPr>
        <p:grpSp>
          <p:nvGrpSpPr>
            <p:cNvPr id="1219" name="グループ化 1218"/>
            <p:cNvGrpSpPr/>
            <p:nvPr/>
          </p:nvGrpSpPr>
          <p:grpSpPr>
            <a:xfrm>
              <a:off x="6825208" y="3284984"/>
              <a:ext cx="792088" cy="1296144"/>
              <a:chOff x="6825208" y="3284984"/>
              <a:chExt cx="864096" cy="1296144"/>
            </a:xfrm>
            <a:solidFill>
              <a:srgbClr val="EEECE1">
                <a:lumMod val="10000"/>
              </a:srgbClr>
            </a:solidFill>
          </p:grpSpPr>
          <p:sp>
            <p:nvSpPr>
              <p:cNvPr id="1269" name="フローチャート: 手作業 1268"/>
              <p:cNvSpPr/>
              <p:nvPr/>
            </p:nvSpPr>
            <p:spPr>
              <a:xfrm>
                <a:off x="6825208" y="3284984"/>
                <a:ext cx="432048" cy="1296144"/>
              </a:xfrm>
              <a:prstGeom prst="flowChartManualOperation">
                <a:avLst/>
              </a:prstGeom>
              <a:solidFill>
                <a:srgbClr val="FFCC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70" name="フローチャート: 手作業 1269"/>
              <p:cNvSpPr/>
              <p:nvPr/>
            </p:nvSpPr>
            <p:spPr>
              <a:xfrm>
                <a:off x="7257256" y="3284984"/>
                <a:ext cx="432048" cy="1296144"/>
              </a:xfrm>
              <a:prstGeom prst="flowChartManualOperation">
                <a:avLst/>
              </a:prstGeom>
              <a:solidFill>
                <a:srgbClr val="FFCC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220" name="片側の 2 つの角を丸めた四角形 1219"/>
            <p:cNvSpPr/>
            <p:nvPr/>
          </p:nvSpPr>
          <p:spPr>
            <a:xfrm>
              <a:off x="6789564" y="2276872"/>
              <a:ext cx="863376" cy="1020234"/>
            </a:xfrm>
            <a:prstGeom prst="round2SameRect">
              <a:avLst>
                <a:gd name="adj1" fmla="val 16667"/>
                <a:gd name="adj2" fmla="val 10673"/>
              </a:avLst>
            </a:prstGeom>
            <a:solidFill>
              <a:srgbClr val="FFCC00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221" name="片側の 2 つの角を丸めた四角形 1220"/>
            <p:cNvSpPr/>
            <p:nvPr/>
          </p:nvSpPr>
          <p:spPr>
            <a:xfrm>
              <a:off x="6825208" y="4548188"/>
              <a:ext cx="360040" cy="24896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222" name="片側の 2 つの角を丸めた四角形 1221"/>
            <p:cNvSpPr/>
            <p:nvPr/>
          </p:nvSpPr>
          <p:spPr>
            <a:xfrm>
              <a:off x="7257256" y="4548188"/>
              <a:ext cx="360040" cy="24896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223" name="グループ化 1222"/>
            <p:cNvGrpSpPr/>
            <p:nvPr/>
          </p:nvGrpSpPr>
          <p:grpSpPr>
            <a:xfrm>
              <a:off x="6787108" y="1556791"/>
              <a:ext cx="864096" cy="936106"/>
              <a:chOff x="6787108" y="1556791"/>
              <a:chExt cx="864096" cy="93610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260" name="フローチャート : 論理積ゲート 1259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61" name="フローチャート : 論理積ゲート 1260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62" name="フローチャート : 論理積ゲート 1261"/>
              <p:cNvSpPr/>
              <p:nvPr/>
            </p:nvSpPr>
            <p:spPr>
              <a:xfrm rot="5400000">
                <a:off x="7003131" y="1954933"/>
                <a:ext cx="432049" cy="643880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63" name="片側の 2 つの角を切り取った四角形 1262"/>
              <p:cNvSpPr/>
              <p:nvPr/>
            </p:nvSpPr>
            <p:spPr>
              <a:xfrm>
                <a:off x="6859116" y="1556791"/>
                <a:ext cx="720080" cy="432048"/>
              </a:xfrm>
              <a:prstGeom prst="snip2SameRect">
                <a:avLst>
                  <a:gd name="adj1" fmla="val 41800"/>
                  <a:gd name="adj2" fmla="val 0"/>
                </a:avLst>
              </a:prstGeom>
              <a:solidFill>
                <a:srgbClr val="FFCC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64" name="フローチャート : 論理積ゲート 1263"/>
              <p:cNvSpPr/>
              <p:nvPr/>
            </p:nvSpPr>
            <p:spPr>
              <a:xfrm rot="5400000">
                <a:off x="7147148" y="1700807"/>
                <a:ext cx="144016" cy="720080"/>
              </a:xfrm>
              <a:prstGeom prst="flowChartDelay">
                <a:avLst/>
              </a:prstGeom>
              <a:solidFill>
                <a:srgbClr val="FFCC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65" name="フローチャート : 論理積ゲート 1264"/>
              <p:cNvSpPr/>
              <p:nvPr/>
            </p:nvSpPr>
            <p:spPr>
              <a:xfrm rot="16200000">
                <a:off x="7111144" y="1592795"/>
                <a:ext cx="216024" cy="576064"/>
              </a:xfrm>
              <a:prstGeom prst="flowChartDelay">
                <a:avLst/>
              </a:prstGeom>
              <a:solidFill>
                <a:srgbClr val="92D05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66" name="アーチ 1265"/>
              <p:cNvSpPr/>
              <p:nvPr/>
            </p:nvSpPr>
            <p:spPr>
              <a:xfrm rot="10800000">
                <a:off x="689721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67" name="アーチ 1266"/>
              <p:cNvSpPr/>
              <p:nvPr/>
            </p:nvSpPr>
            <p:spPr>
              <a:xfrm rot="10800000" flipH="1">
                <a:off x="725725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68" name="アーチ 1267"/>
              <p:cNvSpPr/>
              <p:nvPr/>
            </p:nvSpPr>
            <p:spPr>
              <a:xfrm rot="10800000" flipH="1">
                <a:off x="7072982" y="2158082"/>
                <a:ext cx="288032" cy="288032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224" name="グループ化 1223"/>
            <p:cNvGrpSpPr/>
            <p:nvPr/>
          </p:nvGrpSpPr>
          <p:grpSpPr>
            <a:xfrm rot="20700000">
              <a:off x="6903547" y="2534991"/>
              <a:ext cx="486667" cy="1225859"/>
              <a:chOff x="3440832" y="2996952"/>
              <a:chExt cx="571745" cy="1440160"/>
            </a:xfrm>
          </p:grpSpPr>
          <p:grpSp>
            <p:nvGrpSpPr>
              <p:cNvPr id="1244" name="グループ化 1243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254" name="角丸四角形 1253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55" name="角丸四角形 1254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56" name="角丸四角形 1255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57" name="角丸四角形 1256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58" name="角丸四角形 1257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59" name="角丸四角形 1258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245" name="グループ化 1244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248" name="角丸四角形 1247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49" name="角丸四角形 1248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50" name="角丸四角形 1249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51" name="角丸四角形 1250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52" name="角丸四角形 1251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53" name="角丸四角形 1252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246" name="フリーフォーム 1245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CC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47" name="台形 1246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FFCC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225" name="グループ化 1224"/>
            <p:cNvGrpSpPr/>
            <p:nvPr/>
          </p:nvGrpSpPr>
          <p:grpSpPr>
            <a:xfrm rot="900000" flipH="1">
              <a:off x="7047564" y="2534990"/>
              <a:ext cx="486667" cy="1225859"/>
              <a:chOff x="3440832" y="2996952"/>
              <a:chExt cx="571745" cy="1440160"/>
            </a:xfrm>
          </p:grpSpPr>
          <p:grpSp>
            <p:nvGrpSpPr>
              <p:cNvPr id="1228" name="グループ化 1227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238" name="角丸四角形 1237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39" name="角丸四角形 1238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40" name="角丸四角形 1239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41" name="角丸四角形 1240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42" name="角丸四角形 1241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43" name="角丸四角形 1242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229" name="グループ化 1228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232" name="角丸四角形 1231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33" name="角丸四角形 1232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34" name="角丸四角形 1233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35" name="角丸四角形 1234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36" name="角丸四角形 1235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37" name="角丸四角形 1236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230" name="フリーフォーム 1229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CC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31" name="台形 1230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FFCC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226" name="角丸四角形 1225"/>
            <p:cNvSpPr/>
            <p:nvPr/>
          </p:nvSpPr>
          <p:spPr>
            <a:xfrm>
              <a:off x="6878290" y="4437112"/>
              <a:ext cx="288032" cy="144016"/>
            </a:xfrm>
            <a:prstGeom prst="roundRect">
              <a:avLst/>
            </a:prstGeom>
            <a:solidFill>
              <a:srgbClr val="FFCC00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227" name="角丸四角形 1226"/>
            <p:cNvSpPr/>
            <p:nvPr/>
          </p:nvSpPr>
          <p:spPr>
            <a:xfrm>
              <a:off x="7273578" y="4437112"/>
              <a:ext cx="288032" cy="144016"/>
            </a:xfrm>
            <a:prstGeom prst="roundRect">
              <a:avLst/>
            </a:prstGeom>
            <a:solidFill>
              <a:srgbClr val="FFCC00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1271" name="グループ化 1270"/>
          <p:cNvGrpSpPr/>
          <p:nvPr/>
        </p:nvGrpSpPr>
        <p:grpSpPr>
          <a:xfrm>
            <a:off x="4697405" y="3030603"/>
            <a:ext cx="426479" cy="1338718"/>
            <a:chOff x="8608478" y="1086360"/>
            <a:chExt cx="426479" cy="1338718"/>
          </a:xfrm>
        </p:grpSpPr>
        <p:grpSp>
          <p:nvGrpSpPr>
            <p:cNvPr id="1272" name="グループ化 1271"/>
            <p:cNvGrpSpPr/>
            <p:nvPr/>
          </p:nvGrpSpPr>
          <p:grpSpPr>
            <a:xfrm>
              <a:off x="8622029" y="1675440"/>
              <a:ext cx="392668" cy="642547"/>
              <a:chOff x="6825208" y="3284984"/>
              <a:chExt cx="864096" cy="1296144"/>
            </a:xfrm>
            <a:solidFill>
              <a:srgbClr val="FF0000"/>
            </a:solidFill>
          </p:grpSpPr>
          <p:sp>
            <p:nvSpPr>
              <p:cNvPr id="1322" name="フローチャート: 手作業 1321"/>
              <p:cNvSpPr/>
              <p:nvPr/>
            </p:nvSpPr>
            <p:spPr>
              <a:xfrm>
                <a:off x="6825208" y="3284984"/>
                <a:ext cx="432048" cy="1296144"/>
              </a:xfrm>
              <a:prstGeom prst="flowChartManualOperation">
                <a:avLst/>
              </a:prstGeom>
              <a:solidFill>
                <a:srgbClr val="FFCC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23" name="フローチャート: 手作業 1322"/>
              <p:cNvSpPr/>
              <p:nvPr/>
            </p:nvSpPr>
            <p:spPr>
              <a:xfrm>
                <a:off x="7257256" y="3284984"/>
                <a:ext cx="432048" cy="1296144"/>
              </a:xfrm>
              <a:prstGeom prst="flowChartManualOperation">
                <a:avLst/>
              </a:prstGeom>
              <a:solidFill>
                <a:srgbClr val="FFCC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273" name="片側の 2 つの角を丸めた四角形 1272"/>
            <p:cNvSpPr/>
            <p:nvPr/>
          </p:nvSpPr>
          <p:spPr>
            <a:xfrm>
              <a:off x="8614646" y="1282773"/>
              <a:ext cx="407434" cy="533531"/>
            </a:xfrm>
            <a:prstGeom prst="round2SameRect">
              <a:avLst>
                <a:gd name="adj1" fmla="val 16667"/>
                <a:gd name="adj2" fmla="val 9852"/>
              </a:avLst>
            </a:prstGeom>
            <a:solidFill>
              <a:srgbClr val="FFCC00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274" name="片側の 2 つの角を丸めた四角形 1273"/>
            <p:cNvSpPr/>
            <p:nvPr/>
          </p:nvSpPr>
          <p:spPr>
            <a:xfrm>
              <a:off x="8622029" y="2301657"/>
              <a:ext cx="178485" cy="123421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275" name="片側の 2 つの角を丸めた四角形 1274"/>
            <p:cNvSpPr/>
            <p:nvPr/>
          </p:nvSpPr>
          <p:spPr>
            <a:xfrm>
              <a:off x="8836212" y="2301657"/>
              <a:ext cx="178485" cy="123421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276" name="グループ化 1275"/>
            <p:cNvGrpSpPr/>
            <p:nvPr/>
          </p:nvGrpSpPr>
          <p:grpSpPr>
            <a:xfrm rot="20700000">
              <a:off x="8660865" y="1422912"/>
              <a:ext cx="241259" cy="607704"/>
              <a:chOff x="3440832" y="2996952"/>
              <a:chExt cx="571745" cy="1440160"/>
            </a:xfrm>
          </p:grpSpPr>
          <p:grpSp>
            <p:nvGrpSpPr>
              <p:cNvPr id="1306" name="グループ化 1305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316" name="角丸四角形 1315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17" name="角丸四角形 1316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18" name="角丸四角形 1317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19" name="角丸四角形 1318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20" name="角丸四角形 1319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21" name="角丸四角形 1320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307" name="グループ化 1306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310" name="角丸四角形 1309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11" name="角丸四角形 1310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12" name="角丸四角形 1311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13" name="角丸四角形 1312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14" name="角丸四角形 1313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15" name="角丸四角形 1314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308" name="フリーフォーム 1307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CC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09" name="台形 1308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FFCC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277" name="グループ化 1276"/>
            <p:cNvGrpSpPr/>
            <p:nvPr/>
          </p:nvGrpSpPr>
          <p:grpSpPr>
            <a:xfrm rot="900000" flipH="1">
              <a:off x="8732259" y="1422912"/>
              <a:ext cx="241259" cy="607704"/>
              <a:chOff x="3440832" y="2996952"/>
              <a:chExt cx="571745" cy="1440160"/>
            </a:xfrm>
          </p:grpSpPr>
          <p:grpSp>
            <p:nvGrpSpPr>
              <p:cNvPr id="1290" name="グループ化 1289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300" name="角丸四角形 1299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01" name="角丸四角形 1300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02" name="角丸四角形 1301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03" name="角丸四角形 1302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04" name="角丸四角形 1303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05" name="角丸四角形 1304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291" name="グループ化 1290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294" name="角丸四角形 1293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95" name="角丸四角形 1294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96" name="角丸四角形 1295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97" name="角丸四角形 1296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98" name="角丸四角形 1297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99" name="角丸四角形 1298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292" name="フリーフォーム 1291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CC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93" name="台形 1292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FFCC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278" name="角丸四角形 1277"/>
            <p:cNvSpPr/>
            <p:nvPr/>
          </p:nvSpPr>
          <p:spPr>
            <a:xfrm>
              <a:off x="8648344" y="2246593"/>
              <a:ext cx="142788" cy="71394"/>
            </a:xfrm>
            <a:prstGeom prst="roundRect">
              <a:avLst/>
            </a:prstGeom>
            <a:solidFill>
              <a:srgbClr val="FFCC00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279" name="角丸四角形 1278"/>
            <p:cNvSpPr/>
            <p:nvPr/>
          </p:nvSpPr>
          <p:spPr>
            <a:xfrm>
              <a:off x="8844303" y="2246593"/>
              <a:ext cx="142788" cy="71394"/>
            </a:xfrm>
            <a:prstGeom prst="roundRect">
              <a:avLst/>
            </a:prstGeom>
            <a:solidFill>
              <a:srgbClr val="FFCC00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280" name="グループ化 1279"/>
            <p:cNvGrpSpPr/>
            <p:nvPr/>
          </p:nvGrpSpPr>
          <p:grpSpPr>
            <a:xfrm>
              <a:off x="8608478" y="1086360"/>
              <a:ext cx="426479" cy="462020"/>
              <a:chOff x="6787108" y="1556791"/>
              <a:chExt cx="864096" cy="93610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281" name="フローチャート : 論理積ゲート 1280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82" name="フローチャート : 論理積ゲート 1281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83" name="フローチャート : 論理積ゲート 1282"/>
              <p:cNvSpPr/>
              <p:nvPr/>
            </p:nvSpPr>
            <p:spPr>
              <a:xfrm rot="5400000">
                <a:off x="7003131" y="1954933"/>
                <a:ext cx="432049" cy="643880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84" name="片側の 2 つの角を切り取った四角形 1283"/>
              <p:cNvSpPr/>
              <p:nvPr/>
            </p:nvSpPr>
            <p:spPr>
              <a:xfrm>
                <a:off x="6859116" y="1556791"/>
                <a:ext cx="720080" cy="432048"/>
              </a:xfrm>
              <a:prstGeom prst="snip2SameRect">
                <a:avLst>
                  <a:gd name="adj1" fmla="val 41800"/>
                  <a:gd name="adj2" fmla="val 0"/>
                </a:avLst>
              </a:prstGeom>
              <a:solidFill>
                <a:srgbClr val="FFCC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85" name="フローチャート : 論理積ゲート 1284"/>
              <p:cNvSpPr/>
              <p:nvPr/>
            </p:nvSpPr>
            <p:spPr>
              <a:xfrm rot="5400000">
                <a:off x="7094190" y="1753766"/>
                <a:ext cx="249934" cy="720080"/>
              </a:xfrm>
              <a:prstGeom prst="flowChartDelay">
                <a:avLst/>
              </a:prstGeom>
              <a:solidFill>
                <a:srgbClr val="FFCC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86" name="フローチャート : 論理積ゲート 1285"/>
              <p:cNvSpPr/>
              <p:nvPr/>
            </p:nvSpPr>
            <p:spPr>
              <a:xfrm rot="16200000">
                <a:off x="7149682" y="1631330"/>
                <a:ext cx="138953" cy="576063"/>
              </a:xfrm>
              <a:prstGeom prst="flowChartDelay">
                <a:avLst/>
              </a:prstGeom>
              <a:solidFill>
                <a:srgbClr val="92D05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87" name="アーチ 1286"/>
              <p:cNvSpPr/>
              <p:nvPr/>
            </p:nvSpPr>
            <p:spPr>
              <a:xfrm rot="10800000">
                <a:off x="6897215" y="2150654"/>
                <a:ext cx="288033" cy="198227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88" name="アーチ 1287"/>
              <p:cNvSpPr/>
              <p:nvPr/>
            </p:nvSpPr>
            <p:spPr>
              <a:xfrm rot="10800000" flipH="1">
                <a:off x="7257256" y="2150654"/>
                <a:ext cx="288033" cy="198227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89" name="アーチ 1288"/>
              <p:cNvSpPr/>
              <p:nvPr/>
            </p:nvSpPr>
            <p:spPr>
              <a:xfrm rot="10800000" flipH="1">
                <a:off x="7072983" y="2302098"/>
                <a:ext cx="288033" cy="144016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324" name="グループ化 1323"/>
          <p:cNvGrpSpPr/>
          <p:nvPr/>
        </p:nvGrpSpPr>
        <p:grpSpPr>
          <a:xfrm>
            <a:off x="4694101" y="4732206"/>
            <a:ext cx="497559" cy="1599297"/>
            <a:chOff x="8042107" y="1556791"/>
            <a:chExt cx="1008112" cy="3240361"/>
          </a:xfrm>
        </p:grpSpPr>
        <p:sp>
          <p:nvSpPr>
            <p:cNvPr id="1325" name="涙形 1324"/>
            <p:cNvSpPr/>
            <p:nvPr/>
          </p:nvSpPr>
          <p:spPr>
            <a:xfrm rot="8100000">
              <a:off x="8042107" y="1765579"/>
              <a:ext cx="1008112" cy="1008112"/>
            </a:xfrm>
            <a:prstGeom prst="teardrop">
              <a:avLst/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326" name="グループ化 1325"/>
            <p:cNvGrpSpPr/>
            <p:nvPr/>
          </p:nvGrpSpPr>
          <p:grpSpPr>
            <a:xfrm>
              <a:off x="8153152" y="3284984"/>
              <a:ext cx="792088" cy="1296144"/>
              <a:chOff x="6825208" y="3284984"/>
              <a:chExt cx="864096" cy="1296144"/>
            </a:xfrm>
            <a:solidFill>
              <a:sysClr val="windowText" lastClr="000000">
                <a:lumMod val="85000"/>
                <a:lumOff val="15000"/>
              </a:sysClr>
            </a:solidFill>
          </p:grpSpPr>
          <p:sp>
            <p:nvSpPr>
              <p:cNvPr id="1374" name="フローチャート: 手作業 1373"/>
              <p:cNvSpPr/>
              <p:nvPr/>
            </p:nvSpPr>
            <p:spPr>
              <a:xfrm>
                <a:off x="6825208" y="3284984"/>
                <a:ext cx="432048" cy="1296144"/>
              </a:xfrm>
              <a:prstGeom prst="flowChartManualOperation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75" name="フローチャート: 手作業 1374"/>
              <p:cNvSpPr/>
              <p:nvPr/>
            </p:nvSpPr>
            <p:spPr>
              <a:xfrm>
                <a:off x="7257256" y="3284984"/>
                <a:ext cx="432048" cy="1296144"/>
              </a:xfrm>
              <a:prstGeom prst="flowChartManualOperation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327" name="片側の 2 つの角を丸めた四角形 1326"/>
            <p:cNvSpPr/>
            <p:nvPr/>
          </p:nvSpPr>
          <p:spPr>
            <a:xfrm>
              <a:off x="8096277" y="2276873"/>
              <a:ext cx="905840" cy="1224137"/>
            </a:xfrm>
            <a:prstGeom prst="round2SameRect">
              <a:avLst>
                <a:gd name="adj1" fmla="val 16667"/>
                <a:gd name="adj2" fmla="val 7697"/>
              </a:avLst>
            </a:prstGeom>
            <a:solidFill>
              <a:srgbClr val="FFCC00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328" name="片側の 2 つの角を丸めた四角形 1327"/>
            <p:cNvSpPr/>
            <p:nvPr/>
          </p:nvSpPr>
          <p:spPr>
            <a:xfrm>
              <a:off x="8153152" y="4548188"/>
              <a:ext cx="360040" cy="24896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329" name="片側の 2 つの角を丸めた四角形 1328"/>
            <p:cNvSpPr/>
            <p:nvPr/>
          </p:nvSpPr>
          <p:spPr>
            <a:xfrm>
              <a:off x="8585200" y="4548188"/>
              <a:ext cx="360040" cy="24896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330" name="グループ化 1329"/>
            <p:cNvGrpSpPr/>
            <p:nvPr/>
          </p:nvGrpSpPr>
          <p:grpSpPr>
            <a:xfrm>
              <a:off x="8115052" y="1556791"/>
              <a:ext cx="864096" cy="936106"/>
              <a:chOff x="6787108" y="1556791"/>
              <a:chExt cx="864096" cy="93610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365" name="フローチャート : 論理積ゲート 1364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66" name="フローチャート : 論理積ゲート 1365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67" name="フローチャート : 論理積ゲート 1366"/>
              <p:cNvSpPr/>
              <p:nvPr/>
            </p:nvSpPr>
            <p:spPr>
              <a:xfrm rot="5400000">
                <a:off x="7003131" y="1954933"/>
                <a:ext cx="432049" cy="643880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68" name="片側の 2 つの角を切り取った四角形 1367"/>
              <p:cNvSpPr/>
              <p:nvPr/>
            </p:nvSpPr>
            <p:spPr>
              <a:xfrm>
                <a:off x="6859116" y="1556791"/>
                <a:ext cx="720080" cy="432048"/>
              </a:xfrm>
              <a:prstGeom prst="snip2SameRect">
                <a:avLst>
                  <a:gd name="adj1" fmla="val 41800"/>
                  <a:gd name="adj2" fmla="val 0"/>
                </a:avLst>
              </a:prstGeom>
              <a:solidFill>
                <a:srgbClr val="FFCC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69" name="フローチャート : 論理積ゲート 1368"/>
              <p:cNvSpPr/>
              <p:nvPr/>
            </p:nvSpPr>
            <p:spPr>
              <a:xfrm rot="5400000">
                <a:off x="7147148" y="1700807"/>
                <a:ext cx="144016" cy="720080"/>
              </a:xfrm>
              <a:prstGeom prst="flowChartDelay">
                <a:avLst/>
              </a:prstGeom>
              <a:solidFill>
                <a:srgbClr val="FFCC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70" name="フローチャート : 論理積ゲート 1369"/>
              <p:cNvSpPr/>
              <p:nvPr/>
            </p:nvSpPr>
            <p:spPr>
              <a:xfrm rot="16200000">
                <a:off x="7111144" y="1592795"/>
                <a:ext cx="216024" cy="576064"/>
              </a:xfrm>
              <a:prstGeom prst="flowChartDelay">
                <a:avLst/>
              </a:prstGeom>
              <a:solidFill>
                <a:srgbClr val="00B05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71" name="アーチ 1370"/>
              <p:cNvSpPr/>
              <p:nvPr/>
            </p:nvSpPr>
            <p:spPr>
              <a:xfrm rot="10800000">
                <a:off x="689721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72" name="アーチ 1371"/>
              <p:cNvSpPr/>
              <p:nvPr/>
            </p:nvSpPr>
            <p:spPr>
              <a:xfrm rot="10800000" flipH="1">
                <a:off x="725725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73" name="アーチ 1372"/>
              <p:cNvSpPr/>
              <p:nvPr/>
            </p:nvSpPr>
            <p:spPr>
              <a:xfrm rot="10800000" flipH="1">
                <a:off x="7072982" y="2158082"/>
                <a:ext cx="288032" cy="288032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331" name="グループ化 1330"/>
            <p:cNvGrpSpPr/>
            <p:nvPr/>
          </p:nvGrpSpPr>
          <p:grpSpPr>
            <a:xfrm rot="20700000">
              <a:off x="8231491" y="2534991"/>
              <a:ext cx="486667" cy="1225859"/>
              <a:chOff x="3440832" y="2996952"/>
              <a:chExt cx="571745" cy="1440160"/>
            </a:xfrm>
          </p:grpSpPr>
          <p:grpSp>
            <p:nvGrpSpPr>
              <p:cNvPr id="1349" name="グループ化 1348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359" name="角丸四角形 1358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60" name="角丸四角形 1359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61" name="角丸四角形 1360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62" name="角丸四角形 1361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63" name="角丸四角形 1362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64" name="角丸四角形 1363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350" name="グループ化 1349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353" name="角丸四角形 1352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54" name="角丸四角形 1353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55" name="角丸四角形 1354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56" name="角丸四角形 1355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57" name="角丸四角形 1356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58" name="角丸四角形 1357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351" name="フリーフォーム 1350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CC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52" name="台形 1351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FFCC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332" name="グループ化 1331"/>
            <p:cNvGrpSpPr/>
            <p:nvPr/>
          </p:nvGrpSpPr>
          <p:grpSpPr>
            <a:xfrm rot="900000" flipH="1">
              <a:off x="8375508" y="2534990"/>
              <a:ext cx="486667" cy="1225859"/>
              <a:chOff x="3440832" y="2996952"/>
              <a:chExt cx="571745" cy="1440160"/>
            </a:xfrm>
          </p:grpSpPr>
          <p:grpSp>
            <p:nvGrpSpPr>
              <p:cNvPr id="1333" name="グループ化 1332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343" name="角丸四角形 1342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44" name="角丸四角形 1343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45" name="角丸四角形 1344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46" name="角丸四角形 1345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47" name="角丸四角形 1346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48" name="角丸四角形 1347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334" name="グループ化 1333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337" name="角丸四角形 1336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38" name="角丸四角形 1337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39" name="角丸四角形 1338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40" name="角丸四角形 1339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41" name="角丸四角形 1340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42" name="角丸四角形 1341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335" name="フリーフォーム 1334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CC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36" name="台形 1335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FFCC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376" name="グループ化 1375"/>
          <p:cNvGrpSpPr/>
          <p:nvPr/>
        </p:nvGrpSpPr>
        <p:grpSpPr>
          <a:xfrm>
            <a:off x="6607508" y="818710"/>
            <a:ext cx="429226" cy="1606368"/>
            <a:chOff x="6787108" y="1556791"/>
            <a:chExt cx="865832" cy="3240361"/>
          </a:xfrm>
        </p:grpSpPr>
        <p:grpSp>
          <p:nvGrpSpPr>
            <p:cNvPr id="1377" name="グループ化 1376"/>
            <p:cNvGrpSpPr/>
            <p:nvPr/>
          </p:nvGrpSpPr>
          <p:grpSpPr>
            <a:xfrm>
              <a:off x="6825208" y="3284984"/>
              <a:ext cx="792088" cy="1296144"/>
              <a:chOff x="6825208" y="3284984"/>
              <a:chExt cx="864096" cy="1296144"/>
            </a:xfrm>
            <a:solidFill>
              <a:srgbClr val="EEECE1">
                <a:lumMod val="10000"/>
              </a:srgbClr>
            </a:solidFill>
          </p:grpSpPr>
          <p:sp>
            <p:nvSpPr>
              <p:cNvPr id="1427" name="フローチャート: 手作業 1426"/>
              <p:cNvSpPr/>
              <p:nvPr/>
            </p:nvSpPr>
            <p:spPr>
              <a:xfrm>
                <a:off x="6825208" y="3284984"/>
                <a:ext cx="432048" cy="1296144"/>
              </a:xfrm>
              <a:prstGeom prst="flowChartManualOperation">
                <a:avLst/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28" name="フローチャート: 手作業 1427"/>
              <p:cNvSpPr/>
              <p:nvPr/>
            </p:nvSpPr>
            <p:spPr>
              <a:xfrm>
                <a:off x="7257256" y="3284984"/>
                <a:ext cx="432048" cy="1296144"/>
              </a:xfrm>
              <a:prstGeom prst="flowChartManualOperation">
                <a:avLst/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378" name="片側の 2 つの角を丸めた四角形 1377"/>
            <p:cNvSpPr/>
            <p:nvPr/>
          </p:nvSpPr>
          <p:spPr>
            <a:xfrm>
              <a:off x="6789564" y="2276872"/>
              <a:ext cx="863376" cy="1020234"/>
            </a:xfrm>
            <a:prstGeom prst="round2SameRect">
              <a:avLst>
                <a:gd name="adj1" fmla="val 16667"/>
                <a:gd name="adj2" fmla="val 10673"/>
              </a:avLst>
            </a:prstGeom>
            <a:solidFill>
              <a:schemeClr val="bg1">
                <a:lumMod val="75000"/>
              </a:scheme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379" name="片側の 2 つの角を丸めた四角形 1378"/>
            <p:cNvSpPr/>
            <p:nvPr/>
          </p:nvSpPr>
          <p:spPr>
            <a:xfrm>
              <a:off x="6825208" y="4548188"/>
              <a:ext cx="360040" cy="24896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380" name="片側の 2 つの角を丸めた四角形 1379"/>
            <p:cNvSpPr/>
            <p:nvPr/>
          </p:nvSpPr>
          <p:spPr>
            <a:xfrm>
              <a:off x="7257256" y="4548188"/>
              <a:ext cx="360040" cy="24896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381" name="グループ化 1380"/>
            <p:cNvGrpSpPr/>
            <p:nvPr/>
          </p:nvGrpSpPr>
          <p:grpSpPr>
            <a:xfrm>
              <a:off x="6787108" y="1556791"/>
              <a:ext cx="864096" cy="936106"/>
              <a:chOff x="6787108" y="1556791"/>
              <a:chExt cx="864096" cy="93610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418" name="フローチャート : 論理積ゲート 1417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19" name="フローチャート : 論理積ゲート 1418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20" name="フローチャート : 論理積ゲート 1419"/>
              <p:cNvSpPr/>
              <p:nvPr/>
            </p:nvSpPr>
            <p:spPr>
              <a:xfrm rot="5400000">
                <a:off x="7003131" y="1954933"/>
                <a:ext cx="432049" cy="643880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21" name="片側の 2 つの角を切り取った四角形 1420"/>
              <p:cNvSpPr/>
              <p:nvPr/>
            </p:nvSpPr>
            <p:spPr>
              <a:xfrm>
                <a:off x="6859116" y="1556791"/>
                <a:ext cx="720080" cy="432048"/>
              </a:xfrm>
              <a:prstGeom prst="snip2SameRect">
                <a:avLst>
                  <a:gd name="adj1" fmla="val 418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22" name="フローチャート : 論理積ゲート 1421"/>
              <p:cNvSpPr/>
              <p:nvPr/>
            </p:nvSpPr>
            <p:spPr>
              <a:xfrm rot="5400000">
                <a:off x="7147148" y="1700807"/>
                <a:ext cx="144016" cy="720080"/>
              </a:xfrm>
              <a:prstGeom prst="flowChartDelay">
                <a:avLst/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23" name="フローチャート : 論理積ゲート 1422"/>
              <p:cNvSpPr/>
              <p:nvPr/>
            </p:nvSpPr>
            <p:spPr>
              <a:xfrm rot="16200000">
                <a:off x="7111144" y="1592795"/>
                <a:ext cx="216024" cy="576064"/>
              </a:xfrm>
              <a:prstGeom prst="flowChartDelay">
                <a:avLst/>
              </a:prstGeom>
              <a:solidFill>
                <a:schemeClr val="bg1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24" name="アーチ 1423"/>
              <p:cNvSpPr/>
              <p:nvPr/>
            </p:nvSpPr>
            <p:spPr>
              <a:xfrm rot="10800000">
                <a:off x="689721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25" name="アーチ 1424"/>
              <p:cNvSpPr/>
              <p:nvPr/>
            </p:nvSpPr>
            <p:spPr>
              <a:xfrm rot="10800000" flipH="1">
                <a:off x="725725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26" name="アーチ 1425"/>
              <p:cNvSpPr/>
              <p:nvPr/>
            </p:nvSpPr>
            <p:spPr>
              <a:xfrm rot="10800000" flipH="1">
                <a:off x="7072982" y="2158082"/>
                <a:ext cx="288032" cy="288032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382" name="グループ化 1381"/>
            <p:cNvGrpSpPr/>
            <p:nvPr/>
          </p:nvGrpSpPr>
          <p:grpSpPr>
            <a:xfrm rot="20700000">
              <a:off x="6903547" y="2534991"/>
              <a:ext cx="486667" cy="1225859"/>
              <a:chOff x="3440832" y="2996952"/>
              <a:chExt cx="571745" cy="1440160"/>
            </a:xfrm>
          </p:grpSpPr>
          <p:grpSp>
            <p:nvGrpSpPr>
              <p:cNvPr id="1402" name="グループ化 1401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412" name="角丸四角形 1411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13" name="角丸四角形 1412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14" name="角丸四角形 1413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15" name="角丸四角形 1414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16" name="角丸四角形 1415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17" name="角丸四角形 1416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403" name="グループ化 1402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406" name="角丸四角形 1405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07" name="角丸四角形 1406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08" name="角丸四角形 1407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09" name="角丸四角形 1408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10" name="角丸四角形 1409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11" name="角丸四角形 1410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404" name="フリーフォーム 1403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05" name="台形 1404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383" name="グループ化 1382"/>
            <p:cNvGrpSpPr/>
            <p:nvPr/>
          </p:nvGrpSpPr>
          <p:grpSpPr>
            <a:xfrm rot="900000" flipH="1">
              <a:off x="7047564" y="2534990"/>
              <a:ext cx="486667" cy="1225859"/>
              <a:chOff x="3440832" y="2996952"/>
              <a:chExt cx="571745" cy="1440160"/>
            </a:xfrm>
          </p:grpSpPr>
          <p:grpSp>
            <p:nvGrpSpPr>
              <p:cNvPr id="1386" name="グループ化 1385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396" name="角丸四角形 1395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97" name="角丸四角形 1396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98" name="角丸四角形 1397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99" name="角丸四角形 1398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00" name="角丸四角形 1399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01" name="角丸四角形 1400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387" name="グループ化 1386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390" name="角丸四角形 1389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91" name="角丸四角形 1390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92" name="角丸四角形 1391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93" name="角丸四角形 1392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94" name="角丸四角形 1393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95" name="角丸四角形 1394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388" name="フリーフォーム 1387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89" name="台形 1388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384" name="角丸四角形 1383"/>
            <p:cNvSpPr/>
            <p:nvPr/>
          </p:nvSpPr>
          <p:spPr>
            <a:xfrm>
              <a:off x="6878290" y="4437112"/>
              <a:ext cx="288032" cy="144016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385" name="角丸四角形 1384"/>
            <p:cNvSpPr/>
            <p:nvPr/>
          </p:nvSpPr>
          <p:spPr>
            <a:xfrm>
              <a:off x="7273578" y="4437112"/>
              <a:ext cx="288032" cy="144016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1429" name="グループ化 1428"/>
          <p:cNvGrpSpPr/>
          <p:nvPr/>
        </p:nvGrpSpPr>
        <p:grpSpPr>
          <a:xfrm>
            <a:off x="6587165" y="3030603"/>
            <a:ext cx="426479" cy="1338718"/>
            <a:chOff x="8608478" y="1086360"/>
            <a:chExt cx="426479" cy="1338718"/>
          </a:xfrm>
        </p:grpSpPr>
        <p:grpSp>
          <p:nvGrpSpPr>
            <p:cNvPr id="1430" name="グループ化 1429"/>
            <p:cNvGrpSpPr/>
            <p:nvPr/>
          </p:nvGrpSpPr>
          <p:grpSpPr>
            <a:xfrm>
              <a:off x="8622029" y="1675440"/>
              <a:ext cx="392668" cy="642547"/>
              <a:chOff x="6825208" y="3284984"/>
              <a:chExt cx="864096" cy="1296144"/>
            </a:xfrm>
            <a:solidFill>
              <a:srgbClr val="FF0000"/>
            </a:solidFill>
          </p:grpSpPr>
          <p:sp>
            <p:nvSpPr>
              <p:cNvPr id="1480" name="フローチャート: 手作業 1479"/>
              <p:cNvSpPr/>
              <p:nvPr/>
            </p:nvSpPr>
            <p:spPr>
              <a:xfrm>
                <a:off x="6825208" y="3284984"/>
                <a:ext cx="432048" cy="1296144"/>
              </a:xfrm>
              <a:prstGeom prst="flowChartManualOperation">
                <a:avLst/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81" name="フローチャート: 手作業 1480"/>
              <p:cNvSpPr/>
              <p:nvPr/>
            </p:nvSpPr>
            <p:spPr>
              <a:xfrm>
                <a:off x="7257256" y="3284984"/>
                <a:ext cx="432048" cy="1296144"/>
              </a:xfrm>
              <a:prstGeom prst="flowChartManualOperation">
                <a:avLst/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431" name="片側の 2 つの角を丸めた四角形 1430"/>
            <p:cNvSpPr/>
            <p:nvPr/>
          </p:nvSpPr>
          <p:spPr>
            <a:xfrm>
              <a:off x="8614646" y="1282773"/>
              <a:ext cx="407434" cy="533531"/>
            </a:xfrm>
            <a:prstGeom prst="round2SameRect">
              <a:avLst>
                <a:gd name="adj1" fmla="val 16667"/>
                <a:gd name="adj2" fmla="val 9852"/>
              </a:avLst>
            </a:prstGeom>
            <a:solidFill>
              <a:schemeClr val="bg1">
                <a:lumMod val="75000"/>
              </a:scheme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432" name="片側の 2 つの角を丸めた四角形 1431"/>
            <p:cNvSpPr/>
            <p:nvPr/>
          </p:nvSpPr>
          <p:spPr>
            <a:xfrm>
              <a:off x="8622029" y="2301657"/>
              <a:ext cx="178485" cy="123421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433" name="片側の 2 つの角を丸めた四角形 1432"/>
            <p:cNvSpPr/>
            <p:nvPr/>
          </p:nvSpPr>
          <p:spPr>
            <a:xfrm>
              <a:off x="8836212" y="2301657"/>
              <a:ext cx="178485" cy="123421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434" name="グループ化 1433"/>
            <p:cNvGrpSpPr/>
            <p:nvPr/>
          </p:nvGrpSpPr>
          <p:grpSpPr>
            <a:xfrm rot="20700000">
              <a:off x="8660865" y="1422912"/>
              <a:ext cx="241259" cy="607704"/>
              <a:chOff x="3440832" y="2996952"/>
              <a:chExt cx="571745" cy="1440160"/>
            </a:xfrm>
          </p:grpSpPr>
          <p:grpSp>
            <p:nvGrpSpPr>
              <p:cNvPr id="1464" name="グループ化 1463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474" name="角丸四角形 1473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75" name="角丸四角形 1474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76" name="角丸四角形 1475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77" name="角丸四角形 1476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78" name="角丸四角形 1477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79" name="角丸四角形 1478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465" name="グループ化 1464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468" name="角丸四角形 1467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69" name="角丸四角形 1468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70" name="角丸四角形 1469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71" name="角丸四角形 1470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72" name="角丸四角形 1471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73" name="角丸四角形 1472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466" name="フリーフォーム 1465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67" name="台形 1466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435" name="グループ化 1434"/>
            <p:cNvGrpSpPr/>
            <p:nvPr/>
          </p:nvGrpSpPr>
          <p:grpSpPr>
            <a:xfrm rot="900000" flipH="1">
              <a:off x="8732259" y="1422912"/>
              <a:ext cx="241259" cy="607704"/>
              <a:chOff x="3440832" y="2996952"/>
              <a:chExt cx="571745" cy="1440160"/>
            </a:xfrm>
          </p:grpSpPr>
          <p:grpSp>
            <p:nvGrpSpPr>
              <p:cNvPr id="1448" name="グループ化 1447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458" name="角丸四角形 1457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59" name="角丸四角形 1458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60" name="角丸四角形 1459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61" name="角丸四角形 1460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62" name="角丸四角形 1461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63" name="角丸四角形 1462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449" name="グループ化 1448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452" name="角丸四角形 1451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53" name="角丸四角形 1452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54" name="角丸四角形 1453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55" name="角丸四角形 1454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56" name="角丸四角形 1455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57" name="角丸四角形 1456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450" name="フリーフォーム 1449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51" name="台形 1450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436" name="角丸四角形 1435"/>
            <p:cNvSpPr/>
            <p:nvPr/>
          </p:nvSpPr>
          <p:spPr>
            <a:xfrm>
              <a:off x="8648344" y="2246593"/>
              <a:ext cx="142788" cy="7139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437" name="角丸四角形 1436"/>
            <p:cNvSpPr/>
            <p:nvPr/>
          </p:nvSpPr>
          <p:spPr>
            <a:xfrm>
              <a:off x="8844303" y="2246593"/>
              <a:ext cx="142788" cy="7139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438" name="グループ化 1437"/>
            <p:cNvGrpSpPr/>
            <p:nvPr/>
          </p:nvGrpSpPr>
          <p:grpSpPr>
            <a:xfrm>
              <a:off x="8608478" y="1086360"/>
              <a:ext cx="426479" cy="462020"/>
              <a:chOff x="6787108" y="1556791"/>
              <a:chExt cx="864096" cy="93610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439" name="フローチャート : 論理積ゲート 1438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40" name="フローチャート : 論理積ゲート 1439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41" name="フローチャート : 論理積ゲート 1440"/>
              <p:cNvSpPr/>
              <p:nvPr/>
            </p:nvSpPr>
            <p:spPr>
              <a:xfrm rot="5400000">
                <a:off x="7003131" y="1954933"/>
                <a:ext cx="432049" cy="643880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42" name="片側の 2 つの角を切り取った四角形 1441"/>
              <p:cNvSpPr/>
              <p:nvPr/>
            </p:nvSpPr>
            <p:spPr>
              <a:xfrm>
                <a:off x="6859116" y="1556791"/>
                <a:ext cx="720080" cy="432048"/>
              </a:xfrm>
              <a:prstGeom prst="snip2SameRect">
                <a:avLst>
                  <a:gd name="adj1" fmla="val 418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43" name="フローチャート : 論理積ゲート 1442"/>
              <p:cNvSpPr/>
              <p:nvPr/>
            </p:nvSpPr>
            <p:spPr>
              <a:xfrm rot="5400000">
                <a:off x="7094190" y="1753766"/>
                <a:ext cx="249934" cy="720080"/>
              </a:xfrm>
              <a:prstGeom prst="flowChartDelay">
                <a:avLst/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44" name="フローチャート : 論理積ゲート 1443"/>
              <p:cNvSpPr/>
              <p:nvPr/>
            </p:nvSpPr>
            <p:spPr>
              <a:xfrm rot="16200000">
                <a:off x="7149682" y="1631330"/>
                <a:ext cx="138953" cy="576063"/>
              </a:xfrm>
              <a:prstGeom prst="flowChartDelay">
                <a:avLst/>
              </a:prstGeom>
              <a:solidFill>
                <a:schemeClr val="bg1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45" name="アーチ 1444"/>
              <p:cNvSpPr/>
              <p:nvPr/>
            </p:nvSpPr>
            <p:spPr>
              <a:xfrm rot="10800000">
                <a:off x="6897215" y="2150654"/>
                <a:ext cx="288033" cy="198227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46" name="アーチ 1445"/>
              <p:cNvSpPr/>
              <p:nvPr/>
            </p:nvSpPr>
            <p:spPr>
              <a:xfrm rot="10800000" flipH="1">
                <a:off x="7257256" y="2150654"/>
                <a:ext cx="288033" cy="198227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47" name="アーチ 1446"/>
              <p:cNvSpPr/>
              <p:nvPr/>
            </p:nvSpPr>
            <p:spPr>
              <a:xfrm rot="10800000" flipH="1">
                <a:off x="7072983" y="2302098"/>
                <a:ext cx="288033" cy="144016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482" name="グループ化 1481"/>
          <p:cNvGrpSpPr/>
          <p:nvPr/>
        </p:nvGrpSpPr>
        <p:grpSpPr>
          <a:xfrm>
            <a:off x="6583861" y="4732206"/>
            <a:ext cx="497559" cy="1599297"/>
            <a:chOff x="8042107" y="1556791"/>
            <a:chExt cx="1008112" cy="3240361"/>
          </a:xfrm>
        </p:grpSpPr>
        <p:sp>
          <p:nvSpPr>
            <p:cNvPr id="1483" name="涙形 1482"/>
            <p:cNvSpPr/>
            <p:nvPr/>
          </p:nvSpPr>
          <p:spPr>
            <a:xfrm rot="8100000">
              <a:off x="8042107" y="1765579"/>
              <a:ext cx="1008112" cy="1008112"/>
            </a:xfrm>
            <a:prstGeom prst="teardrop">
              <a:avLst/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484" name="グループ化 1483"/>
            <p:cNvGrpSpPr/>
            <p:nvPr/>
          </p:nvGrpSpPr>
          <p:grpSpPr>
            <a:xfrm>
              <a:off x="8153152" y="3284984"/>
              <a:ext cx="792088" cy="1296144"/>
              <a:chOff x="6825208" y="3284984"/>
              <a:chExt cx="864096" cy="1296144"/>
            </a:xfrm>
            <a:solidFill>
              <a:sysClr val="windowText" lastClr="000000">
                <a:lumMod val="85000"/>
                <a:lumOff val="15000"/>
              </a:sysClr>
            </a:solidFill>
          </p:grpSpPr>
          <p:sp>
            <p:nvSpPr>
              <p:cNvPr id="1532" name="フローチャート: 手作業 1531"/>
              <p:cNvSpPr/>
              <p:nvPr/>
            </p:nvSpPr>
            <p:spPr>
              <a:xfrm>
                <a:off x="6825208" y="3284984"/>
                <a:ext cx="432048" cy="1296144"/>
              </a:xfrm>
              <a:prstGeom prst="flowChartManualOperation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33" name="フローチャート: 手作業 1532"/>
              <p:cNvSpPr/>
              <p:nvPr/>
            </p:nvSpPr>
            <p:spPr>
              <a:xfrm>
                <a:off x="7257256" y="3284984"/>
                <a:ext cx="432048" cy="1296144"/>
              </a:xfrm>
              <a:prstGeom prst="flowChartManualOperation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485" name="片側の 2 つの角を丸めた四角形 1484"/>
            <p:cNvSpPr/>
            <p:nvPr/>
          </p:nvSpPr>
          <p:spPr>
            <a:xfrm>
              <a:off x="8096277" y="2276873"/>
              <a:ext cx="905840" cy="1224137"/>
            </a:xfrm>
            <a:prstGeom prst="round2SameRect">
              <a:avLst>
                <a:gd name="adj1" fmla="val 16667"/>
                <a:gd name="adj2" fmla="val 7697"/>
              </a:avLst>
            </a:prstGeom>
            <a:solidFill>
              <a:schemeClr val="bg1">
                <a:lumMod val="75000"/>
              </a:scheme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486" name="片側の 2 つの角を丸めた四角形 1485"/>
            <p:cNvSpPr/>
            <p:nvPr/>
          </p:nvSpPr>
          <p:spPr>
            <a:xfrm>
              <a:off x="8153152" y="4548188"/>
              <a:ext cx="360040" cy="24896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487" name="片側の 2 つの角を丸めた四角形 1486"/>
            <p:cNvSpPr/>
            <p:nvPr/>
          </p:nvSpPr>
          <p:spPr>
            <a:xfrm>
              <a:off x="8585200" y="4548188"/>
              <a:ext cx="360040" cy="24896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488" name="グループ化 1487"/>
            <p:cNvGrpSpPr/>
            <p:nvPr/>
          </p:nvGrpSpPr>
          <p:grpSpPr>
            <a:xfrm>
              <a:off x="8115052" y="1556791"/>
              <a:ext cx="864096" cy="936106"/>
              <a:chOff x="6787108" y="1556791"/>
              <a:chExt cx="864096" cy="93610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523" name="フローチャート : 論理積ゲート 1522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24" name="フローチャート : 論理積ゲート 1523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25" name="フローチャート : 論理積ゲート 1524"/>
              <p:cNvSpPr/>
              <p:nvPr/>
            </p:nvSpPr>
            <p:spPr>
              <a:xfrm rot="5400000">
                <a:off x="7003131" y="1954933"/>
                <a:ext cx="432049" cy="643880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26" name="片側の 2 つの角を切り取った四角形 1525"/>
              <p:cNvSpPr/>
              <p:nvPr/>
            </p:nvSpPr>
            <p:spPr>
              <a:xfrm>
                <a:off x="6859116" y="1556791"/>
                <a:ext cx="720080" cy="432048"/>
              </a:xfrm>
              <a:prstGeom prst="snip2SameRect">
                <a:avLst>
                  <a:gd name="adj1" fmla="val 418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27" name="フローチャート : 論理積ゲート 1526"/>
              <p:cNvSpPr/>
              <p:nvPr/>
            </p:nvSpPr>
            <p:spPr>
              <a:xfrm rot="5400000">
                <a:off x="7147148" y="1700807"/>
                <a:ext cx="144016" cy="720080"/>
              </a:xfrm>
              <a:prstGeom prst="flowChartDelay">
                <a:avLst/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28" name="フローチャート : 論理積ゲート 1527"/>
              <p:cNvSpPr/>
              <p:nvPr/>
            </p:nvSpPr>
            <p:spPr>
              <a:xfrm rot="16200000">
                <a:off x="7111144" y="1592795"/>
                <a:ext cx="216024" cy="576064"/>
              </a:xfrm>
              <a:prstGeom prst="flowChartDelay">
                <a:avLst/>
              </a:prstGeom>
              <a:solidFill>
                <a:schemeClr val="bg1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29" name="アーチ 1528"/>
              <p:cNvSpPr/>
              <p:nvPr/>
            </p:nvSpPr>
            <p:spPr>
              <a:xfrm rot="10800000">
                <a:off x="689721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30" name="アーチ 1529"/>
              <p:cNvSpPr/>
              <p:nvPr/>
            </p:nvSpPr>
            <p:spPr>
              <a:xfrm rot="10800000" flipH="1">
                <a:off x="725725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31" name="アーチ 1530"/>
              <p:cNvSpPr/>
              <p:nvPr/>
            </p:nvSpPr>
            <p:spPr>
              <a:xfrm rot="10800000" flipH="1">
                <a:off x="7072982" y="2158082"/>
                <a:ext cx="288032" cy="288032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489" name="グループ化 1488"/>
            <p:cNvGrpSpPr/>
            <p:nvPr/>
          </p:nvGrpSpPr>
          <p:grpSpPr>
            <a:xfrm rot="20700000">
              <a:off x="8231491" y="2534991"/>
              <a:ext cx="486667" cy="1225859"/>
              <a:chOff x="3440832" y="2996952"/>
              <a:chExt cx="571745" cy="1440160"/>
            </a:xfrm>
          </p:grpSpPr>
          <p:grpSp>
            <p:nvGrpSpPr>
              <p:cNvPr id="1507" name="グループ化 1506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517" name="角丸四角形 1516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18" name="角丸四角形 1517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19" name="角丸四角形 1518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20" name="角丸四角形 1519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21" name="角丸四角形 1520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22" name="角丸四角形 1521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508" name="グループ化 1507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511" name="角丸四角形 1510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12" name="角丸四角形 1511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13" name="角丸四角形 1512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14" name="角丸四角形 1513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15" name="角丸四角形 1514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16" name="角丸四角形 1515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509" name="フリーフォーム 1508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10" name="台形 1509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490" name="グループ化 1489"/>
            <p:cNvGrpSpPr/>
            <p:nvPr/>
          </p:nvGrpSpPr>
          <p:grpSpPr>
            <a:xfrm rot="900000" flipH="1">
              <a:off x="8375508" y="2534990"/>
              <a:ext cx="486667" cy="1225859"/>
              <a:chOff x="3440832" y="2996952"/>
              <a:chExt cx="571745" cy="1440160"/>
            </a:xfrm>
          </p:grpSpPr>
          <p:grpSp>
            <p:nvGrpSpPr>
              <p:cNvPr id="1491" name="グループ化 1490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501" name="角丸四角形 1500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02" name="角丸四角形 1501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03" name="角丸四角形 1502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04" name="角丸四角形 1503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05" name="角丸四角形 1504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06" name="角丸四角形 1505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492" name="グループ化 1491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495" name="角丸四角形 1494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96" name="角丸四角形 1495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97" name="角丸四角形 1496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98" name="角丸四角形 1497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99" name="角丸四角形 1498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00" name="角丸四角形 1499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493" name="フリーフォーム 1492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94" name="台形 1493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534" name="グループ化 1533"/>
          <p:cNvGrpSpPr/>
          <p:nvPr/>
        </p:nvGrpSpPr>
        <p:grpSpPr>
          <a:xfrm>
            <a:off x="8489648" y="818710"/>
            <a:ext cx="429226" cy="1606368"/>
            <a:chOff x="6787108" y="1556791"/>
            <a:chExt cx="865832" cy="3240361"/>
          </a:xfrm>
        </p:grpSpPr>
        <p:grpSp>
          <p:nvGrpSpPr>
            <p:cNvPr id="1535" name="グループ化 1534"/>
            <p:cNvGrpSpPr/>
            <p:nvPr/>
          </p:nvGrpSpPr>
          <p:grpSpPr>
            <a:xfrm>
              <a:off x="6825208" y="3284984"/>
              <a:ext cx="792088" cy="1296144"/>
              <a:chOff x="6825208" y="3284984"/>
              <a:chExt cx="864096" cy="1296144"/>
            </a:xfrm>
            <a:solidFill>
              <a:srgbClr val="EEECE1">
                <a:lumMod val="10000"/>
              </a:srgbClr>
            </a:solidFill>
          </p:grpSpPr>
          <p:sp>
            <p:nvSpPr>
              <p:cNvPr id="1585" name="フローチャート: 手作業 1584"/>
              <p:cNvSpPr/>
              <p:nvPr/>
            </p:nvSpPr>
            <p:spPr>
              <a:xfrm>
                <a:off x="6825208" y="3284984"/>
                <a:ext cx="432048" cy="1296144"/>
              </a:xfrm>
              <a:prstGeom prst="flowChartManualOperation">
                <a:avLst/>
              </a:prstGeom>
              <a:solidFill>
                <a:srgbClr val="00B05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86" name="フローチャート: 手作業 1585"/>
              <p:cNvSpPr/>
              <p:nvPr/>
            </p:nvSpPr>
            <p:spPr>
              <a:xfrm>
                <a:off x="7257256" y="3284984"/>
                <a:ext cx="432048" cy="1296144"/>
              </a:xfrm>
              <a:prstGeom prst="flowChartManualOperation">
                <a:avLst/>
              </a:prstGeom>
              <a:solidFill>
                <a:srgbClr val="00B05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536" name="片側の 2 つの角を丸めた四角形 1535"/>
            <p:cNvSpPr/>
            <p:nvPr/>
          </p:nvSpPr>
          <p:spPr>
            <a:xfrm>
              <a:off x="6789564" y="2276872"/>
              <a:ext cx="863376" cy="1020234"/>
            </a:xfrm>
            <a:prstGeom prst="round2SameRect">
              <a:avLst>
                <a:gd name="adj1" fmla="val 16667"/>
                <a:gd name="adj2" fmla="val 10673"/>
              </a:avLst>
            </a:prstGeom>
            <a:solidFill>
              <a:srgbClr val="00B050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537" name="片側の 2 つの角を丸めた四角形 1536"/>
            <p:cNvSpPr/>
            <p:nvPr/>
          </p:nvSpPr>
          <p:spPr>
            <a:xfrm>
              <a:off x="6825208" y="4548188"/>
              <a:ext cx="360040" cy="24896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538" name="片側の 2 つの角を丸めた四角形 1537"/>
            <p:cNvSpPr/>
            <p:nvPr/>
          </p:nvSpPr>
          <p:spPr>
            <a:xfrm>
              <a:off x="7257256" y="4548188"/>
              <a:ext cx="360040" cy="24896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539" name="グループ化 1538"/>
            <p:cNvGrpSpPr/>
            <p:nvPr/>
          </p:nvGrpSpPr>
          <p:grpSpPr>
            <a:xfrm>
              <a:off x="6787108" y="1556791"/>
              <a:ext cx="864096" cy="936106"/>
              <a:chOff x="6787108" y="1556791"/>
              <a:chExt cx="864096" cy="93610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576" name="フローチャート : 論理積ゲート 1575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77" name="フローチャート : 論理積ゲート 1576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78" name="フローチャート : 論理積ゲート 1577"/>
              <p:cNvSpPr/>
              <p:nvPr/>
            </p:nvSpPr>
            <p:spPr>
              <a:xfrm rot="5400000">
                <a:off x="7003131" y="1954933"/>
                <a:ext cx="432049" cy="643880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79" name="片側の 2 つの角を切り取った四角形 1578"/>
              <p:cNvSpPr/>
              <p:nvPr/>
            </p:nvSpPr>
            <p:spPr>
              <a:xfrm>
                <a:off x="6859116" y="1556791"/>
                <a:ext cx="720080" cy="432048"/>
              </a:xfrm>
              <a:prstGeom prst="snip2SameRect">
                <a:avLst>
                  <a:gd name="adj1" fmla="val 41800"/>
                  <a:gd name="adj2" fmla="val 0"/>
                </a:avLst>
              </a:prstGeom>
              <a:solidFill>
                <a:srgbClr val="00B05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80" name="フローチャート : 論理積ゲート 1579"/>
              <p:cNvSpPr/>
              <p:nvPr/>
            </p:nvSpPr>
            <p:spPr>
              <a:xfrm rot="5400000">
                <a:off x="7147148" y="1700807"/>
                <a:ext cx="144016" cy="720080"/>
              </a:xfrm>
              <a:prstGeom prst="flowChartDelay">
                <a:avLst/>
              </a:prstGeom>
              <a:solidFill>
                <a:srgbClr val="00B05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81" name="フローチャート : 論理積ゲート 1580"/>
              <p:cNvSpPr/>
              <p:nvPr/>
            </p:nvSpPr>
            <p:spPr>
              <a:xfrm rot="16200000">
                <a:off x="7111144" y="1592795"/>
                <a:ext cx="216024" cy="576064"/>
              </a:xfrm>
              <a:prstGeom prst="flowChartDelay">
                <a:avLst/>
              </a:prstGeom>
              <a:solidFill>
                <a:srgbClr val="FFFF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82" name="アーチ 1581"/>
              <p:cNvSpPr/>
              <p:nvPr/>
            </p:nvSpPr>
            <p:spPr>
              <a:xfrm rot="10800000">
                <a:off x="689721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83" name="アーチ 1582"/>
              <p:cNvSpPr/>
              <p:nvPr/>
            </p:nvSpPr>
            <p:spPr>
              <a:xfrm rot="10800000" flipH="1">
                <a:off x="725725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84" name="アーチ 1583"/>
              <p:cNvSpPr/>
              <p:nvPr/>
            </p:nvSpPr>
            <p:spPr>
              <a:xfrm rot="10800000" flipH="1">
                <a:off x="7072982" y="2158082"/>
                <a:ext cx="288032" cy="288032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540" name="グループ化 1539"/>
            <p:cNvGrpSpPr/>
            <p:nvPr/>
          </p:nvGrpSpPr>
          <p:grpSpPr>
            <a:xfrm rot="20700000">
              <a:off x="6903547" y="2534991"/>
              <a:ext cx="486667" cy="1225859"/>
              <a:chOff x="3440832" y="2996952"/>
              <a:chExt cx="571745" cy="1440160"/>
            </a:xfrm>
          </p:grpSpPr>
          <p:grpSp>
            <p:nvGrpSpPr>
              <p:cNvPr id="1560" name="グループ化 1559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570" name="角丸四角形 1569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71" name="角丸四角形 1570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72" name="角丸四角形 1571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73" name="角丸四角形 1572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74" name="角丸四角形 1573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75" name="角丸四角形 1574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561" name="グループ化 1560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564" name="角丸四角形 1563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65" name="角丸四角形 1564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66" name="角丸四角形 1565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67" name="角丸四角形 1566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68" name="角丸四角形 1567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69" name="角丸四角形 1568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562" name="フリーフォーム 1561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00B05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63" name="台形 1562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00B05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541" name="グループ化 1540"/>
            <p:cNvGrpSpPr/>
            <p:nvPr/>
          </p:nvGrpSpPr>
          <p:grpSpPr>
            <a:xfrm rot="900000" flipH="1">
              <a:off x="7047564" y="2534990"/>
              <a:ext cx="486667" cy="1225859"/>
              <a:chOff x="3440832" y="2996952"/>
              <a:chExt cx="571745" cy="1440160"/>
            </a:xfrm>
          </p:grpSpPr>
          <p:grpSp>
            <p:nvGrpSpPr>
              <p:cNvPr id="1544" name="グループ化 1543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554" name="角丸四角形 1553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55" name="角丸四角形 1554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56" name="角丸四角形 1555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57" name="角丸四角形 1556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58" name="角丸四角形 1557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59" name="角丸四角形 1558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545" name="グループ化 1544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548" name="角丸四角形 1547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49" name="角丸四角形 1548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50" name="角丸四角形 1549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51" name="角丸四角形 1550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52" name="角丸四角形 1551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53" name="角丸四角形 1552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546" name="フリーフォーム 1545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00B05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47" name="台形 1546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00B05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542" name="角丸四角形 1541"/>
            <p:cNvSpPr/>
            <p:nvPr/>
          </p:nvSpPr>
          <p:spPr>
            <a:xfrm>
              <a:off x="6878290" y="4437112"/>
              <a:ext cx="288032" cy="144016"/>
            </a:xfrm>
            <a:prstGeom prst="roundRect">
              <a:avLst/>
            </a:prstGeom>
            <a:solidFill>
              <a:srgbClr val="00B050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543" name="角丸四角形 1542"/>
            <p:cNvSpPr/>
            <p:nvPr/>
          </p:nvSpPr>
          <p:spPr>
            <a:xfrm>
              <a:off x="7273578" y="4437112"/>
              <a:ext cx="288032" cy="144016"/>
            </a:xfrm>
            <a:prstGeom prst="roundRect">
              <a:avLst/>
            </a:prstGeom>
            <a:solidFill>
              <a:srgbClr val="00B050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1587" name="グループ化 1586"/>
          <p:cNvGrpSpPr/>
          <p:nvPr/>
        </p:nvGrpSpPr>
        <p:grpSpPr>
          <a:xfrm>
            <a:off x="8469305" y="3030603"/>
            <a:ext cx="426479" cy="1338718"/>
            <a:chOff x="8608478" y="1086360"/>
            <a:chExt cx="426479" cy="1338718"/>
          </a:xfrm>
        </p:grpSpPr>
        <p:grpSp>
          <p:nvGrpSpPr>
            <p:cNvPr id="1588" name="グループ化 1587"/>
            <p:cNvGrpSpPr/>
            <p:nvPr/>
          </p:nvGrpSpPr>
          <p:grpSpPr>
            <a:xfrm>
              <a:off x="8622029" y="1675440"/>
              <a:ext cx="392668" cy="642547"/>
              <a:chOff x="6825208" y="3284984"/>
              <a:chExt cx="864096" cy="1296144"/>
            </a:xfrm>
            <a:solidFill>
              <a:srgbClr val="FF0000"/>
            </a:solidFill>
          </p:grpSpPr>
          <p:sp>
            <p:nvSpPr>
              <p:cNvPr id="1638" name="フローチャート: 手作業 1637"/>
              <p:cNvSpPr/>
              <p:nvPr/>
            </p:nvSpPr>
            <p:spPr>
              <a:xfrm>
                <a:off x="6825208" y="3284984"/>
                <a:ext cx="432048" cy="1296144"/>
              </a:xfrm>
              <a:prstGeom prst="flowChartManualOperation">
                <a:avLst/>
              </a:prstGeom>
              <a:solidFill>
                <a:srgbClr val="00B05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39" name="フローチャート: 手作業 1638"/>
              <p:cNvSpPr/>
              <p:nvPr/>
            </p:nvSpPr>
            <p:spPr>
              <a:xfrm>
                <a:off x="7257256" y="3284984"/>
                <a:ext cx="432048" cy="1296144"/>
              </a:xfrm>
              <a:prstGeom prst="flowChartManualOperation">
                <a:avLst/>
              </a:prstGeom>
              <a:solidFill>
                <a:srgbClr val="00B05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589" name="片側の 2 つの角を丸めた四角形 1588"/>
            <p:cNvSpPr/>
            <p:nvPr/>
          </p:nvSpPr>
          <p:spPr>
            <a:xfrm>
              <a:off x="8614646" y="1282773"/>
              <a:ext cx="407434" cy="533531"/>
            </a:xfrm>
            <a:prstGeom prst="round2SameRect">
              <a:avLst>
                <a:gd name="adj1" fmla="val 16667"/>
                <a:gd name="adj2" fmla="val 9852"/>
              </a:avLst>
            </a:prstGeom>
            <a:solidFill>
              <a:srgbClr val="00B050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590" name="片側の 2 つの角を丸めた四角形 1589"/>
            <p:cNvSpPr/>
            <p:nvPr/>
          </p:nvSpPr>
          <p:spPr>
            <a:xfrm>
              <a:off x="8622029" y="2301657"/>
              <a:ext cx="178485" cy="123421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591" name="片側の 2 つの角を丸めた四角形 1590"/>
            <p:cNvSpPr/>
            <p:nvPr/>
          </p:nvSpPr>
          <p:spPr>
            <a:xfrm>
              <a:off x="8836212" y="2301657"/>
              <a:ext cx="178485" cy="123421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592" name="グループ化 1591"/>
            <p:cNvGrpSpPr/>
            <p:nvPr/>
          </p:nvGrpSpPr>
          <p:grpSpPr>
            <a:xfrm rot="20700000">
              <a:off x="8660865" y="1422912"/>
              <a:ext cx="241259" cy="607704"/>
              <a:chOff x="3440832" y="2996952"/>
              <a:chExt cx="571745" cy="1440160"/>
            </a:xfrm>
          </p:grpSpPr>
          <p:grpSp>
            <p:nvGrpSpPr>
              <p:cNvPr id="1622" name="グループ化 1621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632" name="角丸四角形 1631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33" name="角丸四角形 1632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34" name="角丸四角形 1633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35" name="角丸四角形 1634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36" name="角丸四角形 1635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37" name="角丸四角形 1636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623" name="グループ化 1622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626" name="角丸四角形 1625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27" name="角丸四角形 1626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28" name="角丸四角形 1627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29" name="角丸四角形 1628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30" name="角丸四角形 1629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31" name="角丸四角形 1630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624" name="フリーフォーム 1623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00B05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25" name="台形 1624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00B05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593" name="グループ化 1592"/>
            <p:cNvGrpSpPr/>
            <p:nvPr/>
          </p:nvGrpSpPr>
          <p:grpSpPr>
            <a:xfrm rot="900000" flipH="1">
              <a:off x="8732259" y="1422912"/>
              <a:ext cx="241259" cy="607704"/>
              <a:chOff x="3440832" y="2996952"/>
              <a:chExt cx="571745" cy="1440160"/>
            </a:xfrm>
          </p:grpSpPr>
          <p:grpSp>
            <p:nvGrpSpPr>
              <p:cNvPr id="1606" name="グループ化 1605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616" name="角丸四角形 1615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17" name="角丸四角形 1616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18" name="角丸四角形 1617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19" name="角丸四角形 1618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20" name="角丸四角形 1619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21" name="角丸四角形 1620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607" name="グループ化 1606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610" name="角丸四角形 1609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11" name="角丸四角形 1610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12" name="角丸四角形 1611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13" name="角丸四角形 1612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14" name="角丸四角形 1613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15" name="角丸四角形 1614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608" name="フリーフォーム 1607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00B05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09" name="台形 1608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00B05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594" name="角丸四角形 1593"/>
            <p:cNvSpPr/>
            <p:nvPr/>
          </p:nvSpPr>
          <p:spPr>
            <a:xfrm>
              <a:off x="8648344" y="2246593"/>
              <a:ext cx="142788" cy="71394"/>
            </a:xfrm>
            <a:prstGeom prst="roundRect">
              <a:avLst/>
            </a:prstGeom>
            <a:solidFill>
              <a:srgbClr val="00B050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595" name="角丸四角形 1594"/>
            <p:cNvSpPr/>
            <p:nvPr/>
          </p:nvSpPr>
          <p:spPr>
            <a:xfrm>
              <a:off x="8844303" y="2246593"/>
              <a:ext cx="142788" cy="71394"/>
            </a:xfrm>
            <a:prstGeom prst="roundRect">
              <a:avLst/>
            </a:prstGeom>
            <a:solidFill>
              <a:srgbClr val="00B050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596" name="グループ化 1595"/>
            <p:cNvGrpSpPr/>
            <p:nvPr/>
          </p:nvGrpSpPr>
          <p:grpSpPr>
            <a:xfrm>
              <a:off x="8608478" y="1086360"/>
              <a:ext cx="426479" cy="462020"/>
              <a:chOff x="6787108" y="1556791"/>
              <a:chExt cx="864096" cy="93610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597" name="フローチャート : 論理積ゲート 1596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98" name="フローチャート : 論理積ゲート 1597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99" name="フローチャート : 論理積ゲート 1598"/>
              <p:cNvSpPr/>
              <p:nvPr/>
            </p:nvSpPr>
            <p:spPr>
              <a:xfrm rot="5400000">
                <a:off x="7003131" y="1954933"/>
                <a:ext cx="432049" cy="643880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00" name="片側の 2 つの角を切り取った四角形 1599"/>
              <p:cNvSpPr/>
              <p:nvPr/>
            </p:nvSpPr>
            <p:spPr>
              <a:xfrm>
                <a:off x="6859116" y="1556791"/>
                <a:ext cx="720080" cy="432048"/>
              </a:xfrm>
              <a:prstGeom prst="snip2SameRect">
                <a:avLst>
                  <a:gd name="adj1" fmla="val 41800"/>
                  <a:gd name="adj2" fmla="val 0"/>
                </a:avLst>
              </a:prstGeom>
              <a:solidFill>
                <a:srgbClr val="00B05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01" name="フローチャート : 論理積ゲート 1600"/>
              <p:cNvSpPr/>
              <p:nvPr/>
            </p:nvSpPr>
            <p:spPr>
              <a:xfrm rot="5400000">
                <a:off x="7094190" y="1753766"/>
                <a:ext cx="249934" cy="720080"/>
              </a:xfrm>
              <a:prstGeom prst="flowChartDelay">
                <a:avLst/>
              </a:prstGeom>
              <a:solidFill>
                <a:srgbClr val="00B05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02" name="フローチャート : 論理積ゲート 1601"/>
              <p:cNvSpPr/>
              <p:nvPr/>
            </p:nvSpPr>
            <p:spPr>
              <a:xfrm rot="16200000">
                <a:off x="7149682" y="1631330"/>
                <a:ext cx="138953" cy="576063"/>
              </a:xfrm>
              <a:prstGeom prst="flowChartDelay">
                <a:avLst/>
              </a:prstGeom>
              <a:solidFill>
                <a:srgbClr val="FFFF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03" name="アーチ 1602"/>
              <p:cNvSpPr/>
              <p:nvPr/>
            </p:nvSpPr>
            <p:spPr>
              <a:xfrm rot="10800000">
                <a:off x="6897215" y="2150654"/>
                <a:ext cx="288033" cy="198227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04" name="アーチ 1603"/>
              <p:cNvSpPr/>
              <p:nvPr/>
            </p:nvSpPr>
            <p:spPr>
              <a:xfrm rot="10800000" flipH="1">
                <a:off x="7257256" y="2150654"/>
                <a:ext cx="288033" cy="198227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05" name="アーチ 1604"/>
              <p:cNvSpPr/>
              <p:nvPr/>
            </p:nvSpPr>
            <p:spPr>
              <a:xfrm rot="10800000" flipH="1">
                <a:off x="7072983" y="2302098"/>
                <a:ext cx="288033" cy="144016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640" name="グループ化 1639"/>
          <p:cNvGrpSpPr/>
          <p:nvPr/>
        </p:nvGrpSpPr>
        <p:grpSpPr>
          <a:xfrm>
            <a:off x="8466001" y="4732206"/>
            <a:ext cx="497559" cy="1599297"/>
            <a:chOff x="8042107" y="1556791"/>
            <a:chExt cx="1008112" cy="3240361"/>
          </a:xfrm>
        </p:grpSpPr>
        <p:sp>
          <p:nvSpPr>
            <p:cNvPr id="1641" name="涙形 1640"/>
            <p:cNvSpPr/>
            <p:nvPr/>
          </p:nvSpPr>
          <p:spPr>
            <a:xfrm rot="8100000">
              <a:off x="8042107" y="1765579"/>
              <a:ext cx="1008112" cy="1008112"/>
            </a:xfrm>
            <a:prstGeom prst="teardrop">
              <a:avLst/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642" name="グループ化 1641"/>
            <p:cNvGrpSpPr/>
            <p:nvPr/>
          </p:nvGrpSpPr>
          <p:grpSpPr>
            <a:xfrm>
              <a:off x="8153152" y="3284984"/>
              <a:ext cx="792088" cy="1296144"/>
              <a:chOff x="6825208" y="3284984"/>
              <a:chExt cx="864096" cy="1296144"/>
            </a:xfrm>
            <a:solidFill>
              <a:sysClr val="windowText" lastClr="000000">
                <a:lumMod val="85000"/>
                <a:lumOff val="15000"/>
              </a:sysClr>
            </a:solidFill>
          </p:grpSpPr>
          <p:sp>
            <p:nvSpPr>
              <p:cNvPr id="1690" name="フローチャート: 手作業 1689"/>
              <p:cNvSpPr/>
              <p:nvPr/>
            </p:nvSpPr>
            <p:spPr>
              <a:xfrm>
                <a:off x="6825208" y="3284984"/>
                <a:ext cx="432048" cy="1296144"/>
              </a:xfrm>
              <a:prstGeom prst="flowChartManualOperation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91" name="フローチャート: 手作業 1690"/>
              <p:cNvSpPr/>
              <p:nvPr/>
            </p:nvSpPr>
            <p:spPr>
              <a:xfrm>
                <a:off x="7257256" y="3284984"/>
                <a:ext cx="432048" cy="1296144"/>
              </a:xfrm>
              <a:prstGeom prst="flowChartManualOperation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643" name="片側の 2 つの角を丸めた四角形 1642"/>
            <p:cNvSpPr/>
            <p:nvPr/>
          </p:nvSpPr>
          <p:spPr>
            <a:xfrm>
              <a:off x="8096277" y="2276873"/>
              <a:ext cx="905840" cy="1224137"/>
            </a:xfrm>
            <a:prstGeom prst="round2SameRect">
              <a:avLst>
                <a:gd name="adj1" fmla="val 16667"/>
                <a:gd name="adj2" fmla="val 7697"/>
              </a:avLst>
            </a:prstGeom>
            <a:solidFill>
              <a:srgbClr val="00B050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644" name="片側の 2 つの角を丸めた四角形 1643"/>
            <p:cNvSpPr/>
            <p:nvPr/>
          </p:nvSpPr>
          <p:spPr>
            <a:xfrm>
              <a:off x="8153152" y="4548188"/>
              <a:ext cx="360040" cy="24896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645" name="片側の 2 つの角を丸めた四角形 1644"/>
            <p:cNvSpPr/>
            <p:nvPr/>
          </p:nvSpPr>
          <p:spPr>
            <a:xfrm>
              <a:off x="8585200" y="4548188"/>
              <a:ext cx="360040" cy="24896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646" name="グループ化 1645"/>
            <p:cNvGrpSpPr/>
            <p:nvPr/>
          </p:nvGrpSpPr>
          <p:grpSpPr>
            <a:xfrm>
              <a:off x="8115052" y="1556791"/>
              <a:ext cx="864096" cy="936106"/>
              <a:chOff x="6787108" y="1556791"/>
              <a:chExt cx="864096" cy="93610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681" name="フローチャート : 論理積ゲート 1680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82" name="フローチャート : 論理積ゲート 1681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83" name="フローチャート : 論理積ゲート 1682"/>
              <p:cNvSpPr/>
              <p:nvPr/>
            </p:nvSpPr>
            <p:spPr>
              <a:xfrm rot="5400000">
                <a:off x="7003131" y="1954933"/>
                <a:ext cx="432049" cy="643880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84" name="片側の 2 つの角を切り取った四角形 1683"/>
              <p:cNvSpPr/>
              <p:nvPr/>
            </p:nvSpPr>
            <p:spPr>
              <a:xfrm>
                <a:off x="6859116" y="1556791"/>
                <a:ext cx="720080" cy="432048"/>
              </a:xfrm>
              <a:prstGeom prst="snip2SameRect">
                <a:avLst>
                  <a:gd name="adj1" fmla="val 41800"/>
                  <a:gd name="adj2" fmla="val 0"/>
                </a:avLst>
              </a:prstGeom>
              <a:solidFill>
                <a:srgbClr val="00B05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85" name="フローチャート : 論理積ゲート 1684"/>
              <p:cNvSpPr/>
              <p:nvPr/>
            </p:nvSpPr>
            <p:spPr>
              <a:xfrm rot="5400000">
                <a:off x="7147148" y="1700807"/>
                <a:ext cx="144016" cy="720080"/>
              </a:xfrm>
              <a:prstGeom prst="flowChartDelay">
                <a:avLst/>
              </a:prstGeom>
              <a:solidFill>
                <a:srgbClr val="00B05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86" name="フローチャート : 論理積ゲート 1685"/>
              <p:cNvSpPr/>
              <p:nvPr/>
            </p:nvSpPr>
            <p:spPr>
              <a:xfrm rot="16200000">
                <a:off x="7111144" y="1592795"/>
                <a:ext cx="216024" cy="576064"/>
              </a:xfrm>
              <a:prstGeom prst="flowChartDelay">
                <a:avLst/>
              </a:prstGeom>
              <a:solidFill>
                <a:srgbClr val="FFFF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87" name="アーチ 1686"/>
              <p:cNvSpPr/>
              <p:nvPr/>
            </p:nvSpPr>
            <p:spPr>
              <a:xfrm rot="10800000">
                <a:off x="689721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88" name="アーチ 1687"/>
              <p:cNvSpPr/>
              <p:nvPr/>
            </p:nvSpPr>
            <p:spPr>
              <a:xfrm rot="10800000" flipH="1">
                <a:off x="725725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89" name="アーチ 1688"/>
              <p:cNvSpPr/>
              <p:nvPr/>
            </p:nvSpPr>
            <p:spPr>
              <a:xfrm rot="10800000" flipH="1">
                <a:off x="7072982" y="2158082"/>
                <a:ext cx="288032" cy="288032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647" name="グループ化 1646"/>
            <p:cNvGrpSpPr/>
            <p:nvPr/>
          </p:nvGrpSpPr>
          <p:grpSpPr>
            <a:xfrm rot="20700000">
              <a:off x="8231491" y="2534991"/>
              <a:ext cx="486667" cy="1225859"/>
              <a:chOff x="3440832" y="2996952"/>
              <a:chExt cx="571745" cy="1440160"/>
            </a:xfrm>
          </p:grpSpPr>
          <p:grpSp>
            <p:nvGrpSpPr>
              <p:cNvPr id="1665" name="グループ化 1664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675" name="角丸四角形 1674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76" name="角丸四角形 1675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77" name="角丸四角形 1676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78" name="角丸四角形 1677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79" name="角丸四角形 1678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80" name="角丸四角形 1679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666" name="グループ化 1665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669" name="角丸四角形 1668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70" name="角丸四角形 1669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71" name="角丸四角形 1670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72" name="角丸四角形 1671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73" name="角丸四角形 1672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74" name="角丸四角形 1673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667" name="フリーフォーム 1666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00B05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68" name="台形 1667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00B05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648" name="グループ化 1647"/>
            <p:cNvGrpSpPr/>
            <p:nvPr/>
          </p:nvGrpSpPr>
          <p:grpSpPr>
            <a:xfrm rot="900000" flipH="1">
              <a:off x="8375508" y="2534990"/>
              <a:ext cx="486667" cy="1225859"/>
              <a:chOff x="3440832" y="2996952"/>
              <a:chExt cx="571745" cy="1440160"/>
            </a:xfrm>
          </p:grpSpPr>
          <p:grpSp>
            <p:nvGrpSpPr>
              <p:cNvPr id="1649" name="グループ化 1648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659" name="角丸四角形 1658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60" name="角丸四角形 1659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61" name="角丸四角形 1660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62" name="角丸四角形 1661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63" name="角丸四角形 1662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64" name="角丸四角形 1663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650" name="グループ化 1649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653" name="角丸四角形 1652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54" name="角丸四角形 1653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55" name="角丸四角形 1654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56" name="角丸四角形 1655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57" name="角丸四角形 1656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58" name="角丸四角形 1657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651" name="フリーフォーム 1650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00B05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52" name="台形 1651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00B05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5" name="グループ化 904"/>
          <p:cNvGrpSpPr/>
          <p:nvPr/>
        </p:nvGrpSpPr>
        <p:grpSpPr>
          <a:xfrm>
            <a:off x="940768" y="1054994"/>
            <a:ext cx="497559" cy="1407362"/>
            <a:chOff x="2830216" y="2952930"/>
            <a:chExt cx="497559" cy="1407362"/>
          </a:xfrm>
        </p:grpSpPr>
        <p:sp>
          <p:nvSpPr>
            <p:cNvPr id="906" name="涙形 905"/>
            <p:cNvSpPr/>
            <p:nvPr/>
          </p:nvSpPr>
          <p:spPr>
            <a:xfrm rot="8100000">
              <a:off x="2830216" y="2994002"/>
              <a:ext cx="497559" cy="497559"/>
            </a:xfrm>
            <a:prstGeom prst="teardrop">
              <a:avLst/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907" name="グループ化 906"/>
            <p:cNvGrpSpPr/>
            <p:nvPr/>
          </p:nvGrpSpPr>
          <p:grpSpPr>
            <a:xfrm>
              <a:off x="2885022" y="3613954"/>
              <a:ext cx="390939" cy="639719"/>
              <a:chOff x="6825208" y="3284984"/>
              <a:chExt cx="864096" cy="1296144"/>
            </a:xfrm>
            <a:solidFill>
              <a:sysClr val="windowText" lastClr="000000">
                <a:lumMod val="85000"/>
                <a:lumOff val="15000"/>
              </a:sysClr>
            </a:solidFill>
          </p:grpSpPr>
          <p:sp>
            <p:nvSpPr>
              <p:cNvPr id="998" name="フローチャート: 手作業 997"/>
              <p:cNvSpPr/>
              <p:nvPr/>
            </p:nvSpPr>
            <p:spPr>
              <a:xfrm>
                <a:off x="6825208" y="3284984"/>
                <a:ext cx="432048" cy="1296144"/>
              </a:xfrm>
              <a:prstGeom prst="flowChartManualOperation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99" name="フローチャート: 手作業 998"/>
              <p:cNvSpPr/>
              <p:nvPr/>
            </p:nvSpPr>
            <p:spPr>
              <a:xfrm>
                <a:off x="7257256" y="3284984"/>
                <a:ext cx="432048" cy="1296144"/>
              </a:xfrm>
              <a:prstGeom prst="flowChartManualOperation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908" name="片側の 2 つの角を丸めた四角形 907"/>
            <p:cNvSpPr/>
            <p:nvPr/>
          </p:nvSpPr>
          <p:spPr>
            <a:xfrm>
              <a:off x="2849482" y="3199447"/>
              <a:ext cx="462019" cy="556953"/>
            </a:xfrm>
            <a:prstGeom prst="round2SameRect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09" name="片側の 2 つの角を丸めた四角形 908"/>
            <p:cNvSpPr/>
            <p:nvPr/>
          </p:nvSpPr>
          <p:spPr>
            <a:xfrm>
              <a:off x="2885022" y="4237415"/>
              <a:ext cx="177700" cy="122877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10" name="片側の 2 つの角を丸めた四角形 909"/>
            <p:cNvSpPr/>
            <p:nvPr/>
          </p:nvSpPr>
          <p:spPr>
            <a:xfrm>
              <a:off x="3098261" y="4237415"/>
              <a:ext cx="177700" cy="122877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911" name="グループ化 910"/>
            <p:cNvGrpSpPr/>
            <p:nvPr/>
          </p:nvGrpSpPr>
          <p:grpSpPr>
            <a:xfrm rot="20700000">
              <a:off x="2923687" y="3300188"/>
              <a:ext cx="240197" cy="605029"/>
              <a:chOff x="3440832" y="2996952"/>
              <a:chExt cx="571745" cy="1440160"/>
            </a:xfrm>
          </p:grpSpPr>
          <p:grpSp>
            <p:nvGrpSpPr>
              <p:cNvPr id="939" name="グループ化 938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992" name="角丸四角形 991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93" name="角丸四角形 992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94" name="角丸四角形 993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95" name="角丸四角形 994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96" name="角丸四角形 995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97" name="角丸四角形 996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940" name="グループ化 939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943" name="角丸四角形 942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44" name="角丸四角形 943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45" name="角丸四角形 944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46" name="角丸四角形 945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47" name="角丸四角形 946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48" name="角丸四角形 947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941" name="フリーフォーム 940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4F81BD">
                  <a:lumMod val="75000"/>
                </a:srgb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42" name="台形 941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12" name="グループ化 911"/>
            <p:cNvGrpSpPr/>
            <p:nvPr/>
          </p:nvGrpSpPr>
          <p:grpSpPr>
            <a:xfrm rot="900000" flipH="1">
              <a:off x="2994768" y="3300187"/>
              <a:ext cx="240197" cy="605029"/>
              <a:chOff x="3440832" y="2996952"/>
              <a:chExt cx="571745" cy="1440160"/>
            </a:xfrm>
          </p:grpSpPr>
          <p:grpSp>
            <p:nvGrpSpPr>
              <p:cNvPr id="923" name="グループ化 922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933" name="角丸四角形 932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34" name="角丸四角形 933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35" name="角丸四角形 934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36" name="角丸四角形 935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37" name="角丸四角形 936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38" name="角丸四角形 937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924" name="グループ化 923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927" name="角丸四角形 926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28" name="角丸四角形 927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29" name="角丸四角形 928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30" name="角丸四角形 929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31" name="角丸四角形 930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32" name="角丸四角形 931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925" name="フリーフォーム 924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4F81BD">
                  <a:lumMod val="75000"/>
                </a:srgb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26" name="台形 925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13" name="グループ化 912"/>
            <p:cNvGrpSpPr/>
            <p:nvPr/>
          </p:nvGrpSpPr>
          <p:grpSpPr>
            <a:xfrm>
              <a:off x="2866217" y="2952930"/>
              <a:ext cx="426479" cy="462020"/>
              <a:chOff x="6787108" y="1556791"/>
              <a:chExt cx="864096" cy="93610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914" name="フローチャート : 論理積ゲート 913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15" name="フローチャート : 論理積ゲート 914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16" name="フローチャート : 論理積ゲート 915"/>
              <p:cNvSpPr/>
              <p:nvPr/>
            </p:nvSpPr>
            <p:spPr>
              <a:xfrm rot="5400000">
                <a:off x="7003131" y="1954933"/>
                <a:ext cx="432049" cy="643880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17" name="片側の 2 つの角を切り取った四角形 916"/>
              <p:cNvSpPr/>
              <p:nvPr/>
            </p:nvSpPr>
            <p:spPr>
              <a:xfrm>
                <a:off x="6859116" y="1556791"/>
                <a:ext cx="720080" cy="432048"/>
              </a:xfrm>
              <a:prstGeom prst="snip2SameRect">
                <a:avLst>
                  <a:gd name="adj1" fmla="val 41800"/>
                  <a:gd name="adj2" fmla="val 0"/>
                </a:avLst>
              </a:prstGeom>
              <a:solidFill>
                <a:srgbClr val="1F497D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18" name="フローチャート : 論理積ゲート 917"/>
              <p:cNvSpPr/>
              <p:nvPr/>
            </p:nvSpPr>
            <p:spPr>
              <a:xfrm rot="5400000">
                <a:off x="7094190" y="1753766"/>
                <a:ext cx="249934" cy="720080"/>
              </a:xfrm>
              <a:prstGeom prst="flowChartDelay">
                <a:avLst/>
              </a:prstGeom>
              <a:solidFill>
                <a:srgbClr val="1F497D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19" name="フローチャート : 論理積ゲート 918"/>
              <p:cNvSpPr/>
              <p:nvPr/>
            </p:nvSpPr>
            <p:spPr>
              <a:xfrm rot="16200000">
                <a:off x="7149682" y="1631330"/>
                <a:ext cx="138953" cy="576063"/>
              </a:xfrm>
              <a:prstGeom prst="flowChartDelay">
                <a:avLst/>
              </a:prstGeom>
              <a:solidFill>
                <a:srgbClr val="3399FF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20" name="アーチ 919"/>
              <p:cNvSpPr/>
              <p:nvPr/>
            </p:nvSpPr>
            <p:spPr>
              <a:xfrm rot="10800000">
                <a:off x="6897215" y="2150654"/>
                <a:ext cx="288033" cy="198227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21" name="アーチ 920"/>
              <p:cNvSpPr/>
              <p:nvPr/>
            </p:nvSpPr>
            <p:spPr>
              <a:xfrm rot="10800000" flipH="1">
                <a:off x="7257256" y="2150654"/>
                <a:ext cx="288033" cy="198227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22" name="アーチ 921"/>
              <p:cNvSpPr/>
              <p:nvPr/>
            </p:nvSpPr>
            <p:spPr>
              <a:xfrm rot="10800000" flipH="1">
                <a:off x="7072983" y="2302098"/>
                <a:ext cx="288033" cy="144016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000" name="グループ化 999"/>
          <p:cNvGrpSpPr/>
          <p:nvPr/>
        </p:nvGrpSpPr>
        <p:grpSpPr>
          <a:xfrm>
            <a:off x="4779099" y="1042174"/>
            <a:ext cx="497559" cy="1407362"/>
            <a:chOff x="8552836" y="2952930"/>
            <a:chExt cx="497559" cy="1407362"/>
          </a:xfrm>
        </p:grpSpPr>
        <p:sp>
          <p:nvSpPr>
            <p:cNvPr id="1001" name="涙形 1000"/>
            <p:cNvSpPr/>
            <p:nvPr/>
          </p:nvSpPr>
          <p:spPr>
            <a:xfrm rot="8100000">
              <a:off x="8552836" y="2994002"/>
              <a:ext cx="497559" cy="497559"/>
            </a:xfrm>
            <a:prstGeom prst="teardrop">
              <a:avLst/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002" name="グループ化 1001"/>
            <p:cNvGrpSpPr/>
            <p:nvPr/>
          </p:nvGrpSpPr>
          <p:grpSpPr>
            <a:xfrm>
              <a:off x="8607642" y="3613954"/>
              <a:ext cx="390939" cy="639719"/>
              <a:chOff x="6825208" y="3284984"/>
              <a:chExt cx="864096" cy="1296144"/>
            </a:xfrm>
            <a:solidFill>
              <a:sysClr val="windowText" lastClr="000000">
                <a:lumMod val="85000"/>
                <a:lumOff val="15000"/>
              </a:sysClr>
            </a:solidFill>
          </p:grpSpPr>
          <p:sp>
            <p:nvSpPr>
              <p:cNvPr id="1238" name="フローチャート: 手作業 1237"/>
              <p:cNvSpPr/>
              <p:nvPr/>
            </p:nvSpPr>
            <p:spPr>
              <a:xfrm>
                <a:off x="6825208" y="3284984"/>
                <a:ext cx="432048" cy="1296144"/>
              </a:xfrm>
              <a:prstGeom prst="flowChartManualOperation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39" name="フローチャート: 手作業 1238"/>
              <p:cNvSpPr/>
              <p:nvPr/>
            </p:nvSpPr>
            <p:spPr>
              <a:xfrm>
                <a:off x="7257256" y="3284984"/>
                <a:ext cx="432048" cy="1296144"/>
              </a:xfrm>
              <a:prstGeom prst="flowChartManualOperation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003" name="片側の 2 つの角を丸めた四角形 1002"/>
            <p:cNvSpPr/>
            <p:nvPr/>
          </p:nvSpPr>
          <p:spPr>
            <a:xfrm>
              <a:off x="8584143" y="3199447"/>
              <a:ext cx="437938" cy="556953"/>
            </a:xfrm>
            <a:prstGeom prst="round2SameRect">
              <a:avLst>
                <a:gd name="adj1" fmla="val 16667"/>
                <a:gd name="adj2" fmla="val 11133"/>
              </a:avLst>
            </a:prstGeom>
            <a:solidFill>
              <a:srgbClr val="FFCC00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004" name="片側の 2 つの角を丸めた四角形 1003"/>
            <p:cNvSpPr/>
            <p:nvPr/>
          </p:nvSpPr>
          <p:spPr>
            <a:xfrm>
              <a:off x="8607642" y="4237415"/>
              <a:ext cx="177700" cy="122877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005" name="片側の 2 つの角を丸めた四角形 1004"/>
            <p:cNvSpPr/>
            <p:nvPr/>
          </p:nvSpPr>
          <p:spPr>
            <a:xfrm>
              <a:off x="8820881" y="4237415"/>
              <a:ext cx="177700" cy="122877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006" name="グループ化 1005"/>
            <p:cNvGrpSpPr/>
            <p:nvPr/>
          </p:nvGrpSpPr>
          <p:grpSpPr>
            <a:xfrm rot="20700000">
              <a:off x="8646307" y="3300188"/>
              <a:ext cx="240197" cy="605029"/>
              <a:chOff x="3440832" y="2996952"/>
              <a:chExt cx="571745" cy="1440160"/>
            </a:xfrm>
          </p:grpSpPr>
          <p:grpSp>
            <p:nvGrpSpPr>
              <p:cNvPr id="1222" name="グループ化 1221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232" name="角丸四角形 1231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33" name="角丸四角形 1232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34" name="角丸四角形 1233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35" name="角丸四角形 1234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36" name="角丸四角形 1235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37" name="角丸四角形 1236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223" name="グループ化 1222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226" name="角丸四角形 1225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27" name="角丸四角形 1226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28" name="角丸四角形 1227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29" name="角丸四角形 1228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30" name="角丸四角形 1229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31" name="角丸四角形 1230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224" name="フリーフォーム 1223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CC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25" name="台形 1224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FFCC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007" name="グループ化 1006"/>
            <p:cNvGrpSpPr/>
            <p:nvPr/>
          </p:nvGrpSpPr>
          <p:grpSpPr>
            <a:xfrm rot="900000" flipH="1">
              <a:off x="8717388" y="3300187"/>
              <a:ext cx="240197" cy="605029"/>
              <a:chOff x="3440832" y="2996952"/>
              <a:chExt cx="571745" cy="1440160"/>
            </a:xfrm>
          </p:grpSpPr>
          <p:grpSp>
            <p:nvGrpSpPr>
              <p:cNvPr id="1018" name="グループ化 1017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028" name="角丸四角形 1027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29" name="角丸四角形 1028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18" name="角丸四角形 1217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19" name="角丸四角形 1218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20" name="角丸四角形 1219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21" name="角丸四角形 1220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019" name="グループ化 1018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022" name="角丸四角形 1021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23" name="角丸四角形 1022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24" name="角丸四角形 1023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25" name="角丸四角形 1024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26" name="角丸四角形 1025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27" name="角丸四角形 1026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020" name="フリーフォーム 1019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CC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21" name="台形 1020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FFCC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008" name="グループ化 1007"/>
            <p:cNvGrpSpPr/>
            <p:nvPr/>
          </p:nvGrpSpPr>
          <p:grpSpPr>
            <a:xfrm>
              <a:off x="8588837" y="2952930"/>
              <a:ext cx="426479" cy="462020"/>
              <a:chOff x="6787108" y="1556791"/>
              <a:chExt cx="864096" cy="93610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009" name="フローチャート : 論理積ゲート 1008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10" name="フローチャート : 論理積ゲート 1009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11" name="フローチャート : 論理積ゲート 1010"/>
              <p:cNvSpPr/>
              <p:nvPr/>
            </p:nvSpPr>
            <p:spPr>
              <a:xfrm rot="5400000">
                <a:off x="7003131" y="1954933"/>
                <a:ext cx="432049" cy="643880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12" name="片側の 2 つの角を切り取った四角形 1011"/>
              <p:cNvSpPr/>
              <p:nvPr/>
            </p:nvSpPr>
            <p:spPr>
              <a:xfrm>
                <a:off x="6859116" y="1556791"/>
                <a:ext cx="720080" cy="432048"/>
              </a:xfrm>
              <a:prstGeom prst="snip2SameRect">
                <a:avLst>
                  <a:gd name="adj1" fmla="val 41800"/>
                  <a:gd name="adj2" fmla="val 0"/>
                </a:avLst>
              </a:prstGeom>
              <a:solidFill>
                <a:srgbClr val="FFCC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13" name="フローチャート : 論理積ゲート 1012"/>
              <p:cNvSpPr/>
              <p:nvPr/>
            </p:nvSpPr>
            <p:spPr>
              <a:xfrm rot="5400000">
                <a:off x="7094190" y="1753766"/>
                <a:ext cx="249934" cy="720080"/>
              </a:xfrm>
              <a:prstGeom prst="flowChartDelay">
                <a:avLst/>
              </a:prstGeom>
              <a:solidFill>
                <a:srgbClr val="FFCC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14" name="フローチャート : 論理積ゲート 1013"/>
              <p:cNvSpPr/>
              <p:nvPr/>
            </p:nvSpPr>
            <p:spPr>
              <a:xfrm rot="16200000">
                <a:off x="7149682" y="1631330"/>
                <a:ext cx="138953" cy="576063"/>
              </a:xfrm>
              <a:prstGeom prst="flowChartDelay">
                <a:avLst/>
              </a:prstGeom>
              <a:solidFill>
                <a:srgbClr val="00B05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15" name="アーチ 1014"/>
              <p:cNvSpPr/>
              <p:nvPr/>
            </p:nvSpPr>
            <p:spPr>
              <a:xfrm rot="10800000">
                <a:off x="6897215" y="2150654"/>
                <a:ext cx="288033" cy="198227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16" name="アーチ 1015"/>
              <p:cNvSpPr/>
              <p:nvPr/>
            </p:nvSpPr>
            <p:spPr>
              <a:xfrm rot="10800000" flipH="1">
                <a:off x="7257256" y="2150654"/>
                <a:ext cx="288033" cy="198227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17" name="アーチ 1016"/>
              <p:cNvSpPr/>
              <p:nvPr/>
            </p:nvSpPr>
            <p:spPr>
              <a:xfrm rot="10800000" flipH="1">
                <a:off x="7072983" y="2302098"/>
                <a:ext cx="288033" cy="144016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240" name="グループ化 1239"/>
          <p:cNvGrpSpPr/>
          <p:nvPr/>
        </p:nvGrpSpPr>
        <p:grpSpPr>
          <a:xfrm>
            <a:off x="2782659" y="1042174"/>
            <a:ext cx="497559" cy="1407362"/>
            <a:chOff x="8552836" y="2952930"/>
            <a:chExt cx="497559" cy="1407362"/>
          </a:xfrm>
        </p:grpSpPr>
        <p:sp>
          <p:nvSpPr>
            <p:cNvPr id="1241" name="涙形 1240"/>
            <p:cNvSpPr/>
            <p:nvPr/>
          </p:nvSpPr>
          <p:spPr>
            <a:xfrm rot="8100000">
              <a:off x="8552836" y="2994002"/>
              <a:ext cx="497559" cy="497559"/>
            </a:xfrm>
            <a:prstGeom prst="teardrop">
              <a:avLst/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242" name="グループ化 1241"/>
            <p:cNvGrpSpPr/>
            <p:nvPr/>
          </p:nvGrpSpPr>
          <p:grpSpPr>
            <a:xfrm>
              <a:off x="8607642" y="3613954"/>
              <a:ext cx="390939" cy="639719"/>
              <a:chOff x="6825208" y="3284984"/>
              <a:chExt cx="864096" cy="1296144"/>
            </a:xfrm>
            <a:solidFill>
              <a:sysClr val="windowText" lastClr="000000">
                <a:lumMod val="85000"/>
                <a:lumOff val="15000"/>
              </a:sysClr>
            </a:solidFill>
          </p:grpSpPr>
          <p:sp>
            <p:nvSpPr>
              <p:cNvPr id="1290" name="フローチャート: 手作業 1289"/>
              <p:cNvSpPr/>
              <p:nvPr/>
            </p:nvSpPr>
            <p:spPr>
              <a:xfrm>
                <a:off x="6825208" y="3284984"/>
                <a:ext cx="432048" cy="1296144"/>
              </a:xfrm>
              <a:prstGeom prst="flowChartManualOperation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91" name="フローチャート: 手作業 1290"/>
              <p:cNvSpPr/>
              <p:nvPr/>
            </p:nvSpPr>
            <p:spPr>
              <a:xfrm>
                <a:off x="7257256" y="3284984"/>
                <a:ext cx="432048" cy="1296144"/>
              </a:xfrm>
              <a:prstGeom prst="flowChartManualOperation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243" name="片側の 2 つの角を丸めた四角形 1242"/>
            <p:cNvSpPr/>
            <p:nvPr/>
          </p:nvSpPr>
          <p:spPr>
            <a:xfrm>
              <a:off x="8584143" y="3199447"/>
              <a:ext cx="437938" cy="556953"/>
            </a:xfrm>
            <a:prstGeom prst="round2SameRect">
              <a:avLst>
                <a:gd name="adj1" fmla="val 16667"/>
                <a:gd name="adj2" fmla="val 11133"/>
              </a:avLst>
            </a:prstGeom>
            <a:solidFill>
              <a:srgbClr val="FF0000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244" name="片側の 2 つの角を丸めた四角形 1243"/>
            <p:cNvSpPr/>
            <p:nvPr/>
          </p:nvSpPr>
          <p:spPr>
            <a:xfrm>
              <a:off x="8607642" y="4237415"/>
              <a:ext cx="177700" cy="122877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245" name="片側の 2 つの角を丸めた四角形 1244"/>
            <p:cNvSpPr/>
            <p:nvPr/>
          </p:nvSpPr>
          <p:spPr>
            <a:xfrm>
              <a:off x="8820881" y="4237415"/>
              <a:ext cx="177700" cy="122877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246" name="グループ化 1245"/>
            <p:cNvGrpSpPr/>
            <p:nvPr/>
          </p:nvGrpSpPr>
          <p:grpSpPr>
            <a:xfrm rot="20700000">
              <a:off x="8646307" y="3300188"/>
              <a:ext cx="240197" cy="605029"/>
              <a:chOff x="3440832" y="2996952"/>
              <a:chExt cx="571745" cy="1440160"/>
            </a:xfrm>
          </p:grpSpPr>
          <p:grpSp>
            <p:nvGrpSpPr>
              <p:cNvPr id="1274" name="グループ化 1273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284" name="角丸四角形 1283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85" name="角丸四角形 1284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86" name="角丸四角形 1285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87" name="角丸四角形 1286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88" name="角丸四角形 1287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89" name="角丸四角形 1288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275" name="グループ化 1274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278" name="角丸四角形 1277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79" name="角丸四角形 1278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80" name="角丸四角形 1279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81" name="角丸四角形 1280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82" name="角丸四角形 1281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83" name="角丸四角形 1282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276" name="フリーフォーム 1275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00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77" name="台形 1276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FF00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247" name="グループ化 1246"/>
            <p:cNvGrpSpPr/>
            <p:nvPr/>
          </p:nvGrpSpPr>
          <p:grpSpPr>
            <a:xfrm rot="900000" flipH="1">
              <a:off x="8717388" y="3300187"/>
              <a:ext cx="240197" cy="605029"/>
              <a:chOff x="3440832" y="2996952"/>
              <a:chExt cx="571745" cy="1440160"/>
            </a:xfrm>
          </p:grpSpPr>
          <p:grpSp>
            <p:nvGrpSpPr>
              <p:cNvPr id="1258" name="グループ化 1257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268" name="角丸四角形 1267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69" name="角丸四角形 1268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70" name="角丸四角形 1269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71" name="角丸四角形 1270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72" name="角丸四角形 1271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73" name="角丸四角形 1272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259" name="グループ化 1258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262" name="角丸四角形 1261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63" name="角丸四角形 1262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64" name="角丸四角形 1263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65" name="角丸四角形 1264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66" name="角丸四角形 1265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67" name="角丸四角形 1266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260" name="フリーフォーム 1259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00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61" name="台形 1260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FF00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248" name="グループ化 1247"/>
            <p:cNvGrpSpPr/>
            <p:nvPr/>
          </p:nvGrpSpPr>
          <p:grpSpPr>
            <a:xfrm>
              <a:off x="8588837" y="2952930"/>
              <a:ext cx="426479" cy="462020"/>
              <a:chOff x="6787108" y="1556791"/>
              <a:chExt cx="864096" cy="93610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249" name="フローチャート : 論理積ゲート 1248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50" name="フローチャート : 論理積ゲート 1249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51" name="フローチャート : 論理積ゲート 1250"/>
              <p:cNvSpPr/>
              <p:nvPr/>
            </p:nvSpPr>
            <p:spPr>
              <a:xfrm rot="5400000">
                <a:off x="7003131" y="1954933"/>
                <a:ext cx="432049" cy="643880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52" name="片側の 2 つの角を切り取った四角形 1251"/>
              <p:cNvSpPr/>
              <p:nvPr/>
            </p:nvSpPr>
            <p:spPr>
              <a:xfrm>
                <a:off x="6859116" y="1556791"/>
                <a:ext cx="720080" cy="432048"/>
              </a:xfrm>
              <a:prstGeom prst="snip2SameRect">
                <a:avLst>
                  <a:gd name="adj1" fmla="val 41800"/>
                  <a:gd name="adj2" fmla="val 0"/>
                </a:avLst>
              </a:prstGeom>
              <a:solidFill>
                <a:srgbClr val="FF00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53" name="フローチャート : 論理積ゲート 1252"/>
              <p:cNvSpPr/>
              <p:nvPr/>
            </p:nvSpPr>
            <p:spPr>
              <a:xfrm rot="5400000">
                <a:off x="7094190" y="1753766"/>
                <a:ext cx="249934" cy="720080"/>
              </a:xfrm>
              <a:prstGeom prst="flowChartDelay">
                <a:avLst/>
              </a:prstGeom>
              <a:solidFill>
                <a:srgbClr val="FF00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54" name="フローチャート : 論理積ゲート 1253"/>
              <p:cNvSpPr/>
              <p:nvPr/>
            </p:nvSpPr>
            <p:spPr>
              <a:xfrm rot="16200000">
                <a:off x="7149682" y="1631330"/>
                <a:ext cx="138953" cy="576063"/>
              </a:xfrm>
              <a:prstGeom prst="flowChartDelay">
                <a:avLst/>
              </a:prstGeom>
              <a:solidFill>
                <a:srgbClr val="00B05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55" name="アーチ 1254"/>
              <p:cNvSpPr/>
              <p:nvPr/>
            </p:nvSpPr>
            <p:spPr>
              <a:xfrm rot="10800000">
                <a:off x="6897215" y="2150654"/>
                <a:ext cx="288033" cy="198227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56" name="アーチ 1255"/>
              <p:cNvSpPr/>
              <p:nvPr/>
            </p:nvSpPr>
            <p:spPr>
              <a:xfrm rot="10800000" flipH="1">
                <a:off x="7257256" y="2150654"/>
                <a:ext cx="288033" cy="198227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57" name="アーチ 1256"/>
              <p:cNvSpPr/>
              <p:nvPr/>
            </p:nvSpPr>
            <p:spPr>
              <a:xfrm rot="10800000" flipH="1">
                <a:off x="7072983" y="2302098"/>
                <a:ext cx="288033" cy="144016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292" name="グループ化 1291"/>
          <p:cNvGrpSpPr/>
          <p:nvPr/>
        </p:nvGrpSpPr>
        <p:grpSpPr>
          <a:xfrm>
            <a:off x="6531699" y="1042174"/>
            <a:ext cx="497559" cy="1407362"/>
            <a:chOff x="8552836" y="2952930"/>
            <a:chExt cx="497559" cy="1407362"/>
          </a:xfrm>
        </p:grpSpPr>
        <p:sp>
          <p:nvSpPr>
            <p:cNvPr id="1293" name="涙形 1292"/>
            <p:cNvSpPr/>
            <p:nvPr/>
          </p:nvSpPr>
          <p:spPr>
            <a:xfrm rot="8100000">
              <a:off x="8552836" y="2994002"/>
              <a:ext cx="497559" cy="497559"/>
            </a:xfrm>
            <a:prstGeom prst="teardrop">
              <a:avLst/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294" name="グループ化 1293"/>
            <p:cNvGrpSpPr/>
            <p:nvPr/>
          </p:nvGrpSpPr>
          <p:grpSpPr>
            <a:xfrm>
              <a:off x="8607642" y="3613954"/>
              <a:ext cx="390939" cy="639719"/>
              <a:chOff x="6825208" y="3284984"/>
              <a:chExt cx="864096" cy="1296144"/>
            </a:xfrm>
            <a:solidFill>
              <a:sysClr val="windowText" lastClr="000000">
                <a:lumMod val="85000"/>
                <a:lumOff val="15000"/>
              </a:sysClr>
            </a:solidFill>
          </p:grpSpPr>
          <p:sp>
            <p:nvSpPr>
              <p:cNvPr id="1342" name="フローチャート: 手作業 1341"/>
              <p:cNvSpPr/>
              <p:nvPr/>
            </p:nvSpPr>
            <p:spPr>
              <a:xfrm>
                <a:off x="6825208" y="3284984"/>
                <a:ext cx="432048" cy="1296144"/>
              </a:xfrm>
              <a:prstGeom prst="flowChartManualOperation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43" name="フローチャート: 手作業 1342"/>
              <p:cNvSpPr/>
              <p:nvPr/>
            </p:nvSpPr>
            <p:spPr>
              <a:xfrm>
                <a:off x="7257256" y="3284984"/>
                <a:ext cx="432048" cy="1296144"/>
              </a:xfrm>
              <a:prstGeom prst="flowChartManualOperation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295" name="片側の 2 つの角を丸めた四角形 1294"/>
            <p:cNvSpPr/>
            <p:nvPr/>
          </p:nvSpPr>
          <p:spPr>
            <a:xfrm>
              <a:off x="8584143" y="3199447"/>
              <a:ext cx="437938" cy="556953"/>
            </a:xfrm>
            <a:prstGeom prst="round2SameRect">
              <a:avLst>
                <a:gd name="adj1" fmla="val 16667"/>
                <a:gd name="adj2" fmla="val 11133"/>
              </a:avLst>
            </a:prstGeom>
            <a:solidFill>
              <a:schemeClr val="bg1">
                <a:lumMod val="75000"/>
              </a:scheme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296" name="片側の 2 つの角を丸めた四角形 1295"/>
            <p:cNvSpPr/>
            <p:nvPr/>
          </p:nvSpPr>
          <p:spPr>
            <a:xfrm>
              <a:off x="8607642" y="4237415"/>
              <a:ext cx="177700" cy="122877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297" name="片側の 2 つの角を丸めた四角形 1296"/>
            <p:cNvSpPr/>
            <p:nvPr/>
          </p:nvSpPr>
          <p:spPr>
            <a:xfrm>
              <a:off x="8820881" y="4237415"/>
              <a:ext cx="177700" cy="122877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298" name="グループ化 1297"/>
            <p:cNvGrpSpPr/>
            <p:nvPr/>
          </p:nvGrpSpPr>
          <p:grpSpPr>
            <a:xfrm rot="20700000">
              <a:off x="8646307" y="3300188"/>
              <a:ext cx="240197" cy="605029"/>
              <a:chOff x="3440832" y="2996952"/>
              <a:chExt cx="571745" cy="1440160"/>
            </a:xfrm>
          </p:grpSpPr>
          <p:grpSp>
            <p:nvGrpSpPr>
              <p:cNvPr id="1326" name="グループ化 1325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336" name="角丸四角形 1335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37" name="角丸四角形 1336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38" name="角丸四角形 1337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39" name="角丸四角形 1338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40" name="角丸四角形 1339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41" name="角丸四角形 1340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327" name="グループ化 1326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330" name="角丸四角形 1329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31" name="角丸四角形 1330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32" name="角丸四角形 1331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33" name="角丸四角形 1332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34" name="角丸四角形 1333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35" name="角丸四角形 1334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328" name="フリーフォーム 1327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29" name="台形 1328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299" name="グループ化 1298"/>
            <p:cNvGrpSpPr/>
            <p:nvPr/>
          </p:nvGrpSpPr>
          <p:grpSpPr>
            <a:xfrm rot="900000" flipH="1">
              <a:off x="8717388" y="3300187"/>
              <a:ext cx="240197" cy="605029"/>
              <a:chOff x="3440832" y="2996952"/>
              <a:chExt cx="571745" cy="1440160"/>
            </a:xfrm>
          </p:grpSpPr>
          <p:grpSp>
            <p:nvGrpSpPr>
              <p:cNvPr id="1310" name="グループ化 1309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320" name="角丸四角形 1319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21" name="角丸四角形 1320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22" name="角丸四角形 1321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23" name="角丸四角形 1322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24" name="角丸四角形 1323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25" name="角丸四角形 1324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311" name="グループ化 1310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314" name="角丸四角形 1313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15" name="角丸四角形 1314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16" name="角丸四角形 1315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17" name="角丸四角形 1316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18" name="角丸四角形 1317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19" name="角丸四角形 1318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312" name="フリーフォーム 1311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13" name="台形 1312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300" name="グループ化 1299"/>
            <p:cNvGrpSpPr/>
            <p:nvPr/>
          </p:nvGrpSpPr>
          <p:grpSpPr>
            <a:xfrm>
              <a:off x="8588837" y="2952930"/>
              <a:ext cx="426479" cy="462020"/>
              <a:chOff x="6787108" y="1556791"/>
              <a:chExt cx="864096" cy="93610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301" name="フローチャート : 論理積ゲート 1300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02" name="フローチャート : 論理積ゲート 1301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03" name="フローチャート : 論理積ゲート 1302"/>
              <p:cNvSpPr/>
              <p:nvPr/>
            </p:nvSpPr>
            <p:spPr>
              <a:xfrm rot="5400000">
                <a:off x="7003131" y="1954933"/>
                <a:ext cx="432049" cy="643880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04" name="片側の 2 つの角を切り取った四角形 1303"/>
              <p:cNvSpPr/>
              <p:nvPr/>
            </p:nvSpPr>
            <p:spPr>
              <a:xfrm>
                <a:off x="6859116" y="1556791"/>
                <a:ext cx="720080" cy="432048"/>
              </a:xfrm>
              <a:prstGeom prst="snip2SameRect">
                <a:avLst>
                  <a:gd name="adj1" fmla="val 418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05" name="フローチャート : 論理積ゲート 1304"/>
              <p:cNvSpPr/>
              <p:nvPr/>
            </p:nvSpPr>
            <p:spPr>
              <a:xfrm rot="5400000">
                <a:off x="7094190" y="1753766"/>
                <a:ext cx="249934" cy="720080"/>
              </a:xfrm>
              <a:prstGeom prst="flowChartDelay">
                <a:avLst/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06" name="フローチャート : 論理積ゲート 1305"/>
              <p:cNvSpPr/>
              <p:nvPr/>
            </p:nvSpPr>
            <p:spPr>
              <a:xfrm rot="16200000">
                <a:off x="7149682" y="1631330"/>
                <a:ext cx="138953" cy="576063"/>
              </a:xfrm>
              <a:prstGeom prst="flowChartDelay">
                <a:avLst/>
              </a:prstGeom>
              <a:solidFill>
                <a:schemeClr val="bg1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07" name="アーチ 1306"/>
              <p:cNvSpPr/>
              <p:nvPr/>
            </p:nvSpPr>
            <p:spPr>
              <a:xfrm rot="10800000">
                <a:off x="6897215" y="2150654"/>
                <a:ext cx="288033" cy="198227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08" name="アーチ 1307"/>
              <p:cNvSpPr/>
              <p:nvPr/>
            </p:nvSpPr>
            <p:spPr>
              <a:xfrm rot="10800000" flipH="1">
                <a:off x="7257256" y="2150654"/>
                <a:ext cx="288033" cy="198227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09" name="アーチ 1308"/>
              <p:cNvSpPr/>
              <p:nvPr/>
            </p:nvSpPr>
            <p:spPr>
              <a:xfrm rot="10800000" flipH="1">
                <a:off x="7072983" y="2302098"/>
                <a:ext cx="288033" cy="144016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344" name="グループ化 1343"/>
          <p:cNvGrpSpPr/>
          <p:nvPr/>
        </p:nvGrpSpPr>
        <p:grpSpPr>
          <a:xfrm>
            <a:off x="8451939" y="1042174"/>
            <a:ext cx="497559" cy="1407362"/>
            <a:chOff x="8552836" y="2952930"/>
            <a:chExt cx="497559" cy="1407362"/>
          </a:xfrm>
        </p:grpSpPr>
        <p:sp>
          <p:nvSpPr>
            <p:cNvPr id="1345" name="涙形 1344"/>
            <p:cNvSpPr/>
            <p:nvPr/>
          </p:nvSpPr>
          <p:spPr>
            <a:xfrm rot="8100000">
              <a:off x="8552836" y="2994002"/>
              <a:ext cx="497559" cy="497559"/>
            </a:xfrm>
            <a:prstGeom prst="teardrop">
              <a:avLst/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346" name="グループ化 1345"/>
            <p:cNvGrpSpPr/>
            <p:nvPr/>
          </p:nvGrpSpPr>
          <p:grpSpPr>
            <a:xfrm>
              <a:off x="8607642" y="3613954"/>
              <a:ext cx="390939" cy="639719"/>
              <a:chOff x="6825208" y="3284984"/>
              <a:chExt cx="864096" cy="1296144"/>
            </a:xfrm>
            <a:solidFill>
              <a:sysClr val="windowText" lastClr="000000">
                <a:lumMod val="85000"/>
                <a:lumOff val="15000"/>
              </a:sysClr>
            </a:solidFill>
          </p:grpSpPr>
          <p:sp>
            <p:nvSpPr>
              <p:cNvPr id="1394" name="フローチャート: 手作業 1393"/>
              <p:cNvSpPr/>
              <p:nvPr/>
            </p:nvSpPr>
            <p:spPr>
              <a:xfrm>
                <a:off x="6825208" y="3284984"/>
                <a:ext cx="432048" cy="1296144"/>
              </a:xfrm>
              <a:prstGeom prst="flowChartManualOperation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95" name="フローチャート: 手作業 1394"/>
              <p:cNvSpPr/>
              <p:nvPr/>
            </p:nvSpPr>
            <p:spPr>
              <a:xfrm>
                <a:off x="7257256" y="3284984"/>
                <a:ext cx="432048" cy="1296144"/>
              </a:xfrm>
              <a:prstGeom prst="flowChartManualOperation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347" name="片側の 2 つの角を丸めた四角形 1346"/>
            <p:cNvSpPr/>
            <p:nvPr/>
          </p:nvSpPr>
          <p:spPr>
            <a:xfrm>
              <a:off x="8584143" y="3199447"/>
              <a:ext cx="437938" cy="556953"/>
            </a:xfrm>
            <a:prstGeom prst="round2SameRect">
              <a:avLst>
                <a:gd name="adj1" fmla="val 16667"/>
                <a:gd name="adj2" fmla="val 11133"/>
              </a:avLst>
            </a:prstGeom>
            <a:solidFill>
              <a:srgbClr val="00B050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348" name="片側の 2 つの角を丸めた四角形 1347"/>
            <p:cNvSpPr/>
            <p:nvPr/>
          </p:nvSpPr>
          <p:spPr>
            <a:xfrm>
              <a:off x="8607642" y="4237415"/>
              <a:ext cx="177700" cy="122877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349" name="片側の 2 つの角を丸めた四角形 1348"/>
            <p:cNvSpPr/>
            <p:nvPr/>
          </p:nvSpPr>
          <p:spPr>
            <a:xfrm>
              <a:off x="8820881" y="4237415"/>
              <a:ext cx="177700" cy="122877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350" name="グループ化 1349"/>
            <p:cNvGrpSpPr/>
            <p:nvPr/>
          </p:nvGrpSpPr>
          <p:grpSpPr>
            <a:xfrm rot="20700000">
              <a:off x="8646307" y="3300188"/>
              <a:ext cx="240197" cy="605029"/>
              <a:chOff x="3440832" y="2996952"/>
              <a:chExt cx="571745" cy="1440160"/>
            </a:xfrm>
          </p:grpSpPr>
          <p:grpSp>
            <p:nvGrpSpPr>
              <p:cNvPr id="1378" name="グループ化 1377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388" name="角丸四角形 1387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89" name="角丸四角形 1388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90" name="角丸四角形 1389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91" name="角丸四角形 1390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92" name="角丸四角形 1391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93" name="角丸四角形 1392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379" name="グループ化 1378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382" name="角丸四角形 1381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83" name="角丸四角形 1382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84" name="角丸四角形 1383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85" name="角丸四角形 1384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86" name="角丸四角形 1385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87" name="角丸四角形 1386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380" name="フリーフォーム 1379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00B05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81" name="台形 1380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00B05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351" name="グループ化 1350"/>
            <p:cNvGrpSpPr/>
            <p:nvPr/>
          </p:nvGrpSpPr>
          <p:grpSpPr>
            <a:xfrm rot="900000" flipH="1">
              <a:off x="8717388" y="3300187"/>
              <a:ext cx="240197" cy="605029"/>
              <a:chOff x="3440832" y="2996952"/>
              <a:chExt cx="571745" cy="1440160"/>
            </a:xfrm>
          </p:grpSpPr>
          <p:grpSp>
            <p:nvGrpSpPr>
              <p:cNvPr id="1362" name="グループ化 1361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372" name="角丸四角形 1371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73" name="角丸四角形 1372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74" name="角丸四角形 1373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75" name="角丸四角形 1374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76" name="角丸四角形 1375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77" name="角丸四角形 1376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363" name="グループ化 1362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366" name="角丸四角形 1365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67" name="角丸四角形 1366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68" name="角丸四角形 1367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69" name="角丸四角形 1368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70" name="角丸四角形 1369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71" name="角丸四角形 1370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364" name="フリーフォーム 1363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00B05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65" name="台形 1364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00B05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352" name="グループ化 1351"/>
            <p:cNvGrpSpPr/>
            <p:nvPr/>
          </p:nvGrpSpPr>
          <p:grpSpPr>
            <a:xfrm>
              <a:off x="8588837" y="2952930"/>
              <a:ext cx="426479" cy="462020"/>
              <a:chOff x="6787108" y="1556791"/>
              <a:chExt cx="864096" cy="93610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353" name="フローチャート : 論理積ゲート 1352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54" name="フローチャート : 論理積ゲート 1353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55" name="フローチャート : 論理積ゲート 1354"/>
              <p:cNvSpPr/>
              <p:nvPr/>
            </p:nvSpPr>
            <p:spPr>
              <a:xfrm rot="5400000">
                <a:off x="7003131" y="1954933"/>
                <a:ext cx="432049" cy="643880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56" name="片側の 2 つの角を切り取った四角形 1355"/>
              <p:cNvSpPr/>
              <p:nvPr/>
            </p:nvSpPr>
            <p:spPr>
              <a:xfrm>
                <a:off x="6859116" y="1556791"/>
                <a:ext cx="720080" cy="432048"/>
              </a:xfrm>
              <a:prstGeom prst="snip2SameRect">
                <a:avLst>
                  <a:gd name="adj1" fmla="val 41800"/>
                  <a:gd name="adj2" fmla="val 0"/>
                </a:avLst>
              </a:prstGeom>
              <a:solidFill>
                <a:srgbClr val="00B05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57" name="フローチャート : 論理積ゲート 1356"/>
              <p:cNvSpPr/>
              <p:nvPr/>
            </p:nvSpPr>
            <p:spPr>
              <a:xfrm rot="5400000">
                <a:off x="7094190" y="1753766"/>
                <a:ext cx="249934" cy="720080"/>
              </a:xfrm>
              <a:prstGeom prst="flowChartDelay">
                <a:avLst/>
              </a:prstGeom>
              <a:solidFill>
                <a:srgbClr val="00B05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58" name="フローチャート : 論理積ゲート 1357"/>
              <p:cNvSpPr/>
              <p:nvPr/>
            </p:nvSpPr>
            <p:spPr>
              <a:xfrm rot="16200000">
                <a:off x="7149682" y="1631330"/>
                <a:ext cx="138953" cy="576063"/>
              </a:xfrm>
              <a:prstGeom prst="flowChartDelay">
                <a:avLst/>
              </a:prstGeom>
              <a:solidFill>
                <a:srgbClr val="FFFF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59" name="アーチ 1358"/>
              <p:cNvSpPr/>
              <p:nvPr/>
            </p:nvSpPr>
            <p:spPr>
              <a:xfrm rot="10800000">
                <a:off x="6897215" y="2150654"/>
                <a:ext cx="288033" cy="198227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60" name="アーチ 1359"/>
              <p:cNvSpPr/>
              <p:nvPr/>
            </p:nvSpPr>
            <p:spPr>
              <a:xfrm rot="10800000" flipH="1">
                <a:off x="7257256" y="2150654"/>
                <a:ext cx="288033" cy="198227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61" name="アーチ 1360"/>
              <p:cNvSpPr/>
              <p:nvPr/>
            </p:nvSpPr>
            <p:spPr>
              <a:xfrm rot="10800000" flipH="1">
                <a:off x="7072983" y="2302098"/>
                <a:ext cx="288033" cy="144016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0" name="グループ化 9"/>
          <p:cNvGrpSpPr/>
          <p:nvPr/>
        </p:nvGrpSpPr>
        <p:grpSpPr>
          <a:xfrm>
            <a:off x="962072" y="2798930"/>
            <a:ext cx="466678" cy="1570391"/>
            <a:chOff x="962072" y="2798930"/>
            <a:chExt cx="466678" cy="1570391"/>
          </a:xfrm>
        </p:grpSpPr>
        <p:sp>
          <p:nvSpPr>
            <p:cNvPr id="1447" name="フローチャート: 手作業 1446"/>
            <p:cNvSpPr/>
            <p:nvPr/>
          </p:nvSpPr>
          <p:spPr>
            <a:xfrm>
              <a:off x="1022080" y="3822597"/>
              <a:ext cx="147088" cy="441530"/>
            </a:xfrm>
            <a:prstGeom prst="flowChartManualOperation">
              <a:avLst/>
            </a:prstGeom>
            <a:solidFill>
              <a:srgbClr val="FFCC99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448" name="フローチャート: 手作業 1447"/>
            <p:cNvSpPr/>
            <p:nvPr/>
          </p:nvSpPr>
          <p:spPr>
            <a:xfrm>
              <a:off x="1218414" y="3822597"/>
              <a:ext cx="147088" cy="441530"/>
            </a:xfrm>
            <a:prstGeom prst="flowChartManualOperation">
              <a:avLst/>
            </a:prstGeom>
            <a:solidFill>
              <a:srgbClr val="FFCC99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" name="台形 3"/>
            <p:cNvSpPr/>
            <p:nvPr/>
          </p:nvSpPr>
          <p:spPr bwMode="auto">
            <a:xfrm>
              <a:off x="962072" y="3442780"/>
              <a:ext cx="466678" cy="571285"/>
            </a:xfrm>
            <a:prstGeom prst="trapezoid">
              <a:avLst>
                <a:gd name="adj" fmla="val 16539"/>
              </a:avLst>
            </a:prstGeom>
            <a:solidFill>
              <a:srgbClr val="0033CC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398" name="片側の 2 つの角を丸めた四角形 1397"/>
            <p:cNvSpPr/>
            <p:nvPr/>
          </p:nvSpPr>
          <p:spPr>
            <a:xfrm>
              <a:off x="982668" y="3133725"/>
              <a:ext cx="414680" cy="464474"/>
            </a:xfrm>
            <a:prstGeom prst="round2SameRect">
              <a:avLst>
                <a:gd name="adj1" fmla="val 41727"/>
                <a:gd name="adj2" fmla="val 15188"/>
              </a:avLst>
            </a:prstGeom>
            <a:solidFill>
              <a:srgbClr val="0033CC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399" name="片側の 2 つの角を丸めた四角形 1398"/>
            <p:cNvSpPr/>
            <p:nvPr/>
          </p:nvSpPr>
          <p:spPr>
            <a:xfrm>
              <a:off x="1010267" y="4264127"/>
              <a:ext cx="152866" cy="10519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400" name="片側の 2 つの角を丸めた四角形 1399"/>
            <p:cNvSpPr/>
            <p:nvPr/>
          </p:nvSpPr>
          <p:spPr>
            <a:xfrm>
              <a:off x="1224450" y="4264127"/>
              <a:ext cx="152866" cy="10519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502" name="片側の 2 つの角を丸めた四角形 1501"/>
            <p:cNvSpPr/>
            <p:nvPr/>
          </p:nvSpPr>
          <p:spPr>
            <a:xfrm rot="10800000">
              <a:off x="1000796" y="3580432"/>
              <a:ext cx="385718" cy="340352"/>
            </a:xfrm>
            <a:prstGeom prst="round2SameRect">
              <a:avLst>
                <a:gd name="adj1" fmla="val 45402"/>
                <a:gd name="adj2" fmla="val 15188"/>
              </a:avLst>
            </a:prstGeom>
            <a:solidFill>
              <a:schemeClr val="bg1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503" name="グループ化 1502"/>
            <p:cNvGrpSpPr/>
            <p:nvPr/>
          </p:nvGrpSpPr>
          <p:grpSpPr>
            <a:xfrm rot="20700000">
              <a:off x="1076623" y="3300294"/>
              <a:ext cx="189952" cy="547410"/>
              <a:chOff x="3512840" y="2996952"/>
              <a:chExt cx="499737" cy="1440160"/>
            </a:xfrm>
          </p:grpSpPr>
          <p:grpSp>
            <p:nvGrpSpPr>
              <p:cNvPr id="1504" name="グループ化 1503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513" name="角丸四角形 1512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14" name="角丸四角形 1513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15" name="角丸四角形 1514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16" name="角丸四角形 1515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17" name="角丸四角形 1516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18" name="角丸四角形 1517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505" name="グループ化 1504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507" name="角丸四角形 1506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08" name="角丸四角形 1507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09" name="角丸四角形 1508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10" name="角丸四角形 1509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11" name="角丸四角形 1510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12" name="角丸四角形 1511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506" name="フリーフォーム 1505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0033CC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519" name="グループ化 1518"/>
            <p:cNvGrpSpPr/>
            <p:nvPr/>
          </p:nvGrpSpPr>
          <p:grpSpPr>
            <a:xfrm rot="900000" flipH="1">
              <a:off x="1118664" y="3300294"/>
              <a:ext cx="189952" cy="547410"/>
              <a:chOff x="3512840" y="2996952"/>
              <a:chExt cx="499737" cy="1440160"/>
            </a:xfrm>
          </p:grpSpPr>
          <p:grpSp>
            <p:nvGrpSpPr>
              <p:cNvPr id="1520" name="グループ化 1519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529" name="角丸四角形 1528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30" name="角丸四角形 1529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31" name="角丸四角形 1530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32" name="角丸四角形 1531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33" name="角丸四角形 1532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34" name="角丸四角形 1533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521" name="グループ化 1520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523" name="角丸四角形 1522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24" name="角丸四角形 1523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25" name="角丸四角形 1524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26" name="角丸四角形 1525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27" name="角丸四角形 1526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28" name="角丸四角形 1527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522" name="フリーフォーム 1521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0033CC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7" name="円/楕円 6"/>
            <p:cNvSpPr/>
            <p:nvPr/>
          </p:nvSpPr>
          <p:spPr bwMode="auto">
            <a:xfrm>
              <a:off x="1055585" y="3158970"/>
              <a:ext cx="126067" cy="126067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537" name="円/楕円 1536"/>
            <p:cNvSpPr/>
            <p:nvPr/>
          </p:nvSpPr>
          <p:spPr bwMode="auto">
            <a:xfrm>
              <a:off x="1183220" y="3158970"/>
              <a:ext cx="126067" cy="126067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538" name="フローチャート : 論理積ゲート 1537"/>
            <p:cNvSpPr/>
            <p:nvPr/>
          </p:nvSpPr>
          <p:spPr>
            <a:xfrm rot="16200000">
              <a:off x="987569" y="2776617"/>
              <a:ext cx="404892" cy="449517"/>
            </a:xfrm>
            <a:prstGeom prst="flowChartDelay">
              <a:avLst/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539" name="グループ化 1538"/>
            <p:cNvGrpSpPr/>
            <p:nvPr/>
          </p:nvGrpSpPr>
          <p:grpSpPr>
            <a:xfrm>
              <a:off x="978569" y="2977133"/>
              <a:ext cx="428365" cy="249882"/>
              <a:chOff x="6787108" y="1988838"/>
              <a:chExt cx="864096" cy="504062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540" name="フローチャート : 論理積ゲート 1539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41" name="フローチャート : 論理積ゲート 1540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42" name="フローチャート : 論理積ゲート 1541"/>
              <p:cNvSpPr/>
              <p:nvPr/>
            </p:nvSpPr>
            <p:spPr>
              <a:xfrm rot="5400000">
                <a:off x="6967129" y="1918932"/>
                <a:ext cx="504055" cy="643881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43" name="アーチ 1542"/>
              <p:cNvSpPr/>
              <p:nvPr/>
            </p:nvSpPr>
            <p:spPr>
              <a:xfrm rot="10800000">
                <a:off x="689721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44" name="アーチ 1543"/>
              <p:cNvSpPr/>
              <p:nvPr/>
            </p:nvSpPr>
            <p:spPr>
              <a:xfrm rot="10800000" flipH="1">
                <a:off x="725725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45" name="アーチ 1544"/>
              <p:cNvSpPr/>
              <p:nvPr/>
            </p:nvSpPr>
            <p:spPr>
              <a:xfrm rot="10800000" flipH="1">
                <a:off x="7072982" y="2158082"/>
                <a:ext cx="288032" cy="288032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8" name="月 7"/>
            <p:cNvSpPr/>
            <p:nvPr/>
          </p:nvSpPr>
          <p:spPr bwMode="auto">
            <a:xfrm rot="5400000">
              <a:off x="1120998" y="2710484"/>
              <a:ext cx="135015" cy="375423"/>
            </a:xfrm>
            <a:prstGeom prst="moon">
              <a:avLst>
                <a:gd name="adj" fmla="val 68342"/>
              </a:avLst>
            </a:prstGeom>
            <a:solidFill>
              <a:schemeClr val="bg1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19" name="グループ化 18"/>
          <p:cNvGrpSpPr/>
          <p:nvPr/>
        </p:nvGrpSpPr>
        <p:grpSpPr>
          <a:xfrm>
            <a:off x="962072" y="4891126"/>
            <a:ext cx="466678" cy="1413675"/>
            <a:chOff x="962072" y="4891126"/>
            <a:chExt cx="466678" cy="1413675"/>
          </a:xfrm>
        </p:grpSpPr>
        <p:sp>
          <p:nvSpPr>
            <p:cNvPr id="1546" name="フローチャート: 手作業 1545"/>
            <p:cNvSpPr/>
            <p:nvPr/>
          </p:nvSpPr>
          <p:spPr>
            <a:xfrm>
              <a:off x="1022080" y="5758077"/>
              <a:ext cx="147088" cy="441530"/>
            </a:xfrm>
            <a:prstGeom prst="flowChartManualOperation">
              <a:avLst/>
            </a:prstGeom>
            <a:solidFill>
              <a:srgbClr val="FFCC99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547" name="フローチャート: 手作業 1546"/>
            <p:cNvSpPr/>
            <p:nvPr/>
          </p:nvSpPr>
          <p:spPr>
            <a:xfrm>
              <a:off x="1218414" y="5758077"/>
              <a:ext cx="147088" cy="441530"/>
            </a:xfrm>
            <a:prstGeom prst="flowChartManualOperation">
              <a:avLst/>
            </a:prstGeom>
            <a:solidFill>
              <a:srgbClr val="FFCC99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548" name="台形 1547"/>
            <p:cNvSpPr/>
            <p:nvPr/>
          </p:nvSpPr>
          <p:spPr bwMode="auto">
            <a:xfrm>
              <a:off x="962072" y="5378260"/>
              <a:ext cx="466678" cy="571285"/>
            </a:xfrm>
            <a:prstGeom prst="trapezoid">
              <a:avLst>
                <a:gd name="adj" fmla="val 16539"/>
              </a:avLst>
            </a:prstGeom>
            <a:solidFill>
              <a:srgbClr val="0033CC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549" name="片側の 2 つの角を丸めた四角形 1548"/>
            <p:cNvSpPr/>
            <p:nvPr/>
          </p:nvSpPr>
          <p:spPr>
            <a:xfrm>
              <a:off x="982668" y="5069205"/>
              <a:ext cx="414680" cy="464474"/>
            </a:xfrm>
            <a:prstGeom prst="round2SameRect">
              <a:avLst>
                <a:gd name="adj1" fmla="val 41727"/>
                <a:gd name="adj2" fmla="val 15188"/>
              </a:avLst>
            </a:prstGeom>
            <a:solidFill>
              <a:srgbClr val="0033CC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550" name="片側の 2 つの角を丸めた四角形 1549"/>
            <p:cNvSpPr/>
            <p:nvPr/>
          </p:nvSpPr>
          <p:spPr>
            <a:xfrm>
              <a:off x="1010267" y="6199607"/>
              <a:ext cx="152866" cy="10519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551" name="片側の 2 つの角を丸めた四角形 1550"/>
            <p:cNvSpPr/>
            <p:nvPr/>
          </p:nvSpPr>
          <p:spPr>
            <a:xfrm>
              <a:off x="1224450" y="6199607"/>
              <a:ext cx="152866" cy="10519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552" name="片側の 2 つの角を丸めた四角形 1551"/>
            <p:cNvSpPr/>
            <p:nvPr/>
          </p:nvSpPr>
          <p:spPr>
            <a:xfrm rot="10800000">
              <a:off x="1000796" y="5515912"/>
              <a:ext cx="385718" cy="340352"/>
            </a:xfrm>
            <a:prstGeom prst="round2SameRect">
              <a:avLst>
                <a:gd name="adj1" fmla="val 45402"/>
                <a:gd name="adj2" fmla="val 15188"/>
              </a:avLst>
            </a:prstGeom>
            <a:solidFill>
              <a:schemeClr val="bg1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553" name="グループ化 1552"/>
            <p:cNvGrpSpPr/>
            <p:nvPr/>
          </p:nvGrpSpPr>
          <p:grpSpPr>
            <a:xfrm rot="20700000">
              <a:off x="1076622" y="5334465"/>
              <a:ext cx="189952" cy="547410"/>
              <a:chOff x="3512840" y="2996952"/>
              <a:chExt cx="499737" cy="1440160"/>
            </a:xfrm>
          </p:grpSpPr>
          <p:grpSp>
            <p:nvGrpSpPr>
              <p:cNvPr id="1554" name="グループ化 1553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563" name="角丸四角形 1562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64" name="角丸四角形 1563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65" name="角丸四角形 1564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66" name="角丸四角形 1565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67" name="角丸四角形 1566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68" name="角丸四角形 1567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555" name="グループ化 1554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557" name="角丸四角形 1556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58" name="角丸四角形 1557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59" name="角丸四角形 1558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60" name="角丸四角形 1559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61" name="角丸四角形 1560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62" name="角丸四角形 1561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556" name="フリーフォーム 1555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0033CC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569" name="グループ化 1568"/>
            <p:cNvGrpSpPr/>
            <p:nvPr/>
          </p:nvGrpSpPr>
          <p:grpSpPr>
            <a:xfrm rot="900000" flipH="1">
              <a:off x="1118663" y="5334465"/>
              <a:ext cx="189952" cy="547410"/>
              <a:chOff x="3512840" y="2996952"/>
              <a:chExt cx="499737" cy="1440160"/>
            </a:xfrm>
          </p:grpSpPr>
          <p:grpSp>
            <p:nvGrpSpPr>
              <p:cNvPr id="1570" name="グループ化 1569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579" name="角丸四角形 1578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80" name="角丸四角形 1579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81" name="角丸四角形 1580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82" name="角丸四角形 1581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83" name="角丸四角形 1582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84" name="角丸四角形 1583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571" name="グループ化 1570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573" name="角丸四角形 1572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74" name="角丸四角形 1573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75" name="角丸四角形 1574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76" name="角丸四角形 1575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77" name="角丸四角形 1576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78" name="角丸四角形 1577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572" name="フリーフォーム 1571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0033CC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587" name="フローチャート : 論理積ゲート 1586"/>
            <p:cNvSpPr/>
            <p:nvPr/>
          </p:nvSpPr>
          <p:spPr>
            <a:xfrm rot="16200000">
              <a:off x="987569" y="4868813"/>
              <a:ext cx="404892" cy="449517"/>
            </a:xfrm>
            <a:prstGeom prst="flowChartDelay">
              <a:avLst/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588" name="グループ化 1587"/>
            <p:cNvGrpSpPr/>
            <p:nvPr/>
          </p:nvGrpSpPr>
          <p:grpSpPr>
            <a:xfrm>
              <a:off x="978569" y="5131277"/>
              <a:ext cx="428365" cy="187933"/>
              <a:chOff x="6787108" y="1988838"/>
              <a:chExt cx="864096" cy="504062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589" name="フローチャート : 論理積ゲート 1588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90" name="フローチャート : 論理積ゲート 1589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91" name="フローチャート : 論理積ゲート 1590"/>
              <p:cNvSpPr/>
              <p:nvPr/>
            </p:nvSpPr>
            <p:spPr>
              <a:xfrm rot="5400000">
                <a:off x="6967129" y="1918932"/>
                <a:ext cx="504055" cy="643881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595" name="月 1594"/>
            <p:cNvSpPr/>
            <p:nvPr/>
          </p:nvSpPr>
          <p:spPr bwMode="auto">
            <a:xfrm rot="5400000">
              <a:off x="1120998" y="4837137"/>
              <a:ext cx="135015" cy="375423"/>
            </a:xfrm>
            <a:prstGeom prst="moon">
              <a:avLst>
                <a:gd name="adj" fmla="val 87500"/>
              </a:avLst>
            </a:prstGeom>
            <a:solidFill>
              <a:schemeClr val="bg1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9" name="グループ化 8"/>
            <p:cNvGrpSpPr/>
            <p:nvPr/>
          </p:nvGrpSpPr>
          <p:grpSpPr>
            <a:xfrm>
              <a:off x="1033154" y="5153229"/>
              <a:ext cx="321273" cy="142788"/>
              <a:chOff x="1033154" y="4912614"/>
              <a:chExt cx="321273" cy="226687"/>
            </a:xfrm>
          </p:grpSpPr>
          <p:sp>
            <p:nvSpPr>
              <p:cNvPr id="1596" name="アーチ 1595"/>
              <p:cNvSpPr/>
              <p:nvPr/>
            </p:nvSpPr>
            <p:spPr>
              <a:xfrm rot="10800000">
                <a:off x="1033154" y="4912614"/>
                <a:ext cx="142788" cy="142788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97" name="アーチ 1596"/>
              <p:cNvSpPr/>
              <p:nvPr/>
            </p:nvSpPr>
            <p:spPr>
              <a:xfrm rot="10800000" flipH="1">
                <a:off x="1211639" y="4912614"/>
                <a:ext cx="142788" cy="142788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98" name="アーチ 1597"/>
              <p:cNvSpPr/>
              <p:nvPr/>
            </p:nvSpPr>
            <p:spPr>
              <a:xfrm rot="10800000" flipH="1">
                <a:off x="1120288" y="4996513"/>
                <a:ext cx="142788" cy="142788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1" name="グループ化 10"/>
          <p:cNvGrpSpPr/>
          <p:nvPr/>
        </p:nvGrpSpPr>
        <p:grpSpPr>
          <a:xfrm>
            <a:off x="2833544" y="2798930"/>
            <a:ext cx="466678" cy="1570391"/>
            <a:chOff x="2833544" y="2798930"/>
            <a:chExt cx="466678" cy="1570391"/>
          </a:xfrm>
        </p:grpSpPr>
        <p:sp>
          <p:nvSpPr>
            <p:cNvPr id="1600" name="フローチャート: 手作業 1599"/>
            <p:cNvSpPr/>
            <p:nvPr/>
          </p:nvSpPr>
          <p:spPr>
            <a:xfrm>
              <a:off x="2893552" y="3822597"/>
              <a:ext cx="147088" cy="441530"/>
            </a:xfrm>
            <a:prstGeom prst="flowChartManualOperation">
              <a:avLst/>
            </a:prstGeom>
            <a:solidFill>
              <a:srgbClr val="FFCC99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601" name="フローチャート: 手作業 1600"/>
            <p:cNvSpPr/>
            <p:nvPr/>
          </p:nvSpPr>
          <p:spPr>
            <a:xfrm>
              <a:off x="3089886" y="3822597"/>
              <a:ext cx="147088" cy="441530"/>
            </a:xfrm>
            <a:prstGeom prst="flowChartManualOperation">
              <a:avLst/>
            </a:prstGeom>
            <a:solidFill>
              <a:srgbClr val="FFCC99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602" name="台形 1601"/>
            <p:cNvSpPr/>
            <p:nvPr/>
          </p:nvSpPr>
          <p:spPr bwMode="auto">
            <a:xfrm>
              <a:off x="2833544" y="3442780"/>
              <a:ext cx="466678" cy="571285"/>
            </a:xfrm>
            <a:prstGeom prst="trapezoid">
              <a:avLst>
                <a:gd name="adj" fmla="val 16539"/>
              </a:avLst>
            </a:prstGeom>
            <a:solidFill>
              <a:srgbClr val="FF0000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603" name="片側の 2 つの角を丸めた四角形 1602"/>
            <p:cNvSpPr/>
            <p:nvPr/>
          </p:nvSpPr>
          <p:spPr>
            <a:xfrm>
              <a:off x="2854140" y="3133725"/>
              <a:ext cx="414680" cy="464474"/>
            </a:xfrm>
            <a:prstGeom prst="round2SameRect">
              <a:avLst>
                <a:gd name="adj1" fmla="val 41727"/>
                <a:gd name="adj2" fmla="val 15188"/>
              </a:avLst>
            </a:prstGeom>
            <a:solidFill>
              <a:srgbClr val="FF0000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604" name="片側の 2 つの角を丸めた四角形 1603"/>
            <p:cNvSpPr/>
            <p:nvPr/>
          </p:nvSpPr>
          <p:spPr>
            <a:xfrm>
              <a:off x="2881739" y="4264127"/>
              <a:ext cx="152866" cy="10519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605" name="片側の 2 つの角を丸めた四角形 1604"/>
            <p:cNvSpPr/>
            <p:nvPr/>
          </p:nvSpPr>
          <p:spPr>
            <a:xfrm>
              <a:off x="3095922" y="4264127"/>
              <a:ext cx="152866" cy="10519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606" name="片側の 2 つの角を丸めた四角形 1605"/>
            <p:cNvSpPr/>
            <p:nvPr/>
          </p:nvSpPr>
          <p:spPr>
            <a:xfrm rot="10800000">
              <a:off x="2872268" y="3580432"/>
              <a:ext cx="385718" cy="340352"/>
            </a:xfrm>
            <a:prstGeom prst="round2SameRect">
              <a:avLst>
                <a:gd name="adj1" fmla="val 45402"/>
                <a:gd name="adj2" fmla="val 15188"/>
              </a:avLst>
            </a:prstGeom>
            <a:solidFill>
              <a:schemeClr val="bg1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607" name="グループ化 1606"/>
            <p:cNvGrpSpPr/>
            <p:nvPr/>
          </p:nvGrpSpPr>
          <p:grpSpPr>
            <a:xfrm rot="20700000">
              <a:off x="2948095" y="3300294"/>
              <a:ext cx="189952" cy="547410"/>
              <a:chOff x="3512840" y="2996952"/>
              <a:chExt cx="499737" cy="1440160"/>
            </a:xfrm>
          </p:grpSpPr>
          <p:grpSp>
            <p:nvGrpSpPr>
              <p:cNvPr id="1608" name="グループ化 1607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617" name="角丸四角形 1616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18" name="角丸四角形 1617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19" name="角丸四角形 1618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20" name="角丸四角形 1619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21" name="角丸四角形 1620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22" name="角丸四角形 1621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609" name="グループ化 1608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611" name="角丸四角形 1610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12" name="角丸四角形 1611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13" name="角丸四角形 1612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14" name="角丸四角形 1613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15" name="角丸四角形 1614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16" name="角丸四角形 1615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610" name="フリーフォーム 1609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00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623" name="グループ化 1622"/>
            <p:cNvGrpSpPr/>
            <p:nvPr/>
          </p:nvGrpSpPr>
          <p:grpSpPr>
            <a:xfrm rot="900000" flipH="1">
              <a:off x="2990136" y="3300294"/>
              <a:ext cx="189952" cy="547410"/>
              <a:chOff x="3512840" y="2996952"/>
              <a:chExt cx="499737" cy="1440160"/>
            </a:xfrm>
          </p:grpSpPr>
          <p:grpSp>
            <p:nvGrpSpPr>
              <p:cNvPr id="1624" name="グループ化 1623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633" name="角丸四角形 1632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34" name="角丸四角形 1633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35" name="角丸四角形 1634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36" name="角丸四角形 1635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37" name="角丸四角形 1636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38" name="角丸四角形 1637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625" name="グループ化 1624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627" name="角丸四角形 1626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28" name="角丸四角形 1627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29" name="角丸四角形 1628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30" name="角丸四角形 1629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31" name="角丸四角形 1630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32" name="角丸四角形 1631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626" name="フリーフォーム 1625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00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639" name="円/楕円 1638"/>
            <p:cNvSpPr/>
            <p:nvPr/>
          </p:nvSpPr>
          <p:spPr bwMode="auto">
            <a:xfrm>
              <a:off x="2927057" y="3158970"/>
              <a:ext cx="126067" cy="126067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640" name="円/楕円 1639"/>
            <p:cNvSpPr/>
            <p:nvPr/>
          </p:nvSpPr>
          <p:spPr bwMode="auto">
            <a:xfrm>
              <a:off x="3054692" y="3158970"/>
              <a:ext cx="126067" cy="126067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641" name="フローチャート : 論理積ゲート 1640"/>
            <p:cNvSpPr/>
            <p:nvPr/>
          </p:nvSpPr>
          <p:spPr>
            <a:xfrm rot="16200000">
              <a:off x="2859041" y="2776617"/>
              <a:ext cx="404892" cy="449517"/>
            </a:xfrm>
            <a:prstGeom prst="flowChartDelay">
              <a:avLst/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642" name="グループ化 1641"/>
            <p:cNvGrpSpPr/>
            <p:nvPr/>
          </p:nvGrpSpPr>
          <p:grpSpPr>
            <a:xfrm>
              <a:off x="2850041" y="2977133"/>
              <a:ext cx="428365" cy="249882"/>
              <a:chOff x="6787108" y="1988838"/>
              <a:chExt cx="864096" cy="504062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643" name="フローチャート : 論理積ゲート 1642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44" name="フローチャート : 論理積ゲート 1643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45" name="フローチャート : 論理積ゲート 1644"/>
              <p:cNvSpPr/>
              <p:nvPr/>
            </p:nvSpPr>
            <p:spPr>
              <a:xfrm rot="5400000">
                <a:off x="6967129" y="1918932"/>
                <a:ext cx="504055" cy="643881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46" name="アーチ 1645"/>
              <p:cNvSpPr/>
              <p:nvPr/>
            </p:nvSpPr>
            <p:spPr>
              <a:xfrm rot="10800000">
                <a:off x="689721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47" name="アーチ 1646"/>
              <p:cNvSpPr/>
              <p:nvPr/>
            </p:nvSpPr>
            <p:spPr>
              <a:xfrm rot="10800000" flipH="1">
                <a:off x="725725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48" name="アーチ 1647"/>
              <p:cNvSpPr/>
              <p:nvPr/>
            </p:nvSpPr>
            <p:spPr>
              <a:xfrm rot="10800000" flipH="1">
                <a:off x="7072982" y="2158082"/>
                <a:ext cx="288032" cy="288032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649" name="月 1648"/>
            <p:cNvSpPr/>
            <p:nvPr/>
          </p:nvSpPr>
          <p:spPr bwMode="auto">
            <a:xfrm rot="5400000">
              <a:off x="2992470" y="2710484"/>
              <a:ext cx="135015" cy="375423"/>
            </a:xfrm>
            <a:prstGeom prst="moon">
              <a:avLst>
                <a:gd name="adj" fmla="val 68342"/>
              </a:avLst>
            </a:prstGeom>
            <a:solidFill>
              <a:schemeClr val="bg1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2833544" y="4891126"/>
            <a:ext cx="466678" cy="1413675"/>
            <a:chOff x="2833544" y="4891126"/>
            <a:chExt cx="466678" cy="1413675"/>
          </a:xfrm>
        </p:grpSpPr>
        <p:sp>
          <p:nvSpPr>
            <p:cNvPr id="1650" name="フローチャート: 手作業 1649"/>
            <p:cNvSpPr/>
            <p:nvPr/>
          </p:nvSpPr>
          <p:spPr>
            <a:xfrm>
              <a:off x="2893552" y="5758077"/>
              <a:ext cx="147088" cy="441530"/>
            </a:xfrm>
            <a:prstGeom prst="flowChartManualOperation">
              <a:avLst/>
            </a:prstGeom>
            <a:solidFill>
              <a:srgbClr val="FFCC99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651" name="フローチャート: 手作業 1650"/>
            <p:cNvSpPr/>
            <p:nvPr/>
          </p:nvSpPr>
          <p:spPr>
            <a:xfrm>
              <a:off x="3089886" y="5758077"/>
              <a:ext cx="147088" cy="441530"/>
            </a:xfrm>
            <a:prstGeom prst="flowChartManualOperation">
              <a:avLst/>
            </a:prstGeom>
            <a:solidFill>
              <a:srgbClr val="FFCC99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652" name="台形 1651"/>
            <p:cNvSpPr/>
            <p:nvPr/>
          </p:nvSpPr>
          <p:spPr bwMode="auto">
            <a:xfrm>
              <a:off x="2833544" y="5378260"/>
              <a:ext cx="466678" cy="571285"/>
            </a:xfrm>
            <a:prstGeom prst="trapezoid">
              <a:avLst>
                <a:gd name="adj" fmla="val 16539"/>
              </a:avLst>
            </a:prstGeom>
            <a:solidFill>
              <a:srgbClr val="FF0000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653" name="片側の 2 つの角を丸めた四角形 1652"/>
            <p:cNvSpPr/>
            <p:nvPr/>
          </p:nvSpPr>
          <p:spPr>
            <a:xfrm>
              <a:off x="2854140" y="5069205"/>
              <a:ext cx="414680" cy="464474"/>
            </a:xfrm>
            <a:prstGeom prst="round2SameRect">
              <a:avLst>
                <a:gd name="adj1" fmla="val 41727"/>
                <a:gd name="adj2" fmla="val 15188"/>
              </a:avLst>
            </a:prstGeom>
            <a:solidFill>
              <a:srgbClr val="FF0000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654" name="片側の 2 つの角を丸めた四角形 1653"/>
            <p:cNvSpPr/>
            <p:nvPr/>
          </p:nvSpPr>
          <p:spPr>
            <a:xfrm>
              <a:off x="2881739" y="6199607"/>
              <a:ext cx="152866" cy="10519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655" name="片側の 2 つの角を丸めた四角形 1654"/>
            <p:cNvSpPr/>
            <p:nvPr/>
          </p:nvSpPr>
          <p:spPr>
            <a:xfrm>
              <a:off x="3095922" y="6199607"/>
              <a:ext cx="152866" cy="10519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656" name="片側の 2 つの角を丸めた四角形 1655"/>
            <p:cNvSpPr/>
            <p:nvPr/>
          </p:nvSpPr>
          <p:spPr>
            <a:xfrm rot="10800000">
              <a:off x="2872268" y="5515912"/>
              <a:ext cx="385718" cy="340352"/>
            </a:xfrm>
            <a:prstGeom prst="round2SameRect">
              <a:avLst>
                <a:gd name="adj1" fmla="val 45402"/>
                <a:gd name="adj2" fmla="val 15188"/>
              </a:avLst>
            </a:prstGeom>
            <a:solidFill>
              <a:schemeClr val="bg1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657" name="グループ化 1656"/>
            <p:cNvGrpSpPr/>
            <p:nvPr/>
          </p:nvGrpSpPr>
          <p:grpSpPr>
            <a:xfrm rot="20700000">
              <a:off x="2948094" y="5334465"/>
              <a:ext cx="189952" cy="547410"/>
              <a:chOff x="3512840" y="2996952"/>
              <a:chExt cx="499737" cy="1440160"/>
            </a:xfrm>
          </p:grpSpPr>
          <p:grpSp>
            <p:nvGrpSpPr>
              <p:cNvPr id="1658" name="グループ化 1657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667" name="角丸四角形 1666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68" name="角丸四角形 1667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69" name="角丸四角形 1668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70" name="角丸四角形 1669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71" name="角丸四角形 1670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72" name="角丸四角形 1671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659" name="グループ化 1658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661" name="角丸四角形 1660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62" name="角丸四角形 1661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63" name="角丸四角形 1662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64" name="角丸四角形 1663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65" name="角丸四角形 1664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66" name="角丸四角形 1665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660" name="フリーフォーム 1659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00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673" name="グループ化 1672"/>
            <p:cNvGrpSpPr/>
            <p:nvPr/>
          </p:nvGrpSpPr>
          <p:grpSpPr>
            <a:xfrm rot="900000" flipH="1">
              <a:off x="2990135" y="5334465"/>
              <a:ext cx="189952" cy="547410"/>
              <a:chOff x="3512840" y="2996952"/>
              <a:chExt cx="499737" cy="1440160"/>
            </a:xfrm>
          </p:grpSpPr>
          <p:grpSp>
            <p:nvGrpSpPr>
              <p:cNvPr id="1674" name="グループ化 1673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683" name="角丸四角形 1682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84" name="角丸四角形 1683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85" name="角丸四角形 1684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86" name="角丸四角形 1685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87" name="角丸四角形 1686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88" name="角丸四角形 1687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675" name="グループ化 1674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677" name="角丸四角形 1676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78" name="角丸四角形 1677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79" name="角丸四角形 1678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80" name="角丸四角形 1679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81" name="角丸四角形 1680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82" name="角丸四角形 1681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676" name="フリーフォーム 1675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00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689" name="フローチャート : 論理積ゲート 1688"/>
            <p:cNvSpPr/>
            <p:nvPr/>
          </p:nvSpPr>
          <p:spPr>
            <a:xfrm rot="16200000">
              <a:off x="2859041" y="4868813"/>
              <a:ext cx="404892" cy="449517"/>
            </a:xfrm>
            <a:prstGeom prst="flowChartDelay">
              <a:avLst/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690" name="グループ化 1689"/>
            <p:cNvGrpSpPr/>
            <p:nvPr/>
          </p:nvGrpSpPr>
          <p:grpSpPr>
            <a:xfrm>
              <a:off x="2850041" y="5131277"/>
              <a:ext cx="428365" cy="187933"/>
              <a:chOff x="6787108" y="1988838"/>
              <a:chExt cx="864096" cy="504062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691" name="フローチャート : 論理積ゲート 1690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92" name="フローチャート : 論理積ゲート 1691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93" name="フローチャート : 論理積ゲート 1692"/>
              <p:cNvSpPr/>
              <p:nvPr/>
            </p:nvSpPr>
            <p:spPr>
              <a:xfrm rot="5400000">
                <a:off x="6967129" y="1918932"/>
                <a:ext cx="504055" cy="643881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694" name="月 1693"/>
            <p:cNvSpPr/>
            <p:nvPr/>
          </p:nvSpPr>
          <p:spPr bwMode="auto">
            <a:xfrm rot="5400000">
              <a:off x="2992470" y="4837137"/>
              <a:ext cx="135015" cy="375423"/>
            </a:xfrm>
            <a:prstGeom prst="moon">
              <a:avLst>
                <a:gd name="adj" fmla="val 87500"/>
              </a:avLst>
            </a:prstGeom>
            <a:solidFill>
              <a:schemeClr val="bg1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1695" name="グループ化 1694"/>
            <p:cNvGrpSpPr/>
            <p:nvPr/>
          </p:nvGrpSpPr>
          <p:grpSpPr>
            <a:xfrm>
              <a:off x="2904626" y="5153229"/>
              <a:ext cx="321273" cy="142788"/>
              <a:chOff x="1033154" y="4912614"/>
              <a:chExt cx="321273" cy="226687"/>
            </a:xfrm>
          </p:grpSpPr>
          <p:sp>
            <p:nvSpPr>
              <p:cNvPr id="1696" name="アーチ 1695"/>
              <p:cNvSpPr/>
              <p:nvPr/>
            </p:nvSpPr>
            <p:spPr>
              <a:xfrm rot="10800000">
                <a:off x="1033154" y="4912614"/>
                <a:ext cx="142788" cy="142788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97" name="アーチ 1696"/>
              <p:cNvSpPr/>
              <p:nvPr/>
            </p:nvSpPr>
            <p:spPr>
              <a:xfrm rot="10800000" flipH="1">
                <a:off x="1211639" y="4912614"/>
                <a:ext cx="142788" cy="142788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98" name="アーチ 1697"/>
              <p:cNvSpPr/>
              <p:nvPr/>
            </p:nvSpPr>
            <p:spPr>
              <a:xfrm rot="10800000" flipH="1">
                <a:off x="1120288" y="4996513"/>
                <a:ext cx="142788" cy="142788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2" name="グループ化 11"/>
          <p:cNvGrpSpPr/>
          <p:nvPr/>
        </p:nvGrpSpPr>
        <p:grpSpPr>
          <a:xfrm>
            <a:off x="4723304" y="2798930"/>
            <a:ext cx="466678" cy="1570391"/>
            <a:chOff x="4723304" y="2798930"/>
            <a:chExt cx="466678" cy="1570391"/>
          </a:xfrm>
        </p:grpSpPr>
        <p:sp>
          <p:nvSpPr>
            <p:cNvPr id="1699" name="フローチャート: 手作業 1698"/>
            <p:cNvSpPr/>
            <p:nvPr/>
          </p:nvSpPr>
          <p:spPr>
            <a:xfrm>
              <a:off x="4783312" y="3822597"/>
              <a:ext cx="147088" cy="441530"/>
            </a:xfrm>
            <a:prstGeom prst="flowChartManualOperation">
              <a:avLst/>
            </a:prstGeom>
            <a:solidFill>
              <a:srgbClr val="FFCC99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700" name="フローチャート: 手作業 1699"/>
            <p:cNvSpPr/>
            <p:nvPr/>
          </p:nvSpPr>
          <p:spPr>
            <a:xfrm>
              <a:off x="4979646" y="3822597"/>
              <a:ext cx="147088" cy="441530"/>
            </a:xfrm>
            <a:prstGeom prst="flowChartManualOperation">
              <a:avLst/>
            </a:prstGeom>
            <a:solidFill>
              <a:srgbClr val="FFCC99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701" name="台形 1700"/>
            <p:cNvSpPr/>
            <p:nvPr/>
          </p:nvSpPr>
          <p:spPr bwMode="auto">
            <a:xfrm>
              <a:off x="4723304" y="3442780"/>
              <a:ext cx="466678" cy="571285"/>
            </a:xfrm>
            <a:prstGeom prst="trapezoid">
              <a:avLst>
                <a:gd name="adj" fmla="val 16539"/>
              </a:avLst>
            </a:prstGeom>
            <a:solidFill>
              <a:srgbClr val="FFCC00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702" name="片側の 2 つの角を丸めた四角形 1701"/>
            <p:cNvSpPr/>
            <p:nvPr/>
          </p:nvSpPr>
          <p:spPr>
            <a:xfrm>
              <a:off x="4743900" y="3133725"/>
              <a:ext cx="414680" cy="464474"/>
            </a:xfrm>
            <a:prstGeom prst="round2SameRect">
              <a:avLst>
                <a:gd name="adj1" fmla="val 41727"/>
                <a:gd name="adj2" fmla="val 15188"/>
              </a:avLst>
            </a:prstGeom>
            <a:solidFill>
              <a:srgbClr val="FFCC00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703" name="片側の 2 つの角を丸めた四角形 1702"/>
            <p:cNvSpPr/>
            <p:nvPr/>
          </p:nvSpPr>
          <p:spPr>
            <a:xfrm>
              <a:off x="4771499" y="4264127"/>
              <a:ext cx="152866" cy="10519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704" name="片側の 2 つの角を丸めた四角形 1703"/>
            <p:cNvSpPr/>
            <p:nvPr/>
          </p:nvSpPr>
          <p:spPr>
            <a:xfrm>
              <a:off x="4985682" y="4264127"/>
              <a:ext cx="152866" cy="10519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705" name="片側の 2 つの角を丸めた四角形 1704"/>
            <p:cNvSpPr/>
            <p:nvPr/>
          </p:nvSpPr>
          <p:spPr>
            <a:xfrm rot="10800000">
              <a:off x="4762028" y="3580432"/>
              <a:ext cx="385718" cy="340352"/>
            </a:xfrm>
            <a:prstGeom prst="round2SameRect">
              <a:avLst>
                <a:gd name="adj1" fmla="val 45402"/>
                <a:gd name="adj2" fmla="val 15188"/>
              </a:avLst>
            </a:prstGeom>
            <a:solidFill>
              <a:schemeClr val="bg1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706" name="グループ化 1705"/>
            <p:cNvGrpSpPr/>
            <p:nvPr/>
          </p:nvGrpSpPr>
          <p:grpSpPr>
            <a:xfrm rot="20700000">
              <a:off x="4837855" y="3300294"/>
              <a:ext cx="189952" cy="547410"/>
              <a:chOff x="3512840" y="2996952"/>
              <a:chExt cx="499737" cy="1440160"/>
            </a:xfrm>
          </p:grpSpPr>
          <p:grpSp>
            <p:nvGrpSpPr>
              <p:cNvPr id="1707" name="グループ化 1706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716" name="角丸四角形 1715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17" name="角丸四角形 1716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18" name="角丸四角形 1717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19" name="角丸四角形 1718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20" name="角丸四角形 1719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21" name="角丸四角形 1720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708" name="グループ化 1707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710" name="角丸四角形 1709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11" name="角丸四角形 1710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12" name="角丸四角形 1711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13" name="角丸四角形 1712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14" name="角丸四角形 1713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15" name="角丸四角形 1714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709" name="フリーフォーム 1708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CC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722" name="グループ化 1721"/>
            <p:cNvGrpSpPr/>
            <p:nvPr/>
          </p:nvGrpSpPr>
          <p:grpSpPr>
            <a:xfrm rot="900000" flipH="1">
              <a:off x="4879896" y="3300294"/>
              <a:ext cx="189952" cy="547410"/>
              <a:chOff x="3512840" y="2996952"/>
              <a:chExt cx="499737" cy="1440160"/>
            </a:xfrm>
          </p:grpSpPr>
          <p:grpSp>
            <p:nvGrpSpPr>
              <p:cNvPr id="1723" name="グループ化 1722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732" name="角丸四角形 1731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33" name="角丸四角形 1732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34" name="角丸四角形 1733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35" name="角丸四角形 1734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36" name="角丸四角形 1735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37" name="角丸四角形 1736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724" name="グループ化 1723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726" name="角丸四角形 1725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27" name="角丸四角形 1726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28" name="角丸四角形 1727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29" name="角丸四角形 1728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30" name="角丸四角形 1729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31" name="角丸四角形 1730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725" name="フリーフォーム 1724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CC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738" name="円/楕円 1737"/>
            <p:cNvSpPr/>
            <p:nvPr/>
          </p:nvSpPr>
          <p:spPr bwMode="auto">
            <a:xfrm>
              <a:off x="4816817" y="3158970"/>
              <a:ext cx="126067" cy="126067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739" name="円/楕円 1738"/>
            <p:cNvSpPr/>
            <p:nvPr/>
          </p:nvSpPr>
          <p:spPr bwMode="auto">
            <a:xfrm>
              <a:off x="4944452" y="3158970"/>
              <a:ext cx="126067" cy="126067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740" name="フローチャート : 論理積ゲート 1739"/>
            <p:cNvSpPr/>
            <p:nvPr/>
          </p:nvSpPr>
          <p:spPr>
            <a:xfrm rot="16200000">
              <a:off x="4748801" y="2776617"/>
              <a:ext cx="404892" cy="449517"/>
            </a:xfrm>
            <a:prstGeom prst="flowChartDelay">
              <a:avLst/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741" name="グループ化 1740"/>
            <p:cNvGrpSpPr/>
            <p:nvPr/>
          </p:nvGrpSpPr>
          <p:grpSpPr>
            <a:xfrm>
              <a:off x="4739801" y="2977133"/>
              <a:ext cx="428365" cy="249882"/>
              <a:chOff x="6787108" y="1988838"/>
              <a:chExt cx="864096" cy="504062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742" name="フローチャート : 論理積ゲート 1741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743" name="フローチャート : 論理積ゲート 1742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744" name="フローチャート : 論理積ゲート 1743"/>
              <p:cNvSpPr/>
              <p:nvPr/>
            </p:nvSpPr>
            <p:spPr>
              <a:xfrm rot="5400000">
                <a:off x="6967129" y="1918932"/>
                <a:ext cx="504055" cy="643881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745" name="アーチ 1744"/>
              <p:cNvSpPr/>
              <p:nvPr/>
            </p:nvSpPr>
            <p:spPr>
              <a:xfrm rot="10800000">
                <a:off x="689721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746" name="アーチ 1745"/>
              <p:cNvSpPr/>
              <p:nvPr/>
            </p:nvSpPr>
            <p:spPr>
              <a:xfrm rot="10800000" flipH="1">
                <a:off x="725725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747" name="アーチ 1746"/>
              <p:cNvSpPr/>
              <p:nvPr/>
            </p:nvSpPr>
            <p:spPr>
              <a:xfrm rot="10800000" flipH="1">
                <a:off x="7072982" y="2158082"/>
                <a:ext cx="288032" cy="288032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748" name="月 1747"/>
            <p:cNvSpPr/>
            <p:nvPr/>
          </p:nvSpPr>
          <p:spPr bwMode="auto">
            <a:xfrm rot="5400000">
              <a:off x="4882230" y="2710484"/>
              <a:ext cx="135015" cy="375423"/>
            </a:xfrm>
            <a:prstGeom prst="moon">
              <a:avLst>
                <a:gd name="adj" fmla="val 68342"/>
              </a:avLst>
            </a:prstGeom>
            <a:solidFill>
              <a:schemeClr val="bg1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4723304" y="4891126"/>
            <a:ext cx="466678" cy="1413675"/>
            <a:chOff x="4723304" y="4891126"/>
            <a:chExt cx="466678" cy="1413675"/>
          </a:xfrm>
        </p:grpSpPr>
        <p:sp>
          <p:nvSpPr>
            <p:cNvPr id="1749" name="フローチャート: 手作業 1748"/>
            <p:cNvSpPr/>
            <p:nvPr/>
          </p:nvSpPr>
          <p:spPr>
            <a:xfrm>
              <a:off x="4783312" y="5758077"/>
              <a:ext cx="147088" cy="441530"/>
            </a:xfrm>
            <a:prstGeom prst="flowChartManualOperation">
              <a:avLst/>
            </a:prstGeom>
            <a:solidFill>
              <a:srgbClr val="FFCC99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750" name="フローチャート: 手作業 1749"/>
            <p:cNvSpPr/>
            <p:nvPr/>
          </p:nvSpPr>
          <p:spPr>
            <a:xfrm>
              <a:off x="4979646" y="5758077"/>
              <a:ext cx="147088" cy="441530"/>
            </a:xfrm>
            <a:prstGeom prst="flowChartManualOperation">
              <a:avLst/>
            </a:prstGeom>
            <a:solidFill>
              <a:srgbClr val="FFCC99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751" name="台形 1750"/>
            <p:cNvSpPr/>
            <p:nvPr/>
          </p:nvSpPr>
          <p:spPr bwMode="auto">
            <a:xfrm>
              <a:off x="4723304" y="5378260"/>
              <a:ext cx="466678" cy="571285"/>
            </a:xfrm>
            <a:prstGeom prst="trapezoid">
              <a:avLst>
                <a:gd name="adj" fmla="val 16539"/>
              </a:avLst>
            </a:prstGeom>
            <a:solidFill>
              <a:srgbClr val="FFCC00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752" name="片側の 2 つの角を丸めた四角形 1751"/>
            <p:cNvSpPr/>
            <p:nvPr/>
          </p:nvSpPr>
          <p:spPr>
            <a:xfrm>
              <a:off x="4743900" y="5069205"/>
              <a:ext cx="414680" cy="464474"/>
            </a:xfrm>
            <a:prstGeom prst="round2SameRect">
              <a:avLst>
                <a:gd name="adj1" fmla="val 41727"/>
                <a:gd name="adj2" fmla="val 15188"/>
              </a:avLst>
            </a:prstGeom>
            <a:solidFill>
              <a:srgbClr val="FFCC00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753" name="片側の 2 つの角を丸めた四角形 1752"/>
            <p:cNvSpPr/>
            <p:nvPr/>
          </p:nvSpPr>
          <p:spPr>
            <a:xfrm>
              <a:off x="4771499" y="6199607"/>
              <a:ext cx="152866" cy="10519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754" name="片側の 2 つの角を丸めた四角形 1753"/>
            <p:cNvSpPr/>
            <p:nvPr/>
          </p:nvSpPr>
          <p:spPr>
            <a:xfrm>
              <a:off x="4985682" y="6199607"/>
              <a:ext cx="152866" cy="10519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755" name="片側の 2 つの角を丸めた四角形 1754"/>
            <p:cNvSpPr/>
            <p:nvPr/>
          </p:nvSpPr>
          <p:spPr>
            <a:xfrm rot="10800000">
              <a:off x="4762028" y="5515912"/>
              <a:ext cx="385718" cy="340352"/>
            </a:xfrm>
            <a:prstGeom prst="round2SameRect">
              <a:avLst>
                <a:gd name="adj1" fmla="val 45402"/>
                <a:gd name="adj2" fmla="val 15188"/>
              </a:avLst>
            </a:prstGeom>
            <a:solidFill>
              <a:schemeClr val="bg1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756" name="グループ化 1755"/>
            <p:cNvGrpSpPr/>
            <p:nvPr/>
          </p:nvGrpSpPr>
          <p:grpSpPr>
            <a:xfrm rot="20700000">
              <a:off x="4837854" y="5334465"/>
              <a:ext cx="189952" cy="547410"/>
              <a:chOff x="3512840" y="2996952"/>
              <a:chExt cx="499737" cy="1440160"/>
            </a:xfrm>
          </p:grpSpPr>
          <p:grpSp>
            <p:nvGrpSpPr>
              <p:cNvPr id="1757" name="グループ化 1756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766" name="角丸四角形 1765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67" name="角丸四角形 1766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68" name="角丸四角形 1767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69" name="角丸四角形 1768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70" name="角丸四角形 1769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71" name="角丸四角形 1770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758" name="グループ化 1757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760" name="角丸四角形 1759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61" name="角丸四角形 1760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62" name="角丸四角形 1761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63" name="角丸四角形 1762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64" name="角丸四角形 1763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65" name="角丸四角形 1764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759" name="フリーフォーム 1758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CC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772" name="グループ化 1771"/>
            <p:cNvGrpSpPr/>
            <p:nvPr/>
          </p:nvGrpSpPr>
          <p:grpSpPr>
            <a:xfrm rot="900000" flipH="1">
              <a:off x="4879895" y="5334465"/>
              <a:ext cx="189952" cy="547410"/>
              <a:chOff x="3512840" y="2996952"/>
              <a:chExt cx="499737" cy="1440160"/>
            </a:xfrm>
          </p:grpSpPr>
          <p:grpSp>
            <p:nvGrpSpPr>
              <p:cNvPr id="1773" name="グループ化 1772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782" name="角丸四角形 1781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83" name="角丸四角形 1782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84" name="角丸四角形 1783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85" name="角丸四角形 1784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86" name="角丸四角形 1785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87" name="角丸四角形 1786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774" name="グループ化 1773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776" name="角丸四角形 1775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77" name="角丸四角形 1776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78" name="角丸四角形 1777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79" name="角丸四角形 1778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80" name="角丸四角形 1779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81" name="角丸四角形 1780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775" name="フリーフォーム 1774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CC0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788" name="フローチャート : 論理積ゲート 1787"/>
            <p:cNvSpPr/>
            <p:nvPr/>
          </p:nvSpPr>
          <p:spPr>
            <a:xfrm rot="16200000">
              <a:off x="4748801" y="4868813"/>
              <a:ext cx="404892" cy="449517"/>
            </a:xfrm>
            <a:prstGeom prst="flowChartDelay">
              <a:avLst/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789" name="グループ化 1788"/>
            <p:cNvGrpSpPr/>
            <p:nvPr/>
          </p:nvGrpSpPr>
          <p:grpSpPr>
            <a:xfrm>
              <a:off x="4739801" y="5131277"/>
              <a:ext cx="428365" cy="187933"/>
              <a:chOff x="6787108" y="1988838"/>
              <a:chExt cx="864096" cy="504062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790" name="フローチャート : 論理積ゲート 1789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791" name="フローチャート : 論理積ゲート 1790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792" name="フローチャート : 論理積ゲート 1791"/>
              <p:cNvSpPr/>
              <p:nvPr/>
            </p:nvSpPr>
            <p:spPr>
              <a:xfrm rot="5400000">
                <a:off x="6967129" y="1918932"/>
                <a:ext cx="504055" cy="643881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793" name="月 1792"/>
            <p:cNvSpPr/>
            <p:nvPr/>
          </p:nvSpPr>
          <p:spPr bwMode="auto">
            <a:xfrm rot="5400000">
              <a:off x="4882230" y="4837137"/>
              <a:ext cx="135015" cy="375423"/>
            </a:xfrm>
            <a:prstGeom prst="moon">
              <a:avLst>
                <a:gd name="adj" fmla="val 87500"/>
              </a:avLst>
            </a:prstGeom>
            <a:solidFill>
              <a:schemeClr val="bg1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1794" name="グループ化 1793"/>
            <p:cNvGrpSpPr/>
            <p:nvPr/>
          </p:nvGrpSpPr>
          <p:grpSpPr>
            <a:xfrm>
              <a:off x="4794386" y="5153229"/>
              <a:ext cx="321273" cy="142788"/>
              <a:chOff x="1033154" y="4912614"/>
              <a:chExt cx="321273" cy="226687"/>
            </a:xfrm>
          </p:grpSpPr>
          <p:sp>
            <p:nvSpPr>
              <p:cNvPr id="1795" name="アーチ 1794"/>
              <p:cNvSpPr/>
              <p:nvPr/>
            </p:nvSpPr>
            <p:spPr>
              <a:xfrm rot="10800000">
                <a:off x="1033154" y="4912614"/>
                <a:ext cx="142788" cy="142788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796" name="アーチ 1795"/>
              <p:cNvSpPr/>
              <p:nvPr/>
            </p:nvSpPr>
            <p:spPr>
              <a:xfrm rot="10800000" flipH="1">
                <a:off x="1211639" y="4912614"/>
                <a:ext cx="142788" cy="142788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797" name="アーチ 1796"/>
              <p:cNvSpPr/>
              <p:nvPr/>
            </p:nvSpPr>
            <p:spPr>
              <a:xfrm rot="10800000" flipH="1">
                <a:off x="1120288" y="4996513"/>
                <a:ext cx="142788" cy="142788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3" name="グループ化 12"/>
          <p:cNvGrpSpPr/>
          <p:nvPr/>
        </p:nvGrpSpPr>
        <p:grpSpPr>
          <a:xfrm>
            <a:off x="6582584" y="2798930"/>
            <a:ext cx="466678" cy="1570391"/>
            <a:chOff x="6582584" y="2798930"/>
            <a:chExt cx="466678" cy="1570391"/>
          </a:xfrm>
        </p:grpSpPr>
        <p:sp>
          <p:nvSpPr>
            <p:cNvPr id="1798" name="フローチャート: 手作業 1797"/>
            <p:cNvSpPr/>
            <p:nvPr/>
          </p:nvSpPr>
          <p:spPr>
            <a:xfrm>
              <a:off x="6642592" y="3822597"/>
              <a:ext cx="147088" cy="441530"/>
            </a:xfrm>
            <a:prstGeom prst="flowChartManualOperation">
              <a:avLst/>
            </a:prstGeom>
            <a:solidFill>
              <a:srgbClr val="FFCC99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799" name="フローチャート: 手作業 1798"/>
            <p:cNvSpPr/>
            <p:nvPr/>
          </p:nvSpPr>
          <p:spPr>
            <a:xfrm>
              <a:off x="6838926" y="3822597"/>
              <a:ext cx="147088" cy="441530"/>
            </a:xfrm>
            <a:prstGeom prst="flowChartManualOperation">
              <a:avLst/>
            </a:prstGeom>
            <a:solidFill>
              <a:srgbClr val="FFCC99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800" name="台形 1799"/>
            <p:cNvSpPr/>
            <p:nvPr/>
          </p:nvSpPr>
          <p:spPr bwMode="auto">
            <a:xfrm>
              <a:off x="6582584" y="3442780"/>
              <a:ext cx="466678" cy="571285"/>
            </a:xfrm>
            <a:prstGeom prst="trapezoid">
              <a:avLst>
                <a:gd name="adj" fmla="val 16539"/>
              </a:avLst>
            </a:prstGeom>
            <a:solidFill>
              <a:srgbClr val="FFCCFF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801" name="片側の 2 つの角を丸めた四角形 1800"/>
            <p:cNvSpPr/>
            <p:nvPr/>
          </p:nvSpPr>
          <p:spPr>
            <a:xfrm>
              <a:off x="6603180" y="3133725"/>
              <a:ext cx="414680" cy="464474"/>
            </a:xfrm>
            <a:prstGeom prst="round2SameRect">
              <a:avLst>
                <a:gd name="adj1" fmla="val 41727"/>
                <a:gd name="adj2" fmla="val 15188"/>
              </a:avLst>
            </a:prstGeom>
            <a:solidFill>
              <a:srgbClr val="FFCCFF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802" name="片側の 2 つの角を丸めた四角形 1801"/>
            <p:cNvSpPr/>
            <p:nvPr/>
          </p:nvSpPr>
          <p:spPr>
            <a:xfrm>
              <a:off x="6630779" y="4264127"/>
              <a:ext cx="152866" cy="10519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803" name="片側の 2 つの角を丸めた四角形 1802"/>
            <p:cNvSpPr/>
            <p:nvPr/>
          </p:nvSpPr>
          <p:spPr>
            <a:xfrm>
              <a:off x="6844962" y="4264127"/>
              <a:ext cx="152866" cy="10519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804" name="片側の 2 つの角を丸めた四角形 1803"/>
            <p:cNvSpPr/>
            <p:nvPr/>
          </p:nvSpPr>
          <p:spPr>
            <a:xfrm rot="10800000">
              <a:off x="6621308" y="3580432"/>
              <a:ext cx="385718" cy="340352"/>
            </a:xfrm>
            <a:prstGeom prst="round2SameRect">
              <a:avLst>
                <a:gd name="adj1" fmla="val 45402"/>
                <a:gd name="adj2" fmla="val 15188"/>
              </a:avLst>
            </a:prstGeom>
            <a:solidFill>
              <a:schemeClr val="bg1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805" name="グループ化 1804"/>
            <p:cNvGrpSpPr/>
            <p:nvPr/>
          </p:nvGrpSpPr>
          <p:grpSpPr>
            <a:xfrm rot="20700000">
              <a:off x="6697135" y="3300294"/>
              <a:ext cx="189952" cy="547410"/>
              <a:chOff x="3512840" y="2996952"/>
              <a:chExt cx="499737" cy="1440160"/>
            </a:xfrm>
          </p:grpSpPr>
          <p:grpSp>
            <p:nvGrpSpPr>
              <p:cNvPr id="1806" name="グループ化 1805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815" name="角丸四角形 1814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16" name="角丸四角形 1815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17" name="角丸四角形 1816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18" name="角丸四角形 1817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19" name="角丸四角形 1818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20" name="角丸四角形 1819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807" name="グループ化 1806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809" name="角丸四角形 1808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10" name="角丸四角形 1809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11" name="角丸四角形 1810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12" name="角丸四角形 1811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13" name="角丸四角形 1812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14" name="角丸四角形 1813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808" name="フリーフォーム 1807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CCFF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821" name="グループ化 1820"/>
            <p:cNvGrpSpPr/>
            <p:nvPr/>
          </p:nvGrpSpPr>
          <p:grpSpPr>
            <a:xfrm rot="900000" flipH="1">
              <a:off x="6739176" y="3300294"/>
              <a:ext cx="189952" cy="547410"/>
              <a:chOff x="3512840" y="2996952"/>
              <a:chExt cx="499737" cy="1440160"/>
            </a:xfrm>
          </p:grpSpPr>
          <p:grpSp>
            <p:nvGrpSpPr>
              <p:cNvPr id="1822" name="グループ化 1821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831" name="角丸四角形 1830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32" name="角丸四角形 1831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33" name="角丸四角形 1832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34" name="角丸四角形 1833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35" name="角丸四角形 1834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36" name="角丸四角形 1835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823" name="グループ化 1822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825" name="角丸四角形 1824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26" name="角丸四角形 1825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27" name="角丸四角形 1826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28" name="角丸四角形 1827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29" name="角丸四角形 1828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30" name="角丸四角形 1829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824" name="フリーフォーム 1823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CCFF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837" name="円/楕円 1836"/>
            <p:cNvSpPr/>
            <p:nvPr/>
          </p:nvSpPr>
          <p:spPr bwMode="auto">
            <a:xfrm>
              <a:off x="6676097" y="3158970"/>
              <a:ext cx="126067" cy="126067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838" name="円/楕円 1837"/>
            <p:cNvSpPr/>
            <p:nvPr/>
          </p:nvSpPr>
          <p:spPr bwMode="auto">
            <a:xfrm>
              <a:off x="6803732" y="3158970"/>
              <a:ext cx="126067" cy="126067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839" name="フローチャート : 論理積ゲート 1838"/>
            <p:cNvSpPr/>
            <p:nvPr/>
          </p:nvSpPr>
          <p:spPr>
            <a:xfrm rot="16200000">
              <a:off x="6608081" y="2776617"/>
              <a:ext cx="404892" cy="449517"/>
            </a:xfrm>
            <a:prstGeom prst="flowChartDelay">
              <a:avLst/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840" name="グループ化 1839"/>
            <p:cNvGrpSpPr/>
            <p:nvPr/>
          </p:nvGrpSpPr>
          <p:grpSpPr>
            <a:xfrm>
              <a:off x="6599081" y="2977133"/>
              <a:ext cx="428365" cy="249882"/>
              <a:chOff x="6787108" y="1988838"/>
              <a:chExt cx="864096" cy="504062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841" name="フローチャート : 論理積ゲート 1840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842" name="フローチャート : 論理積ゲート 1841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843" name="フローチャート : 論理積ゲート 1842"/>
              <p:cNvSpPr/>
              <p:nvPr/>
            </p:nvSpPr>
            <p:spPr>
              <a:xfrm rot="5400000">
                <a:off x="6967129" y="1918932"/>
                <a:ext cx="504055" cy="643881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844" name="アーチ 1843"/>
              <p:cNvSpPr/>
              <p:nvPr/>
            </p:nvSpPr>
            <p:spPr>
              <a:xfrm rot="10800000">
                <a:off x="689721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845" name="アーチ 1844"/>
              <p:cNvSpPr/>
              <p:nvPr/>
            </p:nvSpPr>
            <p:spPr>
              <a:xfrm rot="10800000" flipH="1">
                <a:off x="725725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846" name="アーチ 1845"/>
              <p:cNvSpPr/>
              <p:nvPr/>
            </p:nvSpPr>
            <p:spPr>
              <a:xfrm rot="10800000" flipH="1">
                <a:off x="7072982" y="2158082"/>
                <a:ext cx="288032" cy="288032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847" name="月 1846"/>
            <p:cNvSpPr/>
            <p:nvPr/>
          </p:nvSpPr>
          <p:spPr bwMode="auto">
            <a:xfrm rot="5400000">
              <a:off x="6741510" y="2710484"/>
              <a:ext cx="135015" cy="375423"/>
            </a:xfrm>
            <a:prstGeom prst="moon">
              <a:avLst>
                <a:gd name="adj" fmla="val 68342"/>
              </a:avLst>
            </a:prstGeom>
            <a:solidFill>
              <a:schemeClr val="bg1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6582584" y="4891126"/>
            <a:ext cx="466678" cy="1413675"/>
            <a:chOff x="6582584" y="4891126"/>
            <a:chExt cx="466678" cy="1413675"/>
          </a:xfrm>
        </p:grpSpPr>
        <p:sp>
          <p:nvSpPr>
            <p:cNvPr id="1848" name="フローチャート: 手作業 1847"/>
            <p:cNvSpPr/>
            <p:nvPr/>
          </p:nvSpPr>
          <p:spPr>
            <a:xfrm>
              <a:off x="6642592" y="5758077"/>
              <a:ext cx="147088" cy="441530"/>
            </a:xfrm>
            <a:prstGeom prst="flowChartManualOperation">
              <a:avLst/>
            </a:prstGeom>
            <a:solidFill>
              <a:srgbClr val="FFCC99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849" name="フローチャート: 手作業 1848"/>
            <p:cNvSpPr/>
            <p:nvPr/>
          </p:nvSpPr>
          <p:spPr>
            <a:xfrm>
              <a:off x="6838926" y="5758077"/>
              <a:ext cx="147088" cy="441530"/>
            </a:xfrm>
            <a:prstGeom prst="flowChartManualOperation">
              <a:avLst/>
            </a:prstGeom>
            <a:solidFill>
              <a:srgbClr val="FFCC99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850" name="台形 1849"/>
            <p:cNvSpPr/>
            <p:nvPr/>
          </p:nvSpPr>
          <p:spPr bwMode="auto">
            <a:xfrm>
              <a:off x="6582584" y="5378260"/>
              <a:ext cx="466678" cy="571285"/>
            </a:xfrm>
            <a:prstGeom prst="trapezoid">
              <a:avLst>
                <a:gd name="adj" fmla="val 16539"/>
              </a:avLst>
            </a:prstGeom>
            <a:solidFill>
              <a:srgbClr val="FFCCFF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851" name="片側の 2 つの角を丸めた四角形 1850"/>
            <p:cNvSpPr/>
            <p:nvPr/>
          </p:nvSpPr>
          <p:spPr>
            <a:xfrm>
              <a:off x="6603180" y="5069205"/>
              <a:ext cx="414680" cy="464474"/>
            </a:xfrm>
            <a:prstGeom prst="round2SameRect">
              <a:avLst>
                <a:gd name="adj1" fmla="val 41727"/>
                <a:gd name="adj2" fmla="val 15188"/>
              </a:avLst>
            </a:prstGeom>
            <a:solidFill>
              <a:srgbClr val="FFCCFF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852" name="片側の 2 つの角を丸めた四角形 1851"/>
            <p:cNvSpPr/>
            <p:nvPr/>
          </p:nvSpPr>
          <p:spPr>
            <a:xfrm>
              <a:off x="6630779" y="6199607"/>
              <a:ext cx="152866" cy="10519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853" name="片側の 2 つの角を丸めた四角形 1852"/>
            <p:cNvSpPr/>
            <p:nvPr/>
          </p:nvSpPr>
          <p:spPr>
            <a:xfrm>
              <a:off x="6844962" y="6199607"/>
              <a:ext cx="152866" cy="10519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854" name="片側の 2 つの角を丸めた四角形 1853"/>
            <p:cNvSpPr/>
            <p:nvPr/>
          </p:nvSpPr>
          <p:spPr>
            <a:xfrm rot="10800000">
              <a:off x="6621308" y="5515912"/>
              <a:ext cx="385718" cy="340352"/>
            </a:xfrm>
            <a:prstGeom prst="round2SameRect">
              <a:avLst>
                <a:gd name="adj1" fmla="val 45402"/>
                <a:gd name="adj2" fmla="val 15188"/>
              </a:avLst>
            </a:prstGeom>
            <a:solidFill>
              <a:schemeClr val="bg1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855" name="グループ化 1854"/>
            <p:cNvGrpSpPr/>
            <p:nvPr/>
          </p:nvGrpSpPr>
          <p:grpSpPr>
            <a:xfrm rot="20700000">
              <a:off x="6697134" y="5334465"/>
              <a:ext cx="189952" cy="547410"/>
              <a:chOff x="3512840" y="2996952"/>
              <a:chExt cx="499737" cy="1440160"/>
            </a:xfrm>
          </p:grpSpPr>
          <p:grpSp>
            <p:nvGrpSpPr>
              <p:cNvPr id="1856" name="グループ化 1855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865" name="角丸四角形 1864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66" name="角丸四角形 1865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67" name="角丸四角形 1866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68" name="角丸四角形 1867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69" name="角丸四角形 1868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70" name="角丸四角形 1869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857" name="グループ化 1856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859" name="角丸四角形 1858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60" name="角丸四角形 1859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61" name="角丸四角形 1860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62" name="角丸四角形 1861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63" name="角丸四角形 1862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64" name="角丸四角形 1863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858" name="フリーフォーム 1857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CCFF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871" name="グループ化 1870"/>
            <p:cNvGrpSpPr/>
            <p:nvPr/>
          </p:nvGrpSpPr>
          <p:grpSpPr>
            <a:xfrm rot="900000" flipH="1">
              <a:off x="6739175" y="5334465"/>
              <a:ext cx="189952" cy="547410"/>
              <a:chOff x="3512840" y="2996952"/>
              <a:chExt cx="499737" cy="1440160"/>
            </a:xfrm>
          </p:grpSpPr>
          <p:grpSp>
            <p:nvGrpSpPr>
              <p:cNvPr id="1872" name="グループ化 1871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881" name="角丸四角形 1880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82" name="角丸四角形 1881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83" name="角丸四角形 1882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84" name="角丸四角形 1883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85" name="角丸四角形 1884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86" name="角丸四角形 1885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873" name="グループ化 1872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875" name="角丸四角形 1874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76" name="角丸四角形 1875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77" name="角丸四角形 1876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78" name="角丸四角形 1877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79" name="角丸四角形 1878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80" name="角丸四角形 1879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874" name="フリーフォーム 1873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CCFF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887" name="フローチャート : 論理積ゲート 1886"/>
            <p:cNvSpPr/>
            <p:nvPr/>
          </p:nvSpPr>
          <p:spPr>
            <a:xfrm rot="16200000">
              <a:off x="6608081" y="4868813"/>
              <a:ext cx="404892" cy="449517"/>
            </a:xfrm>
            <a:prstGeom prst="flowChartDelay">
              <a:avLst/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888" name="グループ化 1887"/>
            <p:cNvGrpSpPr/>
            <p:nvPr/>
          </p:nvGrpSpPr>
          <p:grpSpPr>
            <a:xfrm>
              <a:off x="6599081" y="5131277"/>
              <a:ext cx="428365" cy="187933"/>
              <a:chOff x="6787108" y="1988838"/>
              <a:chExt cx="864096" cy="504062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889" name="フローチャート : 論理積ゲート 1888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890" name="フローチャート : 論理積ゲート 1889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891" name="フローチャート : 論理積ゲート 1890"/>
              <p:cNvSpPr/>
              <p:nvPr/>
            </p:nvSpPr>
            <p:spPr>
              <a:xfrm rot="5400000">
                <a:off x="6967129" y="1918932"/>
                <a:ext cx="504055" cy="643881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892" name="月 1891"/>
            <p:cNvSpPr/>
            <p:nvPr/>
          </p:nvSpPr>
          <p:spPr bwMode="auto">
            <a:xfrm rot="5400000">
              <a:off x="6741510" y="4837137"/>
              <a:ext cx="135015" cy="375423"/>
            </a:xfrm>
            <a:prstGeom prst="moon">
              <a:avLst>
                <a:gd name="adj" fmla="val 87500"/>
              </a:avLst>
            </a:prstGeom>
            <a:solidFill>
              <a:schemeClr val="bg1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1893" name="グループ化 1892"/>
            <p:cNvGrpSpPr/>
            <p:nvPr/>
          </p:nvGrpSpPr>
          <p:grpSpPr>
            <a:xfrm>
              <a:off x="6653666" y="5153229"/>
              <a:ext cx="321273" cy="142788"/>
              <a:chOff x="1033154" y="4912614"/>
              <a:chExt cx="321273" cy="226687"/>
            </a:xfrm>
          </p:grpSpPr>
          <p:sp>
            <p:nvSpPr>
              <p:cNvPr id="1894" name="アーチ 1893"/>
              <p:cNvSpPr/>
              <p:nvPr/>
            </p:nvSpPr>
            <p:spPr>
              <a:xfrm rot="10800000">
                <a:off x="1033154" y="4912614"/>
                <a:ext cx="142788" cy="142788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895" name="アーチ 1894"/>
              <p:cNvSpPr/>
              <p:nvPr/>
            </p:nvSpPr>
            <p:spPr>
              <a:xfrm rot="10800000" flipH="1">
                <a:off x="1211639" y="4912614"/>
                <a:ext cx="142788" cy="142788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896" name="アーチ 1895"/>
              <p:cNvSpPr/>
              <p:nvPr/>
            </p:nvSpPr>
            <p:spPr>
              <a:xfrm rot="10800000" flipH="1">
                <a:off x="1120288" y="4996513"/>
                <a:ext cx="142788" cy="142788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4" name="グループ化 13"/>
          <p:cNvGrpSpPr/>
          <p:nvPr/>
        </p:nvGrpSpPr>
        <p:grpSpPr>
          <a:xfrm>
            <a:off x="8508920" y="2798930"/>
            <a:ext cx="466678" cy="1570391"/>
            <a:chOff x="8508920" y="2798930"/>
            <a:chExt cx="466678" cy="1570391"/>
          </a:xfrm>
        </p:grpSpPr>
        <p:sp>
          <p:nvSpPr>
            <p:cNvPr id="1897" name="フローチャート: 手作業 1896"/>
            <p:cNvSpPr/>
            <p:nvPr/>
          </p:nvSpPr>
          <p:spPr>
            <a:xfrm>
              <a:off x="8568928" y="3822597"/>
              <a:ext cx="147088" cy="441530"/>
            </a:xfrm>
            <a:prstGeom prst="flowChartManualOperation">
              <a:avLst/>
            </a:prstGeom>
            <a:solidFill>
              <a:srgbClr val="FFCC99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898" name="フローチャート: 手作業 1897"/>
            <p:cNvSpPr/>
            <p:nvPr/>
          </p:nvSpPr>
          <p:spPr>
            <a:xfrm>
              <a:off x="8765262" y="3822597"/>
              <a:ext cx="147088" cy="441530"/>
            </a:xfrm>
            <a:prstGeom prst="flowChartManualOperation">
              <a:avLst/>
            </a:prstGeom>
            <a:solidFill>
              <a:srgbClr val="FFCC99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899" name="台形 1898"/>
            <p:cNvSpPr/>
            <p:nvPr/>
          </p:nvSpPr>
          <p:spPr bwMode="auto">
            <a:xfrm>
              <a:off x="8508920" y="3442780"/>
              <a:ext cx="466678" cy="571285"/>
            </a:xfrm>
            <a:prstGeom prst="trapezoid">
              <a:avLst>
                <a:gd name="adj" fmla="val 16539"/>
              </a:avLst>
            </a:prstGeom>
            <a:solidFill>
              <a:srgbClr val="92D050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900" name="片側の 2 つの角を丸めた四角形 1899"/>
            <p:cNvSpPr/>
            <p:nvPr/>
          </p:nvSpPr>
          <p:spPr>
            <a:xfrm>
              <a:off x="8529516" y="3133725"/>
              <a:ext cx="414680" cy="464474"/>
            </a:xfrm>
            <a:prstGeom prst="round2SameRect">
              <a:avLst>
                <a:gd name="adj1" fmla="val 41727"/>
                <a:gd name="adj2" fmla="val 15188"/>
              </a:avLst>
            </a:prstGeom>
            <a:solidFill>
              <a:srgbClr val="92D050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901" name="片側の 2 つの角を丸めた四角形 1900"/>
            <p:cNvSpPr/>
            <p:nvPr/>
          </p:nvSpPr>
          <p:spPr>
            <a:xfrm>
              <a:off x="8557115" y="4264127"/>
              <a:ext cx="152866" cy="10519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902" name="片側の 2 つの角を丸めた四角形 1901"/>
            <p:cNvSpPr/>
            <p:nvPr/>
          </p:nvSpPr>
          <p:spPr>
            <a:xfrm>
              <a:off x="8771298" y="4264127"/>
              <a:ext cx="152866" cy="10519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903" name="片側の 2 つの角を丸めた四角形 1902"/>
            <p:cNvSpPr/>
            <p:nvPr/>
          </p:nvSpPr>
          <p:spPr>
            <a:xfrm rot="10800000">
              <a:off x="8547644" y="3580432"/>
              <a:ext cx="385718" cy="340352"/>
            </a:xfrm>
            <a:prstGeom prst="round2SameRect">
              <a:avLst>
                <a:gd name="adj1" fmla="val 45402"/>
                <a:gd name="adj2" fmla="val 15188"/>
              </a:avLst>
            </a:prstGeom>
            <a:solidFill>
              <a:schemeClr val="bg1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904" name="グループ化 1903"/>
            <p:cNvGrpSpPr/>
            <p:nvPr/>
          </p:nvGrpSpPr>
          <p:grpSpPr>
            <a:xfrm rot="20700000">
              <a:off x="8623471" y="3300294"/>
              <a:ext cx="189952" cy="547410"/>
              <a:chOff x="3512840" y="2996952"/>
              <a:chExt cx="499737" cy="1440160"/>
            </a:xfrm>
          </p:grpSpPr>
          <p:grpSp>
            <p:nvGrpSpPr>
              <p:cNvPr id="1905" name="グループ化 1904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914" name="角丸四角形 1913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15" name="角丸四角形 1914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16" name="角丸四角形 1915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17" name="角丸四角形 1916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18" name="角丸四角形 1917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19" name="角丸四角形 1918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906" name="グループ化 1905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908" name="角丸四角形 1907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09" name="角丸四角形 1908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10" name="角丸四角形 1909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11" name="角丸四角形 1910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12" name="角丸四角形 1911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13" name="角丸四角形 1912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907" name="フリーフォーム 1906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92D05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920" name="グループ化 1919"/>
            <p:cNvGrpSpPr/>
            <p:nvPr/>
          </p:nvGrpSpPr>
          <p:grpSpPr>
            <a:xfrm rot="900000" flipH="1">
              <a:off x="8665512" y="3300294"/>
              <a:ext cx="189952" cy="547410"/>
              <a:chOff x="3512840" y="2996952"/>
              <a:chExt cx="499737" cy="1440160"/>
            </a:xfrm>
          </p:grpSpPr>
          <p:grpSp>
            <p:nvGrpSpPr>
              <p:cNvPr id="1921" name="グループ化 1920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930" name="角丸四角形 1929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31" name="角丸四角形 1930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32" name="角丸四角形 1931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33" name="角丸四角形 1932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34" name="角丸四角形 1933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35" name="角丸四角形 1934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922" name="グループ化 1921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924" name="角丸四角形 1923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25" name="角丸四角形 1924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26" name="角丸四角形 1925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27" name="角丸四角形 1926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28" name="角丸四角形 1927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29" name="角丸四角形 1928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923" name="フリーフォーム 1922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92D05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936" name="円/楕円 1935"/>
            <p:cNvSpPr/>
            <p:nvPr/>
          </p:nvSpPr>
          <p:spPr bwMode="auto">
            <a:xfrm>
              <a:off x="8602433" y="3158970"/>
              <a:ext cx="126067" cy="126067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937" name="円/楕円 1936"/>
            <p:cNvSpPr/>
            <p:nvPr/>
          </p:nvSpPr>
          <p:spPr bwMode="auto">
            <a:xfrm>
              <a:off x="8730068" y="3158970"/>
              <a:ext cx="126067" cy="126067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938" name="フローチャート : 論理積ゲート 1937"/>
            <p:cNvSpPr/>
            <p:nvPr/>
          </p:nvSpPr>
          <p:spPr>
            <a:xfrm rot="16200000">
              <a:off x="8534417" y="2776617"/>
              <a:ext cx="404892" cy="449517"/>
            </a:xfrm>
            <a:prstGeom prst="flowChartDelay">
              <a:avLst/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939" name="グループ化 1938"/>
            <p:cNvGrpSpPr/>
            <p:nvPr/>
          </p:nvGrpSpPr>
          <p:grpSpPr>
            <a:xfrm>
              <a:off x="8525417" y="2977133"/>
              <a:ext cx="428365" cy="249882"/>
              <a:chOff x="6787108" y="1988838"/>
              <a:chExt cx="864096" cy="504062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940" name="フローチャート : 論理積ゲート 1939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941" name="フローチャート : 論理積ゲート 1940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942" name="フローチャート : 論理積ゲート 1941"/>
              <p:cNvSpPr/>
              <p:nvPr/>
            </p:nvSpPr>
            <p:spPr>
              <a:xfrm rot="5400000">
                <a:off x="6967129" y="1918932"/>
                <a:ext cx="504055" cy="643881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943" name="アーチ 1942"/>
              <p:cNvSpPr/>
              <p:nvPr/>
            </p:nvSpPr>
            <p:spPr>
              <a:xfrm rot="10800000">
                <a:off x="689721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944" name="アーチ 1943"/>
              <p:cNvSpPr/>
              <p:nvPr/>
            </p:nvSpPr>
            <p:spPr>
              <a:xfrm rot="10800000" flipH="1">
                <a:off x="725725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945" name="アーチ 1944"/>
              <p:cNvSpPr/>
              <p:nvPr/>
            </p:nvSpPr>
            <p:spPr>
              <a:xfrm rot="10800000" flipH="1">
                <a:off x="7072982" y="2158082"/>
                <a:ext cx="288032" cy="288032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946" name="月 1945"/>
            <p:cNvSpPr/>
            <p:nvPr/>
          </p:nvSpPr>
          <p:spPr bwMode="auto">
            <a:xfrm rot="5400000">
              <a:off x="8667846" y="2710484"/>
              <a:ext cx="135015" cy="375423"/>
            </a:xfrm>
            <a:prstGeom prst="moon">
              <a:avLst>
                <a:gd name="adj" fmla="val 68342"/>
              </a:avLst>
            </a:prstGeom>
            <a:solidFill>
              <a:schemeClr val="bg1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8508920" y="4891126"/>
            <a:ext cx="466678" cy="1413675"/>
            <a:chOff x="8508920" y="4891126"/>
            <a:chExt cx="466678" cy="1413675"/>
          </a:xfrm>
        </p:grpSpPr>
        <p:sp>
          <p:nvSpPr>
            <p:cNvPr id="1947" name="フローチャート: 手作業 1946"/>
            <p:cNvSpPr/>
            <p:nvPr/>
          </p:nvSpPr>
          <p:spPr>
            <a:xfrm>
              <a:off x="8568928" y="5758077"/>
              <a:ext cx="147088" cy="441530"/>
            </a:xfrm>
            <a:prstGeom prst="flowChartManualOperation">
              <a:avLst/>
            </a:prstGeom>
            <a:solidFill>
              <a:srgbClr val="FFCC99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948" name="フローチャート: 手作業 1947"/>
            <p:cNvSpPr/>
            <p:nvPr/>
          </p:nvSpPr>
          <p:spPr>
            <a:xfrm>
              <a:off x="8765262" y="5758077"/>
              <a:ext cx="147088" cy="441530"/>
            </a:xfrm>
            <a:prstGeom prst="flowChartManualOperation">
              <a:avLst/>
            </a:prstGeom>
            <a:solidFill>
              <a:srgbClr val="FFCC99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949" name="台形 1948"/>
            <p:cNvSpPr/>
            <p:nvPr/>
          </p:nvSpPr>
          <p:spPr bwMode="auto">
            <a:xfrm>
              <a:off x="8508920" y="5378260"/>
              <a:ext cx="466678" cy="571285"/>
            </a:xfrm>
            <a:prstGeom prst="trapezoid">
              <a:avLst>
                <a:gd name="adj" fmla="val 16539"/>
              </a:avLst>
            </a:prstGeom>
            <a:solidFill>
              <a:srgbClr val="92D050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950" name="片側の 2 つの角を丸めた四角形 1949"/>
            <p:cNvSpPr/>
            <p:nvPr/>
          </p:nvSpPr>
          <p:spPr>
            <a:xfrm>
              <a:off x="8529516" y="5069205"/>
              <a:ext cx="414680" cy="464474"/>
            </a:xfrm>
            <a:prstGeom prst="round2SameRect">
              <a:avLst>
                <a:gd name="adj1" fmla="val 41727"/>
                <a:gd name="adj2" fmla="val 15188"/>
              </a:avLst>
            </a:prstGeom>
            <a:solidFill>
              <a:srgbClr val="92D050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951" name="片側の 2 つの角を丸めた四角形 1950"/>
            <p:cNvSpPr/>
            <p:nvPr/>
          </p:nvSpPr>
          <p:spPr>
            <a:xfrm>
              <a:off x="8557115" y="6199607"/>
              <a:ext cx="152866" cy="10519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952" name="片側の 2 つの角を丸めた四角形 1951"/>
            <p:cNvSpPr/>
            <p:nvPr/>
          </p:nvSpPr>
          <p:spPr>
            <a:xfrm>
              <a:off x="8771298" y="6199607"/>
              <a:ext cx="152866" cy="10519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953" name="片側の 2 つの角を丸めた四角形 1952"/>
            <p:cNvSpPr/>
            <p:nvPr/>
          </p:nvSpPr>
          <p:spPr>
            <a:xfrm rot="10800000">
              <a:off x="8547644" y="5515912"/>
              <a:ext cx="385718" cy="340352"/>
            </a:xfrm>
            <a:prstGeom prst="round2SameRect">
              <a:avLst>
                <a:gd name="adj1" fmla="val 45402"/>
                <a:gd name="adj2" fmla="val 15188"/>
              </a:avLst>
            </a:prstGeom>
            <a:solidFill>
              <a:schemeClr val="bg1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954" name="グループ化 1953"/>
            <p:cNvGrpSpPr/>
            <p:nvPr/>
          </p:nvGrpSpPr>
          <p:grpSpPr>
            <a:xfrm rot="20700000">
              <a:off x="8623470" y="5334465"/>
              <a:ext cx="189952" cy="547410"/>
              <a:chOff x="3512840" y="2996952"/>
              <a:chExt cx="499737" cy="1440160"/>
            </a:xfrm>
          </p:grpSpPr>
          <p:grpSp>
            <p:nvGrpSpPr>
              <p:cNvPr id="1955" name="グループ化 1954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964" name="角丸四角形 1963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65" name="角丸四角形 1964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66" name="角丸四角形 1965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67" name="角丸四角形 1966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68" name="角丸四角形 1967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69" name="角丸四角形 1968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956" name="グループ化 1955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958" name="角丸四角形 1957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59" name="角丸四角形 1958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60" name="角丸四角形 1959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61" name="角丸四角形 1960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62" name="角丸四角形 1961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63" name="角丸四角形 1962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957" name="フリーフォーム 1956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92D05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970" name="グループ化 1969"/>
            <p:cNvGrpSpPr/>
            <p:nvPr/>
          </p:nvGrpSpPr>
          <p:grpSpPr>
            <a:xfrm rot="900000" flipH="1">
              <a:off x="8665511" y="5334465"/>
              <a:ext cx="189952" cy="547410"/>
              <a:chOff x="3512840" y="2996952"/>
              <a:chExt cx="499737" cy="1440160"/>
            </a:xfrm>
          </p:grpSpPr>
          <p:grpSp>
            <p:nvGrpSpPr>
              <p:cNvPr id="1971" name="グループ化 1970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980" name="角丸四角形 1979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81" name="角丸四角形 1980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82" name="角丸四角形 1981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83" name="角丸四角形 1982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84" name="角丸四角形 1983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85" name="角丸四角形 1984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solidFill>
                    <a:sysClr val="windowText" lastClr="000000">
                      <a:lumMod val="75000"/>
                      <a:lumOff val="2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972" name="グループ化 1971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974" name="角丸四角形 1973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75" name="角丸四角形 1974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76" name="角丸四角形 1975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77" name="角丸四角形 1976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78" name="角丸四角形 1977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79" name="角丸四角形 1978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973" name="フリーフォーム 1972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92D050"/>
              </a:solidFill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986" name="フローチャート : 論理積ゲート 1985"/>
            <p:cNvSpPr/>
            <p:nvPr/>
          </p:nvSpPr>
          <p:spPr>
            <a:xfrm rot="16200000">
              <a:off x="8534417" y="4868813"/>
              <a:ext cx="404892" cy="449517"/>
            </a:xfrm>
            <a:prstGeom prst="flowChartDelay">
              <a:avLst/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987" name="グループ化 1986"/>
            <p:cNvGrpSpPr/>
            <p:nvPr/>
          </p:nvGrpSpPr>
          <p:grpSpPr>
            <a:xfrm>
              <a:off x="8525417" y="5131277"/>
              <a:ext cx="428365" cy="187933"/>
              <a:chOff x="6787108" y="1988838"/>
              <a:chExt cx="864096" cy="504062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988" name="フローチャート : 論理積ゲート 1987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989" name="フローチャート : 論理積ゲート 1988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990" name="フローチャート : 論理積ゲート 1989"/>
              <p:cNvSpPr/>
              <p:nvPr/>
            </p:nvSpPr>
            <p:spPr>
              <a:xfrm rot="5400000">
                <a:off x="6967129" y="1918932"/>
                <a:ext cx="504055" cy="643881"/>
              </a:xfrm>
              <a:prstGeom prst="flowChartDelay">
                <a:avLst/>
              </a:prstGeom>
              <a:grpFill/>
              <a:ln w="25400" cap="flat" cmpd="sng" algn="ctr">
                <a:solidFill>
                  <a:sysClr val="windowText" lastClr="000000">
                    <a:lumMod val="75000"/>
                    <a:lumOff val="25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991" name="月 1990"/>
            <p:cNvSpPr/>
            <p:nvPr/>
          </p:nvSpPr>
          <p:spPr bwMode="auto">
            <a:xfrm rot="5400000">
              <a:off x="8667846" y="4837137"/>
              <a:ext cx="135015" cy="375423"/>
            </a:xfrm>
            <a:prstGeom prst="moon">
              <a:avLst>
                <a:gd name="adj" fmla="val 87500"/>
              </a:avLst>
            </a:prstGeom>
            <a:solidFill>
              <a:schemeClr val="bg1"/>
            </a:solidFill>
            <a:ln w="25400" cap="flat" cmpd="sng" algn="ctr">
              <a:solidFill>
                <a:sysClr val="windowText" lastClr="000000">
                  <a:lumMod val="75000"/>
                  <a:lumOff val="25000"/>
                </a:sysClr>
              </a:solidFill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1992" name="グループ化 1991"/>
            <p:cNvGrpSpPr/>
            <p:nvPr/>
          </p:nvGrpSpPr>
          <p:grpSpPr>
            <a:xfrm>
              <a:off x="8580002" y="5153229"/>
              <a:ext cx="321273" cy="142788"/>
              <a:chOff x="1033154" y="4912614"/>
              <a:chExt cx="321273" cy="226687"/>
            </a:xfrm>
          </p:grpSpPr>
          <p:sp>
            <p:nvSpPr>
              <p:cNvPr id="1993" name="アーチ 1992"/>
              <p:cNvSpPr/>
              <p:nvPr/>
            </p:nvSpPr>
            <p:spPr>
              <a:xfrm rot="10800000">
                <a:off x="1033154" y="4912614"/>
                <a:ext cx="142788" cy="142788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994" name="アーチ 1993"/>
              <p:cNvSpPr/>
              <p:nvPr/>
            </p:nvSpPr>
            <p:spPr>
              <a:xfrm rot="10800000" flipH="1">
                <a:off x="1211639" y="4912614"/>
                <a:ext cx="142788" cy="142788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995" name="アーチ 1994"/>
              <p:cNvSpPr/>
              <p:nvPr/>
            </p:nvSpPr>
            <p:spPr>
              <a:xfrm rot="10800000" flipH="1">
                <a:off x="1120288" y="4996513"/>
                <a:ext cx="142788" cy="142788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5530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7" name="グループ化 266"/>
          <p:cNvGrpSpPr/>
          <p:nvPr/>
        </p:nvGrpSpPr>
        <p:grpSpPr>
          <a:xfrm>
            <a:off x="961760" y="818710"/>
            <a:ext cx="464062" cy="1606368"/>
            <a:chOff x="6753200" y="1556791"/>
            <a:chExt cx="936104" cy="3240361"/>
          </a:xfrm>
        </p:grpSpPr>
        <p:grpSp>
          <p:nvGrpSpPr>
            <p:cNvPr id="268" name="グループ化 267"/>
            <p:cNvGrpSpPr/>
            <p:nvPr/>
          </p:nvGrpSpPr>
          <p:grpSpPr>
            <a:xfrm>
              <a:off x="6825208" y="3284984"/>
              <a:ext cx="792088" cy="1296144"/>
              <a:chOff x="6825208" y="3284984"/>
              <a:chExt cx="864096" cy="1296144"/>
            </a:xfrm>
            <a:solidFill>
              <a:srgbClr val="EEECE1">
                <a:lumMod val="10000"/>
              </a:srgbClr>
            </a:solidFill>
          </p:grpSpPr>
          <p:sp>
            <p:nvSpPr>
              <p:cNvPr id="318" name="フローチャート: 手作業 317"/>
              <p:cNvSpPr/>
              <p:nvPr/>
            </p:nvSpPr>
            <p:spPr>
              <a:xfrm>
                <a:off x="6825208" y="3284984"/>
                <a:ext cx="432048" cy="1296144"/>
              </a:xfrm>
              <a:prstGeom prst="flowChartManualOperation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19" name="フローチャート: 手作業 318"/>
              <p:cNvSpPr/>
              <p:nvPr/>
            </p:nvSpPr>
            <p:spPr>
              <a:xfrm>
                <a:off x="7257256" y="3284984"/>
                <a:ext cx="432048" cy="1296144"/>
              </a:xfrm>
              <a:prstGeom prst="flowChartManualOperation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269" name="片側の 2 つの角を丸めた四角形 268"/>
            <p:cNvSpPr/>
            <p:nvPr/>
          </p:nvSpPr>
          <p:spPr>
            <a:xfrm>
              <a:off x="6753200" y="2276872"/>
              <a:ext cx="936104" cy="1224136"/>
            </a:xfrm>
            <a:prstGeom prst="round2SameRect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270" name="片側の 2 つの角を丸めた四角形 269"/>
            <p:cNvSpPr/>
            <p:nvPr/>
          </p:nvSpPr>
          <p:spPr>
            <a:xfrm>
              <a:off x="6825208" y="4548188"/>
              <a:ext cx="360040" cy="24896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271" name="片側の 2 つの角を丸めた四角形 270"/>
            <p:cNvSpPr/>
            <p:nvPr/>
          </p:nvSpPr>
          <p:spPr>
            <a:xfrm>
              <a:off x="7257256" y="4548188"/>
              <a:ext cx="360040" cy="24896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272" name="グループ化 271"/>
            <p:cNvGrpSpPr/>
            <p:nvPr/>
          </p:nvGrpSpPr>
          <p:grpSpPr>
            <a:xfrm>
              <a:off x="6787108" y="1556791"/>
              <a:ext cx="864096" cy="936106"/>
              <a:chOff x="6787108" y="1556791"/>
              <a:chExt cx="864096" cy="93610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309" name="フローチャート : 論理積ゲート 308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10" name="フローチャート : 論理積ゲート 309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11" name="フローチャート : 論理積ゲート 310"/>
              <p:cNvSpPr/>
              <p:nvPr/>
            </p:nvSpPr>
            <p:spPr>
              <a:xfrm rot="5400000">
                <a:off x="7003131" y="1954933"/>
                <a:ext cx="432049" cy="643880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12" name="片側の 2 つの角を切り取った四角形 311"/>
              <p:cNvSpPr/>
              <p:nvPr/>
            </p:nvSpPr>
            <p:spPr>
              <a:xfrm>
                <a:off x="6859116" y="1556791"/>
                <a:ext cx="720080" cy="432048"/>
              </a:xfrm>
              <a:prstGeom prst="snip2SameRect">
                <a:avLst>
                  <a:gd name="adj1" fmla="val 41800"/>
                  <a:gd name="adj2" fmla="val 0"/>
                </a:avLst>
              </a:prstGeom>
              <a:solidFill>
                <a:srgbClr val="1F497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13" name="フローチャート : 論理積ゲート 312"/>
              <p:cNvSpPr/>
              <p:nvPr/>
            </p:nvSpPr>
            <p:spPr>
              <a:xfrm rot="5400000">
                <a:off x="7147148" y="1700807"/>
                <a:ext cx="144016" cy="720080"/>
              </a:xfrm>
              <a:prstGeom prst="flowChartDelay">
                <a:avLst/>
              </a:prstGeom>
              <a:solidFill>
                <a:srgbClr val="1F497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14" name="フローチャート : 論理積ゲート 313"/>
              <p:cNvSpPr/>
              <p:nvPr/>
            </p:nvSpPr>
            <p:spPr>
              <a:xfrm rot="16200000">
                <a:off x="7111144" y="1592795"/>
                <a:ext cx="216024" cy="576064"/>
              </a:xfrm>
              <a:prstGeom prst="flowChartDelay">
                <a:avLst/>
              </a:prstGeom>
              <a:solidFill>
                <a:srgbClr val="3399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15" name="アーチ 314"/>
              <p:cNvSpPr/>
              <p:nvPr/>
            </p:nvSpPr>
            <p:spPr>
              <a:xfrm rot="10800000">
                <a:off x="689721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16" name="アーチ 315"/>
              <p:cNvSpPr/>
              <p:nvPr/>
            </p:nvSpPr>
            <p:spPr>
              <a:xfrm rot="10800000" flipH="1">
                <a:off x="725725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17" name="アーチ 316"/>
              <p:cNvSpPr/>
              <p:nvPr/>
            </p:nvSpPr>
            <p:spPr>
              <a:xfrm rot="10800000" flipH="1">
                <a:off x="7072982" y="2158082"/>
                <a:ext cx="288032" cy="288032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273" name="グループ化 272"/>
            <p:cNvGrpSpPr/>
            <p:nvPr/>
          </p:nvGrpSpPr>
          <p:grpSpPr>
            <a:xfrm rot="20700000">
              <a:off x="6903547" y="2534991"/>
              <a:ext cx="486667" cy="1225859"/>
              <a:chOff x="3440832" y="2996952"/>
              <a:chExt cx="571745" cy="1440160"/>
            </a:xfrm>
          </p:grpSpPr>
          <p:grpSp>
            <p:nvGrpSpPr>
              <p:cNvPr id="293" name="グループ化 292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303" name="角丸四角形 302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04" name="角丸四角形 303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05" name="角丸四角形 304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06" name="角丸四角形 305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07" name="角丸四角形 306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08" name="角丸四角形 307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94" name="グループ化 293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297" name="角丸四角形 296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98" name="角丸四角形 297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99" name="角丸四角形 298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00" name="角丸四角形 299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01" name="角丸四角形 300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02" name="角丸四角形 301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295" name="フリーフォーム 294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96" name="台形 295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274" name="グループ化 273"/>
            <p:cNvGrpSpPr/>
            <p:nvPr/>
          </p:nvGrpSpPr>
          <p:grpSpPr>
            <a:xfrm rot="900000" flipH="1">
              <a:off x="7047564" y="2534990"/>
              <a:ext cx="486667" cy="1225859"/>
              <a:chOff x="3440832" y="2996952"/>
              <a:chExt cx="571745" cy="1440160"/>
            </a:xfrm>
          </p:grpSpPr>
          <p:grpSp>
            <p:nvGrpSpPr>
              <p:cNvPr id="277" name="グループ化 276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287" name="角丸四角形 286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88" name="角丸四角形 287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89" name="角丸四角形 288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90" name="角丸四角形 289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91" name="角丸四角形 290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92" name="角丸四角形 291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78" name="グループ化 277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281" name="角丸四角形 280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82" name="角丸四角形 281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83" name="角丸四角形 282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84" name="角丸四角形 283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85" name="角丸四角形 284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86" name="角丸四角形 285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279" name="フリーフォーム 278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80" name="台形 279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275" name="角丸四角形 274"/>
            <p:cNvSpPr/>
            <p:nvPr/>
          </p:nvSpPr>
          <p:spPr>
            <a:xfrm>
              <a:off x="6878290" y="4437112"/>
              <a:ext cx="288032" cy="144016"/>
            </a:xfrm>
            <a:prstGeom prst="roundRect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276" name="角丸四角形 275"/>
            <p:cNvSpPr/>
            <p:nvPr/>
          </p:nvSpPr>
          <p:spPr>
            <a:xfrm>
              <a:off x="7273578" y="4437112"/>
              <a:ext cx="288032" cy="144016"/>
            </a:xfrm>
            <a:prstGeom prst="roundRect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320" name="グループ化 319"/>
          <p:cNvGrpSpPr/>
          <p:nvPr/>
        </p:nvGrpSpPr>
        <p:grpSpPr>
          <a:xfrm>
            <a:off x="928263" y="4734145"/>
            <a:ext cx="497559" cy="1599297"/>
            <a:chOff x="8042107" y="1556791"/>
            <a:chExt cx="1008112" cy="3240361"/>
          </a:xfrm>
        </p:grpSpPr>
        <p:sp>
          <p:nvSpPr>
            <p:cNvPr id="321" name="涙形 320"/>
            <p:cNvSpPr/>
            <p:nvPr/>
          </p:nvSpPr>
          <p:spPr>
            <a:xfrm rot="8100000">
              <a:off x="8042107" y="1765579"/>
              <a:ext cx="1008112" cy="1008112"/>
            </a:xfrm>
            <a:prstGeom prst="teardrop">
              <a:avLst/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322" name="グループ化 321"/>
            <p:cNvGrpSpPr/>
            <p:nvPr/>
          </p:nvGrpSpPr>
          <p:grpSpPr>
            <a:xfrm>
              <a:off x="8153152" y="3284984"/>
              <a:ext cx="792088" cy="1296144"/>
              <a:chOff x="6825208" y="3284984"/>
              <a:chExt cx="864096" cy="1296144"/>
            </a:xfrm>
            <a:solidFill>
              <a:sysClr val="windowText" lastClr="000000">
                <a:lumMod val="85000"/>
                <a:lumOff val="15000"/>
              </a:sysClr>
            </a:solidFill>
          </p:grpSpPr>
          <p:sp>
            <p:nvSpPr>
              <p:cNvPr id="370" name="フローチャート: 手作業 369"/>
              <p:cNvSpPr/>
              <p:nvPr/>
            </p:nvSpPr>
            <p:spPr>
              <a:xfrm>
                <a:off x="6825208" y="3284984"/>
                <a:ext cx="432048" cy="1296144"/>
              </a:xfrm>
              <a:prstGeom prst="flowChartManualOperati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71" name="フローチャート: 手作業 370"/>
              <p:cNvSpPr/>
              <p:nvPr/>
            </p:nvSpPr>
            <p:spPr>
              <a:xfrm>
                <a:off x="7257256" y="3284984"/>
                <a:ext cx="432048" cy="1296144"/>
              </a:xfrm>
              <a:prstGeom prst="flowChartManualOperati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323" name="片側の 2 つの角を丸めた四角形 322"/>
            <p:cNvSpPr/>
            <p:nvPr/>
          </p:nvSpPr>
          <p:spPr>
            <a:xfrm>
              <a:off x="8081144" y="2276872"/>
              <a:ext cx="936104" cy="1224136"/>
            </a:xfrm>
            <a:prstGeom prst="round2SameRect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24" name="片側の 2 つの角を丸めた四角形 323"/>
            <p:cNvSpPr/>
            <p:nvPr/>
          </p:nvSpPr>
          <p:spPr>
            <a:xfrm>
              <a:off x="8153152" y="4548188"/>
              <a:ext cx="360040" cy="24896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25" name="片側の 2 つの角を丸めた四角形 324"/>
            <p:cNvSpPr/>
            <p:nvPr/>
          </p:nvSpPr>
          <p:spPr>
            <a:xfrm>
              <a:off x="8585200" y="4548188"/>
              <a:ext cx="360040" cy="24896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326" name="グループ化 325"/>
            <p:cNvGrpSpPr/>
            <p:nvPr/>
          </p:nvGrpSpPr>
          <p:grpSpPr>
            <a:xfrm>
              <a:off x="8115052" y="1556791"/>
              <a:ext cx="864096" cy="936106"/>
              <a:chOff x="6787108" y="1556791"/>
              <a:chExt cx="864096" cy="93610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361" name="フローチャート : 論理積ゲート 360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62" name="フローチャート : 論理積ゲート 361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63" name="フローチャート : 論理積ゲート 362"/>
              <p:cNvSpPr/>
              <p:nvPr/>
            </p:nvSpPr>
            <p:spPr>
              <a:xfrm rot="5400000">
                <a:off x="7003131" y="1954933"/>
                <a:ext cx="432049" cy="643880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64" name="片側の 2 つの角を切り取った四角形 363"/>
              <p:cNvSpPr/>
              <p:nvPr/>
            </p:nvSpPr>
            <p:spPr>
              <a:xfrm>
                <a:off x="6859116" y="1556791"/>
                <a:ext cx="720080" cy="432048"/>
              </a:xfrm>
              <a:prstGeom prst="snip2SameRect">
                <a:avLst>
                  <a:gd name="adj1" fmla="val 41800"/>
                  <a:gd name="adj2" fmla="val 0"/>
                </a:avLst>
              </a:prstGeom>
              <a:solidFill>
                <a:srgbClr val="1F497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65" name="フローチャート : 論理積ゲート 364"/>
              <p:cNvSpPr/>
              <p:nvPr/>
            </p:nvSpPr>
            <p:spPr>
              <a:xfrm rot="5400000">
                <a:off x="7147148" y="1700807"/>
                <a:ext cx="144016" cy="720080"/>
              </a:xfrm>
              <a:prstGeom prst="flowChartDelay">
                <a:avLst/>
              </a:prstGeom>
              <a:solidFill>
                <a:srgbClr val="1F497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66" name="フローチャート : 論理積ゲート 365"/>
              <p:cNvSpPr/>
              <p:nvPr/>
            </p:nvSpPr>
            <p:spPr>
              <a:xfrm rot="16200000">
                <a:off x="7111144" y="1592795"/>
                <a:ext cx="216024" cy="576064"/>
              </a:xfrm>
              <a:prstGeom prst="flowChartDelay">
                <a:avLst/>
              </a:prstGeom>
              <a:solidFill>
                <a:srgbClr val="3399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67" name="アーチ 366"/>
              <p:cNvSpPr/>
              <p:nvPr/>
            </p:nvSpPr>
            <p:spPr>
              <a:xfrm rot="10800000">
                <a:off x="689721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68" name="アーチ 367"/>
              <p:cNvSpPr/>
              <p:nvPr/>
            </p:nvSpPr>
            <p:spPr>
              <a:xfrm rot="10800000" flipH="1">
                <a:off x="725725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69" name="アーチ 368"/>
              <p:cNvSpPr/>
              <p:nvPr/>
            </p:nvSpPr>
            <p:spPr>
              <a:xfrm rot="10800000" flipH="1">
                <a:off x="7072982" y="2158082"/>
                <a:ext cx="288032" cy="288032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327" name="グループ化 326"/>
            <p:cNvGrpSpPr/>
            <p:nvPr/>
          </p:nvGrpSpPr>
          <p:grpSpPr>
            <a:xfrm rot="20700000">
              <a:off x="8231491" y="2534991"/>
              <a:ext cx="486667" cy="1225859"/>
              <a:chOff x="3440832" y="2996952"/>
              <a:chExt cx="571745" cy="1440160"/>
            </a:xfrm>
          </p:grpSpPr>
          <p:grpSp>
            <p:nvGrpSpPr>
              <p:cNvPr id="345" name="グループ化 344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355" name="角丸四角形 354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56" name="角丸四角形 355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57" name="角丸四角形 356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58" name="角丸四角形 357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59" name="角丸四角形 358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60" name="角丸四角形 359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346" name="グループ化 345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349" name="角丸四角形 348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50" name="角丸四角形 349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51" name="角丸四角形 350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52" name="角丸四角形 351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53" name="角丸四角形 352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54" name="角丸四角形 353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347" name="フリーフォーム 346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48" name="台形 347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328" name="グループ化 327"/>
            <p:cNvGrpSpPr/>
            <p:nvPr/>
          </p:nvGrpSpPr>
          <p:grpSpPr>
            <a:xfrm rot="900000" flipH="1">
              <a:off x="8375508" y="2534990"/>
              <a:ext cx="486667" cy="1225859"/>
              <a:chOff x="3440832" y="2996952"/>
              <a:chExt cx="571745" cy="1440160"/>
            </a:xfrm>
          </p:grpSpPr>
          <p:grpSp>
            <p:nvGrpSpPr>
              <p:cNvPr id="329" name="グループ化 328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339" name="角丸四角形 338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40" name="角丸四角形 339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41" name="角丸四角形 340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42" name="角丸四角形 341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43" name="角丸四角形 342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44" name="角丸四角形 343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330" name="グループ化 329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333" name="角丸四角形 332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34" name="角丸四角形 333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35" name="角丸四角形 334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36" name="角丸四角形 335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37" name="角丸四角形 336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38" name="角丸四角形 337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331" name="フリーフォーム 330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32" name="台形 331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2" name="グループ化 1"/>
          <p:cNvGrpSpPr/>
          <p:nvPr/>
        </p:nvGrpSpPr>
        <p:grpSpPr>
          <a:xfrm>
            <a:off x="966146" y="3030603"/>
            <a:ext cx="464062" cy="1338718"/>
            <a:chOff x="2863712" y="1086360"/>
            <a:chExt cx="464062" cy="1338718"/>
          </a:xfrm>
        </p:grpSpPr>
        <p:grpSp>
          <p:nvGrpSpPr>
            <p:cNvPr id="373" name="グループ化 372"/>
            <p:cNvGrpSpPr/>
            <p:nvPr/>
          </p:nvGrpSpPr>
          <p:grpSpPr>
            <a:xfrm>
              <a:off x="2899409" y="1675440"/>
              <a:ext cx="392668" cy="642547"/>
              <a:chOff x="6825208" y="3284984"/>
              <a:chExt cx="864096" cy="1296144"/>
            </a:xfrm>
            <a:solidFill>
              <a:srgbClr val="EEECE1">
                <a:lumMod val="10000"/>
              </a:srgbClr>
            </a:solidFill>
          </p:grpSpPr>
          <p:sp>
            <p:nvSpPr>
              <p:cNvPr id="423" name="フローチャート: 手作業 422"/>
              <p:cNvSpPr/>
              <p:nvPr/>
            </p:nvSpPr>
            <p:spPr>
              <a:xfrm>
                <a:off x="6825208" y="3284984"/>
                <a:ext cx="432048" cy="1296144"/>
              </a:xfrm>
              <a:prstGeom prst="flowChartManualOperation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424" name="フローチャート: 手作業 423"/>
              <p:cNvSpPr/>
              <p:nvPr/>
            </p:nvSpPr>
            <p:spPr>
              <a:xfrm>
                <a:off x="7257256" y="3284984"/>
                <a:ext cx="432048" cy="1296144"/>
              </a:xfrm>
              <a:prstGeom prst="flowChartManualOperation">
                <a:avLst/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374" name="片側の 2 つの角を丸めた四角形 373"/>
            <p:cNvSpPr/>
            <p:nvPr/>
          </p:nvSpPr>
          <p:spPr>
            <a:xfrm>
              <a:off x="2863712" y="1282773"/>
              <a:ext cx="464062" cy="533531"/>
            </a:xfrm>
            <a:prstGeom prst="round2SameRect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75" name="片側の 2 つの角を丸めた四角形 374"/>
            <p:cNvSpPr/>
            <p:nvPr/>
          </p:nvSpPr>
          <p:spPr>
            <a:xfrm>
              <a:off x="2899409" y="2301657"/>
              <a:ext cx="178485" cy="123421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76" name="片側の 2 つの角を丸めた四角形 375"/>
            <p:cNvSpPr/>
            <p:nvPr/>
          </p:nvSpPr>
          <p:spPr>
            <a:xfrm>
              <a:off x="3113592" y="2301657"/>
              <a:ext cx="178485" cy="123421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378" name="グループ化 377"/>
            <p:cNvGrpSpPr/>
            <p:nvPr/>
          </p:nvGrpSpPr>
          <p:grpSpPr>
            <a:xfrm rot="20700000">
              <a:off x="2938245" y="1422912"/>
              <a:ext cx="241259" cy="607704"/>
              <a:chOff x="3440832" y="2996952"/>
              <a:chExt cx="571745" cy="1440160"/>
            </a:xfrm>
          </p:grpSpPr>
          <p:grpSp>
            <p:nvGrpSpPr>
              <p:cNvPr id="398" name="グループ化 397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408" name="角丸四角形 407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09" name="角丸四角形 408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10" name="角丸四角形 409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11" name="角丸四角形 410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12" name="角丸四角形 411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13" name="角丸四角形 412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399" name="グループ化 398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402" name="角丸四角形 401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03" name="角丸四角形 402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04" name="角丸四角形 403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05" name="角丸四角形 404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06" name="角丸四角形 405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07" name="角丸四角形 406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400" name="フリーフォーム 399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401" name="台形 400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379" name="グループ化 378"/>
            <p:cNvGrpSpPr/>
            <p:nvPr/>
          </p:nvGrpSpPr>
          <p:grpSpPr>
            <a:xfrm rot="900000" flipH="1">
              <a:off x="3009639" y="1422912"/>
              <a:ext cx="241259" cy="607704"/>
              <a:chOff x="3440832" y="2996952"/>
              <a:chExt cx="571745" cy="1440160"/>
            </a:xfrm>
          </p:grpSpPr>
          <p:grpSp>
            <p:nvGrpSpPr>
              <p:cNvPr id="382" name="グループ化 381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392" name="角丸四角形 391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93" name="角丸四角形 392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94" name="角丸四角形 393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95" name="角丸四角形 394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96" name="角丸四角形 395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97" name="角丸四角形 396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383" name="グループ化 382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386" name="角丸四角形 385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87" name="角丸四角形 386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88" name="角丸四角形 387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89" name="角丸四角形 388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90" name="角丸四角形 389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91" name="角丸四角形 390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384" name="フリーフォーム 383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85" name="台形 384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380" name="角丸四角形 379"/>
            <p:cNvSpPr/>
            <p:nvPr/>
          </p:nvSpPr>
          <p:spPr>
            <a:xfrm>
              <a:off x="2925724" y="2246593"/>
              <a:ext cx="142788" cy="71394"/>
            </a:xfrm>
            <a:prstGeom prst="roundRect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81" name="角丸四角形 380"/>
            <p:cNvSpPr/>
            <p:nvPr/>
          </p:nvSpPr>
          <p:spPr>
            <a:xfrm>
              <a:off x="3121683" y="2246593"/>
              <a:ext cx="142788" cy="71394"/>
            </a:xfrm>
            <a:prstGeom prst="roundRect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498" name="グループ化 497"/>
            <p:cNvGrpSpPr/>
            <p:nvPr/>
          </p:nvGrpSpPr>
          <p:grpSpPr>
            <a:xfrm>
              <a:off x="2885858" y="1086360"/>
              <a:ext cx="426479" cy="462020"/>
              <a:chOff x="6787108" y="1556791"/>
              <a:chExt cx="864096" cy="93610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499" name="フローチャート : 論理積ゲート 498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00" name="フローチャート : 論理積ゲート 499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01" name="フローチャート : 論理積ゲート 500"/>
              <p:cNvSpPr/>
              <p:nvPr/>
            </p:nvSpPr>
            <p:spPr>
              <a:xfrm rot="5400000">
                <a:off x="7003131" y="1954933"/>
                <a:ext cx="432049" cy="643880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02" name="片側の 2 つの角を切り取った四角形 501"/>
              <p:cNvSpPr/>
              <p:nvPr/>
            </p:nvSpPr>
            <p:spPr>
              <a:xfrm>
                <a:off x="6859116" y="1556791"/>
                <a:ext cx="720080" cy="432048"/>
              </a:xfrm>
              <a:prstGeom prst="snip2SameRect">
                <a:avLst>
                  <a:gd name="adj1" fmla="val 41800"/>
                  <a:gd name="adj2" fmla="val 0"/>
                </a:avLst>
              </a:prstGeom>
              <a:solidFill>
                <a:srgbClr val="1F497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03" name="フローチャート : 論理積ゲート 502"/>
              <p:cNvSpPr/>
              <p:nvPr/>
            </p:nvSpPr>
            <p:spPr>
              <a:xfrm rot="5400000">
                <a:off x="7094190" y="1753766"/>
                <a:ext cx="249934" cy="720080"/>
              </a:xfrm>
              <a:prstGeom prst="flowChartDelay">
                <a:avLst/>
              </a:prstGeom>
              <a:solidFill>
                <a:srgbClr val="1F497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04" name="フローチャート : 論理積ゲート 503"/>
              <p:cNvSpPr/>
              <p:nvPr/>
            </p:nvSpPr>
            <p:spPr>
              <a:xfrm rot="16200000">
                <a:off x="7149682" y="1631330"/>
                <a:ext cx="138953" cy="576063"/>
              </a:xfrm>
              <a:prstGeom prst="flowChartDelay">
                <a:avLst/>
              </a:prstGeom>
              <a:solidFill>
                <a:srgbClr val="3399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05" name="アーチ 504"/>
              <p:cNvSpPr/>
              <p:nvPr/>
            </p:nvSpPr>
            <p:spPr>
              <a:xfrm rot="10800000">
                <a:off x="6897215" y="2150654"/>
                <a:ext cx="288033" cy="198227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06" name="アーチ 505"/>
              <p:cNvSpPr/>
              <p:nvPr/>
            </p:nvSpPr>
            <p:spPr>
              <a:xfrm rot="10800000" flipH="1">
                <a:off x="7257256" y="2150654"/>
                <a:ext cx="288033" cy="198227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07" name="アーチ 506"/>
              <p:cNvSpPr/>
              <p:nvPr/>
            </p:nvSpPr>
            <p:spPr>
              <a:xfrm rot="10800000" flipH="1">
                <a:off x="7072983" y="2302098"/>
                <a:ext cx="288033" cy="144016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611" name="グループ化 610"/>
          <p:cNvGrpSpPr/>
          <p:nvPr/>
        </p:nvGrpSpPr>
        <p:grpSpPr>
          <a:xfrm>
            <a:off x="2897826" y="818710"/>
            <a:ext cx="429226" cy="1606368"/>
            <a:chOff x="6787108" y="1556791"/>
            <a:chExt cx="865832" cy="3240361"/>
          </a:xfrm>
        </p:grpSpPr>
        <p:grpSp>
          <p:nvGrpSpPr>
            <p:cNvPr id="612" name="グループ化 611"/>
            <p:cNvGrpSpPr/>
            <p:nvPr/>
          </p:nvGrpSpPr>
          <p:grpSpPr>
            <a:xfrm>
              <a:off x="6825208" y="3284984"/>
              <a:ext cx="792088" cy="1296144"/>
              <a:chOff x="6825208" y="3284984"/>
              <a:chExt cx="864096" cy="1296144"/>
            </a:xfrm>
            <a:solidFill>
              <a:srgbClr val="EEECE1">
                <a:lumMod val="10000"/>
              </a:srgbClr>
            </a:solidFill>
          </p:grpSpPr>
          <p:sp>
            <p:nvSpPr>
              <p:cNvPr id="662" name="フローチャート: 手作業 661"/>
              <p:cNvSpPr/>
              <p:nvPr/>
            </p:nvSpPr>
            <p:spPr>
              <a:xfrm>
                <a:off x="6825208" y="3284984"/>
                <a:ext cx="432048" cy="1296144"/>
              </a:xfrm>
              <a:prstGeom prst="flowChartManualOperation">
                <a:avLst/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63" name="フローチャート: 手作業 662"/>
              <p:cNvSpPr/>
              <p:nvPr/>
            </p:nvSpPr>
            <p:spPr>
              <a:xfrm>
                <a:off x="7257256" y="3284984"/>
                <a:ext cx="432048" cy="1296144"/>
              </a:xfrm>
              <a:prstGeom prst="flowChartManualOperation">
                <a:avLst/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613" name="片側の 2 つの角を丸めた四角形 612"/>
            <p:cNvSpPr/>
            <p:nvPr/>
          </p:nvSpPr>
          <p:spPr>
            <a:xfrm>
              <a:off x="6789564" y="2276872"/>
              <a:ext cx="863376" cy="1020234"/>
            </a:xfrm>
            <a:prstGeom prst="round2SameRect">
              <a:avLst>
                <a:gd name="adj1" fmla="val 16667"/>
                <a:gd name="adj2" fmla="val 10673"/>
              </a:avLst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14" name="片側の 2 つの角を丸めた四角形 613"/>
            <p:cNvSpPr/>
            <p:nvPr/>
          </p:nvSpPr>
          <p:spPr>
            <a:xfrm>
              <a:off x="6825208" y="4548188"/>
              <a:ext cx="360040" cy="24896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15" name="片側の 2 つの角を丸めた四角形 614"/>
            <p:cNvSpPr/>
            <p:nvPr/>
          </p:nvSpPr>
          <p:spPr>
            <a:xfrm>
              <a:off x="7257256" y="4548188"/>
              <a:ext cx="360040" cy="24896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616" name="グループ化 615"/>
            <p:cNvGrpSpPr/>
            <p:nvPr/>
          </p:nvGrpSpPr>
          <p:grpSpPr>
            <a:xfrm>
              <a:off x="6787108" y="1556791"/>
              <a:ext cx="864096" cy="936106"/>
              <a:chOff x="6787108" y="1556791"/>
              <a:chExt cx="864096" cy="93610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653" name="フローチャート : 論理積ゲート 652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54" name="フローチャート : 論理積ゲート 653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55" name="フローチャート : 論理積ゲート 654"/>
              <p:cNvSpPr/>
              <p:nvPr/>
            </p:nvSpPr>
            <p:spPr>
              <a:xfrm rot="5400000">
                <a:off x="7003131" y="1954933"/>
                <a:ext cx="432049" cy="643880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56" name="片側の 2 つの角を切り取った四角形 655"/>
              <p:cNvSpPr/>
              <p:nvPr/>
            </p:nvSpPr>
            <p:spPr>
              <a:xfrm>
                <a:off x="6859116" y="1556791"/>
                <a:ext cx="720080" cy="432048"/>
              </a:xfrm>
              <a:prstGeom prst="snip2SameRect">
                <a:avLst>
                  <a:gd name="adj1" fmla="val 41800"/>
                  <a:gd name="adj2" fmla="val 0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57" name="フローチャート : 論理積ゲート 656"/>
              <p:cNvSpPr/>
              <p:nvPr/>
            </p:nvSpPr>
            <p:spPr>
              <a:xfrm rot="5400000">
                <a:off x="7147148" y="1700807"/>
                <a:ext cx="144016" cy="720080"/>
              </a:xfrm>
              <a:prstGeom prst="flowChartDelay">
                <a:avLst/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58" name="フローチャート : 論理積ゲート 657"/>
              <p:cNvSpPr/>
              <p:nvPr/>
            </p:nvSpPr>
            <p:spPr>
              <a:xfrm rot="16200000">
                <a:off x="7111144" y="1592795"/>
                <a:ext cx="216024" cy="576064"/>
              </a:xfrm>
              <a:prstGeom prst="flowChartDelay">
                <a:avLst/>
              </a:prstGeom>
              <a:solidFill>
                <a:srgbClr val="FFFF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59" name="アーチ 658"/>
              <p:cNvSpPr/>
              <p:nvPr/>
            </p:nvSpPr>
            <p:spPr>
              <a:xfrm rot="10800000">
                <a:off x="689721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60" name="アーチ 659"/>
              <p:cNvSpPr/>
              <p:nvPr/>
            </p:nvSpPr>
            <p:spPr>
              <a:xfrm rot="10800000" flipH="1">
                <a:off x="725725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61" name="アーチ 660"/>
              <p:cNvSpPr/>
              <p:nvPr/>
            </p:nvSpPr>
            <p:spPr>
              <a:xfrm rot="10800000" flipH="1">
                <a:off x="7072982" y="2158082"/>
                <a:ext cx="288032" cy="288032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617" name="グループ化 616"/>
            <p:cNvGrpSpPr/>
            <p:nvPr/>
          </p:nvGrpSpPr>
          <p:grpSpPr>
            <a:xfrm rot="20700000">
              <a:off x="6903547" y="2534991"/>
              <a:ext cx="486667" cy="1225859"/>
              <a:chOff x="3440832" y="2996952"/>
              <a:chExt cx="571745" cy="1440160"/>
            </a:xfrm>
          </p:grpSpPr>
          <p:grpSp>
            <p:nvGrpSpPr>
              <p:cNvPr id="637" name="グループ化 636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647" name="角丸四角形 646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48" name="角丸四角形 647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49" name="角丸四角形 648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50" name="角丸四角形 649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51" name="角丸四角形 650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52" name="角丸四角形 651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38" name="グループ化 637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641" name="角丸四角形 640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42" name="角丸四角形 641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43" name="角丸四角形 642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44" name="角丸四角形 643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45" name="角丸四角形 644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46" name="角丸四角形 645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639" name="フリーフォーム 638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40" name="台形 639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618" name="グループ化 617"/>
            <p:cNvGrpSpPr/>
            <p:nvPr/>
          </p:nvGrpSpPr>
          <p:grpSpPr>
            <a:xfrm rot="900000" flipH="1">
              <a:off x="7047564" y="2534990"/>
              <a:ext cx="486667" cy="1225859"/>
              <a:chOff x="3440832" y="2996952"/>
              <a:chExt cx="571745" cy="1440160"/>
            </a:xfrm>
          </p:grpSpPr>
          <p:grpSp>
            <p:nvGrpSpPr>
              <p:cNvPr id="621" name="グループ化 620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631" name="角丸四角形 630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32" name="角丸四角形 631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33" name="角丸四角形 632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34" name="角丸四角形 633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35" name="角丸四角形 634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36" name="角丸四角形 635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622" name="グループ化 621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625" name="角丸四角形 624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26" name="角丸四角形 625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27" name="角丸四角形 626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28" name="角丸四角形 627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29" name="角丸四角形 628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630" name="角丸四角形 629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623" name="フリーフォーム 622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24" name="台形 623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619" name="角丸四角形 618"/>
            <p:cNvSpPr/>
            <p:nvPr/>
          </p:nvSpPr>
          <p:spPr>
            <a:xfrm>
              <a:off x="6878290" y="4437112"/>
              <a:ext cx="288032" cy="144016"/>
            </a:xfrm>
            <a:prstGeom prst="roundRect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620" name="角丸四角形 619"/>
            <p:cNvSpPr/>
            <p:nvPr/>
          </p:nvSpPr>
          <p:spPr>
            <a:xfrm>
              <a:off x="7273578" y="4437112"/>
              <a:ext cx="288032" cy="144016"/>
            </a:xfrm>
            <a:prstGeom prst="roundRect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2877483" y="3030603"/>
            <a:ext cx="426479" cy="1338718"/>
            <a:chOff x="8608478" y="1086360"/>
            <a:chExt cx="426479" cy="1338718"/>
          </a:xfrm>
        </p:grpSpPr>
        <p:grpSp>
          <p:nvGrpSpPr>
            <p:cNvPr id="716" name="グループ化 715"/>
            <p:cNvGrpSpPr/>
            <p:nvPr/>
          </p:nvGrpSpPr>
          <p:grpSpPr>
            <a:xfrm>
              <a:off x="8622029" y="1675440"/>
              <a:ext cx="392668" cy="642547"/>
              <a:chOff x="6825208" y="3284984"/>
              <a:chExt cx="864096" cy="1296144"/>
            </a:xfrm>
            <a:solidFill>
              <a:srgbClr val="FF0000"/>
            </a:solidFill>
          </p:grpSpPr>
          <p:sp>
            <p:nvSpPr>
              <p:cNvPr id="717" name="フローチャート: 手作業 716"/>
              <p:cNvSpPr/>
              <p:nvPr/>
            </p:nvSpPr>
            <p:spPr>
              <a:xfrm>
                <a:off x="6825208" y="3284984"/>
                <a:ext cx="432048" cy="1296144"/>
              </a:xfrm>
              <a:prstGeom prst="flowChartManualOperati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718" name="フローチャート: 手作業 717"/>
              <p:cNvSpPr/>
              <p:nvPr/>
            </p:nvSpPr>
            <p:spPr>
              <a:xfrm>
                <a:off x="7257256" y="3284984"/>
                <a:ext cx="432048" cy="1296144"/>
              </a:xfrm>
              <a:prstGeom prst="flowChartManualOperati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719" name="片側の 2 つの角を丸めた四角形 718"/>
            <p:cNvSpPr/>
            <p:nvPr/>
          </p:nvSpPr>
          <p:spPr>
            <a:xfrm>
              <a:off x="8614646" y="1282773"/>
              <a:ext cx="407434" cy="533531"/>
            </a:xfrm>
            <a:prstGeom prst="round2SameRect">
              <a:avLst>
                <a:gd name="adj1" fmla="val 16667"/>
                <a:gd name="adj2" fmla="val 9852"/>
              </a:avLst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720" name="片側の 2 つの角を丸めた四角形 719"/>
            <p:cNvSpPr/>
            <p:nvPr/>
          </p:nvSpPr>
          <p:spPr>
            <a:xfrm>
              <a:off x="8622029" y="2301657"/>
              <a:ext cx="178485" cy="123421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721" name="片側の 2 つの角を丸めた四角形 720"/>
            <p:cNvSpPr/>
            <p:nvPr/>
          </p:nvSpPr>
          <p:spPr>
            <a:xfrm>
              <a:off x="8836212" y="2301657"/>
              <a:ext cx="178485" cy="123421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722" name="グループ化 721"/>
            <p:cNvGrpSpPr/>
            <p:nvPr/>
          </p:nvGrpSpPr>
          <p:grpSpPr>
            <a:xfrm rot="20700000">
              <a:off x="8660865" y="1422912"/>
              <a:ext cx="241259" cy="607704"/>
              <a:chOff x="3440832" y="2996952"/>
              <a:chExt cx="571745" cy="1440160"/>
            </a:xfrm>
          </p:grpSpPr>
          <p:grpSp>
            <p:nvGrpSpPr>
              <p:cNvPr id="723" name="グループ化 722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733" name="角丸四角形 732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34" name="角丸四角形 733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35" name="角丸四角形 734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36" name="角丸四角形 735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37" name="角丸四角形 736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38" name="角丸四角形 737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724" name="グループ化 723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727" name="角丸四角形 726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28" name="角丸四角形 727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29" name="角丸四角形 728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30" name="角丸四角形 729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31" name="角丸四角形 730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32" name="角丸四角形 731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725" name="フリーフォーム 724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726" name="台形 725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739" name="グループ化 738"/>
            <p:cNvGrpSpPr/>
            <p:nvPr/>
          </p:nvGrpSpPr>
          <p:grpSpPr>
            <a:xfrm rot="900000" flipH="1">
              <a:off x="8732259" y="1422912"/>
              <a:ext cx="241259" cy="607704"/>
              <a:chOff x="3440832" y="2996952"/>
              <a:chExt cx="571745" cy="1440160"/>
            </a:xfrm>
          </p:grpSpPr>
          <p:grpSp>
            <p:nvGrpSpPr>
              <p:cNvPr id="740" name="グループ化 739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750" name="角丸四角形 749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51" name="角丸四角形 750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52" name="角丸四角形 751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53" name="角丸四角形 752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54" name="角丸四角形 753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55" name="角丸四角形 754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741" name="グループ化 740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744" name="角丸四角形 743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45" name="角丸四角形 744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46" name="角丸四角形 745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47" name="角丸四角形 746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48" name="角丸四角形 747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749" name="角丸四角形 748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742" name="フリーフォーム 741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743" name="台形 742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756" name="角丸四角形 755"/>
            <p:cNvSpPr/>
            <p:nvPr/>
          </p:nvSpPr>
          <p:spPr>
            <a:xfrm>
              <a:off x="8648344" y="2246593"/>
              <a:ext cx="142788" cy="71394"/>
            </a:xfrm>
            <a:prstGeom prst="roundRect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757" name="角丸四角形 756"/>
            <p:cNvSpPr/>
            <p:nvPr/>
          </p:nvSpPr>
          <p:spPr>
            <a:xfrm>
              <a:off x="8844303" y="2246593"/>
              <a:ext cx="142788" cy="71394"/>
            </a:xfrm>
            <a:prstGeom prst="roundRect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809" name="グループ化 808"/>
            <p:cNvGrpSpPr/>
            <p:nvPr/>
          </p:nvGrpSpPr>
          <p:grpSpPr>
            <a:xfrm>
              <a:off x="8608478" y="1086360"/>
              <a:ext cx="426479" cy="462020"/>
              <a:chOff x="6787108" y="1556791"/>
              <a:chExt cx="864096" cy="93610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810" name="フローチャート : 論理積ゲート 809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11" name="フローチャート : 論理積ゲート 810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12" name="フローチャート : 論理積ゲート 811"/>
              <p:cNvSpPr/>
              <p:nvPr/>
            </p:nvSpPr>
            <p:spPr>
              <a:xfrm rot="5400000">
                <a:off x="7003131" y="1954933"/>
                <a:ext cx="432049" cy="643880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13" name="片側の 2 つの角を切り取った四角形 812"/>
              <p:cNvSpPr/>
              <p:nvPr/>
            </p:nvSpPr>
            <p:spPr>
              <a:xfrm>
                <a:off x="6859116" y="1556791"/>
                <a:ext cx="720080" cy="432048"/>
              </a:xfrm>
              <a:prstGeom prst="snip2SameRect">
                <a:avLst>
                  <a:gd name="adj1" fmla="val 41800"/>
                  <a:gd name="adj2" fmla="val 0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14" name="フローチャート : 論理積ゲート 813"/>
              <p:cNvSpPr/>
              <p:nvPr/>
            </p:nvSpPr>
            <p:spPr>
              <a:xfrm rot="5400000">
                <a:off x="7094190" y="1753766"/>
                <a:ext cx="249934" cy="720080"/>
              </a:xfrm>
              <a:prstGeom prst="flowChartDelay">
                <a:avLst/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15" name="フローチャート : 論理積ゲート 814"/>
              <p:cNvSpPr/>
              <p:nvPr/>
            </p:nvSpPr>
            <p:spPr>
              <a:xfrm rot="16200000">
                <a:off x="7149682" y="1631330"/>
                <a:ext cx="138953" cy="576063"/>
              </a:xfrm>
              <a:prstGeom prst="flowChartDelay">
                <a:avLst/>
              </a:prstGeom>
              <a:solidFill>
                <a:srgbClr val="FFFF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16" name="アーチ 815"/>
              <p:cNvSpPr/>
              <p:nvPr/>
            </p:nvSpPr>
            <p:spPr>
              <a:xfrm rot="10800000">
                <a:off x="6897215" y="2150654"/>
                <a:ext cx="288033" cy="198227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17" name="アーチ 816"/>
              <p:cNvSpPr/>
              <p:nvPr/>
            </p:nvSpPr>
            <p:spPr>
              <a:xfrm rot="10800000" flipH="1">
                <a:off x="7257256" y="2150654"/>
                <a:ext cx="288033" cy="198227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18" name="アーチ 817"/>
              <p:cNvSpPr/>
              <p:nvPr/>
            </p:nvSpPr>
            <p:spPr>
              <a:xfrm rot="10800000" flipH="1">
                <a:off x="7072983" y="2302098"/>
                <a:ext cx="288033" cy="144016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166" name="グループ化 1165"/>
          <p:cNvGrpSpPr/>
          <p:nvPr/>
        </p:nvGrpSpPr>
        <p:grpSpPr>
          <a:xfrm>
            <a:off x="2874179" y="4732206"/>
            <a:ext cx="497559" cy="1599297"/>
            <a:chOff x="8042107" y="1556791"/>
            <a:chExt cx="1008112" cy="3240361"/>
          </a:xfrm>
        </p:grpSpPr>
        <p:sp>
          <p:nvSpPr>
            <p:cNvPr id="1167" name="涙形 1166"/>
            <p:cNvSpPr/>
            <p:nvPr/>
          </p:nvSpPr>
          <p:spPr>
            <a:xfrm rot="8100000">
              <a:off x="8042107" y="1765579"/>
              <a:ext cx="1008112" cy="1008112"/>
            </a:xfrm>
            <a:prstGeom prst="teardrop">
              <a:avLst/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168" name="グループ化 1167"/>
            <p:cNvGrpSpPr/>
            <p:nvPr/>
          </p:nvGrpSpPr>
          <p:grpSpPr>
            <a:xfrm>
              <a:off x="8153152" y="3284984"/>
              <a:ext cx="792088" cy="1296144"/>
              <a:chOff x="6825208" y="3284984"/>
              <a:chExt cx="864096" cy="1296144"/>
            </a:xfrm>
            <a:solidFill>
              <a:sysClr val="windowText" lastClr="000000">
                <a:lumMod val="85000"/>
                <a:lumOff val="15000"/>
              </a:sysClr>
            </a:solidFill>
          </p:grpSpPr>
          <p:sp>
            <p:nvSpPr>
              <p:cNvPr id="1216" name="フローチャート: 手作業 1215"/>
              <p:cNvSpPr/>
              <p:nvPr/>
            </p:nvSpPr>
            <p:spPr>
              <a:xfrm>
                <a:off x="6825208" y="3284984"/>
                <a:ext cx="432048" cy="1296144"/>
              </a:xfrm>
              <a:prstGeom prst="flowChartManualOperati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17" name="フローチャート: 手作業 1216"/>
              <p:cNvSpPr/>
              <p:nvPr/>
            </p:nvSpPr>
            <p:spPr>
              <a:xfrm>
                <a:off x="7257256" y="3284984"/>
                <a:ext cx="432048" cy="1296144"/>
              </a:xfrm>
              <a:prstGeom prst="flowChartManualOperati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169" name="片側の 2 つの角を丸めた四角形 1168"/>
            <p:cNvSpPr/>
            <p:nvPr/>
          </p:nvSpPr>
          <p:spPr>
            <a:xfrm>
              <a:off x="8096277" y="2276873"/>
              <a:ext cx="905840" cy="1224137"/>
            </a:xfrm>
            <a:prstGeom prst="round2SameRect">
              <a:avLst>
                <a:gd name="adj1" fmla="val 16667"/>
                <a:gd name="adj2" fmla="val 7697"/>
              </a:avLst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170" name="片側の 2 つの角を丸めた四角形 1169"/>
            <p:cNvSpPr/>
            <p:nvPr/>
          </p:nvSpPr>
          <p:spPr>
            <a:xfrm>
              <a:off x="8153152" y="4548188"/>
              <a:ext cx="360040" cy="24896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171" name="片側の 2 つの角を丸めた四角形 1170"/>
            <p:cNvSpPr/>
            <p:nvPr/>
          </p:nvSpPr>
          <p:spPr>
            <a:xfrm>
              <a:off x="8585200" y="4548188"/>
              <a:ext cx="360040" cy="24896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172" name="グループ化 1171"/>
            <p:cNvGrpSpPr/>
            <p:nvPr/>
          </p:nvGrpSpPr>
          <p:grpSpPr>
            <a:xfrm>
              <a:off x="8115052" y="1556791"/>
              <a:ext cx="864096" cy="936106"/>
              <a:chOff x="6787108" y="1556791"/>
              <a:chExt cx="864096" cy="93610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207" name="フローチャート : 論理積ゲート 1206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08" name="フローチャート : 論理積ゲート 1207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09" name="フローチャート : 論理積ゲート 1208"/>
              <p:cNvSpPr/>
              <p:nvPr/>
            </p:nvSpPr>
            <p:spPr>
              <a:xfrm rot="5400000">
                <a:off x="7003131" y="1954933"/>
                <a:ext cx="432049" cy="643880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10" name="片側の 2 つの角を切り取った四角形 1209"/>
              <p:cNvSpPr/>
              <p:nvPr/>
            </p:nvSpPr>
            <p:spPr>
              <a:xfrm>
                <a:off x="6859116" y="1556791"/>
                <a:ext cx="720080" cy="432048"/>
              </a:xfrm>
              <a:prstGeom prst="snip2SameRect">
                <a:avLst>
                  <a:gd name="adj1" fmla="val 41800"/>
                  <a:gd name="adj2" fmla="val 0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11" name="フローチャート : 論理積ゲート 1210"/>
              <p:cNvSpPr/>
              <p:nvPr/>
            </p:nvSpPr>
            <p:spPr>
              <a:xfrm rot="5400000">
                <a:off x="7147148" y="1700807"/>
                <a:ext cx="144016" cy="720080"/>
              </a:xfrm>
              <a:prstGeom prst="flowChartDelay">
                <a:avLst/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12" name="フローチャート : 論理積ゲート 1211"/>
              <p:cNvSpPr/>
              <p:nvPr/>
            </p:nvSpPr>
            <p:spPr>
              <a:xfrm rot="16200000">
                <a:off x="7111144" y="1592795"/>
                <a:ext cx="216024" cy="576064"/>
              </a:xfrm>
              <a:prstGeom prst="flowChartDelay">
                <a:avLst/>
              </a:prstGeom>
              <a:solidFill>
                <a:srgbClr val="FFFF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13" name="アーチ 1212"/>
              <p:cNvSpPr/>
              <p:nvPr/>
            </p:nvSpPr>
            <p:spPr>
              <a:xfrm rot="10800000">
                <a:off x="689721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14" name="アーチ 1213"/>
              <p:cNvSpPr/>
              <p:nvPr/>
            </p:nvSpPr>
            <p:spPr>
              <a:xfrm rot="10800000" flipH="1">
                <a:off x="725725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15" name="アーチ 1214"/>
              <p:cNvSpPr/>
              <p:nvPr/>
            </p:nvSpPr>
            <p:spPr>
              <a:xfrm rot="10800000" flipH="1">
                <a:off x="7072982" y="2158082"/>
                <a:ext cx="288032" cy="288032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173" name="グループ化 1172"/>
            <p:cNvGrpSpPr/>
            <p:nvPr/>
          </p:nvGrpSpPr>
          <p:grpSpPr>
            <a:xfrm rot="20700000">
              <a:off x="8231491" y="2534991"/>
              <a:ext cx="486667" cy="1225859"/>
              <a:chOff x="3440832" y="2996952"/>
              <a:chExt cx="571745" cy="1440160"/>
            </a:xfrm>
          </p:grpSpPr>
          <p:grpSp>
            <p:nvGrpSpPr>
              <p:cNvPr id="1191" name="グループ化 1190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201" name="角丸四角形 1200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02" name="角丸四角形 1201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03" name="角丸四角形 1202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04" name="角丸四角形 1203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05" name="角丸四角形 1204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06" name="角丸四角形 1205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92" name="グループ化 1191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195" name="角丸四角形 1194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96" name="角丸四角形 1195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97" name="角丸四角形 1196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98" name="角丸四角形 1197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99" name="角丸四角形 1198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00" name="角丸四角形 1199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193" name="フリーフォーム 1192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94" name="台形 1193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174" name="グループ化 1173"/>
            <p:cNvGrpSpPr/>
            <p:nvPr/>
          </p:nvGrpSpPr>
          <p:grpSpPr>
            <a:xfrm rot="900000" flipH="1">
              <a:off x="8375508" y="2534990"/>
              <a:ext cx="486667" cy="1225859"/>
              <a:chOff x="3440832" y="2996952"/>
              <a:chExt cx="571745" cy="1440160"/>
            </a:xfrm>
          </p:grpSpPr>
          <p:grpSp>
            <p:nvGrpSpPr>
              <p:cNvPr id="1175" name="グループ化 1174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185" name="角丸四角形 1184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86" name="角丸四角形 1185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87" name="角丸四角形 1186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88" name="角丸四角形 1187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89" name="角丸四角形 1188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90" name="角丸四角形 1189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176" name="グループ化 1175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179" name="角丸四角形 1178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80" name="角丸四角形 1179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81" name="角丸四角形 1180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82" name="角丸四角形 1181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83" name="角丸四角形 1182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184" name="角丸四角形 1183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177" name="フリーフォーム 1176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78" name="台形 1177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218" name="グループ化 1217"/>
          <p:cNvGrpSpPr/>
          <p:nvPr/>
        </p:nvGrpSpPr>
        <p:grpSpPr>
          <a:xfrm>
            <a:off x="4717748" y="818710"/>
            <a:ext cx="429226" cy="1606368"/>
            <a:chOff x="6787108" y="1556791"/>
            <a:chExt cx="865832" cy="3240361"/>
          </a:xfrm>
        </p:grpSpPr>
        <p:grpSp>
          <p:nvGrpSpPr>
            <p:cNvPr id="1219" name="グループ化 1218"/>
            <p:cNvGrpSpPr/>
            <p:nvPr/>
          </p:nvGrpSpPr>
          <p:grpSpPr>
            <a:xfrm>
              <a:off x="6825208" y="3284984"/>
              <a:ext cx="792088" cy="1296144"/>
              <a:chOff x="6825208" y="3284984"/>
              <a:chExt cx="864096" cy="1296144"/>
            </a:xfrm>
            <a:solidFill>
              <a:srgbClr val="EEECE1">
                <a:lumMod val="10000"/>
              </a:srgbClr>
            </a:solidFill>
          </p:grpSpPr>
          <p:sp>
            <p:nvSpPr>
              <p:cNvPr id="1269" name="フローチャート: 手作業 1268"/>
              <p:cNvSpPr/>
              <p:nvPr/>
            </p:nvSpPr>
            <p:spPr>
              <a:xfrm>
                <a:off x="6825208" y="3284984"/>
                <a:ext cx="432048" cy="1296144"/>
              </a:xfrm>
              <a:prstGeom prst="flowChartManualOperation">
                <a:avLst/>
              </a:prstGeom>
              <a:solidFill>
                <a:srgbClr val="FFCC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70" name="フローチャート: 手作業 1269"/>
              <p:cNvSpPr/>
              <p:nvPr/>
            </p:nvSpPr>
            <p:spPr>
              <a:xfrm>
                <a:off x="7257256" y="3284984"/>
                <a:ext cx="432048" cy="1296144"/>
              </a:xfrm>
              <a:prstGeom prst="flowChartManualOperation">
                <a:avLst/>
              </a:prstGeom>
              <a:solidFill>
                <a:srgbClr val="FFCC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220" name="片側の 2 つの角を丸めた四角形 1219"/>
            <p:cNvSpPr/>
            <p:nvPr/>
          </p:nvSpPr>
          <p:spPr>
            <a:xfrm>
              <a:off x="6789564" y="2276872"/>
              <a:ext cx="863376" cy="1020234"/>
            </a:xfrm>
            <a:prstGeom prst="round2SameRect">
              <a:avLst>
                <a:gd name="adj1" fmla="val 16667"/>
                <a:gd name="adj2" fmla="val 10673"/>
              </a:avLst>
            </a:prstGeom>
            <a:solidFill>
              <a:srgbClr val="FFCC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221" name="片側の 2 つの角を丸めた四角形 1220"/>
            <p:cNvSpPr/>
            <p:nvPr/>
          </p:nvSpPr>
          <p:spPr>
            <a:xfrm>
              <a:off x="6825208" y="4548188"/>
              <a:ext cx="360040" cy="24896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222" name="片側の 2 つの角を丸めた四角形 1221"/>
            <p:cNvSpPr/>
            <p:nvPr/>
          </p:nvSpPr>
          <p:spPr>
            <a:xfrm>
              <a:off x="7257256" y="4548188"/>
              <a:ext cx="360040" cy="24896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223" name="グループ化 1222"/>
            <p:cNvGrpSpPr/>
            <p:nvPr/>
          </p:nvGrpSpPr>
          <p:grpSpPr>
            <a:xfrm>
              <a:off x="6787108" y="1556791"/>
              <a:ext cx="864096" cy="936106"/>
              <a:chOff x="6787108" y="1556791"/>
              <a:chExt cx="864096" cy="93610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260" name="フローチャート : 論理積ゲート 1259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61" name="フローチャート : 論理積ゲート 1260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62" name="フローチャート : 論理積ゲート 1261"/>
              <p:cNvSpPr/>
              <p:nvPr/>
            </p:nvSpPr>
            <p:spPr>
              <a:xfrm rot="5400000">
                <a:off x="7003131" y="1954933"/>
                <a:ext cx="432049" cy="643880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63" name="片側の 2 つの角を切り取った四角形 1262"/>
              <p:cNvSpPr/>
              <p:nvPr/>
            </p:nvSpPr>
            <p:spPr>
              <a:xfrm>
                <a:off x="6859116" y="1556791"/>
                <a:ext cx="720080" cy="432048"/>
              </a:xfrm>
              <a:prstGeom prst="snip2SameRect">
                <a:avLst>
                  <a:gd name="adj1" fmla="val 41800"/>
                  <a:gd name="adj2" fmla="val 0"/>
                </a:avLst>
              </a:prstGeom>
              <a:solidFill>
                <a:srgbClr val="FFCC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64" name="フローチャート : 論理積ゲート 1263"/>
              <p:cNvSpPr/>
              <p:nvPr/>
            </p:nvSpPr>
            <p:spPr>
              <a:xfrm rot="5400000">
                <a:off x="7147148" y="1700807"/>
                <a:ext cx="144016" cy="720080"/>
              </a:xfrm>
              <a:prstGeom prst="flowChartDelay">
                <a:avLst/>
              </a:prstGeom>
              <a:solidFill>
                <a:srgbClr val="FFCC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65" name="フローチャート : 論理積ゲート 1264"/>
              <p:cNvSpPr/>
              <p:nvPr/>
            </p:nvSpPr>
            <p:spPr>
              <a:xfrm rot="16200000">
                <a:off x="7111144" y="1592795"/>
                <a:ext cx="216024" cy="576064"/>
              </a:xfrm>
              <a:prstGeom prst="flowChartDelay">
                <a:avLst/>
              </a:prstGeom>
              <a:solidFill>
                <a:srgbClr val="92D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66" name="アーチ 1265"/>
              <p:cNvSpPr/>
              <p:nvPr/>
            </p:nvSpPr>
            <p:spPr>
              <a:xfrm rot="10800000">
                <a:off x="689721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67" name="アーチ 1266"/>
              <p:cNvSpPr/>
              <p:nvPr/>
            </p:nvSpPr>
            <p:spPr>
              <a:xfrm rot="10800000" flipH="1">
                <a:off x="725725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68" name="アーチ 1267"/>
              <p:cNvSpPr/>
              <p:nvPr/>
            </p:nvSpPr>
            <p:spPr>
              <a:xfrm rot="10800000" flipH="1">
                <a:off x="7072982" y="2158082"/>
                <a:ext cx="288032" cy="288032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224" name="グループ化 1223"/>
            <p:cNvGrpSpPr/>
            <p:nvPr/>
          </p:nvGrpSpPr>
          <p:grpSpPr>
            <a:xfrm rot="20700000">
              <a:off x="6903547" y="2534991"/>
              <a:ext cx="486667" cy="1225859"/>
              <a:chOff x="3440832" y="2996952"/>
              <a:chExt cx="571745" cy="1440160"/>
            </a:xfrm>
          </p:grpSpPr>
          <p:grpSp>
            <p:nvGrpSpPr>
              <p:cNvPr id="1244" name="グループ化 1243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254" name="角丸四角形 1253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55" name="角丸四角形 1254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56" name="角丸四角形 1255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57" name="角丸四角形 1256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58" name="角丸四角形 1257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59" name="角丸四角形 1258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245" name="グループ化 1244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248" name="角丸四角形 1247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49" name="角丸四角形 1248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50" name="角丸四角形 1249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51" name="角丸四角形 1250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52" name="角丸四角形 1251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53" name="角丸四角形 1252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246" name="フリーフォーム 1245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CC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47" name="台形 1246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FFCC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225" name="グループ化 1224"/>
            <p:cNvGrpSpPr/>
            <p:nvPr/>
          </p:nvGrpSpPr>
          <p:grpSpPr>
            <a:xfrm rot="900000" flipH="1">
              <a:off x="7047564" y="2534990"/>
              <a:ext cx="486667" cy="1225859"/>
              <a:chOff x="3440832" y="2996952"/>
              <a:chExt cx="571745" cy="1440160"/>
            </a:xfrm>
          </p:grpSpPr>
          <p:grpSp>
            <p:nvGrpSpPr>
              <p:cNvPr id="1228" name="グループ化 1227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238" name="角丸四角形 1237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39" name="角丸四角形 1238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40" name="角丸四角形 1239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41" name="角丸四角形 1240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42" name="角丸四角形 1241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43" name="角丸四角形 1242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229" name="グループ化 1228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232" name="角丸四角形 1231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33" name="角丸四角形 1232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34" name="角丸四角形 1233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35" name="角丸四角形 1234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36" name="角丸四角形 1235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37" name="角丸四角形 1236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230" name="フリーフォーム 1229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CC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31" name="台形 1230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FFCC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226" name="角丸四角形 1225"/>
            <p:cNvSpPr/>
            <p:nvPr/>
          </p:nvSpPr>
          <p:spPr>
            <a:xfrm>
              <a:off x="6878290" y="4437112"/>
              <a:ext cx="288032" cy="144016"/>
            </a:xfrm>
            <a:prstGeom prst="roundRect">
              <a:avLst/>
            </a:prstGeom>
            <a:solidFill>
              <a:srgbClr val="FFCC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227" name="角丸四角形 1226"/>
            <p:cNvSpPr/>
            <p:nvPr/>
          </p:nvSpPr>
          <p:spPr>
            <a:xfrm>
              <a:off x="7273578" y="4437112"/>
              <a:ext cx="288032" cy="144016"/>
            </a:xfrm>
            <a:prstGeom prst="roundRect">
              <a:avLst/>
            </a:prstGeom>
            <a:solidFill>
              <a:srgbClr val="FFCC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1271" name="グループ化 1270"/>
          <p:cNvGrpSpPr/>
          <p:nvPr/>
        </p:nvGrpSpPr>
        <p:grpSpPr>
          <a:xfrm>
            <a:off x="4697405" y="3030603"/>
            <a:ext cx="426479" cy="1338718"/>
            <a:chOff x="8608478" y="1086360"/>
            <a:chExt cx="426479" cy="1338718"/>
          </a:xfrm>
        </p:grpSpPr>
        <p:grpSp>
          <p:nvGrpSpPr>
            <p:cNvPr id="1272" name="グループ化 1271"/>
            <p:cNvGrpSpPr/>
            <p:nvPr/>
          </p:nvGrpSpPr>
          <p:grpSpPr>
            <a:xfrm>
              <a:off x="8622029" y="1675440"/>
              <a:ext cx="392668" cy="642547"/>
              <a:chOff x="6825208" y="3284984"/>
              <a:chExt cx="864096" cy="1296144"/>
            </a:xfrm>
            <a:solidFill>
              <a:srgbClr val="FF0000"/>
            </a:solidFill>
          </p:grpSpPr>
          <p:sp>
            <p:nvSpPr>
              <p:cNvPr id="1322" name="フローチャート: 手作業 1321"/>
              <p:cNvSpPr/>
              <p:nvPr/>
            </p:nvSpPr>
            <p:spPr>
              <a:xfrm>
                <a:off x="6825208" y="3284984"/>
                <a:ext cx="432048" cy="1296144"/>
              </a:xfrm>
              <a:prstGeom prst="flowChartManualOperation">
                <a:avLst/>
              </a:prstGeom>
              <a:solidFill>
                <a:srgbClr val="FFCC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23" name="フローチャート: 手作業 1322"/>
              <p:cNvSpPr/>
              <p:nvPr/>
            </p:nvSpPr>
            <p:spPr>
              <a:xfrm>
                <a:off x="7257256" y="3284984"/>
                <a:ext cx="432048" cy="1296144"/>
              </a:xfrm>
              <a:prstGeom prst="flowChartManualOperation">
                <a:avLst/>
              </a:prstGeom>
              <a:solidFill>
                <a:srgbClr val="FFCC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273" name="片側の 2 つの角を丸めた四角形 1272"/>
            <p:cNvSpPr/>
            <p:nvPr/>
          </p:nvSpPr>
          <p:spPr>
            <a:xfrm>
              <a:off x="8614646" y="1282773"/>
              <a:ext cx="407434" cy="533531"/>
            </a:xfrm>
            <a:prstGeom prst="round2SameRect">
              <a:avLst>
                <a:gd name="adj1" fmla="val 16667"/>
                <a:gd name="adj2" fmla="val 9852"/>
              </a:avLst>
            </a:prstGeom>
            <a:solidFill>
              <a:srgbClr val="FFCC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274" name="片側の 2 つの角を丸めた四角形 1273"/>
            <p:cNvSpPr/>
            <p:nvPr/>
          </p:nvSpPr>
          <p:spPr>
            <a:xfrm>
              <a:off x="8622029" y="2301657"/>
              <a:ext cx="178485" cy="123421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275" name="片側の 2 つの角を丸めた四角形 1274"/>
            <p:cNvSpPr/>
            <p:nvPr/>
          </p:nvSpPr>
          <p:spPr>
            <a:xfrm>
              <a:off x="8836212" y="2301657"/>
              <a:ext cx="178485" cy="123421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276" name="グループ化 1275"/>
            <p:cNvGrpSpPr/>
            <p:nvPr/>
          </p:nvGrpSpPr>
          <p:grpSpPr>
            <a:xfrm rot="20700000">
              <a:off x="8660865" y="1422912"/>
              <a:ext cx="241259" cy="607704"/>
              <a:chOff x="3440832" y="2996952"/>
              <a:chExt cx="571745" cy="1440160"/>
            </a:xfrm>
          </p:grpSpPr>
          <p:grpSp>
            <p:nvGrpSpPr>
              <p:cNvPr id="1306" name="グループ化 1305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316" name="角丸四角形 1315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17" name="角丸四角形 1316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18" name="角丸四角形 1317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19" name="角丸四角形 1318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20" name="角丸四角形 1319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21" name="角丸四角形 1320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307" name="グループ化 1306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310" name="角丸四角形 1309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11" name="角丸四角形 1310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12" name="角丸四角形 1311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13" name="角丸四角形 1312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14" name="角丸四角形 1313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15" name="角丸四角形 1314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308" name="フリーフォーム 1307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CC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09" name="台形 1308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FFCC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277" name="グループ化 1276"/>
            <p:cNvGrpSpPr/>
            <p:nvPr/>
          </p:nvGrpSpPr>
          <p:grpSpPr>
            <a:xfrm rot="900000" flipH="1">
              <a:off x="8732259" y="1422912"/>
              <a:ext cx="241259" cy="607704"/>
              <a:chOff x="3440832" y="2996952"/>
              <a:chExt cx="571745" cy="1440160"/>
            </a:xfrm>
          </p:grpSpPr>
          <p:grpSp>
            <p:nvGrpSpPr>
              <p:cNvPr id="1290" name="グループ化 1289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300" name="角丸四角形 1299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01" name="角丸四角形 1300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02" name="角丸四角形 1301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03" name="角丸四角形 1302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04" name="角丸四角形 1303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05" name="角丸四角形 1304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291" name="グループ化 1290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294" name="角丸四角形 1293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95" name="角丸四角形 1294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96" name="角丸四角形 1295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97" name="角丸四角形 1296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98" name="角丸四角形 1297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99" name="角丸四角形 1298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292" name="フリーフォーム 1291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CC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93" name="台形 1292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FFCC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278" name="角丸四角形 1277"/>
            <p:cNvSpPr/>
            <p:nvPr/>
          </p:nvSpPr>
          <p:spPr>
            <a:xfrm>
              <a:off x="8648344" y="2246593"/>
              <a:ext cx="142788" cy="71394"/>
            </a:xfrm>
            <a:prstGeom prst="roundRect">
              <a:avLst/>
            </a:prstGeom>
            <a:solidFill>
              <a:srgbClr val="FFCC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279" name="角丸四角形 1278"/>
            <p:cNvSpPr/>
            <p:nvPr/>
          </p:nvSpPr>
          <p:spPr>
            <a:xfrm>
              <a:off x="8844303" y="2246593"/>
              <a:ext cx="142788" cy="71394"/>
            </a:xfrm>
            <a:prstGeom prst="roundRect">
              <a:avLst/>
            </a:prstGeom>
            <a:solidFill>
              <a:srgbClr val="FFCC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280" name="グループ化 1279"/>
            <p:cNvGrpSpPr/>
            <p:nvPr/>
          </p:nvGrpSpPr>
          <p:grpSpPr>
            <a:xfrm>
              <a:off x="8608478" y="1086360"/>
              <a:ext cx="426479" cy="462020"/>
              <a:chOff x="6787108" y="1556791"/>
              <a:chExt cx="864096" cy="93610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281" name="フローチャート : 論理積ゲート 1280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82" name="フローチャート : 論理積ゲート 1281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83" name="フローチャート : 論理積ゲート 1282"/>
              <p:cNvSpPr/>
              <p:nvPr/>
            </p:nvSpPr>
            <p:spPr>
              <a:xfrm rot="5400000">
                <a:off x="7003131" y="1954933"/>
                <a:ext cx="432049" cy="643880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84" name="片側の 2 つの角を切り取った四角形 1283"/>
              <p:cNvSpPr/>
              <p:nvPr/>
            </p:nvSpPr>
            <p:spPr>
              <a:xfrm>
                <a:off x="6859116" y="1556791"/>
                <a:ext cx="720080" cy="432048"/>
              </a:xfrm>
              <a:prstGeom prst="snip2SameRect">
                <a:avLst>
                  <a:gd name="adj1" fmla="val 41800"/>
                  <a:gd name="adj2" fmla="val 0"/>
                </a:avLst>
              </a:prstGeom>
              <a:solidFill>
                <a:srgbClr val="FFCC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85" name="フローチャート : 論理積ゲート 1284"/>
              <p:cNvSpPr/>
              <p:nvPr/>
            </p:nvSpPr>
            <p:spPr>
              <a:xfrm rot="5400000">
                <a:off x="7094190" y="1753766"/>
                <a:ext cx="249934" cy="720080"/>
              </a:xfrm>
              <a:prstGeom prst="flowChartDelay">
                <a:avLst/>
              </a:prstGeom>
              <a:solidFill>
                <a:srgbClr val="FFCC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86" name="フローチャート : 論理積ゲート 1285"/>
              <p:cNvSpPr/>
              <p:nvPr/>
            </p:nvSpPr>
            <p:spPr>
              <a:xfrm rot="16200000">
                <a:off x="7149682" y="1631330"/>
                <a:ext cx="138953" cy="576063"/>
              </a:xfrm>
              <a:prstGeom prst="flowChartDelay">
                <a:avLst/>
              </a:prstGeom>
              <a:solidFill>
                <a:srgbClr val="92D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87" name="アーチ 1286"/>
              <p:cNvSpPr/>
              <p:nvPr/>
            </p:nvSpPr>
            <p:spPr>
              <a:xfrm rot="10800000">
                <a:off x="6897215" y="2150654"/>
                <a:ext cx="288033" cy="198227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88" name="アーチ 1287"/>
              <p:cNvSpPr/>
              <p:nvPr/>
            </p:nvSpPr>
            <p:spPr>
              <a:xfrm rot="10800000" flipH="1">
                <a:off x="7257256" y="2150654"/>
                <a:ext cx="288033" cy="198227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89" name="アーチ 1288"/>
              <p:cNvSpPr/>
              <p:nvPr/>
            </p:nvSpPr>
            <p:spPr>
              <a:xfrm rot="10800000" flipH="1">
                <a:off x="7072983" y="2302098"/>
                <a:ext cx="288033" cy="144016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324" name="グループ化 1323"/>
          <p:cNvGrpSpPr/>
          <p:nvPr/>
        </p:nvGrpSpPr>
        <p:grpSpPr>
          <a:xfrm>
            <a:off x="4694101" y="4732206"/>
            <a:ext cx="497559" cy="1599297"/>
            <a:chOff x="8042107" y="1556791"/>
            <a:chExt cx="1008112" cy="3240361"/>
          </a:xfrm>
        </p:grpSpPr>
        <p:sp>
          <p:nvSpPr>
            <p:cNvPr id="1325" name="涙形 1324"/>
            <p:cNvSpPr/>
            <p:nvPr/>
          </p:nvSpPr>
          <p:spPr>
            <a:xfrm rot="8100000">
              <a:off x="8042107" y="1765579"/>
              <a:ext cx="1008112" cy="1008112"/>
            </a:xfrm>
            <a:prstGeom prst="teardrop">
              <a:avLst/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326" name="グループ化 1325"/>
            <p:cNvGrpSpPr/>
            <p:nvPr/>
          </p:nvGrpSpPr>
          <p:grpSpPr>
            <a:xfrm>
              <a:off x="8153152" y="3284984"/>
              <a:ext cx="792088" cy="1296144"/>
              <a:chOff x="6825208" y="3284984"/>
              <a:chExt cx="864096" cy="1296144"/>
            </a:xfrm>
            <a:solidFill>
              <a:sysClr val="windowText" lastClr="000000">
                <a:lumMod val="85000"/>
                <a:lumOff val="15000"/>
              </a:sysClr>
            </a:solidFill>
          </p:grpSpPr>
          <p:sp>
            <p:nvSpPr>
              <p:cNvPr id="1374" name="フローチャート: 手作業 1373"/>
              <p:cNvSpPr/>
              <p:nvPr/>
            </p:nvSpPr>
            <p:spPr>
              <a:xfrm>
                <a:off x="6825208" y="3284984"/>
                <a:ext cx="432048" cy="1296144"/>
              </a:xfrm>
              <a:prstGeom prst="flowChartManualOperati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75" name="フローチャート: 手作業 1374"/>
              <p:cNvSpPr/>
              <p:nvPr/>
            </p:nvSpPr>
            <p:spPr>
              <a:xfrm>
                <a:off x="7257256" y="3284984"/>
                <a:ext cx="432048" cy="1296144"/>
              </a:xfrm>
              <a:prstGeom prst="flowChartManualOperati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327" name="片側の 2 つの角を丸めた四角形 1326"/>
            <p:cNvSpPr/>
            <p:nvPr/>
          </p:nvSpPr>
          <p:spPr>
            <a:xfrm>
              <a:off x="8096277" y="2276873"/>
              <a:ext cx="905840" cy="1224137"/>
            </a:xfrm>
            <a:prstGeom prst="round2SameRect">
              <a:avLst>
                <a:gd name="adj1" fmla="val 16667"/>
                <a:gd name="adj2" fmla="val 7697"/>
              </a:avLst>
            </a:prstGeom>
            <a:solidFill>
              <a:srgbClr val="FFCC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328" name="片側の 2 つの角を丸めた四角形 1327"/>
            <p:cNvSpPr/>
            <p:nvPr/>
          </p:nvSpPr>
          <p:spPr>
            <a:xfrm>
              <a:off x="8153152" y="4548188"/>
              <a:ext cx="360040" cy="24896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329" name="片側の 2 つの角を丸めた四角形 1328"/>
            <p:cNvSpPr/>
            <p:nvPr/>
          </p:nvSpPr>
          <p:spPr>
            <a:xfrm>
              <a:off x="8585200" y="4548188"/>
              <a:ext cx="360040" cy="24896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330" name="グループ化 1329"/>
            <p:cNvGrpSpPr/>
            <p:nvPr/>
          </p:nvGrpSpPr>
          <p:grpSpPr>
            <a:xfrm>
              <a:off x="8115052" y="1556791"/>
              <a:ext cx="864096" cy="936106"/>
              <a:chOff x="6787108" y="1556791"/>
              <a:chExt cx="864096" cy="93610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365" name="フローチャート : 論理積ゲート 1364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66" name="フローチャート : 論理積ゲート 1365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67" name="フローチャート : 論理積ゲート 1366"/>
              <p:cNvSpPr/>
              <p:nvPr/>
            </p:nvSpPr>
            <p:spPr>
              <a:xfrm rot="5400000">
                <a:off x="7003131" y="1954933"/>
                <a:ext cx="432049" cy="643880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68" name="片側の 2 つの角を切り取った四角形 1367"/>
              <p:cNvSpPr/>
              <p:nvPr/>
            </p:nvSpPr>
            <p:spPr>
              <a:xfrm>
                <a:off x="6859116" y="1556791"/>
                <a:ext cx="720080" cy="432048"/>
              </a:xfrm>
              <a:prstGeom prst="snip2SameRect">
                <a:avLst>
                  <a:gd name="adj1" fmla="val 41800"/>
                  <a:gd name="adj2" fmla="val 0"/>
                </a:avLst>
              </a:prstGeom>
              <a:solidFill>
                <a:srgbClr val="FFCC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69" name="フローチャート : 論理積ゲート 1368"/>
              <p:cNvSpPr/>
              <p:nvPr/>
            </p:nvSpPr>
            <p:spPr>
              <a:xfrm rot="5400000">
                <a:off x="7147148" y="1700807"/>
                <a:ext cx="144016" cy="720080"/>
              </a:xfrm>
              <a:prstGeom prst="flowChartDelay">
                <a:avLst/>
              </a:prstGeom>
              <a:solidFill>
                <a:srgbClr val="FFCC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70" name="フローチャート : 論理積ゲート 1369"/>
              <p:cNvSpPr/>
              <p:nvPr/>
            </p:nvSpPr>
            <p:spPr>
              <a:xfrm rot="16200000">
                <a:off x="7111144" y="1592795"/>
                <a:ext cx="216024" cy="576064"/>
              </a:xfrm>
              <a:prstGeom prst="flowChartDelay">
                <a:avLst/>
              </a:prstGeom>
              <a:solidFill>
                <a:srgbClr val="00B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71" name="アーチ 1370"/>
              <p:cNvSpPr/>
              <p:nvPr/>
            </p:nvSpPr>
            <p:spPr>
              <a:xfrm rot="10800000">
                <a:off x="689721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72" name="アーチ 1371"/>
              <p:cNvSpPr/>
              <p:nvPr/>
            </p:nvSpPr>
            <p:spPr>
              <a:xfrm rot="10800000" flipH="1">
                <a:off x="725725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73" name="アーチ 1372"/>
              <p:cNvSpPr/>
              <p:nvPr/>
            </p:nvSpPr>
            <p:spPr>
              <a:xfrm rot="10800000" flipH="1">
                <a:off x="7072982" y="2158082"/>
                <a:ext cx="288032" cy="288032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331" name="グループ化 1330"/>
            <p:cNvGrpSpPr/>
            <p:nvPr/>
          </p:nvGrpSpPr>
          <p:grpSpPr>
            <a:xfrm rot="20700000">
              <a:off x="8231491" y="2534991"/>
              <a:ext cx="486667" cy="1225859"/>
              <a:chOff x="3440832" y="2996952"/>
              <a:chExt cx="571745" cy="1440160"/>
            </a:xfrm>
          </p:grpSpPr>
          <p:grpSp>
            <p:nvGrpSpPr>
              <p:cNvPr id="1349" name="グループ化 1348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359" name="角丸四角形 1358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60" name="角丸四角形 1359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61" name="角丸四角形 1360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62" name="角丸四角形 1361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63" name="角丸四角形 1362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64" name="角丸四角形 1363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350" name="グループ化 1349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353" name="角丸四角形 1352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54" name="角丸四角形 1353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55" name="角丸四角形 1354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56" name="角丸四角形 1355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57" name="角丸四角形 1356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58" name="角丸四角形 1357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351" name="フリーフォーム 1350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CC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52" name="台形 1351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FFCC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332" name="グループ化 1331"/>
            <p:cNvGrpSpPr/>
            <p:nvPr/>
          </p:nvGrpSpPr>
          <p:grpSpPr>
            <a:xfrm rot="900000" flipH="1">
              <a:off x="8375508" y="2534990"/>
              <a:ext cx="486667" cy="1225859"/>
              <a:chOff x="3440832" y="2996952"/>
              <a:chExt cx="571745" cy="1440160"/>
            </a:xfrm>
          </p:grpSpPr>
          <p:grpSp>
            <p:nvGrpSpPr>
              <p:cNvPr id="1333" name="グループ化 1332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343" name="角丸四角形 1342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44" name="角丸四角形 1343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45" name="角丸四角形 1344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46" name="角丸四角形 1345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47" name="角丸四角形 1346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48" name="角丸四角形 1347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334" name="グループ化 1333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337" name="角丸四角形 1336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38" name="角丸四角形 1337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39" name="角丸四角形 1338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40" name="角丸四角形 1339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41" name="角丸四角形 1340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42" name="角丸四角形 1341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335" name="フリーフォーム 1334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CC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36" name="台形 1335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FFCC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376" name="グループ化 1375"/>
          <p:cNvGrpSpPr/>
          <p:nvPr/>
        </p:nvGrpSpPr>
        <p:grpSpPr>
          <a:xfrm>
            <a:off x="6607508" y="818710"/>
            <a:ext cx="429226" cy="1606368"/>
            <a:chOff x="6787108" y="1556791"/>
            <a:chExt cx="865832" cy="3240361"/>
          </a:xfrm>
        </p:grpSpPr>
        <p:grpSp>
          <p:nvGrpSpPr>
            <p:cNvPr id="1377" name="グループ化 1376"/>
            <p:cNvGrpSpPr/>
            <p:nvPr/>
          </p:nvGrpSpPr>
          <p:grpSpPr>
            <a:xfrm>
              <a:off x="6825208" y="3284984"/>
              <a:ext cx="792088" cy="1296144"/>
              <a:chOff x="6825208" y="3284984"/>
              <a:chExt cx="864096" cy="1296144"/>
            </a:xfrm>
            <a:solidFill>
              <a:srgbClr val="EEECE1">
                <a:lumMod val="10000"/>
              </a:srgbClr>
            </a:solidFill>
          </p:grpSpPr>
          <p:sp>
            <p:nvSpPr>
              <p:cNvPr id="1427" name="フローチャート: 手作業 1426"/>
              <p:cNvSpPr/>
              <p:nvPr/>
            </p:nvSpPr>
            <p:spPr>
              <a:xfrm>
                <a:off x="6825208" y="3284984"/>
                <a:ext cx="432048" cy="1296144"/>
              </a:xfrm>
              <a:prstGeom prst="flowChartManualOperation">
                <a:avLst/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28" name="フローチャート: 手作業 1427"/>
              <p:cNvSpPr/>
              <p:nvPr/>
            </p:nvSpPr>
            <p:spPr>
              <a:xfrm>
                <a:off x="7257256" y="3284984"/>
                <a:ext cx="432048" cy="1296144"/>
              </a:xfrm>
              <a:prstGeom prst="flowChartManualOperation">
                <a:avLst/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378" name="片側の 2 つの角を丸めた四角形 1377"/>
            <p:cNvSpPr/>
            <p:nvPr/>
          </p:nvSpPr>
          <p:spPr>
            <a:xfrm>
              <a:off x="6789564" y="2276872"/>
              <a:ext cx="863376" cy="1020234"/>
            </a:xfrm>
            <a:prstGeom prst="round2SameRect">
              <a:avLst>
                <a:gd name="adj1" fmla="val 16667"/>
                <a:gd name="adj2" fmla="val 10673"/>
              </a:avLst>
            </a:pr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379" name="片側の 2 つの角を丸めた四角形 1378"/>
            <p:cNvSpPr/>
            <p:nvPr/>
          </p:nvSpPr>
          <p:spPr>
            <a:xfrm>
              <a:off x="6825208" y="4548188"/>
              <a:ext cx="360040" cy="24896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380" name="片側の 2 つの角を丸めた四角形 1379"/>
            <p:cNvSpPr/>
            <p:nvPr/>
          </p:nvSpPr>
          <p:spPr>
            <a:xfrm>
              <a:off x="7257256" y="4548188"/>
              <a:ext cx="360040" cy="24896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381" name="グループ化 1380"/>
            <p:cNvGrpSpPr/>
            <p:nvPr/>
          </p:nvGrpSpPr>
          <p:grpSpPr>
            <a:xfrm>
              <a:off x="6787108" y="1556791"/>
              <a:ext cx="864096" cy="936106"/>
              <a:chOff x="6787108" y="1556791"/>
              <a:chExt cx="864096" cy="93610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418" name="フローチャート : 論理積ゲート 1417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19" name="フローチャート : 論理積ゲート 1418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20" name="フローチャート : 論理積ゲート 1419"/>
              <p:cNvSpPr/>
              <p:nvPr/>
            </p:nvSpPr>
            <p:spPr>
              <a:xfrm rot="5400000">
                <a:off x="7003131" y="1954933"/>
                <a:ext cx="432049" cy="643880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21" name="片側の 2 つの角を切り取った四角形 1420"/>
              <p:cNvSpPr/>
              <p:nvPr/>
            </p:nvSpPr>
            <p:spPr>
              <a:xfrm>
                <a:off x="6859116" y="1556791"/>
                <a:ext cx="720080" cy="432048"/>
              </a:xfrm>
              <a:prstGeom prst="snip2SameRect">
                <a:avLst>
                  <a:gd name="adj1" fmla="val 418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22" name="フローチャート : 論理積ゲート 1421"/>
              <p:cNvSpPr/>
              <p:nvPr/>
            </p:nvSpPr>
            <p:spPr>
              <a:xfrm rot="5400000">
                <a:off x="7147148" y="1700807"/>
                <a:ext cx="144016" cy="720080"/>
              </a:xfrm>
              <a:prstGeom prst="flowChartDelay">
                <a:avLst/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23" name="フローチャート : 論理積ゲート 1422"/>
              <p:cNvSpPr/>
              <p:nvPr/>
            </p:nvSpPr>
            <p:spPr>
              <a:xfrm rot="16200000">
                <a:off x="7111144" y="1592795"/>
                <a:ext cx="216024" cy="576064"/>
              </a:xfrm>
              <a:prstGeom prst="flowChartDelay">
                <a:avLst/>
              </a:prstGeom>
              <a:solidFill>
                <a:schemeClr val="bg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24" name="アーチ 1423"/>
              <p:cNvSpPr/>
              <p:nvPr/>
            </p:nvSpPr>
            <p:spPr>
              <a:xfrm rot="10800000">
                <a:off x="689721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25" name="アーチ 1424"/>
              <p:cNvSpPr/>
              <p:nvPr/>
            </p:nvSpPr>
            <p:spPr>
              <a:xfrm rot="10800000" flipH="1">
                <a:off x="725725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26" name="アーチ 1425"/>
              <p:cNvSpPr/>
              <p:nvPr/>
            </p:nvSpPr>
            <p:spPr>
              <a:xfrm rot="10800000" flipH="1">
                <a:off x="7072982" y="2158082"/>
                <a:ext cx="288032" cy="288032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382" name="グループ化 1381"/>
            <p:cNvGrpSpPr/>
            <p:nvPr/>
          </p:nvGrpSpPr>
          <p:grpSpPr>
            <a:xfrm rot="20700000">
              <a:off x="6903547" y="2534991"/>
              <a:ext cx="486667" cy="1225859"/>
              <a:chOff x="3440832" y="2996952"/>
              <a:chExt cx="571745" cy="1440160"/>
            </a:xfrm>
          </p:grpSpPr>
          <p:grpSp>
            <p:nvGrpSpPr>
              <p:cNvPr id="1402" name="グループ化 1401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412" name="角丸四角形 1411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13" name="角丸四角形 1412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14" name="角丸四角形 1413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15" name="角丸四角形 1414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16" name="角丸四角形 1415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17" name="角丸四角形 1416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403" name="グループ化 1402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406" name="角丸四角形 1405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07" name="角丸四角形 1406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08" name="角丸四角形 1407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09" name="角丸四角形 1408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10" name="角丸四角形 1409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11" name="角丸四角形 1410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404" name="フリーフォーム 1403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05" name="台形 1404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383" name="グループ化 1382"/>
            <p:cNvGrpSpPr/>
            <p:nvPr/>
          </p:nvGrpSpPr>
          <p:grpSpPr>
            <a:xfrm rot="900000" flipH="1">
              <a:off x="7047564" y="2534990"/>
              <a:ext cx="486667" cy="1225859"/>
              <a:chOff x="3440832" y="2996952"/>
              <a:chExt cx="571745" cy="1440160"/>
            </a:xfrm>
          </p:grpSpPr>
          <p:grpSp>
            <p:nvGrpSpPr>
              <p:cNvPr id="1386" name="グループ化 1385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396" name="角丸四角形 1395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97" name="角丸四角形 1396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98" name="角丸四角形 1397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99" name="角丸四角形 1398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00" name="角丸四角形 1399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01" name="角丸四角形 1400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387" name="グループ化 1386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390" name="角丸四角形 1389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91" name="角丸四角形 1390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92" name="角丸四角形 1391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93" name="角丸四角形 1392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94" name="角丸四角形 1393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95" name="角丸四角形 1394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388" name="フリーフォーム 1387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89" name="台形 1388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384" name="角丸四角形 1383"/>
            <p:cNvSpPr/>
            <p:nvPr/>
          </p:nvSpPr>
          <p:spPr>
            <a:xfrm>
              <a:off x="6878290" y="4437112"/>
              <a:ext cx="288032" cy="144016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385" name="角丸四角形 1384"/>
            <p:cNvSpPr/>
            <p:nvPr/>
          </p:nvSpPr>
          <p:spPr>
            <a:xfrm>
              <a:off x="7273578" y="4437112"/>
              <a:ext cx="288032" cy="144016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1429" name="グループ化 1428"/>
          <p:cNvGrpSpPr/>
          <p:nvPr/>
        </p:nvGrpSpPr>
        <p:grpSpPr>
          <a:xfrm>
            <a:off x="6587165" y="3030603"/>
            <a:ext cx="426479" cy="1338718"/>
            <a:chOff x="8608478" y="1086360"/>
            <a:chExt cx="426479" cy="1338718"/>
          </a:xfrm>
        </p:grpSpPr>
        <p:grpSp>
          <p:nvGrpSpPr>
            <p:cNvPr id="1430" name="グループ化 1429"/>
            <p:cNvGrpSpPr/>
            <p:nvPr/>
          </p:nvGrpSpPr>
          <p:grpSpPr>
            <a:xfrm>
              <a:off x="8622029" y="1675440"/>
              <a:ext cx="392668" cy="642547"/>
              <a:chOff x="6825208" y="3284984"/>
              <a:chExt cx="864096" cy="1296144"/>
            </a:xfrm>
            <a:solidFill>
              <a:srgbClr val="FF0000"/>
            </a:solidFill>
          </p:grpSpPr>
          <p:sp>
            <p:nvSpPr>
              <p:cNvPr id="1480" name="フローチャート: 手作業 1479"/>
              <p:cNvSpPr/>
              <p:nvPr/>
            </p:nvSpPr>
            <p:spPr>
              <a:xfrm>
                <a:off x="6825208" y="3284984"/>
                <a:ext cx="432048" cy="1296144"/>
              </a:xfrm>
              <a:prstGeom prst="flowChartManualOperation">
                <a:avLst/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81" name="フローチャート: 手作業 1480"/>
              <p:cNvSpPr/>
              <p:nvPr/>
            </p:nvSpPr>
            <p:spPr>
              <a:xfrm>
                <a:off x="7257256" y="3284984"/>
                <a:ext cx="432048" cy="1296144"/>
              </a:xfrm>
              <a:prstGeom prst="flowChartManualOperation">
                <a:avLst/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431" name="片側の 2 つの角を丸めた四角形 1430"/>
            <p:cNvSpPr/>
            <p:nvPr/>
          </p:nvSpPr>
          <p:spPr>
            <a:xfrm>
              <a:off x="8614646" y="1282773"/>
              <a:ext cx="407434" cy="533531"/>
            </a:xfrm>
            <a:prstGeom prst="round2SameRect">
              <a:avLst>
                <a:gd name="adj1" fmla="val 16667"/>
                <a:gd name="adj2" fmla="val 9852"/>
              </a:avLst>
            </a:pr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432" name="片側の 2 つの角を丸めた四角形 1431"/>
            <p:cNvSpPr/>
            <p:nvPr/>
          </p:nvSpPr>
          <p:spPr>
            <a:xfrm>
              <a:off x="8622029" y="2301657"/>
              <a:ext cx="178485" cy="123421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433" name="片側の 2 つの角を丸めた四角形 1432"/>
            <p:cNvSpPr/>
            <p:nvPr/>
          </p:nvSpPr>
          <p:spPr>
            <a:xfrm>
              <a:off x="8836212" y="2301657"/>
              <a:ext cx="178485" cy="123421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434" name="グループ化 1433"/>
            <p:cNvGrpSpPr/>
            <p:nvPr/>
          </p:nvGrpSpPr>
          <p:grpSpPr>
            <a:xfrm rot="20700000">
              <a:off x="8660865" y="1422912"/>
              <a:ext cx="241259" cy="607704"/>
              <a:chOff x="3440832" y="2996952"/>
              <a:chExt cx="571745" cy="1440160"/>
            </a:xfrm>
          </p:grpSpPr>
          <p:grpSp>
            <p:nvGrpSpPr>
              <p:cNvPr id="1464" name="グループ化 1463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474" name="角丸四角形 1473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75" name="角丸四角形 1474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76" name="角丸四角形 1475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77" name="角丸四角形 1476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78" name="角丸四角形 1477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79" name="角丸四角形 1478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465" name="グループ化 1464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468" name="角丸四角形 1467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69" name="角丸四角形 1468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70" name="角丸四角形 1469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71" name="角丸四角形 1470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72" name="角丸四角形 1471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73" name="角丸四角形 1472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466" name="フリーフォーム 1465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67" name="台形 1466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435" name="グループ化 1434"/>
            <p:cNvGrpSpPr/>
            <p:nvPr/>
          </p:nvGrpSpPr>
          <p:grpSpPr>
            <a:xfrm rot="900000" flipH="1">
              <a:off x="8732259" y="1422912"/>
              <a:ext cx="241259" cy="607704"/>
              <a:chOff x="3440832" y="2996952"/>
              <a:chExt cx="571745" cy="1440160"/>
            </a:xfrm>
          </p:grpSpPr>
          <p:grpSp>
            <p:nvGrpSpPr>
              <p:cNvPr id="1448" name="グループ化 1447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458" name="角丸四角形 1457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59" name="角丸四角形 1458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60" name="角丸四角形 1459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61" name="角丸四角形 1460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62" name="角丸四角形 1461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63" name="角丸四角形 1462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449" name="グループ化 1448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452" name="角丸四角形 1451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53" name="角丸四角形 1452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54" name="角丸四角形 1453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55" name="角丸四角形 1454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56" name="角丸四角形 1455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57" name="角丸四角形 1456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450" name="フリーフォーム 1449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51" name="台形 1450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436" name="角丸四角形 1435"/>
            <p:cNvSpPr/>
            <p:nvPr/>
          </p:nvSpPr>
          <p:spPr>
            <a:xfrm>
              <a:off x="8648344" y="2246593"/>
              <a:ext cx="142788" cy="7139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437" name="角丸四角形 1436"/>
            <p:cNvSpPr/>
            <p:nvPr/>
          </p:nvSpPr>
          <p:spPr>
            <a:xfrm>
              <a:off x="8844303" y="2246593"/>
              <a:ext cx="142788" cy="71394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438" name="グループ化 1437"/>
            <p:cNvGrpSpPr/>
            <p:nvPr/>
          </p:nvGrpSpPr>
          <p:grpSpPr>
            <a:xfrm>
              <a:off x="8608478" y="1086360"/>
              <a:ext cx="426479" cy="462020"/>
              <a:chOff x="6787108" y="1556791"/>
              <a:chExt cx="864096" cy="93610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439" name="フローチャート : 論理積ゲート 1438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40" name="フローチャート : 論理積ゲート 1439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41" name="フローチャート : 論理積ゲート 1440"/>
              <p:cNvSpPr/>
              <p:nvPr/>
            </p:nvSpPr>
            <p:spPr>
              <a:xfrm rot="5400000">
                <a:off x="7003131" y="1954933"/>
                <a:ext cx="432049" cy="643880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42" name="片側の 2 つの角を切り取った四角形 1441"/>
              <p:cNvSpPr/>
              <p:nvPr/>
            </p:nvSpPr>
            <p:spPr>
              <a:xfrm>
                <a:off x="6859116" y="1556791"/>
                <a:ext cx="720080" cy="432048"/>
              </a:xfrm>
              <a:prstGeom prst="snip2SameRect">
                <a:avLst>
                  <a:gd name="adj1" fmla="val 418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43" name="フローチャート : 論理積ゲート 1442"/>
              <p:cNvSpPr/>
              <p:nvPr/>
            </p:nvSpPr>
            <p:spPr>
              <a:xfrm rot="5400000">
                <a:off x="7094190" y="1753766"/>
                <a:ext cx="249934" cy="720080"/>
              </a:xfrm>
              <a:prstGeom prst="flowChartDelay">
                <a:avLst/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44" name="フローチャート : 論理積ゲート 1443"/>
              <p:cNvSpPr/>
              <p:nvPr/>
            </p:nvSpPr>
            <p:spPr>
              <a:xfrm rot="16200000">
                <a:off x="7149682" y="1631330"/>
                <a:ext cx="138953" cy="576063"/>
              </a:xfrm>
              <a:prstGeom prst="flowChartDelay">
                <a:avLst/>
              </a:prstGeom>
              <a:solidFill>
                <a:schemeClr val="bg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45" name="アーチ 1444"/>
              <p:cNvSpPr/>
              <p:nvPr/>
            </p:nvSpPr>
            <p:spPr>
              <a:xfrm rot="10800000">
                <a:off x="6897215" y="2150654"/>
                <a:ext cx="288033" cy="198227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46" name="アーチ 1445"/>
              <p:cNvSpPr/>
              <p:nvPr/>
            </p:nvSpPr>
            <p:spPr>
              <a:xfrm rot="10800000" flipH="1">
                <a:off x="7257256" y="2150654"/>
                <a:ext cx="288033" cy="198227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47" name="アーチ 1446"/>
              <p:cNvSpPr/>
              <p:nvPr/>
            </p:nvSpPr>
            <p:spPr>
              <a:xfrm rot="10800000" flipH="1">
                <a:off x="7072983" y="2302098"/>
                <a:ext cx="288033" cy="144016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482" name="グループ化 1481"/>
          <p:cNvGrpSpPr/>
          <p:nvPr/>
        </p:nvGrpSpPr>
        <p:grpSpPr>
          <a:xfrm>
            <a:off x="6583861" y="4732206"/>
            <a:ext cx="497559" cy="1599297"/>
            <a:chOff x="8042107" y="1556791"/>
            <a:chExt cx="1008112" cy="3240361"/>
          </a:xfrm>
        </p:grpSpPr>
        <p:sp>
          <p:nvSpPr>
            <p:cNvPr id="1483" name="涙形 1482"/>
            <p:cNvSpPr/>
            <p:nvPr/>
          </p:nvSpPr>
          <p:spPr>
            <a:xfrm rot="8100000">
              <a:off x="8042107" y="1765579"/>
              <a:ext cx="1008112" cy="1008112"/>
            </a:xfrm>
            <a:prstGeom prst="teardrop">
              <a:avLst/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484" name="グループ化 1483"/>
            <p:cNvGrpSpPr/>
            <p:nvPr/>
          </p:nvGrpSpPr>
          <p:grpSpPr>
            <a:xfrm>
              <a:off x="8153152" y="3284984"/>
              <a:ext cx="792088" cy="1296144"/>
              <a:chOff x="6825208" y="3284984"/>
              <a:chExt cx="864096" cy="1296144"/>
            </a:xfrm>
            <a:solidFill>
              <a:sysClr val="windowText" lastClr="000000">
                <a:lumMod val="85000"/>
                <a:lumOff val="15000"/>
              </a:sysClr>
            </a:solidFill>
          </p:grpSpPr>
          <p:sp>
            <p:nvSpPr>
              <p:cNvPr id="1532" name="フローチャート: 手作業 1531"/>
              <p:cNvSpPr/>
              <p:nvPr/>
            </p:nvSpPr>
            <p:spPr>
              <a:xfrm>
                <a:off x="6825208" y="3284984"/>
                <a:ext cx="432048" cy="1296144"/>
              </a:xfrm>
              <a:prstGeom prst="flowChartManualOperati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33" name="フローチャート: 手作業 1532"/>
              <p:cNvSpPr/>
              <p:nvPr/>
            </p:nvSpPr>
            <p:spPr>
              <a:xfrm>
                <a:off x="7257256" y="3284984"/>
                <a:ext cx="432048" cy="1296144"/>
              </a:xfrm>
              <a:prstGeom prst="flowChartManualOperati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485" name="片側の 2 つの角を丸めた四角形 1484"/>
            <p:cNvSpPr/>
            <p:nvPr/>
          </p:nvSpPr>
          <p:spPr>
            <a:xfrm>
              <a:off x="8096277" y="2276873"/>
              <a:ext cx="905840" cy="1224137"/>
            </a:xfrm>
            <a:prstGeom prst="round2SameRect">
              <a:avLst>
                <a:gd name="adj1" fmla="val 16667"/>
                <a:gd name="adj2" fmla="val 7697"/>
              </a:avLst>
            </a:pr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486" name="片側の 2 つの角を丸めた四角形 1485"/>
            <p:cNvSpPr/>
            <p:nvPr/>
          </p:nvSpPr>
          <p:spPr>
            <a:xfrm>
              <a:off x="8153152" y="4548188"/>
              <a:ext cx="360040" cy="24896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487" name="片側の 2 つの角を丸めた四角形 1486"/>
            <p:cNvSpPr/>
            <p:nvPr/>
          </p:nvSpPr>
          <p:spPr>
            <a:xfrm>
              <a:off x="8585200" y="4548188"/>
              <a:ext cx="360040" cy="24896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488" name="グループ化 1487"/>
            <p:cNvGrpSpPr/>
            <p:nvPr/>
          </p:nvGrpSpPr>
          <p:grpSpPr>
            <a:xfrm>
              <a:off x="8115052" y="1556791"/>
              <a:ext cx="864096" cy="936106"/>
              <a:chOff x="6787108" y="1556791"/>
              <a:chExt cx="864096" cy="93610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523" name="フローチャート : 論理積ゲート 1522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24" name="フローチャート : 論理積ゲート 1523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25" name="フローチャート : 論理積ゲート 1524"/>
              <p:cNvSpPr/>
              <p:nvPr/>
            </p:nvSpPr>
            <p:spPr>
              <a:xfrm rot="5400000">
                <a:off x="7003131" y="1954933"/>
                <a:ext cx="432049" cy="643880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26" name="片側の 2 つの角を切り取った四角形 1525"/>
              <p:cNvSpPr/>
              <p:nvPr/>
            </p:nvSpPr>
            <p:spPr>
              <a:xfrm>
                <a:off x="6859116" y="1556791"/>
                <a:ext cx="720080" cy="432048"/>
              </a:xfrm>
              <a:prstGeom prst="snip2SameRect">
                <a:avLst>
                  <a:gd name="adj1" fmla="val 418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27" name="フローチャート : 論理積ゲート 1526"/>
              <p:cNvSpPr/>
              <p:nvPr/>
            </p:nvSpPr>
            <p:spPr>
              <a:xfrm rot="5400000">
                <a:off x="7147148" y="1700807"/>
                <a:ext cx="144016" cy="720080"/>
              </a:xfrm>
              <a:prstGeom prst="flowChartDelay">
                <a:avLst/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28" name="フローチャート : 論理積ゲート 1527"/>
              <p:cNvSpPr/>
              <p:nvPr/>
            </p:nvSpPr>
            <p:spPr>
              <a:xfrm rot="16200000">
                <a:off x="7111144" y="1592795"/>
                <a:ext cx="216024" cy="576064"/>
              </a:xfrm>
              <a:prstGeom prst="flowChartDelay">
                <a:avLst/>
              </a:prstGeom>
              <a:solidFill>
                <a:schemeClr val="bg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29" name="アーチ 1528"/>
              <p:cNvSpPr/>
              <p:nvPr/>
            </p:nvSpPr>
            <p:spPr>
              <a:xfrm rot="10800000">
                <a:off x="689721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30" name="アーチ 1529"/>
              <p:cNvSpPr/>
              <p:nvPr/>
            </p:nvSpPr>
            <p:spPr>
              <a:xfrm rot="10800000" flipH="1">
                <a:off x="725725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31" name="アーチ 1530"/>
              <p:cNvSpPr/>
              <p:nvPr/>
            </p:nvSpPr>
            <p:spPr>
              <a:xfrm rot="10800000" flipH="1">
                <a:off x="7072982" y="2158082"/>
                <a:ext cx="288032" cy="288032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489" name="グループ化 1488"/>
            <p:cNvGrpSpPr/>
            <p:nvPr/>
          </p:nvGrpSpPr>
          <p:grpSpPr>
            <a:xfrm rot="20700000">
              <a:off x="8231491" y="2534991"/>
              <a:ext cx="486667" cy="1225859"/>
              <a:chOff x="3440832" y="2996952"/>
              <a:chExt cx="571745" cy="1440160"/>
            </a:xfrm>
          </p:grpSpPr>
          <p:grpSp>
            <p:nvGrpSpPr>
              <p:cNvPr id="1507" name="グループ化 1506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517" name="角丸四角形 1516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18" name="角丸四角形 1517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19" name="角丸四角形 1518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20" name="角丸四角形 1519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21" name="角丸四角形 1520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22" name="角丸四角形 1521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508" name="グループ化 1507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511" name="角丸四角形 1510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12" name="角丸四角形 1511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13" name="角丸四角形 1512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14" name="角丸四角形 1513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15" name="角丸四角形 1514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16" name="角丸四角形 1515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509" name="フリーフォーム 1508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10" name="台形 1509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490" name="グループ化 1489"/>
            <p:cNvGrpSpPr/>
            <p:nvPr/>
          </p:nvGrpSpPr>
          <p:grpSpPr>
            <a:xfrm rot="900000" flipH="1">
              <a:off x="8375508" y="2534990"/>
              <a:ext cx="486667" cy="1225859"/>
              <a:chOff x="3440832" y="2996952"/>
              <a:chExt cx="571745" cy="1440160"/>
            </a:xfrm>
          </p:grpSpPr>
          <p:grpSp>
            <p:nvGrpSpPr>
              <p:cNvPr id="1491" name="グループ化 1490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501" name="角丸四角形 1500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02" name="角丸四角形 1501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03" name="角丸四角形 1502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04" name="角丸四角形 1503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05" name="角丸四角形 1504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06" name="角丸四角形 1505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492" name="グループ化 1491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495" name="角丸四角形 1494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96" name="角丸四角形 1495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97" name="角丸四角形 1496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98" name="角丸四角形 1497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99" name="角丸四角形 1498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00" name="角丸四角形 1499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493" name="フリーフォーム 1492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494" name="台形 1493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534" name="グループ化 1533"/>
          <p:cNvGrpSpPr/>
          <p:nvPr/>
        </p:nvGrpSpPr>
        <p:grpSpPr>
          <a:xfrm>
            <a:off x="8489648" y="818710"/>
            <a:ext cx="429226" cy="1606368"/>
            <a:chOff x="6787108" y="1556791"/>
            <a:chExt cx="865832" cy="3240361"/>
          </a:xfrm>
        </p:grpSpPr>
        <p:grpSp>
          <p:nvGrpSpPr>
            <p:cNvPr id="1535" name="グループ化 1534"/>
            <p:cNvGrpSpPr/>
            <p:nvPr/>
          </p:nvGrpSpPr>
          <p:grpSpPr>
            <a:xfrm>
              <a:off x="6825208" y="3284984"/>
              <a:ext cx="792088" cy="1296144"/>
              <a:chOff x="6825208" y="3284984"/>
              <a:chExt cx="864096" cy="1296144"/>
            </a:xfrm>
            <a:solidFill>
              <a:srgbClr val="EEECE1">
                <a:lumMod val="10000"/>
              </a:srgbClr>
            </a:solidFill>
          </p:grpSpPr>
          <p:sp>
            <p:nvSpPr>
              <p:cNvPr id="1585" name="フローチャート: 手作業 1584"/>
              <p:cNvSpPr/>
              <p:nvPr/>
            </p:nvSpPr>
            <p:spPr>
              <a:xfrm>
                <a:off x="6825208" y="3284984"/>
                <a:ext cx="432048" cy="1296144"/>
              </a:xfrm>
              <a:prstGeom prst="flowChartManualOperation">
                <a:avLst/>
              </a:prstGeom>
              <a:solidFill>
                <a:srgbClr val="00B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86" name="フローチャート: 手作業 1585"/>
              <p:cNvSpPr/>
              <p:nvPr/>
            </p:nvSpPr>
            <p:spPr>
              <a:xfrm>
                <a:off x="7257256" y="3284984"/>
                <a:ext cx="432048" cy="1296144"/>
              </a:xfrm>
              <a:prstGeom prst="flowChartManualOperation">
                <a:avLst/>
              </a:prstGeom>
              <a:solidFill>
                <a:srgbClr val="00B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536" name="片側の 2 つの角を丸めた四角形 1535"/>
            <p:cNvSpPr/>
            <p:nvPr/>
          </p:nvSpPr>
          <p:spPr>
            <a:xfrm>
              <a:off x="6789564" y="2276872"/>
              <a:ext cx="863376" cy="1020234"/>
            </a:xfrm>
            <a:prstGeom prst="round2SameRect">
              <a:avLst>
                <a:gd name="adj1" fmla="val 16667"/>
                <a:gd name="adj2" fmla="val 10673"/>
              </a:avLst>
            </a:prstGeom>
            <a:solidFill>
              <a:srgbClr val="00B05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537" name="片側の 2 つの角を丸めた四角形 1536"/>
            <p:cNvSpPr/>
            <p:nvPr/>
          </p:nvSpPr>
          <p:spPr>
            <a:xfrm>
              <a:off x="6825208" y="4548188"/>
              <a:ext cx="360040" cy="24896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538" name="片側の 2 つの角を丸めた四角形 1537"/>
            <p:cNvSpPr/>
            <p:nvPr/>
          </p:nvSpPr>
          <p:spPr>
            <a:xfrm>
              <a:off x="7257256" y="4548188"/>
              <a:ext cx="360040" cy="24896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539" name="グループ化 1538"/>
            <p:cNvGrpSpPr/>
            <p:nvPr/>
          </p:nvGrpSpPr>
          <p:grpSpPr>
            <a:xfrm>
              <a:off x="6787108" y="1556791"/>
              <a:ext cx="864096" cy="936106"/>
              <a:chOff x="6787108" y="1556791"/>
              <a:chExt cx="864096" cy="93610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576" name="フローチャート : 論理積ゲート 1575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77" name="フローチャート : 論理積ゲート 1576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78" name="フローチャート : 論理積ゲート 1577"/>
              <p:cNvSpPr/>
              <p:nvPr/>
            </p:nvSpPr>
            <p:spPr>
              <a:xfrm rot="5400000">
                <a:off x="7003131" y="1954933"/>
                <a:ext cx="432049" cy="643880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79" name="片側の 2 つの角を切り取った四角形 1578"/>
              <p:cNvSpPr/>
              <p:nvPr/>
            </p:nvSpPr>
            <p:spPr>
              <a:xfrm>
                <a:off x="6859116" y="1556791"/>
                <a:ext cx="720080" cy="432048"/>
              </a:xfrm>
              <a:prstGeom prst="snip2SameRect">
                <a:avLst>
                  <a:gd name="adj1" fmla="val 41800"/>
                  <a:gd name="adj2" fmla="val 0"/>
                </a:avLst>
              </a:prstGeom>
              <a:solidFill>
                <a:srgbClr val="00B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80" name="フローチャート : 論理積ゲート 1579"/>
              <p:cNvSpPr/>
              <p:nvPr/>
            </p:nvSpPr>
            <p:spPr>
              <a:xfrm rot="5400000">
                <a:off x="7147148" y="1700807"/>
                <a:ext cx="144016" cy="720080"/>
              </a:xfrm>
              <a:prstGeom prst="flowChartDelay">
                <a:avLst/>
              </a:prstGeom>
              <a:solidFill>
                <a:srgbClr val="00B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81" name="フローチャート : 論理積ゲート 1580"/>
              <p:cNvSpPr/>
              <p:nvPr/>
            </p:nvSpPr>
            <p:spPr>
              <a:xfrm rot="16200000">
                <a:off x="7111144" y="1592795"/>
                <a:ext cx="216024" cy="576064"/>
              </a:xfrm>
              <a:prstGeom prst="flowChartDelay">
                <a:avLst/>
              </a:prstGeom>
              <a:solidFill>
                <a:srgbClr val="FFFF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82" name="アーチ 1581"/>
              <p:cNvSpPr/>
              <p:nvPr/>
            </p:nvSpPr>
            <p:spPr>
              <a:xfrm rot="10800000">
                <a:off x="689721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83" name="アーチ 1582"/>
              <p:cNvSpPr/>
              <p:nvPr/>
            </p:nvSpPr>
            <p:spPr>
              <a:xfrm rot="10800000" flipH="1">
                <a:off x="725725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84" name="アーチ 1583"/>
              <p:cNvSpPr/>
              <p:nvPr/>
            </p:nvSpPr>
            <p:spPr>
              <a:xfrm rot="10800000" flipH="1">
                <a:off x="7072982" y="2158082"/>
                <a:ext cx="288032" cy="288032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540" name="グループ化 1539"/>
            <p:cNvGrpSpPr/>
            <p:nvPr/>
          </p:nvGrpSpPr>
          <p:grpSpPr>
            <a:xfrm rot="20700000">
              <a:off x="6903547" y="2534991"/>
              <a:ext cx="486667" cy="1225859"/>
              <a:chOff x="3440832" y="2996952"/>
              <a:chExt cx="571745" cy="1440160"/>
            </a:xfrm>
          </p:grpSpPr>
          <p:grpSp>
            <p:nvGrpSpPr>
              <p:cNvPr id="1560" name="グループ化 1559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570" name="角丸四角形 1569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71" name="角丸四角形 1570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72" name="角丸四角形 1571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73" name="角丸四角形 1572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74" name="角丸四角形 1573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75" name="角丸四角形 1574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561" name="グループ化 1560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564" name="角丸四角形 1563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65" name="角丸四角形 1564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66" name="角丸四角形 1565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67" name="角丸四角形 1566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68" name="角丸四角形 1567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69" name="角丸四角形 1568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562" name="フリーフォーム 1561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00B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63" name="台形 1562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00B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541" name="グループ化 1540"/>
            <p:cNvGrpSpPr/>
            <p:nvPr/>
          </p:nvGrpSpPr>
          <p:grpSpPr>
            <a:xfrm rot="900000" flipH="1">
              <a:off x="7047564" y="2534990"/>
              <a:ext cx="486667" cy="1225859"/>
              <a:chOff x="3440832" y="2996952"/>
              <a:chExt cx="571745" cy="1440160"/>
            </a:xfrm>
          </p:grpSpPr>
          <p:grpSp>
            <p:nvGrpSpPr>
              <p:cNvPr id="1544" name="グループ化 1543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554" name="角丸四角形 1553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55" name="角丸四角形 1554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56" name="角丸四角形 1555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57" name="角丸四角形 1556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58" name="角丸四角形 1557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59" name="角丸四角形 1558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545" name="グループ化 1544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548" name="角丸四角形 1547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49" name="角丸四角形 1548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50" name="角丸四角形 1549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51" name="角丸四角形 1550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52" name="角丸四角形 1551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53" name="角丸四角形 1552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546" name="フリーフォーム 1545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00B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47" name="台形 1546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00B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542" name="角丸四角形 1541"/>
            <p:cNvSpPr/>
            <p:nvPr/>
          </p:nvSpPr>
          <p:spPr>
            <a:xfrm>
              <a:off x="6878290" y="4437112"/>
              <a:ext cx="288032" cy="144016"/>
            </a:xfrm>
            <a:prstGeom prst="roundRect">
              <a:avLst/>
            </a:prstGeom>
            <a:solidFill>
              <a:srgbClr val="00B05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543" name="角丸四角形 1542"/>
            <p:cNvSpPr/>
            <p:nvPr/>
          </p:nvSpPr>
          <p:spPr>
            <a:xfrm>
              <a:off x="7273578" y="4437112"/>
              <a:ext cx="288032" cy="144016"/>
            </a:xfrm>
            <a:prstGeom prst="roundRect">
              <a:avLst/>
            </a:prstGeom>
            <a:solidFill>
              <a:srgbClr val="00B05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1587" name="グループ化 1586"/>
          <p:cNvGrpSpPr/>
          <p:nvPr/>
        </p:nvGrpSpPr>
        <p:grpSpPr>
          <a:xfrm>
            <a:off x="8469305" y="3030603"/>
            <a:ext cx="426479" cy="1338718"/>
            <a:chOff x="8608478" y="1086360"/>
            <a:chExt cx="426479" cy="1338718"/>
          </a:xfrm>
        </p:grpSpPr>
        <p:grpSp>
          <p:nvGrpSpPr>
            <p:cNvPr id="1588" name="グループ化 1587"/>
            <p:cNvGrpSpPr/>
            <p:nvPr/>
          </p:nvGrpSpPr>
          <p:grpSpPr>
            <a:xfrm>
              <a:off x="8622029" y="1675440"/>
              <a:ext cx="392668" cy="642547"/>
              <a:chOff x="6825208" y="3284984"/>
              <a:chExt cx="864096" cy="1296144"/>
            </a:xfrm>
            <a:solidFill>
              <a:srgbClr val="FF0000"/>
            </a:solidFill>
          </p:grpSpPr>
          <p:sp>
            <p:nvSpPr>
              <p:cNvPr id="1638" name="フローチャート: 手作業 1637"/>
              <p:cNvSpPr/>
              <p:nvPr/>
            </p:nvSpPr>
            <p:spPr>
              <a:xfrm>
                <a:off x="6825208" y="3284984"/>
                <a:ext cx="432048" cy="1296144"/>
              </a:xfrm>
              <a:prstGeom prst="flowChartManualOperation">
                <a:avLst/>
              </a:prstGeom>
              <a:solidFill>
                <a:srgbClr val="00B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39" name="フローチャート: 手作業 1638"/>
              <p:cNvSpPr/>
              <p:nvPr/>
            </p:nvSpPr>
            <p:spPr>
              <a:xfrm>
                <a:off x="7257256" y="3284984"/>
                <a:ext cx="432048" cy="1296144"/>
              </a:xfrm>
              <a:prstGeom prst="flowChartManualOperation">
                <a:avLst/>
              </a:prstGeom>
              <a:solidFill>
                <a:srgbClr val="00B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589" name="片側の 2 つの角を丸めた四角形 1588"/>
            <p:cNvSpPr/>
            <p:nvPr/>
          </p:nvSpPr>
          <p:spPr>
            <a:xfrm>
              <a:off x="8614646" y="1282773"/>
              <a:ext cx="407434" cy="533531"/>
            </a:xfrm>
            <a:prstGeom prst="round2SameRect">
              <a:avLst>
                <a:gd name="adj1" fmla="val 16667"/>
                <a:gd name="adj2" fmla="val 9852"/>
              </a:avLst>
            </a:prstGeom>
            <a:solidFill>
              <a:srgbClr val="00B05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590" name="片側の 2 つの角を丸めた四角形 1589"/>
            <p:cNvSpPr/>
            <p:nvPr/>
          </p:nvSpPr>
          <p:spPr>
            <a:xfrm>
              <a:off x="8622029" y="2301657"/>
              <a:ext cx="178485" cy="123421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591" name="片側の 2 つの角を丸めた四角形 1590"/>
            <p:cNvSpPr/>
            <p:nvPr/>
          </p:nvSpPr>
          <p:spPr>
            <a:xfrm>
              <a:off x="8836212" y="2301657"/>
              <a:ext cx="178485" cy="123421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592" name="グループ化 1591"/>
            <p:cNvGrpSpPr/>
            <p:nvPr/>
          </p:nvGrpSpPr>
          <p:grpSpPr>
            <a:xfrm rot="20700000">
              <a:off x="8660865" y="1422912"/>
              <a:ext cx="241259" cy="607704"/>
              <a:chOff x="3440832" y="2996952"/>
              <a:chExt cx="571745" cy="1440160"/>
            </a:xfrm>
          </p:grpSpPr>
          <p:grpSp>
            <p:nvGrpSpPr>
              <p:cNvPr id="1622" name="グループ化 1621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632" name="角丸四角形 1631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33" name="角丸四角形 1632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34" name="角丸四角形 1633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35" name="角丸四角形 1634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36" name="角丸四角形 1635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37" name="角丸四角形 1636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623" name="グループ化 1622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626" name="角丸四角形 1625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27" name="角丸四角形 1626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28" name="角丸四角形 1627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29" name="角丸四角形 1628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30" name="角丸四角形 1629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31" name="角丸四角形 1630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624" name="フリーフォーム 1623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00B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25" name="台形 1624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00B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593" name="グループ化 1592"/>
            <p:cNvGrpSpPr/>
            <p:nvPr/>
          </p:nvGrpSpPr>
          <p:grpSpPr>
            <a:xfrm rot="900000" flipH="1">
              <a:off x="8732259" y="1422912"/>
              <a:ext cx="241259" cy="607704"/>
              <a:chOff x="3440832" y="2996952"/>
              <a:chExt cx="571745" cy="1440160"/>
            </a:xfrm>
          </p:grpSpPr>
          <p:grpSp>
            <p:nvGrpSpPr>
              <p:cNvPr id="1606" name="グループ化 1605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616" name="角丸四角形 1615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17" name="角丸四角形 1616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18" name="角丸四角形 1617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19" name="角丸四角形 1618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20" name="角丸四角形 1619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21" name="角丸四角形 1620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607" name="グループ化 1606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610" name="角丸四角形 1609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11" name="角丸四角形 1610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12" name="角丸四角形 1611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13" name="角丸四角形 1612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14" name="角丸四角形 1613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15" name="角丸四角形 1614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608" name="フリーフォーム 1607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00B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09" name="台形 1608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00B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594" name="角丸四角形 1593"/>
            <p:cNvSpPr/>
            <p:nvPr/>
          </p:nvSpPr>
          <p:spPr>
            <a:xfrm>
              <a:off x="8648344" y="2246593"/>
              <a:ext cx="142788" cy="71394"/>
            </a:xfrm>
            <a:prstGeom prst="roundRect">
              <a:avLst/>
            </a:prstGeom>
            <a:solidFill>
              <a:srgbClr val="00B05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595" name="角丸四角形 1594"/>
            <p:cNvSpPr/>
            <p:nvPr/>
          </p:nvSpPr>
          <p:spPr>
            <a:xfrm>
              <a:off x="8844303" y="2246593"/>
              <a:ext cx="142788" cy="71394"/>
            </a:xfrm>
            <a:prstGeom prst="roundRect">
              <a:avLst/>
            </a:prstGeom>
            <a:solidFill>
              <a:srgbClr val="00B05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596" name="グループ化 1595"/>
            <p:cNvGrpSpPr/>
            <p:nvPr/>
          </p:nvGrpSpPr>
          <p:grpSpPr>
            <a:xfrm>
              <a:off x="8608478" y="1086360"/>
              <a:ext cx="426479" cy="462020"/>
              <a:chOff x="6787108" y="1556791"/>
              <a:chExt cx="864096" cy="93610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597" name="フローチャート : 論理積ゲート 1596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98" name="フローチャート : 論理積ゲート 1597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99" name="フローチャート : 論理積ゲート 1598"/>
              <p:cNvSpPr/>
              <p:nvPr/>
            </p:nvSpPr>
            <p:spPr>
              <a:xfrm rot="5400000">
                <a:off x="7003131" y="1954933"/>
                <a:ext cx="432049" cy="643880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00" name="片側の 2 つの角を切り取った四角形 1599"/>
              <p:cNvSpPr/>
              <p:nvPr/>
            </p:nvSpPr>
            <p:spPr>
              <a:xfrm>
                <a:off x="6859116" y="1556791"/>
                <a:ext cx="720080" cy="432048"/>
              </a:xfrm>
              <a:prstGeom prst="snip2SameRect">
                <a:avLst>
                  <a:gd name="adj1" fmla="val 41800"/>
                  <a:gd name="adj2" fmla="val 0"/>
                </a:avLst>
              </a:prstGeom>
              <a:solidFill>
                <a:srgbClr val="00B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01" name="フローチャート : 論理積ゲート 1600"/>
              <p:cNvSpPr/>
              <p:nvPr/>
            </p:nvSpPr>
            <p:spPr>
              <a:xfrm rot="5400000">
                <a:off x="7094190" y="1753766"/>
                <a:ext cx="249934" cy="720080"/>
              </a:xfrm>
              <a:prstGeom prst="flowChartDelay">
                <a:avLst/>
              </a:prstGeom>
              <a:solidFill>
                <a:srgbClr val="00B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02" name="フローチャート : 論理積ゲート 1601"/>
              <p:cNvSpPr/>
              <p:nvPr/>
            </p:nvSpPr>
            <p:spPr>
              <a:xfrm rot="16200000">
                <a:off x="7149682" y="1631330"/>
                <a:ext cx="138953" cy="576063"/>
              </a:xfrm>
              <a:prstGeom prst="flowChartDelay">
                <a:avLst/>
              </a:prstGeom>
              <a:solidFill>
                <a:srgbClr val="FFFF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03" name="アーチ 1602"/>
              <p:cNvSpPr/>
              <p:nvPr/>
            </p:nvSpPr>
            <p:spPr>
              <a:xfrm rot="10800000">
                <a:off x="6897215" y="2150654"/>
                <a:ext cx="288033" cy="198227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04" name="アーチ 1603"/>
              <p:cNvSpPr/>
              <p:nvPr/>
            </p:nvSpPr>
            <p:spPr>
              <a:xfrm rot="10800000" flipH="1">
                <a:off x="7257256" y="2150654"/>
                <a:ext cx="288033" cy="198227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05" name="アーチ 1604"/>
              <p:cNvSpPr/>
              <p:nvPr/>
            </p:nvSpPr>
            <p:spPr>
              <a:xfrm rot="10800000" flipH="1">
                <a:off x="7072983" y="2302098"/>
                <a:ext cx="288033" cy="144016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640" name="グループ化 1639"/>
          <p:cNvGrpSpPr/>
          <p:nvPr/>
        </p:nvGrpSpPr>
        <p:grpSpPr>
          <a:xfrm>
            <a:off x="8466001" y="4732206"/>
            <a:ext cx="497559" cy="1599297"/>
            <a:chOff x="8042107" y="1556791"/>
            <a:chExt cx="1008112" cy="3240361"/>
          </a:xfrm>
        </p:grpSpPr>
        <p:sp>
          <p:nvSpPr>
            <p:cNvPr id="1641" name="涙形 1640"/>
            <p:cNvSpPr/>
            <p:nvPr/>
          </p:nvSpPr>
          <p:spPr>
            <a:xfrm rot="8100000">
              <a:off x="8042107" y="1765579"/>
              <a:ext cx="1008112" cy="1008112"/>
            </a:xfrm>
            <a:prstGeom prst="teardrop">
              <a:avLst/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642" name="グループ化 1641"/>
            <p:cNvGrpSpPr/>
            <p:nvPr/>
          </p:nvGrpSpPr>
          <p:grpSpPr>
            <a:xfrm>
              <a:off x="8153152" y="3284984"/>
              <a:ext cx="792088" cy="1296144"/>
              <a:chOff x="6825208" y="3284984"/>
              <a:chExt cx="864096" cy="1296144"/>
            </a:xfrm>
            <a:solidFill>
              <a:sysClr val="windowText" lastClr="000000">
                <a:lumMod val="85000"/>
                <a:lumOff val="15000"/>
              </a:sysClr>
            </a:solidFill>
          </p:grpSpPr>
          <p:sp>
            <p:nvSpPr>
              <p:cNvPr id="1690" name="フローチャート: 手作業 1689"/>
              <p:cNvSpPr/>
              <p:nvPr/>
            </p:nvSpPr>
            <p:spPr>
              <a:xfrm>
                <a:off x="6825208" y="3284984"/>
                <a:ext cx="432048" cy="1296144"/>
              </a:xfrm>
              <a:prstGeom prst="flowChartManualOperati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91" name="フローチャート: 手作業 1690"/>
              <p:cNvSpPr/>
              <p:nvPr/>
            </p:nvSpPr>
            <p:spPr>
              <a:xfrm>
                <a:off x="7257256" y="3284984"/>
                <a:ext cx="432048" cy="1296144"/>
              </a:xfrm>
              <a:prstGeom prst="flowChartManualOperati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643" name="片側の 2 つの角を丸めた四角形 1642"/>
            <p:cNvSpPr/>
            <p:nvPr/>
          </p:nvSpPr>
          <p:spPr>
            <a:xfrm>
              <a:off x="8096277" y="2276873"/>
              <a:ext cx="905840" cy="1224137"/>
            </a:xfrm>
            <a:prstGeom prst="round2SameRect">
              <a:avLst>
                <a:gd name="adj1" fmla="val 16667"/>
                <a:gd name="adj2" fmla="val 7697"/>
              </a:avLst>
            </a:prstGeom>
            <a:solidFill>
              <a:srgbClr val="00B05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644" name="片側の 2 つの角を丸めた四角形 1643"/>
            <p:cNvSpPr/>
            <p:nvPr/>
          </p:nvSpPr>
          <p:spPr>
            <a:xfrm>
              <a:off x="8153152" y="4548188"/>
              <a:ext cx="360040" cy="24896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645" name="片側の 2 つの角を丸めた四角形 1644"/>
            <p:cNvSpPr/>
            <p:nvPr/>
          </p:nvSpPr>
          <p:spPr>
            <a:xfrm>
              <a:off x="8585200" y="4548188"/>
              <a:ext cx="360040" cy="24896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646" name="グループ化 1645"/>
            <p:cNvGrpSpPr/>
            <p:nvPr/>
          </p:nvGrpSpPr>
          <p:grpSpPr>
            <a:xfrm>
              <a:off x="8115052" y="1556791"/>
              <a:ext cx="864096" cy="936106"/>
              <a:chOff x="6787108" y="1556791"/>
              <a:chExt cx="864096" cy="93610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681" name="フローチャート : 論理積ゲート 1680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82" name="フローチャート : 論理積ゲート 1681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83" name="フローチャート : 論理積ゲート 1682"/>
              <p:cNvSpPr/>
              <p:nvPr/>
            </p:nvSpPr>
            <p:spPr>
              <a:xfrm rot="5400000">
                <a:off x="7003131" y="1954933"/>
                <a:ext cx="432049" cy="643880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84" name="片側の 2 つの角を切り取った四角形 1683"/>
              <p:cNvSpPr/>
              <p:nvPr/>
            </p:nvSpPr>
            <p:spPr>
              <a:xfrm>
                <a:off x="6859116" y="1556791"/>
                <a:ext cx="720080" cy="432048"/>
              </a:xfrm>
              <a:prstGeom prst="snip2SameRect">
                <a:avLst>
                  <a:gd name="adj1" fmla="val 41800"/>
                  <a:gd name="adj2" fmla="val 0"/>
                </a:avLst>
              </a:prstGeom>
              <a:solidFill>
                <a:srgbClr val="00B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85" name="フローチャート : 論理積ゲート 1684"/>
              <p:cNvSpPr/>
              <p:nvPr/>
            </p:nvSpPr>
            <p:spPr>
              <a:xfrm rot="5400000">
                <a:off x="7147148" y="1700807"/>
                <a:ext cx="144016" cy="720080"/>
              </a:xfrm>
              <a:prstGeom prst="flowChartDelay">
                <a:avLst/>
              </a:prstGeom>
              <a:solidFill>
                <a:srgbClr val="00B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86" name="フローチャート : 論理積ゲート 1685"/>
              <p:cNvSpPr/>
              <p:nvPr/>
            </p:nvSpPr>
            <p:spPr>
              <a:xfrm rot="16200000">
                <a:off x="7111144" y="1592795"/>
                <a:ext cx="216024" cy="576064"/>
              </a:xfrm>
              <a:prstGeom prst="flowChartDelay">
                <a:avLst/>
              </a:prstGeom>
              <a:solidFill>
                <a:srgbClr val="FFFF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87" name="アーチ 1686"/>
              <p:cNvSpPr/>
              <p:nvPr/>
            </p:nvSpPr>
            <p:spPr>
              <a:xfrm rot="10800000">
                <a:off x="689721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88" name="アーチ 1687"/>
              <p:cNvSpPr/>
              <p:nvPr/>
            </p:nvSpPr>
            <p:spPr>
              <a:xfrm rot="10800000" flipH="1">
                <a:off x="725725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89" name="アーチ 1688"/>
              <p:cNvSpPr/>
              <p:nvPr/>
            </p:nvSpPr>
            <p:spPr>
              <a:xfrm rot="10800000" flipH="1">
                <a:off x="7072982" y="2158082"/>
                <a:ext cx="288032" cy="288032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647" name="グループ化 1646"/>
            <p:cNvGrpSpPr/>
            <p:nvPr/>
          </p:nvGrpSpPr>
          <p:grpSpPr>
            <a:xfrm rot="20700000">
              <a:off x="8231491" y="2534991"/>
              <a:ext cx="486667" cy="1225859"/>
              <a:chOff x="3440832" y="2996952"/>
              <a:chExt cx="571745" cy="1440160"/>
            </a:xfrm>
          </p:grpSpPr>
          <p:grpSp>
            <p:nvGrpSpPr>
              <p:cNvPr id="1665" name="グループ化 1664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675" name="角丸四角形 1674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76" name="角丸四角形 1675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77" name="角丸四角形 1676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78" name="角丸四角形 1677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79" name="角丸四角形 1678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80" name="角丸四角形 1679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666" name="グループ化 1665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669" name="角丸四角形 1668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70" name="角丸四角形 1669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71" name="角丸四角形 1670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72" name="角丸四角形 1671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73" name="角丸四角形 1672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74" name="角丸四角形 1673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667" name="フリーフォーム 1666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00B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68" name="台形 1667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00B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648" name="グループ化 1647"/>
            <p:cNvGrpSpPr/>
            <p:nvPr/>
          </p:nvGrpSpPr>
          <p:grpSpPr>
            <a:xfrm rot="900000" flipH="1">
              <a:off x="8375508" y="2534990"/>
              <a:ext cx="486667" cy="1225859"/>
              <a:chOff x="3440832" y="2996952"/>
              <a:chExt cx="571745" cy="1440160"/>
            </a:xfrm>
          </p:grpSpPr>
          <p:grpSp>
            <p:nvGrpSpPr>
              <p:cNvPr id="1649" name="グループ化 1648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659" name="角丸四角形 1658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60" name="角丸四角形 1659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61" name="角丸四角形 1660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62" name="角丸四角形 1661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63" name="角丸四角形 1662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64" name="角丸四角形 1663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650" name="グループ化 1649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653" name="角丸四角形 1652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54" name="角丸四角形 1653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55" name="角丸四角形 1654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56" name="角丸四角形 1655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57" name="角丸四角形 1656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58" name="角丸四角形 1657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651" name="フリーフォーム 1650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00B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52" name="台形 1651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00B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0111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5" name="グループ化 904"/>
          <p:cNvGrpSpPr/>
          <p:nvPr/>
        </p:nvGrpSpPr>
        <p:grpSpPr>
          <a:xfrm>
            <a:off x="940768" y="1054994"/>
            <a:ext cx="497559" cy="1407362"/>
            <a:chOff x="2830216" y="2952930"/>
            <a:chExt cx="497559" cy="1407362"/>
          </a:xfrm>
        </p:grpSpPr>
        <p:sp>
          <p:nvSpPr>
            <p:cNvPr id="906" name="涙形 905"/>
            <p:cNvSpPr/>
            <p:nvPr/>
          </p:nvSpPr>
          <p:spPr>
            <a:xfrm rot="8100000">
              <a:off x="2830216" y="2994002"/>
              <a:ext cx="497559" cy="497559"/>
            </a:xfrm>
            <a:prstGeom prst="teardrop">
              <a:avLst/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907" name="グループ化 906"/>
            <p:cNvGrpSpPr/>
            <p:nvPr/>
          </p:nvGrpSpPr>
          <p:grpSpPr>
            <a:xfrm>
              <a:off x="2885022" y="3613954"/>
              <a:ext cx="390939" cy="639719"/>
              <a:chOff x="6825208" y="3284984"/>
              <a:chExt cx="864096" cy="1296144"/>
            </a:xfrm>
            <a:solidFill>
              <a:sysClr val="windowText" lastClr="000000">
                <a:lumMod val="85000"/>
                <a:lumOff val="15000"/>
              </a:sysClr>
            </a:solidFill>
          </p:grpSpPr>
          <p:sp>
            <p:nvSpPr>
              <p:cNvPr id="998" name="フローチャート: 手作業 997"/>
              <p:cNvSpPr/>
              <p:nvPr/>
            </p:nvSpPr>
            <p:spPr>
              <a:xfrm>
                <a:off x="6825208" y="3284984"/>
                <a:ext cx="432048" cy="1296144"/>
              </a:xfrm>
              <a:prstGeom prst="flowChartManualOperati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99" name="フローチャート: 手作業 998"/>
              <p:cNvSpPr/>
              <p:nvPr/>
            </p:nvSpPr>
            <p:spPr>
              <a:xfrm>
                <a:off x="7257256" y="3284984"/>
                <a:ext cx="432048" cy="1296144"/>
              </a:xfrm>
              <a:prstGeom prst="flowChartManualOperati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908" name="片側の 2 つの角を丸めた四角形 907"/>
            <p:cNvSpPr/>
            <p:nvPr/>
          </p:nvSpPr>
          <p:spPr>
            <a:xfrm>
              <a:off x="2849482" y="3199447"/>
              <a:ext cx="462019" cy="556953"/>
            </a:xfrm>
            <a:prstGeom prst="round2SameRect">
              <a:avLst/>
            </a:prstGeom>
            <a:solidFill>
              <a:srgbClr val="4F81BD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09" name="片側の 2 つの角を丸めた四角形 908"/>
            <p:cNvSpPr/>
            <p:nvPr/>
          </p:nvSpPr>
          <p:spPr>
            <a:xfrm>
              <a:off x="2885022" y="4237415"/>
              <a:ext cx="177700" cy="122877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910" name="片側の 2 つの角を丸めた四角形 909"/>
            <p:cNvSpPr/>
            <p:nvPr/>
          </p:nvSpPr>
          <p:spPr>
            <a:xfrm>
              <a:off x="3098261" y="4237415"/>
              <a:ext cx="177700" cy="122877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911" name="グループ化 910"/>
            <p:cNvGrpSpPr/>
            <p:nvPr/>
          </p:nvGrpSpPr>
          <p:grpSpPr>
            <a:xfrm rot="20700000">
              <a:off x="2923687" y="3300188"/>
              <a:ext cx="240197" cy="605029"/>
              <a:chOff x="3440832" y="2996952"/>
              <a:chExt cx="571745" cy="1440160"/>
            </a:xfrm>
          </p:grpSpPr>
          <p:grpSp>
            <p:nvGrpSpPr>
              <p:cNvPr id="939" name="グループ化 938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992" name="角丸四角形 991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93" name="角丸四角形 992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94" name="角丸四角形 993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95" name="角丸四角形 994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96" name="角丸四角形 995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97" name="角丸四角形 996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940" name="グループ化 939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943" name="角丸四角形 942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44" name="角丸四角形 943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45" name="角丸四角形 944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46" name="角丸四角形 945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47" name="角丸四角形 946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48" name="角丸四角形 947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941" name="フリーフォーム 940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42" name="台形 941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12" name="グループ化 911"/>
            <p:cNvGrpSpPr/>
            <p:nvPr/>
          </p:nvGrpSpPr>
          <p:grpSpPr>
            <a:xfrm rot="900000" flipH="1">
              <a:off x="2994768" y="3300187"/>
              <a:ext cx="240197" cy="605029"/>
              <a:chOff x="3440832" y="2996952"/>
              <a:chExt cx="571745" cy="1440160"/>
            </a:xfrm>
          </p:grpSpPr>
          <p:grpSp>
            <p:nvGrpSpPr>
              <p:cNvPr id="923" name="グループ化 922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933" name="角丸四角形 932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34" name="角丸四角形 933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35" name="角丸四角形 934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36" name="角丸四角形 935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37" name="角丸四角形 936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38" name="角丸四角形 937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924" name="グループ化 923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927" name="角丸四角形 926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28" name="角丸四角形 927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29" name="角丸四角形 928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30" name="角丸四角形 929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31" name="角丸四角形 930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32" name="角丸四角形 931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925" name="フリーフォーム 924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26" name="台形 925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4F81BD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913" name="グループ化 912"/>
            <p:cNvGrpSpPr/>
            <p:nvPr/>
          </p:nvGrpSpPr>
          <p:grpSpPr>
            <a:xfrm>
              <a:off x="2866217" y="2952930"/>
              <a:ext cx="426479" cy="462020"/>
              <a:chOff x="6787108" y="1556791"/>
              <a:chExt cx="864096" cy="93610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914" name="フローチャート : 論理積ゲート 913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15" name="フローチャート : 論理積ゲート 914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16" name="フローチャート : 論理積ゲート 915"/>
              <p:cNvSpPr/>
              <p:nvPr/>
            </p:nvSpPr>
            <p:spPr>
              <a:xfrm rot="5400000">
                <a:off x="7003131" y="1954933"/>
                <a:ext cx="432049" cy="643880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17" name="片側の 2 つの角を切り取った四角形 916"/>
              <p:cNvSpPr/>
              <p:nvPr/>
            </p:nvSpPr>
            <p:spPr>
              <a:xfrm>
                <a:off x="6859116" y="1556791"/>
                <a:ext cx="720080" cy="432048"/>
              </a:xfrm>
              <a:prstGeom prst="snip2SameRect">
                <a:avLst>
                  <a:gd name="adj1" fmla="val 41800"/>
                  <a:gd name="adj2" fmla="val 0"/>
                </a:avLst>
              </a:prstGeom>
              <a:solidFill>
                <a:srgbClr val="1F497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18" name="フローチャート : 論理積ゲート 917"/>
              <p:cNvSpPr/>
              <p:nvPr/>
            </p:nvSpPr>
            <p:spPr>
              <a:xfrm rot="5400000">
                <a:off x="7094190" y="1753766"/>
                <a:ext cx="249934" cy="720080"/>
              </a:xfrm>
              <a:prstGeom prst="flowChartDelay">
                <a:avLst/>
              </a:prstGeom>
              <a:solidFill>
                <a:srgbClr val="1F497D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19" name="フローチャート : 論理積ゲート 918"/>
              <p:cNvSpPr/>
              <p:nvPr/>
            </p:nvSpPr>
            <p:spPr>
              <a:xfrm rot="16200000">
                <a:off x="7149682" y="1631330"/>
                <a:ext cx="138953" cy="576063"/>
              </a:xfrm>
              <a:prstGeom prst="flowChartDelay">
                <a:avLst/>
              </a:prstGeom>
              <a:solidFill>
                <a:srgbClr val="3399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20" name="アーチ 919"/>
              <p:cNvSpPr/>
              <p:nvPr/>
            </p:nvSpPr>
            <p:spPr>
              <a:xfrm rot="10800000">
                <a:off x="6897215" y="2150654"/>
                <a:ext cx="288033" cy="198227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21" name="アーチ 920"/>
              <p:cNvSpPr/>
              <p:nvPr/>
            </p:nvSpPr>
            <p:spPr>
              <a:xfrm rot="10800000" flipH="1">
                <a:off x="7257256" y="2150654"/>
                <a:ext cx="288033" cy="198227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22" name="アーチ 921"/>
              <p:cNvSpPr/>
              <p:nvPr/>
            </p:nvSpPr>
            <p:spPr>
              <a:xfrm rot="10800000" flipH="1">
                <a:off x="7072983" y="2302098"/>
                <a:ext cx="288033" cy="144016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000" name="グループ化 999"/>
          <p:cNvGrpSpPr/>
          <p:nvPr/>
        </p:nvGrpSpPr>
        <p:grpSpPr>
          <a:xfrm>
            <a:off x="4779099" y="1042174"/>
            <a:ext cx="497559" cy="1407362"/>
            <a:chOff x="8552836" y="2952930"/>
            <a:chExt cx="497559" cy="1407362"/>
          </a:xfrm>
        </p:grpSpPr>
        <p:sp>
          <p:nvSpPr>
            <p:cNvPr id="1001" name="涙形 1000"/>
            <p:cNvSpPr/>
            <p:nvPr/>
          </p:nvSpPr>
          <p:spPr>
            <a:xfrm rot="8100000">
              <a:off x="8552836" y="2994002"/>
              <a:ext cx="497559" cy="497559"/>
            </a:xfrm>
            <a:prstGeom prst="teardrop">
              <a:avLst/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002" name="グループ化 1001"/>
            <p:cNvGrpSpPr/>
            <p:nvPr/>
          </p:nvGrpSpPr>
          <p:grpSpPr>
            <a:xfrm>
              <a:off x="8607642" y="3613954"/>
              <a:ext cx="390939" cy="639719"/>
              <a:chOff x="6825208" y="3284984"/>
              <a:chExt cx="864096" cy="1296144"/>
            </a:xfrm>
            <a:solidFill>
              <a:sysClr val="windowText" lastClr="000000">
                <a:lumMod val="85000"/>
                <a:lumOff val="15000"/>
              </a:sysClr>
            </a:solidFill>
          </p:grpSpPr>
          <p:sp>
            <p:nvSpPr>
              <p:cNvPr id="1238" name="フローチャート: 手作業 1237"/>
              <p:cNvSpPr/>
              <p:nvPr/>
            </p:nvSpPr>
            <p:spPr>
              <a:xfrm>
                <a:off x="6825208" y="3284984"/>
                <a:ext cx="432048" cy="1296144"/>
              </a:xfrm>
              <a:prstGeom prst="flowChartManualOperati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39" name="フローチャート: 手作業 1238"/>
              <p:cNvSpPr/>
              <p:nvPr/>
            </p:nvSpPr>
            <p:spPr>
              <a:xfrm>
                <a:off x="7257256" y="3284984"/>
                <a:ext cx="432048" cy="1296144"/>
              </a:xfrm>
              <a:prstGeom prst="flowChartManualOperati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003" name="片側の 2 つの角を丸めた四角形 1002"/>
            <p:cNvSpPr/>
            <p:nvPr/>
          </p:nvSpPr>
          <p:spPr>
            <a:xfrm>
              <a:off x="8584143" y="3199447"/>
              <a:ext cx="437938" cy="556953"/>
            </a:xfrm>
            <a:prstGeom prst="round2SameRect">
              <a:avLst>
                <a:gd name="adj1" fmla="val 16667"/>
                <a:gd name="adj2" fmla="val 11133"/>
              </a:avLst>
            </a:prstGeom>
            <a:solidFill>
              <a:srgbClr val="FFCC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004" name="片側の 2 つの角を丸めた四角形 1003"/>
            <p:cNvSpPr/>
            <p:nvPr/>
          </p:nvSpPr>
          <p:spPr>
            <a:xfrm>
              <a:off x="8607642" y="4237415"/>
              <a:ext cx="177700" cy="122877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005" name="片側の 2 つの角を丸めた四角形 1004"/>
            <p:cNvSpPr/>
            <p:nvPr/>
          </p:nvSpPr>
          <p:spPr>
            <a:xfrm>
              <a:off x="8820881" y="4237415"/>
              <a:ext cx="177700" cy="122877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006" name="グループ化 1005"/>
            <p:cNvGrpSpPr/>
            <p:nvPr/>
          </p:nvGrpSpPr>
          <p:grpSpPr>
            <a:xfrm rot="20700000">
              <a:off x="8646307" y="3300188"/>
              <a:ext cx="240197" cy="605029"/>
              <a:chOff x="3440832" y="2996952"/>
              <a:chExt cx="571745" cy="1440160"/>
            </a:xfrm>
          </p:grpSpPr>
          <p:grpSp>
            <p:nvGrpSpPr>
              <p:cNvPr id="1222" name="グループ化 1221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232" name="角丸四角形 1231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33" name="角丸四角形 1232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34" name="角丸四角形 1233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35" name="角丸四角形 1234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36" name="角丸四角形 1235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37" name="角丸四角形 1236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223" name="グループ化 1222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226" name="角丸四角形 1225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27" name="角丸四角形 1226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28" name="角丸四角形 1227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29" name="角丸四角形 1228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30" name="角丸四角形 1229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31" name="角丸四角形 1230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224" name="フリーフォーム 1223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CC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25" name="台形 1224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FFCC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007" name="グループ化 1006"/>
            <p:cNvGrpSpPr/>
            <p:nvPr/>
          </p:nvGrpSpPr>
          <p:grpSpPr>
            <a:xfrm rot="900000" flipH="1">
              <a:off x="8717388" y="3300187"/>
              <a:ext cx="240197" cy="605029"/>
              <a:chOff x="3440832" y="2996952"/>
              <a:chExt cx="571745" cy="1440160"/>
            </a:xfrm>
          </p:grpSpPr>
          <p:grpSp>
            <p:nvGrpSpPr>
              <p:cNvPr id="1018" name="グループ化 1017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028" name="角丸四角形 1027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29" name="角丸四角形 1028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18" name="角丸四角形 1217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19" name="角丸四角形 1218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20" name="角丸四角形 1219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21" name="角丸四角形 1220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019" name="グループ化 1018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022" name="角丸四角形 1021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23" name="角丸四角形 1022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24" name="角丸四角形 1023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25" name="角丸四角形 1024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26" name="角丸四角形 1025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027" name="角丸四角形 1026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020" name="フリーフォーム 1019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CC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21" name="台形 1020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FFCC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008" name="グループ化 1007"/>
            <p:cNvGrpSpPr/>
            <p:nvPr/>
          </p:nvGrpSpPr>
          <p:grpSpPr>
            <a:xfrm>
              <a:off x="8588837" y="2952930"/>
              <a:ext cx="426479" cy="462020"/>
              <a:chOff x="6787108" y="1556791"/>
              <a:chExt cx="864096" cy="93610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009" name="フローチャート : 論理積ゲート 1008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10" name="フローチャート : 論理積ゲート 1009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11" name="フローチャート : 論理積ゲート 1010"/>
              <p:cNvSpPr/>
              <p:nvPr/>
            </p:nvSpPr>
            <p:spPr>
              <a:xfrm rot="5400000">
                <a:off x="7003131" y="1954933"/>
                <a:ext cx="432049" cy="643880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12" name="片側の 2 つの角を切り取った四角形 1011"/>
              <p:cNvSpPr/>
              <p:nvPr/>
            </p:nvSpPr>
            <p:spPr>
              <a:xfrm>
                <a:off x="6859116" y="1556791"/>
                <a:ext cx="720080" cy="432048"/>
              </a:xfrm>
              <a:prstGeom prst="snip2SameRect">
                <a:avLst>
                  <a:gd name="adj1" fmla="val 41800"/>
                  <a:gd name="adj2" fmla="val 0"/>
                </a:avLst>
              </a:prstGeom>
              <a:solidFill>
                <a:srgbClr val="FFCC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13" name="フローチャート : 論理積ゲート 1012"/>
              <p:cNvSpPr/>
              <p:nvPr/>
            </p:nvSpPr>
            <p:spPr>
              <a:xfrm rot="5400000">
                <a:off x="7094190" y="1753766"/>
                <a:ext cx="249934" cy="720080"/>
              </a:xfrm>
              <a:prstGeom prst="flowChartDelay">
                <a:avLst/>
              </a:prstGeom>
              <a:solidFill>
                <a:srgbClr val="FFCC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14" name="フローチャート : 論理積ゲート 1013"/>
              <p:cNvSpPr/>
              <p:nvPr/>
            </p:nvSpPr>
            <p:spPr>
              <a:xfrm rot="16200000">
                <a:off x="7149682" y="1631330"/>
                <a:ext cx="138953" cy="576063"/>
              </a:xfrm>
              <a:prstGeom prst="flowChartDelay">
                <a:avLst/>
              </a:prstGeom>
              <a:solidFill>
                <a:srgbClr val="00B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15" name="アーチ 1014"/>
              <p:cNvSpPr/>
              <p:nvPr/>
            </p:nvSpPr>
            <p:spPr>
              <a:xfrm rot="10800000">
                <a:off x="6897215" y="2150654"/>
                <a:ext cx="288033" cy="198227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16" name="アーチ 1015"/>
              <p:cNvSpPr/>
              <p:nvPr/>
            </p:nvSpPr>
            <p:spPr>
              <a:xfrm rot="10800000" flipH="1">
                <a:off x="7257256" y="2150654"/>
                <a:ext cx="288033" cy="198227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17" name="アーチ 1016"/>
              <p:cNvSpPr/>
              <p:nvPr/>
            </p:nvSpPr>
            <p:spPr>
              <a:xfrm rot="10800000" flipH="1">
                <a:off x="7072983" y="2302098"/>
                <a:ext cx="288033" cy="144016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240" name="グループ化 1239"/>
          <p:cNvGrpSpPr/>
          <p:nvPr/>
        </p:nvGrpSpPr>
        <p:grpSpPr>
          <a:xfrm>
            <a:off x="2782659" y="1042174"/>
            <a:ext cx="497559" cy="1407362"/>
            <a:chOff x="8552836" y="2952930"/>
            <a:chExt cx="497559" cy="1407362"/>
          </a:xfrm>
        </p:grpSpPr>
        <p:sp>
          <p:nvSpPr>
            <p:cNvPr id="1241" name="涙形 1240"/>
            <p:cNvSpPr/>
            <p:nvPr/>
          </p:nvSpPr>
          <p:spPr>
            <a:xfrm rot="8100000">
              <a:off x="8552836" y="2994002"/>
              <a:ext cx="497559" cy="497559"/>
            </a:xfrm>
            <a:prstGeom prst="teardrop">
              <a:avLst/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242" name="グループ化 1241"/>
            <p:cNvGrpSpPr/>
            <p:nvPr/>
          </p:nvGrpSpPr>
          <p:grpSpPr>
            <a:xfrm>
              <a:off x="8607642" y="3613954"/>
              <a:ext cx="390939" cy="639719"/>
              <a:chOff x="6825208" y="3284984"/>
              <a:chExt cx="864096" cy="1296144"/>
            </a:xfrm>
            <a:solidFill>
              <a:sysClr val="windowText" lastClr="000000">
                <a:lumMod val="85000"/>
                <a:lumOff val="15000"/>
              </a:sysClr>
            </a:solidFill>
          </p:grpSpPr>
          <p:sp>
            <p:nvSpPr>
              <p:cNvPr id="1290" name="フローチャート: 手作業 1289"/>
              <p:cNvSpPr/>
              <p:nvPr/>
            </p:nvSpPr>
            <p:spPr>
              <a:xfrm>
                <a:off x="6825208" y="3284984"/>
                <a:ext cx="432048" cy="1296144"/>
              </a:xfrm>
              <a:prstGeom prst="flowChartManualOperati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91" name="フローチャート: 手作業 1290"/>
              <p:cNvSpPr/>
              <p:nvPr/>
            </p:nvSpPr>
            <p:spPr>
              <a:xfrm>
                <a:off x="7257256" y="3284984"/>
                <a:ext cx="432048" cy="1296144"/>
              </a:xfrm>
              <a:prstGeom prst="flowChartManualOperati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243" name="片側の 2 つの角を丸めた四角形 1242"/>
            <p:cNvSpPr/>
            <p:nvPr/>
          </p:nvSpPr>
          <p:spPr>
            <a:xfrm>
              <a:off x="8584143" y="3199447"/>
              <a:ext cx="437938" cy="556953"/>
            </a:xfrm>
            <a:prstGeom prst="round2SameRect">
              <a:avLst>
                <a:gd name="adj1" fmla="val 16667"/>
                <a:gd name="adj2" fmla="val 11133"/>
              </a:avLst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244" name="片側の 2 つの角を丸めた四角形 1243"/>
            <p:cNvSpPr/>
            <p:nvPr/>
          </p:nvSpPr>
          <p:spPr>
            <a:xfrm>
              <a:off x="8607642" y="4237415"/>
              <a:ext cx="177700" cy="122877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245" name="片側の 2 つの角を丸めた四角形 1244"/>
            <p:cNvSpPr/>
            <p:nvPr/>
          </p:nvSpPr>
          <p:spPr>
            <a:xfrm>
              <a:off x="8820881" y="4237415"/>
              <a:ext cx="177700" cy="122877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246" name="グループ化 1245"/>
            <p:cNvGrpSpPr/>
            <p:nvPr/>
          </p:nvGrpSpPr>
          <p:grpSpPr>
            <a:xfrm rot="20700000">
              <a:off x="8646307" y="3300188"/>
              <a:ext cx="240197" cy="605029"/>
              <a:chOff x="3440832" y="2996952"/>
              <a:chExt cx="571745" cy="1440160"/>
            </a:xfrm>
          </p:grpSpPr>
          <p:grpSp>
            <p:nvGrpSpPr>
              <p:cNvPr id="1274" name="グループ化 1273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284" name="角丸四角形 1283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85" name="角丸四角形 1284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86" name="角丸四角形 1285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87" name="角丸四角形 1286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88" name="角丸四角形 1287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89" name="角丸四角形 1288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275" name="グループ化 1274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278" name="角丸四角形 1277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79" name="角丸四角形 1278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80" name="角丸四角形 1279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81" name="角丸四角形 1280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82" name="角丸四角形 1281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83" name="角丸四角形 1282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276" name="フリーフォーム 1275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77" name="台形 1276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247" name="グループ化 1246"/>
            <p:cNvGrpSpPr/>
            <p:nvPr/>
          </p:nvGrpSpPr>
          <p:grpSpPr>
            <a:xfrm rot="900000" flipH="1">
              <a:off x="8717388" y="3300187"/>
              <a:ext cx="240197" cy="605029"/>
              <a:chOff x="3440832" y="2996952"/>
              <a:chExt cx="571745" cy="1440160"/>
            </a:xfrm>
          </p:grpSpPr>
          <p:grpSp>
            <p:nvGrpSpPr>
              <p:cNvPr id="1258" name="グループ化 1257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268" name="角丸四角形 1267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69" name="角丸四角形 1268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70" name="角丸四角形 1269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71" name="角丸四角形 1270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72" name="角丸四角形 1271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73" name="角丸四角形 1272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259" name="グループ化 1258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262" name="角丸四角形 1261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63" name="角丸四角形 1262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64" name="角丸四角形 1263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65" name="角丸四角形 1264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66" name="角丸四角形 1265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267" name="角丸四角形 1266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260" name="フリーフォーム 1259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61" name="台形 1260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248" name="グループ化 1247"/>
            <p:cNvGrpSpPr/>
            <p:nvPr/>
          </p:nvGrpSpPr>
          <p:grpSpPr>
            <a:xfrm>
              <a:off x="8588837" y="2952930"/>
              <a:ext cx="426479" cy="462020"/>
              <a:chOff x="6787108" y="1556791"/>
              <a:chExt cx="864096" cy="93610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249" name="フローチャート : 論理積ゲート 1248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50" name="フローチャート : 論理積ゲート 1249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51" name="フローチャート : 論理積ゲート 1250"/>
              <p:cNvSpPr/>
              <p:nvPr/>
            </p:nvSpPr>
            <p:spPr>
              <a:xfrm rot="5400000">
                <a:off x="7003131" y="1954933"/>
                <a:ext cx="432049" cy="643880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52" name="片側の 2 つの角を切り取った四角形 1251"/>
              <p:cNvSpPr/>
              <p:nvPr/>
            </p:nvSpPr>
            <p:spPr>
              <a:xfrm>
                <a:off x="6859116" y="1556791"/>
                <a:ext cx="720080" cy="432048"/>
              </a:xfrm>
              <a:prstGeom prst="snip2SameRect">
                <a:avLst>
                  <a:gd name="adj1" fmla="val 41800"/>
                  <a:gd name="adj2" fmla="val 0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53" name="フローチャート : 論理積ゲート 1252"/>
              <p:cNvSpPr/>
              <p:nvPr/>
            </p:nvSpPr>
            <p:spPr>
              <a:xfrm rot="5400000">
                <a:off x="7094190" y="1753766"/>
                <a:ext cx="249934" cy="720080"/>
              </a:xfrm>
              <a:prstGeom prst="flowChartDelay">
                <a:avLst/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54" name="フローチャート : 論理積ゲート 1253"/>
              <p:cNvSpPr/>
              <p:nvPr/>
            </p:nvSpPr>
            <p:spPr>
              <a:xfrm rot="16200000">
                <a:off x="7149682" y="1631330"/>
                <a:ext cx="138953" cy="576063"/>
              </a:xfrm>
              <a:prstGeom prst="flowChartDelay">
                <a:avLst/>
              </a:prstGeom>
              <a:solidFill>
                <a:srgbClr val="00B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55" name="アーチ 1254"/>
              <p:cNvSpPr/>
              <p:nvPr/>
            </p:nvSpPr>
            <p:spPr>
              <a:xfrm rot="10800000">
                <a:off x="6897215" y="2150654"/>
                <a:ext cx="288033" cy="198227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56" name="アーチ 1255"/>
              <p:cNvSpPr/>
              <p:nvPr/>
            </p:nvSpPr>
            <p:spPr>
              <a:xfrm rot="10800000" flipH="1">
                <a:off x="7257256" y="2150654"/>
                <a:ext cx="288033" cy="198227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57" name="アーチ 1256"/>
              <p:cNvSpPr/>
              <p:nvPr/>
            </p:nvSpPr>
            <p:spPr>
              <a:xfrm rot="10800000" flipH="1">
                <a:off x="7072983" y="2302098"/>
                <a:ext cx="288033" cy="144016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292" name="グループ化 1291"/>
          <p:cNvGrpSpPr/>
          <p:nvPr/>
        </p:nvGrpSpPr>
        <p:grpSpPr>
          <a:xfrm>
            <a:off x="6531699" y="1042174"/>
            <a:ext cx="497559" cy="1407362"/>
            <a:chOff x="8552836" y="2952930"/>
            <a:chExt cx="497559" cy="1407362"/>
          </a:xfrm>
        </p:grpSpPr>
        <p:sp>
          <p:nvSpPr>
            <p:cNvPr id="1293" name="涙形 1292"/>
            <p:cNvSpPr/>
            <p:nvPr/>
          </p:nvSpPr>
          <p:spPr>
            <a:xfrm rot="8100000">
              <a:off x="8552836" y="2994002"/>
              <a:ext cx="497559" cy="497559"/>
            </a:xfrm>
            <a:prstGeom prst="teardrop">
              <a:avLst/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294" name="グループ化 1293"/>
            <p:cNvGrpSpPr/>
            <p:nvPr/>
          </p:nvGrpSpPr>
          <p:grpSpPr>
            <a:xfrm>
              <a:off x="8607642" y="3613954"/>
              <a:ext cx="390939" cy="639719"/>
              <a:chOff x="6825208" y="3284984"/>
              <a:chExt cx="864096" cy="1296144"/>
            </a:xfrm>
            <a:solidFill>
              <a:sysClr val="windowText" lastClr="000000">
                <a:lumMod val="85000"/>
                <a:lumOff val="15000"/>
              </a:sysClr>
            </a:solidFill>
          </p:grpSpPr>
          <p:sp>
            <p:nvSpPr>
              <p:cNvPr id="1342" name="フローチャート: 手作業 1341"/>
              <p:cNvSpPr/>
              <p:nvPr/>
            </p:nvSpPr>
            <p:spPr>
              <a:xfrm>
                <a:off x="6825208" y="3284984"/>
                <a:ext cx="432048" cy="1296144"/>
              </a:xfrm>
              <a:prstGeom prst="flowChartManualOperati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43" name="フローチャート: 手作業 1342"/>
              <p:cNvSpPr/>
              <p:nvPr/>
            </p:nvSpPr>
            <p:spPr>
              <a:xfrm>
                <a:off x="7257256" y="3284984"/>
                <a:ext cx="432048" cy="1296144"/>
              </a:xfrm>
              <a:prstGeom prst="flowChartManualOperati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295" name="片側の 2 つの角を丸めた四角形 1294"/>
            <p:cNvSpPr/>
            <p:nvPr/>
          </p:nvSpPr>
          <p:spPr>
            <a:xfrm>
              <a:off x="8584143" y="3199447"/>
              <a:ext cx="437938" cy="556953"/>
            </a:xfrm>
            <a:prstGeom prst="round2SameRect">
              <a:avLst>
                <a:gd name="adj1" fmla="val 16667"/>
                <a:gd name="adj2" fmla="val 11133"/>
              </a:avLst>
            </a:prstGeom>
            <a:solidFill>
              <a:schemeClr val="bg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296" name="片側の 2 つの角を丸めた四角形 1295"/>
            <p:cNvSpPr/>
            <p:nvPr/>
          </p:nvSpPr>
          <p:spPr>
            <a:xfrm>
              <a:off x="8607642" y="4237415"/>
              <a:ext cx="177700" cy="122877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297" name="片側の 2 つの角を丸めた四角形 1296"/>
            <p:cNvSpPr/>
            <p:nvPr/>
          </p:nvSpPr>
          <p:spPr>
            <a:xfrm>
              <a:off x="8820881" y="4237415"/>
              <a:ext cx="177700" cy="122877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298" name="グループ化 1297"/>
            <p:cNvGrpSpPr/>
            <p:nvPr/>
          </p:nvGrpSpPr>
          <p:grpSpPr>
            <a:xfrm rot="20700000">
              <a:off x="8646307" y="3300188"/>
              <a:ext cx="240197" cy="605029"/>
              <a:chOff x="3440832" y="2996952"/>
              <a:chExt cx="571745" cy="1440160"/>
            </a:xfrm>
          </p:grpSpPr>
          <p:grpSp>
            <p:nvGrpSpPr>
              <p:cNvPr id="1326" name="グループ化 1325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336" name="角丸四角形 1335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37" name="角丸四角形 1336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38" name="角丸四角形 1337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39" name="角丸四角形 1338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40" name="角丸四角形 1339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41" name="角丸四角形 1340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327" name="グループ化 1326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330" name="角丸四角形 1329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31" name="角丸四角形 1330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32" name="角丸四角形 1331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33" name="角丸四角形 1332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34" name="角丸四角形 1333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35" name="角丸四角形 1334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328" name="フリーフォーム 1327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29" name="台形 1328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299" name="グループ化 1298"/>
            <p:cNvGrpSpPr/>
            <p:nvPr/>
          </p:nvGrpSpPr>
          <p:grpSpPr>
            <a:xfrm rot="900000" flipH="1">
              <a:off x="8717388" y="3300187"/>
              <a:ext cx="240197" cy="605029"/>
              <a:chOff x="3440832" y="2996952"/>
              <a:chExt cx="571745" cy="1440160"/>
            </a:xfrm>
          </p:grpSpPr>
          <p:grpSp>
            <p:nvGrpSpPr>
              <p:cNvPr id="1310" name="グループ化 1309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320" name="角丸四角形 1319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21" name="角丸四角形 1320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22" name="角丸四角形 1321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23" name="角丸四角形 1322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24" name="角丸四角形 1323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25" name="角丸四角形 1324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311" name="グループ化 1310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314" name="角丸四角形 1313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15" name="角丸四角形 1314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16" name="角丸四角形 1315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17" name="角丸四角形 1316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18" name="角丸四角形 1317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19" name="角丸四角形 1318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312" name="フリーフォーム 1311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13" name="台形 1312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300" name="グループ化 1299"/>
            <p:cNvGrpSpPr/>
            <p:nvPr/>
          </p:nvGrpSpPr>
          <p:grpSpPr>
            <a:xfrm>
              <a:off x="8588837" y="2952930"/>
              <a:ext cx="426479" cy="462020"/>
              <a:chOff x="6787108" y="1556791"/>
              <a:chExt cx="864096" cy="93610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301" name="フローチャート : 論理積ゲート 1300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02" name="フローチャート : 論理積ゲート 1301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03" name="フローチャート : 論理積ゲート 1302"/>
              <p:cNvSpPr/>
              <p:nvPr/>
            </p:nvSpPr>
            <p:spPr>
              <a:xfrm rot="5400000">
                <a:off x="7003131" y="1954933"/>
                <a:ext cx="432049" cy="643880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04" name="片側の 2 つの角を切り取った四角形 1303"/>
              <p:cNvSpPr/>
              <p:nvPr/>
            </p:nvSpPr>
            <p:spPr>
              <a:xfrm>
                <a:off x="6859116" y="1556791"/>
                <a:ext cx="720080" cy="432048"/>
              </a:xfrm>
              <a:prstGeom prst="snip2SameRect">
                <a:avLst>
                  <a:gd name="adj1" fmla="val 418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05" name="フローチャート : 論理積ゲート 1304"/>
              <p:cNvSpPr/>
              <p:nvPr/>
            </p:nvSpPr>
            <p:spPr>
              <a:xfrm rot="5400000">
                <a:off x="7094190" y="1753766"/>
                <a:ext cx="249934" cy="720080"/>
              </a:xfrm>
              <a:prstGeom prst="flowChartDelay">
                <a:avLst/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06" name="フローチャート : 論理積ゲート 1305"/>
              <p:cNvSpPr/>
              <p:nvPr/>
            </p:nvSpPr>
            <p:spPr>
              <a:xfrm rot="16200000">
                <a:off x="7149682" y="1631330"/>
                <a:ext cx="138953" cy="576063"/>
              </a:xfrm>
              <a:prstGeom prst="flowChartDelay">
                <a:avLst/>
              </a:prstGeom>
              <a:solidFill>
                <a:schemeClr val="bg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07" name="アーチ 1306"/>
              <p:cNvSpPr/>
              <p:nvPr/>
            </p:nvSpPr>
            <p:spPr>
              <a:xfrm rot="10800000">
                <a:off x="6897215" y="2150654"/>
                <a:ext cx="288033" cy="198227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08" name="アーチ 1307"/>
              <p:cNvSpPr/>
              <p:nvPr/>
            </p:nvSpPr>
            <p:spPr>
              <a:xfrm rot="10800000" flipH="1">
                <a:off x="7257256" y="2150654"/>
                <a:ext cx="288033" cy="198227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09" name="アーチ 1308"/>
              <p:cNvSpPr/>
              <p:nvPr/>
            </p:nvSpPr>
            <p:spPr>
              <a:xfrm rot="10800000" flipH="1">
                <a:off x="7072983" y="2302098"/>
                <a:ext cx="288033" cy="144016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344" name="グループ化 1343"/>
          <p:cNvGrpSpPr/>
          <p:nvPr/>
        </p:nvGrpSpPr>
        <p:grpSpPr>
          <a:xfrm>
            <a:off x="8451939" y="1042174"/>
            <a:ext cx="497559" cy="1407362"/>
            <a:chOff x="8552836" y="2952930"/>
            <a:chExt cx="497559" cy="1407362"/>
          </a:xfrm>
        </p:grpSpPr>
        <p:sp>
          <p:nvSpPr>
            <p:cNvPr id="1345" name="涙形 1344"/>
            <p:cNvSpPr/>
            <p:nvPr/>
          </p:nvSpPr>
          <p:spPr>
            <a:xfrm rot="8100000">
              <a:off x="8552836" y="2994002"/>
              <a:ext cx="497559" cy="497559"/>
            </a:xfrm>
            <a:prstGeom prst="teardrop">
              <a:avLst/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346" name="グループ化 1345"/>
            <p:cNvGrpSpPr/>
            <p:nvPr/>
          </p:nvGrpSpPr>
          <p:grpSpPr>
            <a:xfrm>
              <a:off x="8607642" y="3613954"/>
              <a:ext cx="390939" cy="639719"/>
              <a:chOff x="6825208" y="3284984"/>
              <a:chExt cx="864096" cy="1296144"/>
            </a:xfrm>
            <a:solidFill>
              <a:sysClr val="windowText" lastClr="000000">
                <a:lumMod val="85000"/>
                <a:lumOff val="15000"/>
              </a:sysClr>
            </a:solidFill>
          </p:grpSpPr>
          <p:sp>
            <p:nvSpPr>
              <p:cNvPr id="1394" name="フローチャート: 手作業 1393"/>
              <p:cNvSpPr/>
              <p:nvPr/>
            </p:nvSpPr>
            <p:spPr>
              <a:xfrm>
                <a:off x="6825208" y="3284984"/>
                <a:ext cx="432048" cy="1296144"/>
              </a:xfrm>
              <a:prstGeom prst="flowChartManualOperati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95" name="フローチャート: 手作業 1394"/>
              <p:cNvSpPr/>
              <p:nvPr/>
            </p:nvSpPr>
            <p:spPr>
              <a:xfrm>
                <a:off x="7257256" y="3284984"/>
                <a:ext cx="432048" cy="1296144"/>
              </a:xfrm>
              <a:prstGeom prst="flowChartManualOperation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347" name="片側の 2 つの角を丸めた四角形 1346"/>
            <p:cNvSpPr/>
            <p:nvPr/>
          </p:nvSpPr>
          <p:spPr>
            <a:xfrm>
              <a:off x="8584143" y="3199447"/>
              <a:ext cx="437938" cy="556953"/>
            </a:xfrm>
            <a:prstGeom prst="round2SameRect">
              <a:avLst>
                <a:gd name="adj1" fmla="val 16667"/>
                <a:gd name="adj2" fmla="val 11133"/>
              </a:avLst>
            </a:prstGeom>
            <a:solidFill>
              <a:srgbClr val="00B05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348" name="片側の 2 つの角を丸めた四角形 1347"/>
            <p:cNvSpPr/>
            <p:nvPr/>
          </p:nvSpPr>
          <p:spPr>
            <a:xfrm>
              <a:off x="8607642" y="4237415"/>
              <a:ext cx="177700" cy="122877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349" name="片側の 2 つの角を丸めた四角形 1348"/>
            <p:cNvSpPr/>
            <p:nvPr/>
          </p:nvSpPr>
          <p:spPr>
            <a:xfrm>
              <a:off x="8820881" y="4237415"/>
              <a:ext cx="177700" cy="122877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rgbClr val="F79646">
                <a:lumMod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350" name="グループ化 1349"/>
            <p:cNvGrpSpPr/>
            <p:nvPr/>
          </p:nvGrpSpPr>
          <p:grpSpPr>
            <a:xfrm rot="20700000">
              <a:off x="8646307" y="3300188"/>
              <a:ext cx="240197" cy="605029"/>
              <a:chOff x="3440832" y="2996952"/>
              <a:chExt cx="571745" cy="1440160"/>
            </a:xfrm>
          </p:grpSpPr>
          <p:grpSp>
            <p:nvGrpSpPr>
              <p:cNvPr id="1378" name="グループ化 1377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388" name="角丸四角形 1387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89" name="角丸四角形 1388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90" name="角丸四角形 1389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91" name="角丸四角形 1390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92" name="角丸四角形 1391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93" name="角丸四角形 1392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379" name="グループ化 1378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382" name="角丸四角形 1381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83" name="角丸四角形 1382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84" name="角丸四角形 1383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85" name="角丸四角形 1384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86" name="角丸四角形 1385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87" name="角丸四角形 1386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380" name="フリーフォーム 1379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00B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81" name="台形 1380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00B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351" name="グループ化 1350"/>
            <p:cNvGrpSpPr/>
            <p:nvPr/>
          </p:nvGrpSpPr>
          <p:grpSpPr>
            <a:xfrm rot="900000" flipH="1">
              <a:off x="8717388" y="3300187"/>
              <a:ext cx="240197" cy="605029"/>
              <a:chOff x="3440832" y="2996952"/>
              <a:chExt cx="571745" cy="1440160"/>
            </a:xfrm>
          </p:grpSpPr>
          <p:grpSp>
            <p:nvGrpSpPr>
              <p:cNvPr id="1362" name="グループ化 1361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372" name="角丸四角形 1371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73" name="角丸四角形 1372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74" name="角丸四角形 1373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75" name="角丸四角形 1374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76" name="角丸四角形 1375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77" name="角丸四角形 1376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363" name="グループ化 1362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366" name="角丸四角形 1365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67" name="角丸四角形 1366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68" name="角丸四角形 1367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69" name="角丸四角形 1368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70" name="角丸四角形 1369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371" name="角丸四角形 1370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364" name="フリーフォーム 1363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00B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65" name="台形 1364"/>
              <p:cNvSpPr/>
              <p:nvPr/>
            </p:nvSpPr>
            <p:spPr>
              <a:xfrm>
                <a:off x="3440832" y="3645024"/>
                <a:ext cx="432048" cy="288032"/>
              </a:xfrm>
              <a:prstGeom prst="trapezoid">
                <a:avLst>
                  <a:gd name="adj" fmla="val 15079"/>
                </a:avLst>
              </a:prstGeom>
              <a:solidFill>
                <a:srgbClr val="00B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352" name="グループ化 1351"/>
            <p:cNvGrpSpPr/>
            <p:nvPr/>
          </p:nvGrpSpPr>
          <p:grpSpPr>
            <a:xfrm>
              <a:off x="8588837" y="2952930"/>
              <a:ext cx="426479" cy="462020"/>
              <a:chOff x="6787108" y="1556791"/>
              <a:chExt cx="864096" cy="936106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353" name="フローチャート : 論理積ゲート 1352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54" name="フローチャート : 論理積ゲート 1353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55" name="フローチャート : 論理積ゲート 1354"/>
              <p:cNvSpPr/>
              <p:nvPr/>
            </p:nvSpPr>
            <p:spPr>
              <a:xfrm rot="5400000">
                <a:off x="7003131" y="1954933"/>
                <a:ext cx="432049" cy="643880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56" name="片側の 2 つの角を切り取った四角形 1355"/>
              <p:cNvSpPr/>
              <p:nvPr/>
            </p:nvSpPr>
            <p:spPr>
              <a:xfrm>
                <a:off x="6859116" y="1556791"/>
                <a:ext cx="720080" cy="432048"/>
              </a:xfrm>
              <a:prstGeom prst="snip2SameRect">
                <a:avLst>
                  <a:gd name="adj1" fmla="val 41800"/>
                  <a:gd name="adj2" fmla="val 0"/>
                </a:avLst>
              </a:prstGeom>
              <a:solidFill>
                <a:srgbClr val="00B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57" name="フローチャート : 論理積ゲート 1356"/>
              <p:cNvSpPr/>
              <p:nvPr/>
            </p:nvSpPr>
            <p:spPr>
              <a:xfrm rot="5400000">
                <a:off x="7094190" y="1753766"/>
                <a:ext cx="249934" cy="720080"/>
              </a:xfrm>
              <a:prstGeom prst="flowChartDelay">
                <a:avLst/>
              </a:prstGeom>
              <a:solidFill>
                <a:srgbClr val="00B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58" name="フローチャート : 論理積ゲート 1357"/>
              <p:cNvSpPr/>
              <p:nvPr/>
            </p:nvSpPr>
            <p:spPr>
              <a:xfrm rot="16200000">
                <a:off x="7149682" y="1631330"/>
                <a:ext cx="138953" cy="576063"/>
              </a:xfrm>
              <a:prstGeom prst="flowChartDelay">
                <a:avLst/>
              </a:prstGeom>
              <a:solidFill>
                <a:srgbClr val="FFFF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59" name="アーチ 1358"/>
              <p:cNvSpPr/>
              <p:nvPr/>
            </p:nvSpPr>
            <p:spPr>
              <a:xfrm rot="10800000">
                <a:off x="6897215" y="2150654"/>
                <a:ext cx="288033" cy="198227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60" name="アーチ 1359"/>
              <p:cNvSpPr/>
              <p:nvPr/>
            </p:nvSpPr>
            <p:spPr>
              <a:xfrm rot="10800000" flipH="1">
                <a:off x="7257256" y="2150654"/>
                <a:ext cx="288033" cy="198227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61" name="アーチ 1360"/>
              <p:cNvSpPr/>
              <p:nvPr/>
            </p:nvSpPr>
            <p:spPr>
              <a:xfrm rot="10800000" flipH="1">
                <a:off x="7072983" y="2302098"/>
                <a:ext cx="288033" cy="144016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0" name="グループ化 9"/>
          <p:cNvGrpSpPr/>
          <p:nvPr/>
        </p:nvGrpSpPr>
        <p:grpSpPr>
          <a:xfrm>
            <a:off x="962072" y="2798930"/>
            <a:ext cx="466678" cy="1570391"/>
            <a:chOff x="962072" y="2798930"/>
            <a:chExt cx="466678" cy="1570391"/>
          </a:xfrm>
        </p:grpSpPr>
        <p:sp>
          <p:nvSpPr>
            <p:cNvPr id="1447" name="フローチャート: 手作業 1446"/>
            <p:cNvSpPr/>
            <p:nvPr/>
          </p:nvSpPr>
          <p:spPr>
            <a:xfrm>
              <a:off x="1022080" y="3822597"/>
              <a:ext cx="147088" cy="441530"/>
            </a:xfrm>
            <a:prstGeom prst="flowChartManualOperation">
              <a:avLst/>
            </a:prstGeom>
            <a:solidFill>
              <a:srgbClr val="FFCC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448" name="フローチャート: 手作業 1447"/>
            <p:cNvSpPr/>
            <p:nvPr/>
          </p:nvSpPr>
          <p:spPr>
            <a:xfrm>
              <a:off x="1218414" y="3822597"/>
              <a:ext cx="147088" cy="441530"/>
            </a:xfrm>
            <a:prstGeom prst="flowChartManualOperation">
              <a:avLst/>
            </a:prstGeom>
            <a:solidFill>
              <a:srgbClr val="FFCC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4" name="台形 3"/>
            <p:cNvSpPr/>
            <p:nvPr/>
          </p:nvSpPr>
          <p:spPr bwMode="auto">
            <a:xfrm>
              <a:off x="962072" y="3442780"/>
              <a:ext cx="466678" cy="571285"/>
            </a:xfrm>
            <a:prstGeom prst="trapezoid">
              <a:avLst>
                <a:gd name="adj" fmla="val 16539"/>
              </a:avLst>
            </a:prstGeom>
            <a:solidFill>
              <a:srgbClr val="0033CC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398" name="片側の 2 つの角を丸めた四角形 1397"/>
            <p:cNvSpPr/>
            <p:nvPr/>
          </p:nvSpPr>
          <p:spPr>
            <a:xfrm>
              <a:off x="982668" y="3133725"/>
              <a:ext cx="414680" cy="464474"/>
            </a:xfrm>
            <a:prstGeom prst="round2SameRect">
              <a:avLst>
                <a:gd name="adj1" fmla="val 41727"/>
                <a:gd name="adj2" fmla="val 15188"/>
              </a:avLst>
            </a:prstGeom>
            <a:solidFill>
              <a:srgbClr val="0033C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399" name="片側の 2 つの角を丸めた四角形 1398"/>
            <p:cNvSpPr/>
            <p:nvPr/>
          </p:nvSpPr>
          <p:spPr>
            <a:xfrm>
              <a:off x="1010267" y="4264127"/>
              <a:ext cx="152866" cy="10519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400" name="片側の 2 つの角を丸めた四角形 1399"/>
            <p:cNvSpPr/>
            <p:nvPr/>
          </p:nvSpPr>
          <p:spPr>
            <a:xfrm>
              <a:off x="1224450" y="4264127"/>
              <a:ext cx="152866" cy="10519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502" name="片側の 2 つの角を丸めた四角形 1501"/>
            <p:cNvSpPr/>
            <p:nvPr/>
          </p:nvSpPr>
          <p:spPr>
            <a:xfrm rot="10800000">
              <a:off x="1000796" y="3580432"/>
              <a:ext cx="385718" cy="340352"/>
            </a:xfrm>
            <a:prstGeom prst="round2SameRect">
              <a:avLst>
                <a:gd name="adj1" fmla="val 45402"/>
                <a:gd name="adj2" fmla="val 15188"/>
              </a:avLst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503" name="グループ化 1502"/>
            <p:cNvGrpSpPr/>
            <p:nvPr/>
          </p:nvGrpSpPr>
          <p:grpSpPr>
            <a:xfrm rot="20700000">
              <a:off x="1076623" y="3300294"/>
              <a:ext cx="189952" cy="547410"/>
              <a:chOff x="3512840" y="2996952"/>
              <a:chExt cx="499737" cy="1440160"/>
            </a:xfrm>
          </p:grpSpPr>
          <p:grpSp>
            <p:nvGrpSpPr>
              <p:cNvPr id="1504" name="グループ化 1503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513" name="角丸四角形 1512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14" name="角丸四角形 1513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15" name="角丸四角形 1514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16" name="角丸四角形 1515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17" name="角丸四角形 1516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18" name="角丸四角形 1517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505" name="グループ化 1504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507" name="角丸四角形 1506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08" name="角丸四角形 1507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09" name="角丸四角形 1508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10" name="角丸四角形 1509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11" name="角丸四角形 1510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12" name="角丸四角形 1511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506" name="フリーフォーム 1505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0033CC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519" name="グループ化 1518"/>
            <p:cNvGrpSpPr/>
            <p:nvPr/>
          </p:nvGrpSpPr>
          <p:grpSpPr>
            <a:xfrm rot="900000" flipH="1">
              <a:off x="1118664" y="3300294"/>
              <a:ext cx="189952" cy="547410"/>
              <a:chOff x="3512840" y="2996952"/>
              <a:chExt cx="499737" cy="1440160"/>
            </a:xfrm>
          </p:grpSpPr>
          <p:grpSp>
            <p:nvGrpSpPr>
              <p:cNvPr id="1520" name="グループ化 1519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529" name="角丸四角形 1528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30" name="角丸四角形 1529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31" name="角丸四角形 1530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32" name="角丸四角形 1531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33" name="角丸四角形 1532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34" name="角丸四角形 1533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521" name="グループ化 1520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523" name="角丸四角形 1522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24" name="角丸四角形 1523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25" name="角丸四角形 1524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26" name="角丸四角形 1525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27" name="角丸四角形 1526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28" name="角丸四角形 1527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522" name="フリーフォーム 1521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0033CC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7" name="円/楕円 6"/>
            <p:cNvSpPr/>
            <p:nvPr/>
          </p:nvSpPr>
          <p:spPr bwMode="auto">
            <a:xfrm>
              <a:off x="1055585" y="3158970"/>
              <a:ext cx="126067" cy="126067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537" name="円/楕円 1536"/>
            <p:cNvSpPr/>
            <p:nvPr/>
          </p:nvSpPr>
          <p:spPr bwMode="auto">
            <a:xfrm>
              <a:off x="1183220" y="3158970"/>
              <a:ext cx="126067" cy="126067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538" name="フローチャート : 論理積ゲート 1537"/>
            <p:cNvSpPr/>
            <p:nvPr/>
          </p:nvSpPr>
          <p:spPr>
            <a:xfrm rot="16200000">
              <a:off x="987569" y="2776617"/>
              <a:ext cx="404892" cy="449517"/>
            </a:xfrm>
            <a:prstGeom prst="flowChartDelay">
              <a:avLst/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539" name="グループ化 1538"/>
            <p:cNvGrpSpPr/>
            <p:nvPr/>
          </p:nvGrpSpPr>
          <p:grpSpPr>
            <a:xfrm>
              <a:off x="978569" y="2977133"/>
              <a:ext cx="428365" cy="249882"/>
              <a:chOff x="6787108" y="1988838"/>
              <a:chExt cx="864096" cy="504062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540" name="フローチャート : 論理積ゲート 1539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41" name="フローチャート : 論理積ゲート 1540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42" name="フローチャート : 論理積ゲート 1541"/>
              <p:cNvSpPr/>
              <p:nvPr/>
            </p:nvSpPr>
            <p:spPr>
              <a:xfrm rot="5400000">
                <a:off x="6967129" y="1918932"/>
                <a:ext cx="504055" cy="643881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43" name="アーチ 1542"/>
              <p:cNvSpPr/>
              <p:nvPr/>
            </p:nvSpPr>
            <p:spPr>
              <a:xfrm rot="10800000">
                <a:off x="689721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44" name="アーチ 1543"/>
              <p:cNvSpPr/>
              <p:nvPr/>
            </p:nvSpPr>
            <p:spPr>
              <a:xfrm rot="10800000" flipH="1">
                <a:off x="725725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45" name="アーチ 1544"/>
              <p:cNvSpPr/>
              <p:nvPr/>
            </p:nvSpPr>
            <p:spPr>
              <a:xfrm rot="10800000" flipH="1">
                <a:off x="7072982" y="2158082"/>
                <a:ext cx="288032" cy="288032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8" name="月 7"/>
            <p:cNvSpPr/>
            <p:nvPr/>
          </p:nvSpPr>
          <p:spPr bwMode="auto">
            <a:xfrm rot="5400000">
              <a:off x="1120998" y="2710484"/>
              <a:ext cx="135015" cy="375423"/>
            </a:xfrm>
            <a:prstGeom prst="moon">
              <a:avLst>
                <a:gd name="adj" fmla="val 68342"/>
              </a:avLst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19" name="グループ化 18"/>
          <p:cNvGrpSpPr/>
          <p:nvPr/>
        </p:nvGrpSpPr>
        <p:grpSpPr>
          <a:xfrm>
            <a:off x="962072" y="4891126"/>
            <a:ext cx="466678" cy="1413675"/>
            <a:chOff x="962072" y="4891126"/>
            <a:chExt cx="466678" cy="1413675"/>
          </a:xfrm>
        </p:grpSpPr>
        <p:sp>
          <p:nvSpPr>
            <p:cNvPr id="1546" name="フローチャート: 手作業 1545"/>
            <p:cNvSpPr/>
            <p:nvPr/>
          </p:nvSpPr>
          <p:spPr>
            <a:xfrm>
              <a:off x="1022080" y="5758077"/>
              <a:ext cx="147088" cy="441530"/>
            </a:xfrm>
            <a:prstGeom prst="flowChartManualOperation">
              <a:avLst/>
            </a:prstGeom>
            <a:solidFill>
              <a:srgbClr val="FFCC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547" name="フローチャート: 手作業 1546"/>
            <p:cNvSpPr/>
            <p:nvPr/>
          </p:nvSpPr>
          <p:spPr>
            <a:xfrm>
              <a:off x="1218414" y="5758077"/>
              <a:ext cx="147088" cy="441530"/>
            </a:xfrm>
            <a:prstGeom prst="flowChartManualOperation">
              <a:avLst/>
            </a:prstGeom>
            <a:solidFill>
              <a:srgbClr val="FFCC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548" name="台形 1547"/>
            <p:cNvSpPr/>
            <p:nvPr/>
          </p:nvSpPr>
          <p:spPr bwMode="auto">
            <a:xfrm>
              <a:off x="962072" y="5378260"/>
              <a:ext cx="466678" cy="571285"/>
            </a:xfrm>
            <a:prstGeom prst="trapezoid">
              <a:avLst>
                <a:gd name="adj" fmla="val 16539"/>
              </a:avLst>
            </a:prstGeom>
            <a:solidFill>
              <a:srgbClr val="0033CC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549" name="片側の 2 つの角を丸めた四角形 1548"/>
            <p:cNvSpPr/>
            <p:nvPr/>
          </p:nvSpPr>
          <p:spPr>
            <a:xfrm>
              <a:off x="982668" y="5069205"/>
              <a:ext cx="414680" cy="464474"/>
            </a:xfrm>
            <a:prstGeom prst="round2SameRect">
              <a:avLst>
                <a:gd name="adj1" fmla="val 41727"/>
                <a:gd name="adj2" fmla="val 15188"/>
              </a:avLst>
            </a:prstGeom>
            <a:solidFill>
              <a:srgbClr val="0033C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550" name="片側の 2 つの角を丸めた四角形 1549"/>
            <p:cNvSpPr/>
            <p:nvPr/>
          </p:nvSpPr>
          <p:spPr>
            <a:xfrm>
              <a:off x="1010267" y="6199607"/>
              <a:ext cx="152866" cy="10519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551" name="片側の 2 つの角を丸めた四角形 1550"/>
            <p:cNvSpPr/>
            <p:nvPr/>
          </p:nvSpPr>
          <p:spPr>
            <a:xfrm>
              <a:off x="1224450" y="6199607"/>
              <a:ext cx="152866" cy="10519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552" name="片側の 2 つの角を丸めた四角形 1551"/>
            <p:cNvSpPr/>
            <p:nvPr/>
          </p:nvSpPr>
          <p:spPr>
            <a:xfrm rot="10800000">
              <a:off x="1000796" y="5515912"/>
              <a:ext cx="385718" cy="340352"/>
            </a:xfrm>
            <a:prstGeom prst="round2SameRect">
              <a:avLst>
                <a:gd name="adj1" fmla="val 45402"/>
                <a:gd name="adj2" fmla="val 15188"/>
              </a:avLst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553" name="グループ化 1552"/>
            <p:cNvGrpSpPr/>
            <p:nvPr/>
          </p:nvGrpSpPr>
          <p:grpSpPr>
            <a:xfrm rot="20700000">
              <a:off x="1076622" y="5334465"/>
              <a:ext cx="189952" cy="547410"/>
              <a:chOff x="3512840" y="2996952"/>
              <a:chExt cx="499737" cy="1440160"/>
            </a:xfrm>
          </p:grpSpPr>
          <p:grpSp>
            <p:nvGrpSpPr>
              <p:cNvPr id="1554" name="グループ化 1553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563" name="角丸四角形 1562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64" name="角丸四角形 1563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65" name="角丸四角形 1564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66" name="角丸四角形 1565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67" name="角丸四角形 1566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68" name="角丸四角形 1567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555" name="グループ化 1554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557" name="角丸四角形 1556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58" name="角丸四角形 1557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59" name="角丸四角形 1558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60" name="角丸四角形 1559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61" name="角丸四角形 1560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62" name="角丸四角形 1561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556" name="フリーフォーム 1555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0033CC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569" name="グループ化 1568"/>
            <p:cNvGrpSpPr/>
            <p:nvPr/>
          </p:nvGrpSpPr>
          <p:grpSpPr>
            <a:xfrm rot="900000" flipH="1">
              <a:off x="1118663" y="5334465"/>
              <a:ext cx="189952" cy="547410"/>
              <a:chOff x="3512840" y="2996952"/>
              <a:chExt cx="499737" cy="1440160"/>
            </a:xfrm>
          </p:grpSpPr>
          <p:grpSp>
            <p:nvGrpSpPr>
              <p:cNvPr id="1570" name="グループ化 1569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579" name="角丸四角形 1578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80" name="角丸四角形 1579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81" name="角丸四角形 1580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82" name="角丸四角形 1581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83" name="角丸四角形 1582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84" name="角丸四角形 1583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571" name="グループ化 1570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573" name="角丸四角形 1572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74" name="角丸四角形 1573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75" name="角丸四角形 1574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76" name="角丸四角形 1575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77" name="角丸四角形 1576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78" name="角丸四角形 1577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572" name="フリーフォーム 1571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0033CC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587" name="フローチャート : 論理積ゲート 1586"/>
            <p:cNvSpPr/>
            <p:nvPr/>
          </p:nvSpPr>
          <p:spPr>
            <a:xfrm rot="16200000">
              <a:off x="987569" y="4868813"/>
              <a:ext cx="404892" cy="449517"/>
            </a:xfrm>
            <a:prstGeom prst="flowChartDelay">
              <a:avLst/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588" name="グループ化 1587"/>
            <p:cNvGrpSpPr/>
            <p:nvPr/>
          </p:nvGrpSpPr>
          <p:grpSpPr>
            <a:xfrm>
              <a:off x="978569" y="5131277"/>
              <a:ext cx="428365" cy="187933"/>
              <a:chOff x="6787108" y="1988838"/>
              <a:chExt cx="864096" cy="504062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589" name="フローチャート : 論理積ゲート 1588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90" name="フローチャート : 論理積ゲート 1589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91" name="フローチャート : 論理積ゲート 1590"/>
              <p:cNvSpPr/>
              <p:nvPr/>
            </p:nvSpPr>
            <p:spPr>
              <a:xfrm rot="5400000">
                <a:off x="6967129" y="1918932"/>
                <a:ext cx="504055" cy="643881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595" name="月 1594"/>
            <p:cNvSpPr/>
            <p:nvPr/>
          </p:nvSpPr>
          <p:spPr bwMode="auto">
            <a:xfrm rot="5400000">
              <a:off x="1120998" y="4837137"/>
              <a:ext cx="135015" cy="375423"/>
            </a:xfrm>
            <a:prstGeom prst="moon">
              <a:avLst>
                <a:gd name="adj" fmla="val 87500"/>
              </a:avLst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9" name="グループ化 8"/>
            <p:cNvGrpSpPr/>
            <p:nvPr/>
          </p:nvGrpSpPr>
          <p:grpSpPr>
            <a:xfrm>
              <a:off x="1033154" y="5153229"/>
              <a:ext cx="321273" cy="142788"/>
              <a:chOff x="1033154" y="4912614"/>
              <a:chExt cx="321273" cy="226687"/>
            </a:xfrm>
          </p:grpSpPr>
          <p:sp>
            <p:nvSpPr>
              <p:cNvPr id="1596" name="アーチ 1595"/>
              <p:cNvSpPr/>
              <p:nvPr/>
            </p:nvSpPr>
            <p:spPr>
              <a:xfrm rot="10800000">
                <a:off x="1033154" y="4912614"/>
                <a:ext cx="142788" cy="142788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97" name="アーチ 1596"/>
              <p:cNvSpPr/>
              <p:nvPr/>
            </p:nvSpPr>
            <p:spPr>
              <a:xfrm rot="10800000" flipH="1">
                <a:off x="1211639" y="4912614"/>
                <a:ext cx="142788" cy="142788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598" name="アーチ 1597"/>
              <p:cNvSpPr/>
              <p:nvPr/>
            </p:nvSpPr>
            <p:spPr>
              <a:xfrm rot="10800000" flipH="1">
                <a:off x="1120288" y="4996513"/>
                <a:ext cx="142788" cy="142788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1" name="グループ化 10"/>
          <p:cNvGrpSpPr/>
          <p:nvPr/>
        </p:nvGrpSpPr>
        <p:grpSpPr>
          <a:xfrm>
            <a:off x="2833544" y="2798930"/>
            <a:ext cx="466678" cy="1570391"/>
            <a:chOff x="2833544" y="2798930"/>
            <a:chExt cx="466678" cy="1570391"/>
          </a:xfrm>
        </p:grpSpPr>
        <p:sp>
          <p:nvSpPr>
            <p:cNvPr id="1600" name="フローチャート: 手作業 1599"/>
            <p:cNvSpPr/>
            <p:nvPr/>
          </p:nvSpPr>
          <p:spPr>
            <a:xfrm>
              <a:off x="2893552" y="3822597"/>
              <a:ext cx="147088" cy="441530"/>
            </a:xfrm>
            <a:prstGeom prst="flowChartManualOperation">
              <a:avLst/>
            </a:prstGeom>
            <a:solidFill>
              <a:srgbClr val="FFCC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601" name="フローチャート: 手作業 1600"/>
            <p:cNvSpPr/>
            <p:nvPr/>
          </p:nvSpPr>
          <p:spPr>
            <a:xfrm>
              <a:off x="3089886" y="3822597"/>
              <a:ext cx="147088" cy="441530"/>
            </a:xfrm>
            <a:prstGeom prst="flowChartManualOperation">
              <a:avLst/>
            </a:prstGeom>
            <a:solidFill>
              <a:srgbClr val="FFCC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602" name="台形 1601"/>
            <p:cNvSpPr/>
            <p:nvPr/>
          </p:nvSpPr>
          <p:spPr bwMode="auto">
            <a:xfrm>
              <a:off x="2833544" y="3442780"/>
              <a:ext cx="466678" cy="571285"/>
            </a:xfrm>
            <a:prstGeom prst="trapezoid">
              <a:avLst>
                <a:gd name="adj" fmla="val 16539"/>
              </a:avLst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603" name="片側の 2 つの角を丸めた四角形 1602"/>
            <p:cNvSpPr/>
            <p:nvPr/>
          </p:nvSpPr>
          <p:spPr>
            <a:xfrm>
              <a:off x="2854140" y="3133725"/>
              <a:ext cx="414680" cy="464474"/>
            </a:xfrm>
            <a:prstGeom prst="round2SameRect">
              <a:avLst>
                <a:gd name="adj1" fmla="val 41727"/>
                <a:gd name="adj2" fmla="val 15188"/>
              </a:avLst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604" name="片側の 2 つの角を丸めた四角形 1603"/>
            <p:cNvSpPr/>
            <p:nvPr/>
          </p:nvSpPr>
          <p:spPr>
            <a:xfrm>
              <a:off x="2881739" y="4264127"/>
              <a:ext cx="152866" cy="10519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605" name="片側の 2 つの角を丸めた四角形 1604"/>
            <p:cNvSpPr/>
            <p:nvPr/>
          </p:nvSpPr>
          <p:spPr>
            <a:xfrm>
              <a:off x="3095922" y="4264127"/>
              <a:ext cx="152866" cy="10519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606" name="片側の 2 つの角を丸めた四角形 1605"/>
            <p:cNvSpPr/>
            <p:nvPr/>
          </p:nvSpPr>
          <p:spPr>
            <a:xfrm rot="10800000">
              <a:off x="2872268" y="3580432"/>
              <a:ext cx="385718" cy="340352"/>
            </a:xfrm>
            <a:prstGeom prst="round2SameRect">
              <a:avLst>
                <a:gd name="adj1" fmla="val 45402"/>
                <a:gd name="adj2" fmla="val 15188"/>
              </a:avLst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607" name="グループ化 1606"/>
            <p:cNvGrpSpPr/>
            <p:nvPr/>
          </p:nvGrpSpPr>
          <p:grpSpPr>
            <a:xfrm rot="20700000">
              <a:off x="2948095" y="3300294"/>
              <a:ext cx="189952" cy="547410"/>
              <a:chOff x="3512840" y="2996952"/>
              <a:chExt cx="499737" cy="1440160"/>
            </a:xfrm>
          </p:grpSpPr>
          <p:grpSp>
            <p:nvGrpSpPr>
              <p:cNvPr id="1608" name="グループ化 1607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617" name="角丸四角形 1616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18" name="角丸四角形 1617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19" name="角丸四角形 1618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20" name="角丸四角形 1619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21" name="角丸四角形 1620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22" name="角丸四角形 1621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609" name="グループ化 1608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611" name="角丸四角形 1610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12" name="角丸四角形 1611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13" name="角丸四角形 1612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14" name="角丸四角形 1613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15" name="角丸四角形 1614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16" name="角丸四角形 1615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610" name="フリーフォーム 1609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623" name="グループ化 1622"/>
            <p:cNvGrpSpPr/>
            <p:nvPr/>
          </p:nvGrpSpPr>
          <p:grpSpPr>
            <a:xfrm rot="900000" flipH="1">
              <a:off x="2990136" y="3300294"/>
              <a:ext cx="189952" cy="547410"/>
              <a:chOff x="3512840" y="2996952"/>
              <a:chExt cx="499737" cy="1440160"/>
            </a:xfrm>
          </p:grpSpPr>
          <p:grpSp>
            <p:nvGrpSpPr>
              <p:cNvPr id="1624" name="グループ化 1623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633" name="角丸四角形 1632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34" name="角丸四角形 1633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35" name="角丸四角形 1634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36" name="角丸四角形 1635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37" name="角丸四角形 1636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38" name="角丸四角形 1637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625" name="グループ化 1624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627" name="角丸四角形 1626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28" name="角丸四角形 1627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29" name="角丸四角形 1628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30" name="角丸四角形 1629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31" name="角丸四角形 1630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32" name="角丸四角形 1631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626" name="フリーフォーム 1625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639" name="円/楕円 1638"/>
            <p:cNvSpPr/>
            <p:nvPr/>
          </p:nvSpPr>
          <p:spPr bwMode="auto">
            <a:xfrm>
              <a:off x="2927057" y="3158970"/>
              <a:ext cx="126067" cy="126067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640" name="円/楕円 1639"/>
            <p:cNvSpPr/>
            <p:nvPr/>
          </p:nvSpPr>
          <p:spPr bwMode="auto">
            <a:xfrm>
              <a:off x="3054692" y="3158970"/>
              <a:ext cx="126067" cy="126067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641" name="フローチャート : 論理積ゲート 1640"/>
            <p:cNvSpPr/>
            <p:nvPr/>
          </p:nvSpPr>
          <p:spPr>
            <a:xfrm rot="16200000">
              <a:off x="2859041" y="2776617"/>
              <a:ext cx="404892" cy="449517"/>
            </a:xfrm>
            <a:prstGeom prst="flowChartDelay">
              <a:avLst/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642" name="グループ化 1641"/>
            <p:cNvGrpSpPr/>
            <p:nvPr/>
          </p:nvGrpSpPr>
          <p:grpSpPr>
            <a:xfrm>
              <a:off x="2850041" y="2977133"/>
              <a:ext cx="428365" cy="249882"/>
              <a:chOff x="6787108" y="1988838"/>
              <a:chExt cx="864096" cy="504062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643" name="フローチャート : 論理積ゲート 1642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44" name="フローチャート : 論理積ゲート 1643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45" name="フローチャート : 論理積ゲート 1644"/>
              <p:cNvSpPr/>
              <p:nvPr/>
            </p:nvSpPr>
            <p:spPr>
              <a:xfrm rot="5400000">
                <a:off x="6967129" y="1918932"/>
                <a:ext cx="504055" cy="643881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46" name="アーチ 1645"/>
              <p:cNvSpPr/>
              <p:nvPr/>
            </p:nvSpPr>
            <p:spPr>
              <a:xfrm rot="10800000">
                <a:off x="689721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47" name="アーチ 1646"/>
              <p:cNvSpPr/>
              <p:nvPr/>
            </p:nvSpPr>
            <p:spPr>
              <a:xfrm rot="10800000" flipH="1">
                <a:off x="725725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48" name="アーチ 1647"/>
              <p:cNvSpPr/>
              <p:nvPr/>
            </p:nvSpPr>
            <p:spPr>
              <a:xfrm rot="10800000" flipH="1">
                <a:off x="7072982" y="2158082"/>
                <a:ext cx="288032" cy="288032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649" name="月 1648"/>
            <p:cNvSpPr/>
            <p:nvPr/>
          </p:nvSpPr>
          <p:spPr bwMode="auto">
            <a:xfrm rot="5400000">
              <a:off x="2992470" y="2710484"/>
              <a:ext cx="135015" cy="375423"/>
            </a:xfrm>
            <a:prstGeom prst="moon">
              <a:avLst>
                <a:gd name="adj" fmla="val 68342"/>
              </a:avLst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2833544" y="4891126"/>
            <a:ext cx="466678" cy="1413675"/>
            <a:chOff x="2833544" y="4891126"/>
            <a:chExt cx="466678" cy="1413675"/>
          </a:xfrm>
        </p:grpSpPr>
        <p:sp>
          <p:nvSpPr>
            <p:cNvPr id="1650" name="フローチャート: 手作業 1649"/>
            <p:cNvSpPr/>
            <p:nvPr/>
          </p:nvSpPr>
          <p:spPr>
            <a:xfrm>
              <a:off x="2893552" y="5758077"/>
              <a:ext cx="147088" cy="441530"/>
            </a:xfrm>
            <a:prstGeom prst="flowChartManualOperation">
              <a:avLst/>
            </a:prstGeom>
            <a:solidFill>
              <a:srgbClr val="FFCC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651" name="フローチャート: 手作業 1650"/>
            <p:cNvSpPr/>
            <p:nvPr/>
          </p:nvSpPr>
          <p:spPr>
            <a:xfrm>
              <a:off x="3089886" y="5758077"/>
              <a:ext cx="147088" cy="441530"/>
            </a:xfrm>
            <a:prstGeom prst="flowChartManualOperation">
              <a:avLst/>
            </a:prstGeom>
            <a:solidFill>
              <a:srgbClr val="FFCC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652" name="台形 1651"/>
            <p:cNvSpPr/>
            <p:nvPr/>
          </p:nvSpPr>
          <p:spPr bwMode="auto">
            <a:xfrm>
              <a:off x="2833544" y="5378260"/>
              <a:ext cx="466678" cy="571285"/>
            </a:xfrm>
            <a:prstGeom prst="trapezoid">
              <a:avLst>
                <a:gd name="adj" fmla="val 16539"/>
              </a:avLst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653" name="片側の 2 つの角を丸めた四角形 1652"/>
            <p:cNvSpPr/>
            <p:nvPr/>
          </p:nvSpPr>
          <p:spPr>
            <a:xfrm>
              <a:off x="2854140" y="5069205"/>
              <a:ext cx="414680" cy="464474"/>
            </a:xfrm>
            <a:prstGeom prst="round2SameRect">
              <a:avLst>
                <a:gd name="adj1" fmla="val 41727"/>
                <a:gd name="adj2" fmla="val 15188"/>
              </a:avLst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654" name="片側の 2 つの角を丸めた四角形 1653"/>
            <p:cNvSpPr/>
            <p:nvPr/>
          </p:nvSpPr>
          <p:spPr>
            <a:xfrm>
              <a:off x="2881739" y="6199607"/>
              <a:ext cx="152866" cy="10519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655" name="片側の 2 つの角を丸めた四角形 1654"/>
            <p:cNvSpPr/>
            <p:nvPr/>
          </p:nvSpPr>
          <p:spPr>
            <a:xfrm>
              <a:off x="3095922" y="6199607"/>
              <a:ext cx="152866" cy="10519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656" name="片側の 2 つの角を丸めた四角形 1655"/>
            <p:cNvSpPr/>
            <p:nvPr/>
          </p:nvSpPr>
          <p:spPr>
            <a:xfrm rot="10800000">
              <a:off x="2872268" y="5515912"/>
              <a:ext cx="385718" cy="340352"/>
            </a:xfrm>
            <a:prstGeom prst="round2SameRect">
              <a:avLst>
                <a:gd name="adj1" fmla="val 45402"/>
                <a:gd name="adj2" fmla="val 15188"/>
              </a:avLst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657" name="グループ化 1656"/>
            <p:cNvGrpSpPr/>
            <p:nvPr/>
          </p:nvGrpSpPr>
          <p:grpSpPr>
            <a:xfrm rot="20700000">
              <a:off x="2948094" y="5334465"/>
              <a:ext cx="189952" cy="547410"/>
              <a:chOff x="3512840" y="2996952"/>
              <a:chExt cx="499737" cy="1440160"/>
            </a:xfrm>
          </p:grpSpPr>
          <p:grpSp>
            <p:nvGrpSpPr>
              <p:cNvPr id="1658" name="グループ化 1657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667" name="角丸四角形 1666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68" name="角丸四角形 1667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69" name="角丸四角形 1668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70" name="角丸四角形 1669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71" name="角丸四角形 1670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72" name="角丸四角形 1671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659" name="グループ化 1658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661" name="角丸四角形 1660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62" name="角丸四角形 1661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63" name="角丸四角形 1662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64" name="角丸四角形 1663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65" name="角丸四角形 1664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66" name="角丸四角形 1665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660" name="フリーフォーム 1659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673" name="グループ化 1672"/>
            <p:cNvGrpSpPr/>
            <p:nvPr/>
          </p:nvGrpSpPr>
          <p:grpSpPr>
            <a:xfrm rot="900000" flipH="1">
              <a:off x="2990135" y="5334465"/>
              <a:ext cx="189952" cy="547410"/>
              <a:chOff x="3512840" y="2996952"/>
              <a:chExt cx="499737" cy="1440160"/>
            </a:xfrm>
          </p:grpSpPr>
          <p:grpSp>
            <p:nvGrpSpPr>
              <p:cNvPr id="1674" name="グループ化 1673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683" name="角丸四角形 1682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84" name="角丸四角形 1683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85" name="角丸四角形 1684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86" name="角丸四角形 1685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87" name="角丸四角形 1686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88" name="角丸四角形 1687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675" name="グループ化 1674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677" name="角丸四角形 1676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78" name="角丸四角形 1677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79" name="角丸四角形 1678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80" name="角丸四角形 1679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81" name="角丸四角形 1680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82" name="角丸四角形 1681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676" name="フリーフォーム 1675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689" name="フローチャート : 論理積ゲート 1688"/>
            <p:cNvSpPr/>
            <p:nvPr/>
          </p:nvSpPr>
          <p:spPr>
            <a:xfrm rot="16200000">
              <a:off x="2859041" y="4868813"/>
              <a:ext cx="404892" cy="449517"/>
            </a:xfrm>
            <a:prstGeom prst="flowChartDelay">
              <a:avLst/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690" name="グループ化 1689"/>
            <p:cNvGrpSpPr/>
            <p:nvPr/>
          </p:nvGrpSpPr>
          <p:grpSpPr>
            <a:xfrm>
              <a:off x="2850041" y="5131277"/>
              <a:ext cx="428365" cy="187933"/>
              <a:chOff x="6787108" y="1988838"/>
              <a:chExt cx="864096" cy="504062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691" name="フローチャート : 論理積ゲート 1690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92" name="フローチャート : 論理積ゲート 1691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93" name="フローチャート : 論理積ゲート 1692"/>
              <p:cNvSpPr/>
              <p:nvPr/>
            </p:nvSpPr>
            <p:spPr>
              <a:xfrm rot="5400000">
                <a:off x="6967129" y="1918932"/>
                <a:ext cx="504055" cy="643881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694" name="月 1693"/>
            <p:cNvSpPr/>
            <p:nvPr/>
          </p:nvSpPr>
          <p:spPr bwMode="auto">
            <a:xfrm rot="5400000">
              <a:off x="2992470" y="4837137"/>
              <a:ext cx="135015" cy="375423"/>
            </a:xfrm>
            <a:prstGeom prst="moon">
              <a:avLst>
                <a:gd name="adj" fmla="val 87500"/>
              </a:avLst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1695" name="グループ化 1694"/>
            <p:cNvGrpSpPr/>
            <p:nvPr/>
          </p:nvGrpSpPr>
          <p:grpSpPr>
            <a:xfrm>
              <a:off x="2904626" y="5153229"/>
              <a:ext cx="321273" cy="142788"/>
              <a:chOff x="1033154" y="4912614"/>
              <a:chExt cx="321273" cy="226687"/>
            </a:xfrm>
          </p:grpSpPr>
          <p:sp>
            <p:nvSpPr>
              <p:cNvPr id="1696" name="アーチ 1695"/>
              <p:cNvSpPr/>
              <p:nvPr/>
            </p:nvSpPr>
            <p:spPr>
              <a:xfrm rot="10800000">
                <a:off x="1033154" y="4912614"/>
                <a:ext cx="142788" cy="142788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97" name="アーチ 1696"/>
              <p:cNvSpPr/>
              <p:nvPr/>
            </p:nvSpPr>
            <p:spPr>
              <a:xfrm rot="10800000" flipH="1">
                <a:off x="1211639" y="4912614"/>
                <a:ext cx="142788" cy="142788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98" name="アーチ 1697"/>
              <p:cNvSpPr/>
              <p:nvPr/>
            </p:nvSpPr>
            <p:spPr>
              <a:xfrm rot="10800000" flipH="1">
                <a:off x="1120288" y="4996513"/>
                <a:ext cx="142788" cy="142788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2" name="グループ化 11"/>
          <p:cNvGrpSpPr/>
          <p:nvPr/>
        </p:nvGrpSpPr>
        <p:grpSpPr>
          <a:xfrm>
            <a:off x="4723304" y="2798930"/>
            <a:ext cx="466678" cy="1570391"/>
            <a:chOff x="4723304" y="2798930"/>
            <a:chExt cx="466678" cy="1570391"/>
          </a:xfrm>
        </p:grpSpPr>
        <p:sp>
          <p:nvSpPr>
            <p:cNvPr id="1699" name="フローチャート: 手作業 1698"/>
            <p:cNvSpPr/>
            <p:nvPr/>
          </p:nvSpPr>
          <p:spPr>
            <a:xfrm>
              <a:off x="4783312" y="3822597"/>
              <a:ext cx="147088" cy="441530"/>
            </a:xfrm>
            <a:prstGeom prst="flowChartManualOperation">
              <a:avLst/>
            </a:prstGeom>
            <a:solidFill>
              <a:srgbClr val="FFCC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700" name="フローチャート: 手作業 1699"/>
            <p:cNvSpPr/>
            <p:nvPr/>
          </p:nvSpPr>
          <p:spPr>
            <a:xfrm>
              <a:off x="4979646" y="3822597"/>
              <a:ext cx="147088" cy="441530"/>
            </a:xfrm>
            <a:prstGeom prst="flowChartManualOperation">
              <a:avLst/>
            </a:prstGeom>
            <a:solidFill>
              <a:srgbClr val="FFCC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701" name="台形 1700"/>
            <p:cNvSpPr/>
            <p:nvPr/>
          </p:nvSpPr>
          <p:spPr bwMode="auto">
            <a:xfrm>
              <a:off x="4723304" y="3442780"/>
              <a:ext cx="466678" cy="571285"/>
            </a:xfrm>
            <a:prstGeom prst="trapezoid">
              <a:avLst>
                <a:gd name="adj" fmla="val 16539"/>
              </a:avLst>
            </a:prstGeom>
            <a:solidFill>
              <a:srgbClr val="FFCC00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702" name="片側の 2 つの角を丸めた四角形 1701"/>
            <p:cNvSpPr/>
            <p:nvPr/>
          </p:nvSpPr>
          <p:spPr>
            <a:xfrm>
              <a:off x="4743900" y="3133725"/>
              <a:ext cx="414680" cy="464474"/>
            </a:xfrm>
            <a:prstGeom prst="round2SameRect">
              <a:avLst>
                <a:gd name="adj1" fmla="val 41727"/>
                <a:gd name="adj2" fmla="val 15188"/>
              </a:avLst>
            </a:prstGeom>
            <a:solidFill>
              <a:srgbClr val="FFCC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703" name="片側の 2 つの角を丸めた四角形 1702"/>
            <p:cNvSpPr/>
            <p:nvPr/>
          </p:nvSpPr>
          <p:spPr>
            <a:xfrm>
              <a:off x="4771499" y="4264127"/>
              <a:ext cx="152866" cy="10519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704" name="片側の 2 つの角を丸めた四角形 1703"/>
            <p:cNvSpPr/>
            <p:nvPr/>
          </p:nvSpPr>
          <p:spPr>
            <a:xfrm>
              <a:off x="4985682" y="4264127"/>
              <a:ext cx="152866" cy="10519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705" name="片側の 2 つの角を丸めた四角形 1704"/>
            <p:cNvSpPr/>
            <p:nvPr/>
          </p:nvSpPr>
          <p:spPr>
            <a:xfrm rot="10800000">
              <a:off x="4762028" y="3580432"/>
              <a:ext cx="385718" cy="340352"/>
            </a:xfrm>
            <a:prstGeom prst="round2SameRect">
              <a:avLst>
                <a:gd name="adj1" fmla="val 45402"/>
                <a:gd name="adj2" fmla="val 15188"/>
              </a:avLst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706" name="グループ化 1705"/>
            <p:cNvGrpSpPr/>
            <p:nvPr/>
          </p:nvGrpSpPr>
          <p:grpSpPr>
            <a:xfrm rot="20700000">
              <a:off x="4837855" y="3300294"/>
              <a:ext cx="189952" cy="547410"/>
              <a:chOff x="3512840" y="2996952"/>
              <a:chExt cx="499737" cy="1440160"/>
            </a:xfrm>
          </p:grpSpPr>
          <p:grpSp>
            <p:nvGrpSpPr>
              <p:cNvPr id="1707" name="グループ化 1706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716" name="角丸四角形 1715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17" name="角丸四角形 1716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18" name="角丸四角形 1717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19" name="角丸四角形 1718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20" name="角丸四角形 1719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21" name="角丸四角形 1720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708" name="グループ化 1707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710" name="角丸四角形 1709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11" name="角丸四角形 1710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12" name="角丸四角形 1711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13" name="角丸四角形 1712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14" name="角丸四角形 1713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15" name="角丸四角形 1714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709" name="フリーフォーム 1708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CC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722" name="グループ化 1721"/>
            <p:cNvGrpSpPr/>
            <p:nvPr/>
          </p:nvGrpSpPr>
          <p:grpSpPr>
            <a:xfrm rot="900000" flipH="1">
              <a:off x="4879896" y="3300294"/>
              <a:ext cx="189952" cy="547410"/>
              <a:chOff x="3512840" y="2996952"/>
              <a:chExt cx="499737" cy="1440160"/>
            </a:xfrm>
          </p:grpSpPr>
          <p:grpSp>
            <p:nvGrpSpPr>
              <p:cNvPr id="1723" name="グループ化 1722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732" name="角丸四角形 1731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33" name="角丸四角形 1732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34" name="角丸四角形 1733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35" name="角丸四角形 1734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36" name="角丸四角形 1735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37" name="角丸四角形 1736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724" name="グループ化 1723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726" name="角丸四角形 1725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27" name="角丸四角形 1726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28" name="角丸四角形 1727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29" name="角丸四角形 1728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30" name="角丸四角形 1729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31" name="角丸四角形 1730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725" name="フリーフォーム 1724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CC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738" name="円/楕円 1737"/>
            <p:cNvSpPr/>
            <p:nvPr/>
          </p:nvSpPr>
          <p:spPr bwMode="auto">
            <a:xfrm>
              <a:off x="4816817" y="3158970"/>
              <a:ext cx="126067" cy="126067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739" name="円/楕円 1738"/>
            <p:cNvSpPr/>
            <p:nvPr/>
          </p:nvSpPr>
          <p:spPr bwMode="auto">
            <a:xfrm>
              <a:off x="4944452" y="3158970"/>
              <a:ext cx="126067" cy="126067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740" name="フローチャート : 論理積ゲート 1739"/>
            <p:cNvSpPr/>
            <p:nvPr/>
          </p:nvSpPr>
          <p:spPr>
            <a:xfrm rot="16200000">
              <a:off x="4748801" y="2776617"/>
              <a:ext cx="404892" cy="449517"/>
            </a:xfrm>
            <a:prstGeom prst="flowChartDelay">
              <a:avLst/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741" name="グループ化 1740"/>
            <p:cNvGrpSpPr/>
            <p:nvPr/>
          </p:nvGrpSpPr>
          <p:grpSpPr>
            <a:xfrm>
              <a:off x="4739801" y="2977133"/>
              <a:ext cx="428365" cy="249882"/>
              <a:chOff x="6787108" y="1988838"/>
              <a:chExt cx="864096" cy="504062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742" name="フローチャート : 論理積ゲート 1741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743" name="フローチャート : 論理積ゲート 1742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744" name="フローチャート : 論理積ゲート 1743"/>
              <p:cNvSpPr/>
              <p:nvPr/>
            </p:nvSpPr>
            <p:spPr>
              <a:xfrm rot="5400000">
                <a:off x="6967129" y="1918932"/>
                <a:ext cx="504055" cy="643881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745" name="アーチ 1744"/>
              <p:cNvSpPr/>
              <p:nvPr/>
            </p:nvSpPr>
            <p:spPr>
              <a:xfrm rot="10800000">
                <a:off x="689721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746" name="アーチ 1745"/>
              <p:cNvSpPr/>
              <p:nvPr/>
            </p:nvSpPr>
            <p:spPr>
              <a:xfrm rot="10800000" flipH="1">
                <a:off x="725725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747" name="アーチ 1746"/>
              <p:cNvSpPr/>
              <p:nvPr/>
            </p:nvSpPr>
            <p:spPr>
              <a:xfrm rot="10800000" flipH="1">
                <a:off x="7072982" y="2158082"/>
                <a:ext cx="288032" cy="288032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748" name="月 1747"/>
            <p:cNvSpPr/>
            <p:nvPr/>
          </p:nvSpPr>
          <p:spPr bwMode="auto">
            <a:xfrm rot="5400000">
              <a:off x="4882230" y="2710484"/>
              <a:ext cx="135015" cy="375423"/>
            </a:xfrm>
            <a:prstGeom prst="moon">
              <a:avLst>
                <a:gd name="adj" fmla="val 68342"/>
              </a:avLst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4723304" y="4891126"/>
            <a:ext cx="466678" cy="1413675"/>
            <a:chOff x="4723304" y="4891126"/>
            <a:chExt cx="466678" cy="1413675"/>
          </a:xfrm>
        </p:grpSpPr>
        <p:sp>
          <p:nvSpPr>
            <p:cNvPr id="1749" name="フローチャート: 手作業 1748"/>
            <p:cNvSpPr/>
            <p:nvPr/>
          </p:nvSpPr>
          <p:spPr>
            <a:xfrm>
              <a:off x="4783312" y="5758077"/>
              <a:ext cx="147088" cy="441530"/>
            </a:xfrm>
            <a:prstGeom prst="flowChartManualOperation">
              <a:avLst/>
            </a:prstGeom>
            <a:solidFill>
              <a:srgbClr val="FFCC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750" name="フローチャート: 手作業 1749"/>
            <p:cNvSpPr/>
            <p:nvPr/>
          </p:nvSpPr>
          <p:spPr>
            <a:xfrm>
              <a:off x="4979646" y="5758077"/>
              <a:ext cx="147088" cy="441530"/>
            </a:xfrm>
            <a:prstGeom prst="flowChartManualOperation">
              <a:avLst/>
            </a:prstGeom>
            <a:solidFill>
              <a:srgbClr val="FFCC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751" name="台形 1750"/>
            <p:cNvSpPr/>
            <p:nvPr/>
          </p:nvSpPr>
          <p:spPr bwMode="auto">
            <a:xfrm>
              <a:off x="4723304" y="5378260"/>
              <a:ext cx="466678" cy="571285"/>
            </a:xfrm>
            <a:prstGeom prst="trapezoid">
              <a:avLst>
                <a:gd name="adj" fmla="val 16539"/>
              </a:avLst>
            </a:prstGeom>
            <a:solidFill>
              <a:srgbClr val="FFCC00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752" name="片側の 2 つの角を丸めた四角形 1751"/>
            <p:cNvSpPr/>
            <p:nvPr/>
          </p:nvSpPr>
          <p:spPr>
            <a:xfrm>
              <a:off x="4743900" y="5069205"/>
              <a:ext cx="414680" cy="464474"/>
            </a:xfrm>
            <a:prstGeom prst="round2SameRect">
              <a:avLst>
                <a:gd name="adj1" fmla="val 41727"/>
                <a:gd name="adj2" fmla="val 15188"/>
              </a:avLst>
            </a:prstGeom>
            <a:solidFill>
              <a:srgbClr val="FFCC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753" name="片側の 2 つの角を丸めた四角形 1752"/>
            <p:cNvSpPr/>
            <p:nvPr/>
          </p:nvSpPr>
          <p:spPr>
            <a:xfrm>
              <a:off x="4771499" y="6199607"/>
              <a:ext cx="152866" cy="10519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754" name="片側の 2 つの角を丸めた四角形 1753"/>
            <p:cNvSpPr/>
            <p:nvPr/>
          </p:nvSpPr>
          <p:spPr>
            <a:xfrm>
              <a:off x="4985682" y="6199607"/>
              <a:ext cx="152866" cy="10519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755" name="片側の 2 つの角を丸めた四角形 1754"/>
            <p:cNvSpPr/>
            <p:nvPr/>
          </p:nvSpPr>
          <p:spPr>
            <a:xfrm rot="10800000">
              <a:off x="4762028" y="5515912"/>
              <a:ext cx="385718" cy="340352"/>
            </a:xfrm>
            <a:prstGeom prst="round2SameRect">
              <a:avLst>
                <a:gd name="adj1" fmla="val 45402"/>
                <a:gd name="adj2" fmla="val 15188"/>
              </a:avLst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756" name="グループ化 1755"/>
            <p:cNvGrpSpPr/>
            <p:nvPr/>
          </p:nvGrpSpPr>
          <p:grpSpPr>
            <a:xfrm rot="20700000">
              <a:off x="4837854" y="5334465"/>
              <a:ext cx="189952" cy="547410"/>
              <a:chOff x="3512840" y="2996952"/>
              <a:chExt cx="499737" cy="1440160"/>
            </a:xfrm>
          </p:grpSpPr>
          <p:grpSp>
            <p:nvGrpSpPr>
              <p:cNvPr id="1757" name="グループ化 1756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766" name="角丸四角形 1765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67" name="角丸四角形 1766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68" name="角丸四角形 1767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69" name="角丸四角形 1768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70" name="角丸四角形 1769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71" name="角丸四角形 1770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758" name="グループ化 1757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760" name="角丸四角形 1759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61" name="角丸四角形 1760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62" name="角丸四角形 1761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63" name="角丸四角形 1762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64" name="角丸四角形 1763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65" name="角丸四角形 1764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759" name="フリーフォーム 1758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CC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772" name="グループ化 1771"/>
            <p:cNvGrpSpPr/>
            <p:nvPr/>
          </p:nvGrpSpPr>
          <p:grpSpPr>
            <a:xfrm rot="900000" flipH="1">
              <a:off x="4879895" y="5334465"/>
              <a:ext cx="189952" cy="547410"/>
              <a:chOff x="3512840" y="2996952"/>
              <a:chExt cx="499737" cy="1440160"/>
            </a:xfrm>
          </p:grpSpPr>
          <p:grpSp>
            <p:nvGrpSpPr>
              <p:cNvPr id="1773" name="グループ化 1772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782" name="角丸四角形 1781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83" name="角丸四角形 1782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84" name="角丸四角形 1783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85" name="角丸四角形 1784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86" name="角丸四角形 1785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87" name="角丸四角形 1786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774" name="グループ化 1773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776" name="角丸四角形 1775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77" name="角丸四角形 1776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78" name="角丸四角形 1777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79" name="角丸四角形 1778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80" name="角丸四角形 1779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781" name="角丸四角形 1780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775" name="フリーフォーム 1774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CC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788" name="フローチャート : 論理積ゲート 1787"/>
            <p:cNvSpPr/>
            <p:nvPr/>
          </p:nvSpPr>
          <p:spPr>
            <a:xfrm rot="16200000">
              <a:off x="4748801" y="4868813"/>
              <a:ext cx="404892" cy="449517"/>
            </a:xfrm>
            <a:prstGeom prst="flowChartDelay">
              <a:avLst/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789" name="グループ化 1788"/>
            <p:cNvGrpSpPr/>
            <p:nvPr/>
          </p:nvGrpSpPr>
          <p:grpSpPr>
            <a:xfrm>
              <a:off x="4739801" y="5131277"/>
              <a:ext cx="428365" cy="187933"/>
              <a:chOff x="6787108" y="1988838"/>
              <a:chExt cx="864096" cy="504062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790" name="フローチャート : 論理積ゲート 1789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791" name="フローチャート : 論理積ゲート 1790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792" name="フローチャート : 論理積ゲート 1791"/>
              <p:cNvSpPr/>
              <p:nvPr/>
            </p:nvSpPr>
            <p:spPr>
              <a:xfrm rot="5400000">
                <a:off x="6967129" y="1918932"/>
                <a:ext cx="504055" cy="643881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793" name="月 1792"/>
            <p:cNvSpPr/>
            <p:nvPr/>
          </p:nvSpPr>
          <p:spPr bwMode="auto">
            <a:xfrm rot="5400000">
              <a:off x="4882230" y="4837137"/>
              <a:ext cx="135015" cy="375423"/>
            </a:xfrm>
            <a:prstGeom prst="moon">
              <a:avLst>
                <a:gd name="adj" fmla="val 87500"/>
              </a:avLst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1794" name="グループ化 1793"/>
            <p:cNvGrpSpPr/>
            <p:nvPr/>
          </p:nvGrpSpPr>
          <p:grpSpPr>
            <a:xfrm>
              <a:off x="4794386" y="5153229"/>
              <a:ext cx="321273" cy="142788"/>
              <a:chOff x="1033154" y="4912614"/>
              <a:chExt cx="321273" cy="226687"/>
            </a:xfrm>
          </p:grpSpPr>
          <p:sp>
            <p:nvSpPr>
              <p:cNvPr id="1795" name="アーチ 1794"/>
              <p:cNvSpPr/>
              <p:nvPr/>
            </p:nvSpPr>
            <p:spPr>
              <a:xfrm rot="10800000">
                <a:off x="1033154" y="4912614"/>
                <a:ext cx="142788" cy="142788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796" name="アーチ 1795"/>
              <p:cNvSpPr/>
              <p:nvPr/>
            </p:nvSpPr>
            <p:spPr>
              <a:xfrm rot="10800000" flipH="1">
                <a:off x="1211639" y="4912614"/>
                <a:ext cx="142788" cy="142788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797" name="アーチ 1796"/>
              <p:cNvSpPr/>
              <p:nvPr/>
            </p:nvSpPr>
            <p:spPr>
              <a:xfrm rot="10800000" flipH="1">
                <a:off x="1120288" y="4996513"/>
                <a:ext cx="142788" cy="142788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3" name="グループ化 12"/>
          <p:cNvGrpSpPr/>
          <p:nvPr/>
        </p:nvGrpSpPr>
        <p:grpSpPr>
          <a:xfrm>
            <a:off x="6582584" y="2798930"/>
            <a:ext cx="466678" cy="1570391"/>
            <a:chOff x="6582584" y="2798930"/>
            <a:chExt cx="466678" cy="1570391"/>
          </a:xfrm>
        </p:grpSpPr>
        <p:sp>
          <p:nvSpPr>
            <p:cNvPr id="1798" name="フローチャート: 手作業 1797"/>
            <p:cNvSpPr/>
            <p:nvPr/>
          </p:nvSpPr>
          <p:spPr>
            <a:xfrm>
              <a:off x="6642592" y="3822597"/>
              <a:ext cx="147088" cy="441530"/>
            </a:xfrm>
            <a:prstGeom prst="flowChartManualOperation">
              <a:avLst/>
            </a:prstGeom>
            <a:solidFill>
              <a:srgbClr val="FFCC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799" name="フローチャート: 手作業 1798"/>
            <p:cNvSpPr/>
            <p:nvPr/>
          </p:nvSpPr>
          <p:spPr>
            <a:xfrm>
              <a:off x="6838926" y="3822597"/>
              <a:ext cx="147088" cy="441530"/>
            </a:xfrm>
            <a:prstGeom prst="flowChartManualOperation">
              <a:avLst/>
            </a:prstGeom>
            <a:solidFill>
              <a:srgbClr val="FFCC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800" name="台形 1799"/>
            <p:cNvSpPr/>
            <p:nvPr/>
          </p:nvSpPr>
          <p:spPr bwMode="auto">
            <a:xfrm>
              <a:off x="6582584" y="3442780"/>
              <a:ext cx="466678" cy="571285"/>
            </a:xfrm>
            <a:prstGeom prst="trapezoid">
              <a:avLst>
                <a:gd name="adj" fmla="val 16539"/>
              </a:avLst>
            </a:prstGeom>
            <a:solidFill>
              <a:srgbClr val="FFCCFF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801" name="片側の 2 つの角を丸めた四角形 1800"/>
            <p:cNvSpPr/>
            <p:nvPr/>
          </p:nvSpPr>
          <p:spPr>
            <a:xfrm>
              <a:off x="6603180" y="3133725"/>
              <a:ext cx="414680" cy="464474"/>
            </a:xfrm>
            <a:prstGeom prst="round2SameRect">
              <a:avLst>
                <a:gd name="adj1" fmla="val 41727"/>
                <a:gd name="adj2" fmla="val 15188"/>
              </a:avLst>
            </a:prstGeom>
            <a:solidFill>
              <a:srgbClr val="FFCC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802" name="片側の 2 つの角を丸めた四角形 1801"/>
            <p:cNvSpPr/>
            <p:nvPr/>
          </p:nvSpPr>
          <p:spPr>
            <a:xfrm>
              <a:off x="6630779" y="4264127"/>
              <a:ext cx="152866" cy="10519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803" name="片側の 2 つの角を丸めた四角形 1802"/>
            <p:cNvSpPr/>
            <p:nvPr/>
          </p:nvSpPr>
          <p:spPr>
            <a:xfrm>
              <a:off x="6844962" y="4264127"/>
              <a:ext cx="152866" cy="10519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804" name="片側の 2 つの角を丸めた四角形 1803"/>
            <p:cNvSpPr/>
            <p:nvPr/>
          </p:nvSpPr>
          <p:spPr>
            <a:xfrm rot="10800000">
              <a:off x="6621308" y="3580432"/>
              <a:ext cx="385718" cy="340352"/>
            </a:xfrm>
            <a:prstGeom prst="round2SameRect">
              <a:avLst>
                <a:gd name="adj1" fmla="val 45402"/>
                <a:gd name="adj2" fmla="val 15188"/>
              </a:avLst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805" name="グループ化 1804"/>
            <p:cNvGrpSpPr/>
            <p:nvPr/>
          </p:nvGrpSpPr>
          <p:grpSpPr>
            <a:xfrm rot="20700000">
              <a:off x="6697135" y="3300294"/>
              <a:ext cx="189952" cy="547410"/>
              <a:chOff x="3512840" y="2996952"/>
              <a:chExt cx="499737" cy="1440160"/>
            </a:xfrm>
          </p:grpSpPr>
          <p:grpSp>
            <p:nvGrpSpPr>
              <p:cNvPr id="1806" name="グループ化 1805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815" name="角丸四角形 1814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16" name="角丸四角形 1815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17" name="角丸四角形 1816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18" name="角丸四角形 1817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19" name="角丸四角形 1818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20" name="角丸四角形 1819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807" name="グループ化 1806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809" name="角丸四角形 1808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10" name="角丸四角形 1809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11" name="角丸四角形 1810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12" name="角丸四角形 1811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13" name="角丸四角形 1812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14" name="角丸四角形 1813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808" name="フリーフォーム 1807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CC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821" name="グループ化 1820"/>
            <p:cNvGrpSpPr/>
            <p:nvPr/>
          </p:nvGrpSpPr>
          <p:grpSpPr>
            <a:xfrm rot="900000" flipH="1">
              <a:off x="6739176" y="3300294"/>
              <a:ext cx="189952" cy="547410"/>
              <a:chOff x="3512840" y="2996952"/>
              <a:chExt cx="499737" cy="1440160"/>
            </a:xfrm>
          </p:grpSpPr>
          <p:grpSp>
            <p:nvGrpSpPr>
              <p:cNvPr id="1822" name="グループ化 1821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831" name="角丸四角形 1830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32" name="角丸四角形 1831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33" name="角丸四角形 1832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34" name="角丸四角形 1833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35" name="角丸四角形 1834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36" name="角丸四角形 1835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823" name="グループ化 1822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825" name="角丸四角形 1824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26" name="角丸四角形 1825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27" name="角丸四角形 1826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28" name="角丸四角形 1827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29" name="角丸四角形 1828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30" name="角丸四角形 1829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824" name="フリーフォーム 1823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CC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837" name="円/楕円 1836"/>
            <p:cNvSpPr/>
            <p:nvPr/>
          </p:nvSpPr>
          <p:spPr bwMode="auto">
            <a:xfrm>
              <a:off x="6676097" y="3158970"/>
              <a:ext cx="126067" cy="126067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838" name="円/楕円 1837"/>
            <p:cNvSpPr/>
            <p:nvPr/>
          </p:nvSpPr>
          <p:spPr bwMode="auto">
            <a:xfrm>
              <a:off x="6803732" y="3158970"/>
              <a:ext cx="126067" cy="126067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839" name="フローチャート : 論理積ゲート 1838"/>
            <p:cNvSpPr/>
            <p:nvPr/>
          </p:nvSpPr>
          <p:spPr>
            <a:xfrm rot="16200000">
              <a:off x="6608081" y="2776617"/>
              <a:ext cx="404892" cy="449517"/>
            </a:xfrm>
            <a:prstGeom prst="flowChartDelay">
              <a:avLst/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840" name="グループ化 1839"/>
            <p:cNvGrpSpPr/>
            <p:nvPr/>
          </p:nvGrpSpPr>
          <p:grpSpPr>
            <a:xfrm>
              <a:off x="6599081" y="2977133"/>
              <a:ext cx="428365" cy="249882"/>
              <a:chOff x="6787108" y="1988838"/>
              <a:chExt cx="864096" cy="504062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841" name="フローチャート : 論理積ゲート 1840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842" name="フローチャート : 論理積ゲート 1841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843" name="フローチャート : 論理積ゲート 1842"/>
              <p:cNvSpPr/>
              <p:nvPr/>
            </p:nvSpPr>
            <p:spPr>
              <a:xfrm rot="5400000">
                <a:off x="6967129" y="1918932"/>
                <a:ext cx="504055" cy="643881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844" name="アーチ 1843"/>
              <p:cNvSpPr/>
              <p:nvPr/>
            </p:nvSpPr>
            <p:spPr>
              <a:xfrm rot="10800000">
                <a:off x="689721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845" name="アーチ 1844"/>
              <p:cNvSpPr/>
              <p:nvPr/>
            </p:nvSpPr>
            <p:spPr>
              <a:xfrm rot="10800000" flipH="1">
                <a:off x="725725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846" name="アーチ 1845"/>
              <p:cNvSpPr/>
              <p:nvPr/>
            </p:nvSpPr>
            <p:spPr>
              <a:xfrm rot="10800000" flipH="1">
                <a:off x="7072982" y="2158082"/>
                <a:ext cx="288032" cy="288032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847" name="月 1846"/>
            <p:cNvSpPr/>
            <p:nvPr/>
          </p:nvSpPr>
          <p:spPr bwMode="auto">
            <a:xfrm rot="5400000">
              <a:off x="6741510" y="2710484"/>
              <a:ext cx="135015" cy="375423"/>
            </a:xfrm>
            <a:prstGeom prst="moon">
              <a:avLst>
                <a:gd name="adj" fmla="val 68342"/>
              </a:avLst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6582584" y="4891126"/>
            <a:ext cx="466678" cy="1413675"/>
            <a:chOff x="6582584" y="4891126"/>
            <a:chExt cx="466678" cy="1413675"/>
          </a:xfrm>
        </p:grpSpPr>
        <p:sp>
          <p:nvSpPr>
            <p:cNvPr id="1848" name="フローチャート: 手作業 1847"/>
            <p:cNvSpPr/>
            <p:nvPr/>
          </p:nvSpPr>
          <p:spPr>
            <a:xfrm>
              <a:off x="6642592" y="5758077"/>
              <a:ext cx="147088" cy="441530"/>
            </a:xfrm>
            <a:prstGeom prst="flowChartManualOperation">
              <a:avLst/>
            </a:prstGeom>
            <a:solidFill>
              <a:srgbClr val="FFCC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849" name="フローチャート: 手作業 1848"/>
            <p:cNvSpPr/>
            <p:nvPr/>
          </p:nvSpPr>
          <p:spPr>
            <a:xfrm>
              <a:off x="6838926" y="5758077"/>
              <a:ext cx="147088" cy="441530"/>
            </a:xfrm>
            <a:prstGeom prst="flowChartManualOperation">
              <a:avLst/>
            </a:prstGeom>
            <a:solidFill>
              <a:srgbClr val="FFCC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850" name="台形 1849"/>
            <p:cNvSpPr/>
            <p:nvPr/>
          </p:nvSpPr>
          <p:spPr bwMode="auto">
            <a:xfrm>
              <a:off x="6582584" y="5378260"/>
              <a:ext cx="466678" cy="571285"/>
            </a:xfrm>
            <a:prstGeom prst="trapezoid">
              <a:avLst>
                <a:gd name="adj" fmla="val 16539"/>
              </a:avLst>
            </a:prstGeom>
            <a:solidFill>
              <a:srgbClr val="FFCCFF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851" name="片側の 2 つの角を丸めた四角形 1850"/>
            <p:cNvSpPr/>
            <p:nvPr/>
          </p:nvSpPr>
          <p:spPr>
            <a:xfrm>
              <a:off x="6603180" y="5069205"/>
              <a:ext cx="414680" cy="464474"/>
            </a:xfrm>
            <a:prstGeom prst="round2SameRect">
              <a:avLst>
                <a:gd name="adj1" fmla="val 41727"/>
                <a:gd name="adj2" fmla="val 15188"/>
              </a:avLst>
            </a:prstGeom>
            <a:solidFill>
              <a:srgbClr val="FFCC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852" name="片側の 2 つの角を丸めた四角形 1851"/>
            <p:cNvSpPr/>
            <p:nvPr/>
          </p:nvSpPr>
          <p:spPr>
            <a:xfrm>
              <a:off x="6630779" y="6199607"/>
              <a:ext cx="152866" cy="10519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853" name="片側の 2 つの角を丸めた四角形 1852"/>
            <p:cNvSpPr/>
            <p:nvPr/>
          </p:nvSpPr>
          <p:spPr>
            <a:xfrm>
              <a:off x="6844962" y="6199607"/>
              <a:ext cx="152866" cy="10519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854" name="片側の 2 つの角を丸めた四角形 1853"/>
            <p:cNvSpPr/>
            <p:nvPr/>
          </p:nvSpPr>
          <p:spPr>
            <a:xfrm rot="10800000">
              <a:off x="6621308" y="5515912"/>
              <a:ext cx="385718" cy="340352"/>
            </a:xfrm>
            <a:prstGeom prst="round2SameRect">
              <a:avLst>
                <a:gd name="adj1" fmla="val 45402"/>
                <a:gd name="adj2" fmla="val 15188"/>
              </a:avLst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855" name="グループ化 1854"/>
            <p:cNvGrpSpPr/>
            <p:nvPr/>
          </p:nvGrpSpPr>
          <p:grpSpPr>
            <a:xfrm rot="20700000">
              <a:off x="6697134" y="5334465"/>
              <a:ext cx="189952" cy="547410"/>
              <a:chOff x="3512840" y="2996952"/>
              <a:chExt cx="499737" cy="1440160"/>
            </a:xfrm>
          </p:grpSpPr>
          <p:grpSp>
            <p:nvGrpSpPr>
              <p:cNvPr id="1856" name="グループ化 1855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865" name="角丸四角形 1864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66" name="角丸四角形 1865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67" name="角丸四角形 1866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68" name="角丸四角形 1867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69" name="角丸四角形 1868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70" name="角丸四角形 1869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857" name="グループ化 1856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859" name="角丸四角形 1858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60" name="角丸四角形 1859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61" name="角丸四角形 1860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62" name="角丸四角形 1861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63" name="角丸四角形 1862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64" name="角丸四角形 1863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858" name="フリーフォーム 1857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CC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871" name="グループ化 1870"/>
            <p:cNvGrpSpPr/>
            <p:nvPr/>
          </p:nvGrpSpPr>
          <p:grpSpPr>
            <a:xfrm rot="900000" flipH="1">
              <a:off x="6739175" y="5334465"/>
              <a:ext cx="189952" cy="547410"/>
              <a:chOff x="3512840" y="2996952"/>
              <a:chExt cx="499737" cy="1440160"/>
            </a:xfrm>
          </p:grpSpPr>
          <p:grpSp>
            <p:nvGrpSpPr>
              <p:cNvPr id="1872" name="グループ化 1871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881" name="角丸四角形 1880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82" name="角丸四角形 1881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83" name="角丸四角形 1882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84" name="角丸四角形 1883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85" name="角丸四角形 1884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86" name="角丸四角形 1885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873" name="グループ化 1872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875" name="角丸四角形 1874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76" name="角丸四角形 1875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77" name="角丸四角形 1876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78" name="角丸四角形 1877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79" name="角丸四角形 1878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80" name="角丸四角形 1879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874" name="フリーフォーム 1873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FFCC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887" name="フローチャート : 論理積ゲート 1886"/>
            <p:cNvSpPr/>
            <p:nvPr/>
          </p:nvSpPr>
          <p:spPr>
            <a:xfrm rot="16200000">
              <a:off x="6608081" y="4868813"/>
              <a:ext cx="404892" cy="449517"/>
            </a:xfrm>
            <a:prstGeom prst="flowChartDelay">
              <a:avLst/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888" name="グループ化 1887"/>
            <p:cNvGrpSpPr/>
            <p:nvPr/>
          </p:nvGrpSpPr>
          <p:grpSpPr>
            <a:xfrm>
              <a:off x="6599081" y="5131277"/>
              <a:ext cx="428365" cy="187933"/>
              <a:chOff x="6787108" y="1988838"/>
              <a:chExt cx="864096" cy="504062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889" name="フローチャート : 論理積ゲート 1888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890" name="フローチャート : 論理積ゲート 1889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891" name="フローチャート : 論理積ゲート 1890"/>
              <p:cNvSpPr/>
              <p:nvPr/>
            </p:nvSpPr>
            <p:spPr>
              <a:xfrm rot="5400000">
                <a:off x="6967129" y="1918932"/>
                <a:ext cx="504055" cy="643881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892" name="月 1891"/>
            <p:cNvSpPr/>
            <p:nvPr/>
          </p:nvSpPr>
          <p:spPr bwMode="auto">
            <a:xfrm rot="5400000">
              <a:off x="6741510" y="4837137"/>
              <a:ext cx="135015" cy="375423"/>
            </a:xfrm>
            <a:prstGeom prst="moon">
              <a:avLst>
                <a:gd name="adj" fmla="val 87500"/>
              </a:avLst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1893" name="グループ化 1892"/>
            <p:cNvGrpSpPr/>
            <p:nvPr/>
          </p:nvGrpSpPr>
          <p:grpSpPr>
            <a:xfrm>
              <a:off x="6653666" y="5153229"/>
              <a:ext cx="321273" cy="142788"/>
              <a:chOff x="1033154" y="4912614"/>
              <a:chExt cx="321273" cy="226687"/>
            </a:xfrm>
          </p:grpSpPr>
          <p:sp>
            <p:nvSpPr>
              <p:cNvPr id="1894" name="アーチ 1893"/>
              <p:cNvSpPr/>
              <p:nvPr/>
            </p:nvSpPr>
            <p:spPr>
              <a:xfrm rot="10800000">
                <a:off x="1033154" y="4912614"/>
                <a:ext cx="142788" cy="142788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895" name="アーチ 1894"/>
              <p:cNvSpPr/>
              <p:nvPr/>
            </p:nvSpPr>
            <p:spPr>
              <a:xfrm rot="10800000" flipH="1">
                <a:off x="1211639" y="4912614"/>
                <a:ext cx="142788" cy="142788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896" name="アーチ 1895"/>
              <p:cNvSpPr/>
              <p:nvPr/>
            </p:nvSpPr>
            <p:spPr>
              <a:xfrm rot="10800000" flipH="1">
                <a:off x="1120288" y="4996513"/>
                <a:ext cx="142788" cy="142788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4" name="グループ化 13"/>
          <p:cNvGrpSpPr/>
          <p:nvPr/>
        </p:nvGrpSpPr>
        <p:grpSpPr>
          <a:xfrm>
            <a:off x="8508920" y="2798930"/>
            <a:ext cx="466678" cy="1570391"/>
            <a:chOff x="8508920" y="2798930"/>
            <a:chExt cx="466678" cy="1570391"/>
          </a:xfrm>
        </p:grpSpPr>
        <p:sp>
          <p:nvSpPr>
            <p:cNvPr id="1897" name="フローチャート: 手作業 1896"/>
            <p:cNvSpPr/>
            <p:nvPr/>
          </p:nvSpPr>
          <p:spPr>
            <a:xfrm>
              <a:off x="8568928" y="3822597"/>
              <a:ext cx="147088" cy="441530"/>
            </a:xfrm>
            <a:prstGeom prst="flowChartManualOperation">
              <a:avLst/>
            </a:prstGeom>
            <a:solidFill>
              <a:srgbClr val="FFCC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898" name="フローチャート: 手作業 1897"/>
            <p:cNvSpPr/>
            <p:nvPr/>
          </p:nvSpPr>
          <p:spPr>
            <a:xfrm>
              <a:off x="8765262" y="3822597"/>
              <a:ext cx="147088" cy="441530"/>
            </a:xfrm>
            <a:prstGeom prst="flowChartManualOperation">
              <a:avLst/>
            </a:prstGeom>
            <a:solidFill>
              <a:srgbClr val="FFCC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899" name="台形 1898"/>
            <p:cNvSpPr/>
            <p:nvPr/>
          </p:nvSpPr>
          <p:spPr bwMode="auto">
            <a:xfrm>
              <a:off x="8508920" y="3442780"/>
              <a:ext cx="466678" cy="571285"/>
            </a:xfrm>
            <a:prstGeom prst="trapezoid">
              <a:avLst>
                <a:gd name="adj" fmla="val 16539"/>
              </a:avLst>
            </a:pr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900" name="片側の 2 つの角を丸めた四角形 1899"/>
            <p:cNvSpPr/>
            <p:nvPr/>
          </p:nvSpPr>
          <p:spPr>
            <a:xfrm>
              <a:off x="8529516" y="3133725"/>
              <a:ext cx="414680" cy="464474"/>
            </a:xfrm>
            <a:prstGeom prst="round2SameRect">
              <a:avLst>
                <a:gd name="adj1" fmla="val 41727"/>
                <a:gd name="adj2" fmla="val 15188"/>
              </a:avLst>
            </a:pr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901" name="片側の 2 つの角を丸めた四角形 1900"/>
            <p:cNvSpPr/>
            <p:nvPr/>
          </p:nvSpPr>
          <p:spPr>
            <a:xfrm>
              <a:off x="8557115" y="4264127"/>
              <a:ext cx="152866" cy="10519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902" name="片側の 2 つの角を丸めた四角形 1901"/>
            <p:cNvSpPr/>
            <p:nvPr/>
          </p:nvSpPr>
          <p:spPr>
            <a:xfrm>
              <a:off x="8771298" y="4264127"/>
              <a:ext cx="152866" cy="10519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903" name="片側の 2 つの角を丸めた四角形 1902"/>
            <p:cNvSpPr/>
            <p:nvPr/>
          </p:nvSpPr>
          <p:spPr>
            <a:xfrm rot="10800000">
              <a:off x="8547644" y="3580432"/>
              <a:ext cx="385718" cy="340352"/>
            </a:xfrm>
            <a:prstGeom prst="round2SameRect">
              <a:avLst>
                <a:gd name="adj1" fmla="val 45402"/>
                <a:gd name="adj2" fmla="val 15188"/>
              </a:avLst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904" name="グループ化 1903"/>
            <p:cNvGrpSpPr/>
            <p:nvPr/>
          </p:nvGrpSpPr>
          <p:grpSpPr>
            <a:xfrm rot="20700000">
              <a:off x="8623471" y="3300294"/>
              <a:ext cx="189952" cy="547410"/>
              <a:chOff x="3512840" y="2996952"/>
              <a:chExt cx="499737" cy="1440160"/>
            </a:xfrm>
          </p:grpSpPr>
          <p:grpSp>
            <p:nvGrpSpPr>
              <p:cNvPr id="1905" name="グループ化 1904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914" name="角丸四角形 1913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15" name="角丸四角形 1914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16" name="角丸四角形 1915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17" name="角丸四角形 1916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18" name="角丸四角形 1917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19" name="角丸四角形 1918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906" name="グループ化 1905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908" name="角丸四角形 1907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09" name="角丸四角形 1908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10" name="角丸四角形 1909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11" name="角丸四角形 1910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12" name="角丸四角形 1911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13" name="角丸四角形 1912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907" name="フリーフォーム 1906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92D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920" name="グループ化 1919"/>
            <p:cNvGrpSpPr/>
            <p:nvPr/>
          </p:nvGrpSpPr>
          <p:grpSpPr>
            <a:xfrm rot="900000" flipH="1">
              <a:off x="8665512" y="3300294"/>
              <a:ext cx="189952" cy="547410"/>
              <a:chOff x="3512840" y="2996952"/>
              <a:chExt cx="499737" cy="1440160"/>
            </a:xfrm>
          </p:grpSpPr>
          <p:grpSp>
            <p:nvGrpSpPr>
              <p:cNvPr id="1921" name="グループ化 1920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930" name="角丸四角形 1929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31" name="角丸四角形 1930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32" name="角丸四角形 1931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33" name="角丸四角形 1932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34" name="角丸四角形 1933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35" name="角丸四角形 1934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922" name="グループ化 1921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924" name="角丸四角形 1923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25" name="角丸四角形 1924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26" name="角丸四角形 1925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27" name="角丸四角形 1926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28" name="角丸四角形 1927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29" name="角丸四角形 1928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923" name="フリーフォーム 1922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92D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936" name="円/楕円 1935"/>
            <p:cNvSpPr/>
            <p:nvPr/>
          </p:nvSpPr>
          <p:spPr bwMode="auto">
            <a:xfrm>
              <a:off x="8602433" y="3158970"/>
              <a:ext cx="126067" cy="126067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937" name="円/楕円 1936"/>
            <p:cNvSpPr/>
            <p:nvPr/>
          </p:nvSpPr>
          <p:spPr bwMode="auto">
            <a:xfrm>
              <a:off x="8730068" y="3158970"/>
              <a:ext cx="126067" cy="126067"/>
            </a:xfrm>
            <a:prstGeom prst="ellipse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938" name="フローチャート : 論理積ゲート 1937"/>
            <p:cNvSpPr/>
            <p:nvPr/>
          </p:nvSpPr>
          <p:spPr>
            <a:xfrm rot="16200000">
              <a:off x="8534417" y="2776617"/>
              <a:ext cx="404892" cy="449517"/>
            </a:xfrm>
            <a:prstGeom prst="flowChartDelay">
              <a:avLst/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939" name="グループ化 1938"/>
            <p:cNvGrpSpPr/>
            <p:nvPr/>
          </p:nvGrpSpPr>
          <p:grpSpPr>
            <a:xfrm>
              <a:off x="8525417" y="2977133"/>
              <a:ext cx="428365" cy="249882"/>
              <a:chOff x="6787108" y="1988838"/>
              <a:chExt cx="864096" cy="504062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940" name="フローチャート : 論理積ゲート 1939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941" name="フローチャート : 論理積ゲート 1940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942" name="フローチャート : 論理積ゲート 1941"/>
              <p:cNvSpPr/>
              <p:nvPr/>
            </p:nvSpPr>
            <p:spPr>
              <a:xfrm rot="5400000">
                <a:off x="6967129" y="1918932"/>
                <a:ext cx="504055" cy="643881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943" name="アーチ 1942"/>
              <p:cNvSpPr/>
              <p:nvPr/>
            </p:nvSpPr>
            <p:spPr>
              <a:xfrm rot="10800000">
                <a:off x="689721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944" name="アーチ 1943"/>
              <p:cNvSpPr/>
              <p:nvPr/>
            </p:nvSpPr>
            <p:spPr>
              <a:xfrm rot="10800000" flipH="1">
                <a:off x="7257256" y="1988840"/>
                <a:ext cx="288032" cy="288032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945" name="アーチ 1944"/>
              <p:cNvSpPr/>
              <p:nvPr/>
            </p:nvSpPr>
            <p:spPr>
              <a:xfrm rot="10800000" flipH="1">
                <a:off x="7072982" y="2158082"/>
                <a:ext cx="288032" cy="288032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946" name="月 1945"/>
            <p:cNvSpPr/>
            <p:nvPr/>
          </p:nvSpPr>
          <p:spPr bwMode="auto">
            <a:xfrm rot="5400000">
              <a:off x="8667846" y="2710484"/>
              <a:ext cx="135015" cy="375423"/>
            </a:xfrm>
            <a:prstGeom prst="moon">
              <a:avLst>
                <a:gd name="adj" fmla="val 68342"/>
              </a:avLst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8508920" y="4891126"/>
            <a:ext cx="466678" cy="1413675"/>
            <a:chOff x="8508920" y="4891126"/>
            <a:chExt cx="466678" cy="1413675"/>
          </a:xfrm>
        </p:grpSpPr>
        <p:sp>
          <p:nvSpPr>
            <p:cNvPr id="1947" name="フローチャート: 手作業 1946"/>
            <p:cNvSpPr/>
            <p:nvPr/>
          </p:nvSpPr>
          <p:spPr>
            <a:xfrm>
              <a:off x="8568928" y="5758077"/>
              <a:ext cx="147088" cy="441530"/>
            </a:xfrm>
            <a:prstGeom prst="flowChartManualOperation">
              <a:avLst/>
            </a:prstGeom>
            <a:solidFill>
              <a:srgbClr val="FFCC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948" name="フローチャート: 手作業 1947"/>
            <p:cNvSpPr/>
            <p:nvPr/>
          </p:nvSpPr>
          <p:spPr>
            <a:xfrm>
              <a:off x="8765262" y="5758077"/>
              <a:ext cx="147088" cy="441530"/>
            </a:xfrm>
            <a:prstGeom prst="flowChartManualOperation">
              <a:avLst/>
            </a:prstGeom>
            <a:solidFill>
              <a:srgbClr val="FFCC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949" name="台形 1948"/>
            <p:cNvSpPr/>
            <p:nvPr/>
          </p:nvSpPr>
          <p:spPr bwMode="auto">
            <a:xfrm>
              <a:off x="8508920" y="5378260"/>
              <a:ext cx="466678" cy="571285"/>
            </a:xfrm>
            <a:prstGeom prst="trapezoid">
              <a:avLst>
                <a:gd name="adj" fmla="val 16539"/>
              </a:avLst>
            </a:pr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sp>
          <p:nvSpPr>
            <p:cNvPr id="1950" name="片側の 2 つの角を丸めた四角形 1949"/>
            <p:cNvSpPr/>
            <p:nvPr/>
          </p:nvSpPr>
          <p:spPr>
            <a:xfrm>
              <a:off x="8529516" y="5069205"/>
              <a:ext cx="414680" cy="464474"/>
            </a:xfrm>
            <a:prstGeom prst="round2SameRect">
              <a:avLst>
                <a:gd name="adj1" fmla="val 41727"/>
                <a:gd name="adj2" fmla="val 15188"/>
              </a:avLst>
            </a:prstGeom>
            <a:solidFill>
              <a:srgbClr val="92D05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951" name="片側の 2 つの角を丸めた四角形 1950"/>
            <p:cNvSpPr/>
            <p:nvPr/>
          </p:nvSpPr>
          <p:spPr>
            <a:xfrm>
              <a:off x="8557115" y="6199607"/>
              <a:ext cx="152866" cy="10519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952" name="片側の 2 つの角を丸めた四角形 1951"/>
            <p:cNvSpPr/>
            <p:nvPr/>
          </p:nvSpPr>
          <p:spPr>
            <a:xfrm>
              <a:off x="8771298" y="6199607"/>
              <a:ext cx="152866" cy="105194"/>
            </a:xfrm>
            <a:prstGeom prst="round2SameRect">
              <a:avLst>
                <a:gd name="adj1" fmla="val 50000"/>
                <a:gd name="adj2" fmla="val 20723"/>
              </a:avLst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953" name="片側の 2 つの角を丸めた四角形 1952"/>
            <p:cNvSpPr/>
            <p:nvPr/>
          </p:nvSpPr>
          <p:spPr>
            <a:xfrm rot="10800000">
              <a:off x="8547644" y="5515912"/>
              <a:ext cx="385718" cy="340352"/>
            </a:xfrm>
            <a:prstGeom prst="round2SameRect">
              <a:avLst>
                <a:gd name="adj1" fmla="val 45402"/>
                <a:gd name="adj2" fmla="val 15188"/>
              </a:avLst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954" name="グループ化 1953"/>
            <p:cNvGrpSpPr/>
            <p:nvPr/>
          </p:nvGrpSpPr>
          <p:grpSpPr>
            <a:xfrm rot="20700000">
              <a:off x="8623470" y="5334465"/>
              <a:ext cx="189952" cy="547410"/>
              <a:chOff x="3512840" y="2996952"/>
              <a:chExt cx="499737" cy="1440160"/>
            </a:xfrm>
          </p:grpSpPr>
          <p:grpSp>
            <p:nvGrpSpPr>
              <p:cNvPr id="1955" name="グループ化 1954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964" name="角丸四角形 1963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65" name="角丸四角形 1964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66" name="角丸四角形 1965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67" name="角丸四角形 1966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68" name="角丸四角形 1967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69" name="角丸四角形 1968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956" name="グループ化 1955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958" name="角丸四角形 1957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59" name="角丸四角形 1958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60" name="角丸四角形 1959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61" name="角丸四角形 1960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62" name="角丸四角形 1961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63" name="角丸四角形 1962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957" name="フリーフォーム 1956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92D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970" name="グループ化 1969"/>
            <p:cNvGrpSpPr/>
            <p:nvPr/>
          </p:nvGrpSpPr>
          <p:grpSpPr>
            <a:xfrm rot="900000" flipH="1">
              <a:off x="8665511" y="5334465"/>
              <a:ext cx="189952" cy="547410"/>
              <a:chOff x="3512840" y="2996952"/>
              <a:chExt cx="499737" cy="1440160"/>
            </a:xfrm>
          </p:grpSpPr>
          <p:grpSp>
            <p:nvGrpSpPr>
              <p:cNvPr id="1971" name="グループ化 1970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980" name="角丸四角形 1979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81" name="角丸四角形 1980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82" name="角丸四角形 1981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83" name="角丸四角形 1982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84" name="角丸四角形 1983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85" name="角丸四角形 1984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972" name="グループ化 1971"/>
              <p:cNvGrpSpPr/>
              <p:nvPr/>
            </p:nvGrpSpPr>
            <p:grpSpPr>
              <a:xfrm>
                <a:off x="3512840" y="3789040"/>
                <a:ext cx="499737" cy="648072"/>
                <a:chOff x="4016896" y="3429000"/>
                <a:chExt cx="499737" cy="648072"/>
              </a:xfrm>
              <a:solidFill>
                <a:srgbClr val="F79646">
                  <a:lumMod val="40000"/>
                  <a:lumOff val="60000"/>
                </a:srgbClr>
              </a:solidFill>
            </p:grpSpPr>
            <p:sp>
              <p:nvSpPr>
                <p:cNvPr id="1974" name="角丸四角形 1973"/>
                <p:cNvSpPr/>
                <p:nvPr/>
              </p:nvSpPr>
              <p:spPr>
                <a:xfrm rot="1800000">
                  <a:off x="4165485" y="3653275"/>
                  <a:ext cx="351148" cy="112380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75" name="角丸四角形 1974"/>
                <p:cNvSpPr/>
                <p:nvPr/>
              </p:nvSpPr>
              <p:spPr>
                <a:xfrm rot="5400000">
                  <a:off x="4088904" y="3789040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76" name="角丸四角形 1975"/>
                <p:cNvSpPr/>
                <p:nvPr/>
              </p:nvSpPr>
              <p:spPr>
                <a:xfrm rot="5400000">
                  <a:off x="3980892" y="3825044"/>
                  <a:ext cx="432048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77" name="角丸四角形 1976"/>
                <p:cNvSpPr/>
                <p:nvPr/>
              </p:nvSpPr>
              <p:spPr>
                <a:xfrm rot="5400000">
                  <a:off x="3944888" y="3861048"/>
                  <a:ext cx="360040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78" name="角丸四角形 1977"/>
                <p:cNvSpPr/>
                <p:nvPr/>
              </p:nvSpPr>
              <p:spPr>
                <a:xfrm rot="5400000">
                  <a:off x="3908884" y="3825044"/>
                  <a:ext cx="288032" cy="72008"/>
                </a:xfrm>
                <a:prstGeom prst="roundRect">
                  <a:avLst>
                    <a:gd name="adj" fmla="val 50000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79" name="角丸四角形 1978"/>
                <p:cNvSpPr/>
                <p:nvPr/>
              </p:nvSpPr>
              <p:spPr>
                <a:xfrm rot="5400000">
                  <a:off x="3944888" y="3501008"/>
                  <a:ext cx="432048" cy="288032"/>
                </a:xfrm>
                <a:prstGeom prst="roundRect">
                  <a:avLst>
                    <a:gd name="adj" fmla="val 30158"/>
                  </a:avLst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1973" name="フリーフォーム 1972"/>
              <p:cNvSpPr/>
              <p:nvPr/>
            </p:nvSpPr>
            <p:spPr>
              <a:xfrm>
                <a:off x="3512840" y="2996952"/>
                <a:ext cx="288032" cy="936104"/>
              </a:xfrm>
              <a:custGeom>
                <a:avLst/>
                <a:gdLst>
                  <a:gd name="connsiteX0" fmla="*/ 7620 w 373380"/>
                  <a:gd name="connsiteY0" fmla="*/ 7620 h 1417320"/>
                  <a:gd name="connsiteX1" fmla="*/ 0 w 373380"/>
                  <a:gd name="connsiteY1" fmla="*/ 1417320 h 1417320"/>
                  <a:gd name="connsiteX2" fmla="*/ 373380 w 373380"/>
                  <a:gd name="connsiteY2" fmla="*/ 1409700 h 1417320"/>
                  <a:gd name="connsiteX3" fmla="*/ 373380 w 373380"/>
                  <a:gd name="connsiteY3" fmla="*/ 0 h 1417320"/>
                  <a:gd name="connsiteX0" fmla="*/ 0 w 396220"/>
                  <a:gd name="connsiteY0" fmla="*/ 32772 h 1417320"/>
                  <a:gd name="connsiteX1" fmla="*/ 22840 w 396220"/>
                  <a:gd name="connsiteY1" fmla="*/ 1417320 h 1417320"/>
                  <a:gd name="connsiteX2" fmla="*/ 396220 w 396220"/>
                  <a:gd name="connsiteY2" fmla="*/ 1409700 h 1417320"/>
                  <a:gd name="connsiteX3" fmla="*/ 396220 w 396220"/>
                  <a:gd name="connsiteY3" fmla="*/ 0 h 1417320"/>
                  <a:gd name="connsiteX0" fmla="*/ 0 w 396220"/>
                  <a:gd name="connsiteY0" fmla="*/ 0 h 1384548"/>
                  <a:gd name="connsiteX1" fmla="*/ 22840 w 396220"/>
                  <a:gd name="connsiteY1" fmla="*/ 1384548 h 1384548"/>
                  <a:gd name="connsiteX2" fmla="*/ 396220 w 396220"/>
                  <a:gd name="connsiteY2" fmla="*/ 1376928 h 1384548"/>
                  <a:gd name="connsiteX3" fmla="*/ 360040 w 396220"/>
                  <a:gd name="connsiteY3" fmla="*/ 0 h 1384548"/>
                  <a:gd name="connsiteX0" fmla="*/ 0 w 360040"/>
                  <a:gd name="connsiteY0" fmla="*/ 0 h 1384548"/>
                  <a:gd name="connsiteX1" fmla="*/ 22840 w 360040"/>
                  <a:gd name="connsiteY1" fmla="*/ 1384548 h 1384548"/>
                  <a:gd name="connsiteX2" fmla="*/ 360040 w 360040"/>
                  <a:gd name="connsiteY2" fmla="*/ 1368152 h 1384548"/>
                  <a:gd name="connsiteX3" fmla="*/ 360040 w 360040"/>
                  <a:gd name="connsiteY3" fmla="*/ 0 h 1384548"/>
                  <a:gd name="connsiteX0" fmla="*/ 0 w 360040"/>
                  <a:gd name="connsiteY0" fmla="*/ 0 h 1368152"/>
                  <a:gd name="connsiteX1" fmla="*/ 0 w 360040"/>
                  <a:gd name="connsiteY1" fmla="*/ 1368152 h 1368152"/>
                  <a:gd name="connsiteX2" fmla="*/ 360040 w 360040"/>
                  <a:gd name="connsiteY2" fmla="*/ 1368152 h 1368152"/>
                  <a:gd name="connsiteX3" fmla="*/ 360040 w 360040"/>
                  <a:gd name="connsiteY3" fmla="*/ 0 h 13681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0040" h="1368152">
                    <a:moveTo>
                      <a:pt x="0" y="0"/>
                    </a:moveTo>
                    <a:lnTo>
                      <a:pt x="0" y="1368152"/>
                    </a:lnTo>
                    <a:lnTo>
                      <a:pt x="360040" y="1368152"/>
                    </a:lnTo>
                    <a:lnTo>
                      <a:pt x="360040" y="0"/>
                    </a:lnTo>
                  </a:path>
                </a:pathLst>
              </a:custGeom>
              <a:solidFill>
                <a:srgbClr val="92D05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986" name="フローチャート : 論理積ゲート 1985"/>
            <p:cNvSpPr/>
            <p:nvPr/>
          </p:nvSpPr>
          <p:spPr>
            <a:xfrm rot="16200000">
              <a:off x="8534417" y="4868813"/>
              <a:ext cx="404892" cy="449517"/>
            </a:xfrm>
            <a:prstGeom prst="flowChartDelay">
              <a:avLst/>
            </a:prstGeom>
            <a:solidFill>
              <a:schemeClr val="tx1">
                <a:lumMod val="75000"/>
                <a:lumOff val="2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987" name="グループ化 1986"/>
            <p:cNvGrpSpPr/>
            <p:nvPr/>
          </p:nvGrpSpPr>
          <p:grpSpPr>
            <a:xfrm>
              <a:off x="8525417" y="5131277"/>
              <a:ext cx="428365" cy="187933"/>
              <a:chOff x="6787108" y="1988838"/>
              <a:chExt cx="864096" cy="504062"/>
            </a:xfrm>
            <a:solidFill>
              <a:srgbClr val="F79646">
                <a:lumMod val="40000"/>
                <a:lumOff val="60000"/>
              </a:srgbClr>
            </a:solidFill>
          </p:grpSpPr>
          <p:sp>
            <p:nvSpPr>
              <p:cNvPr id="1988" name="フローチャート : 論理積ゲート 1987"/>
              <p:cNvSpPr/>
              <p:nvPr/>
            </p:nvSpPr>
            <p:spPr>
              <a:xfrm rot="10800000" flipH="1">
                <a:off x="7435180" y="1988838"/>
                <a:ext cx="216024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989" name="フローチャート : 論理積ゲート 1988"/>
              <p:cNvSpPr/>
              <p:nvPr/>
            </p:nvSpPr>
            <p:spPr>
              <a:xfrm rot="10800000">
                <a:off x="6787108" y="1988839"/>
                <a:ext cx="192981" cy="249929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990" name="フローチャート : 論理積ゲート 1989"/>
              <p:cNvSpPr/>
              <p:nvPr/>
            </p:nvSpPr>
            <p:spPr>
              <a:xfrm rot="5400000">
                <a:off x="6967129" y="1918932"/>
                <a:ext cx="504055" cy="643881"/>
              </a:xfrm>
              <a:prstGeom prst="flowChartDelay">
                <a:avLst/>
              </a:prstGeom>
              <a:grp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991" name="月 1990"/>
            <p:cNvSpPr/>
            <p:nvPr/>
          </p:nvSpPr>
          <p:spPr bwMode="auto">
            <a:xfrm rot="5400000">
              <a:off x="8667846" y="4837137"/>
              <a:ext cx="135015" cy="375423"/>
            </a:xfrm>
            <a:prstGeom prst="moon">
              <a:avLst>
                <a:gd name="adj" fmla="val 87500"/>
              </a:avLst>
            </a:prstGeom>
            <a:solidFill>
              <a:schemeClr val="bg1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/>
              </a:endParaRPr>
            </a:p>
          </p:txBody>
        </p:sp>
        <p:grpSp>
          <p:nvGrpSpPr>
            <p:cNvPr id="1992" name="グループ化 1991"/>
            <p:cNvGrpSpPr/>
            <p:nvPr/>
          </p:nvGrpSpPr>
          <p:grpSpPr>
            <a:xfrm>
              <a:off x="8580002" y="5153229"/>
              <a:ext cx="321273" cy="142788"/>
              <a:chOff x="1033154" y="4912614"/>
              <a:chExt cx="321273" cy="226687"/>
            </a:xfrm>
          </p:grpSpPr>
          <p:sp>
            <p:nvSpPr>
              <p:cNvPr id="1993" name="アーチ 1992"/>
              <p:cNvSpPr/>
              <p:nvPr/>
            </p:nvSpPr>
            <p:spPr>
              <a:xfrm rot="10800000">
                <a:off x="1033154" y="4912614"/>
                <a:ext cx="142788" cy="142788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994" name="アーチ 1993"/>
              <p:cNvSpPr/>
              <p:nvPr/>
            </p:nvSpPr>
            <p:spPr>
              <a:xfrm rot="10800000" flipH="1">
                <a:off x="1211639" y="4912614"/>
                <a:ext cx="142788" cy="142788"/>
              </a:xfrm>
              <a:prstGeom prst="blockArc">
                <a:avLst>
                  <a:gd name="adj1" fmla="val 12437097"/>
                  <a:gd name="adj2" fmla="val 20441116"/>
                  <a:gd name="adj3" fmla="val 20005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995" name="アーチ 1994"/>
              <p:cNvSpPr/>
              <p:nvPr/>
            </p:nvSpPr>
            <p:spPr>
              <a:xfrm rot="10800000" flipH="1">
                <a:off x="1120288" y="4996513"/>
                <a:ext cx="142788" cy="142788"/>
              </a:xfrm>
              <a:prstGeom prst="blockArc">
                <a:avLst>
                  <a:gd name="adj1" fmla="val 12437097"/>
                  <a:gd name="adj2" fmla="val 20043959"/>
                  <a:gd name="adj3" fmla="val 8411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9742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PPTX184_おじぎする店員</dc:title>
  <dc:subject>PPTX184_おじぎする店員</dc:subject>
  <dc:creator>http://www.digipot.net</dc:creator>
  <cp:lastModifiedBy/>
  <cp:revision>1</cp:revision>
  <dcterms:created xsi:type="dcterms:W3CDTF">2014-05-08T07:12:24Z</dcterms:created>
  <dcterms:modified xsi:type="dcterms:W3CDTF">2014-06-04T07:57:32Z</dcterms:modified>
  <cp:category/>
  <cp:version>1</cp:version>
</cp:coreProperties>
</file>