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141445" y="3136801"/>
            <a:ext cx="1507630" cy="1236237"/>
            <a:chOff x="1858608" y="3249227"/>
            <a:chExt cx="1623709" cy="1331420"/>
          </a:xfrm>
        </p:grpSpPr>
        <p:grpSp>
          <p:nvGrpSpPr>
            <p:cNvPr id="3" name="グループ化 2"/>
            <p:cNvGrpSpPr/>
            <p:nvPr/>
          </p:nvGrpSpPr>
          <p:grpSpPr>
            <a:xfrm flipH="1">
              <a:off x="1858608" y="3841483"/>
              <a:ext cx="390541" cy="658175"/>
              <a:chOff x="1455983" y="3841483"/>
              <a:chExt cx="390541" cy="658175"/>
            </a:xfrm>
          </p:grpSpPr>
          <p:sp>
            <p:nvSpPr>
              <p:cNvPr id="386" name="フローチャート : 論理積ゲート 385"/>
              <p:cNvSpPr/>
              <p:nvPr/>
            </p:nvSpPr>
            <p:spPr>
              <a:xfrm rot="18000000">
                <a:off x="1313080" y="4017555"/>
                <a:ext cx="625006" cy="339200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7" name="円/楕円 386"/>
              <p:cNvSpPr/>
              <p:nvPr/>
            </p:nvSpPr>
            <p:spPr>
              <a:xfrm rot="1800000">
                <a:off x="1739773" y="3841483"/>
                <a:ext cx="62501" cy="20659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8" name="円/楕円 387"/>
              <p:cNvSpPr/>
              <p:nvPr/>
            </p:nvSpPr>
            <p:spPr>
              <a:xfrm rot="1800000">
                <a:off x="1644389" y="3856825"/>
                <a:ext cx="62501" cy="183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 rot="1800000">
                <a:off x="1784023" y="3937442"/>
                <a:ext cx="62501" cy="183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45" name="グループ化 344"/>
            <p:cNvGrpSpPr/>
            <p:nvPr/>
          </p:nvGrpSpPr>
          <p:grpSpPr>
            <a:xfrm>
              <a:off x="1991223" y="3249227"/>
              <a:ext cx="1491094" cy="1331420"/>
              <a:chOff x="416496" y="2471113"/>
              <a:chExt cx="1717914" cy="1533951"/>
            </a:xfrm>
          </p:grpSpPr>
          <p:grpSp>
            <p:nvGrpSpPr>
              <p:cNvPr id="350" name="グループ化 94"/>
              <p:cNvGrpSpPr/>
              <p:nvPr/>
            </p:nvGrpSpPr>
            <p:grpSpPr>
              <a:xfrm rot="1800000">
                <a:off x="1743612" y="3112758"/>
                <a:ext cx="390798" cy="804664"/>
                <a:chOff x="2072680" y="3200400"/>
                <a:chExt cx="390798" cy="804664"/>
              </a:xfrm>
            </p:grpSpPr>
            <p:sp>
              <p:nvSpPr>
                <p:cNvPr id="378" name="フローチャート : 論理積ゲート 377"/>
                <p:cNvSpPr/>
                <p:nvPr/>
              </p:nvSpPr>
              <p:spPr>
                <a:xfrm rot="16200000">
                  <a:off x="1908039" y="3449625"/>
                  <a:ext cx="720080" cy="39079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9" name="円/楕円 378"/>
                <p:cNvSpPr/>
                <p:nvPr/>
              </p:nvSpPr>
              <p:spPr>
                <a:xfrm>
                  <a:off x="2237569" y="3200400"/>
                  <a:ext cx="72008" cy="238026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0" name="円/楕円 379"/>
                <p:cNvSpPr/>
                <p:nvPr/>
              </p:nvSpPr>
              <p:spPr>
                <a:xfrm>
                  <a:off x="2144688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1" name="円/楕円 380"/>
                <p:cNvSpPr/>
                <p:nvPr/>
              </p:nvSpPr>
              <p:spPr>
                <a:xfrm>
                  <a:off x="2330450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51" name="フローチャート : 論理積ゲート 350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2" name="弦 351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4" name="加算記号 353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5" name="円/楕円 354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>
                <a:off x="920552" y="3068960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8" name="角丸四角形 357"/>
              <p:cNvSpPr/>
              <p:nvPr/>
            </p:nvSpPr>
            <p:spPr>
              <a:xfrm>
                <a:off x="1352600" y="3068960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359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375" name="月 374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6" name="月 375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7" name="月 376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60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372" name="月 371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3" name="月 372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4" name="月 373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1" name="円/楕円 360"/>
              <p:cNvSpPr/>
              <p:nvPr/>
            </p:nvSpPr>
            <p:spPr>
              <a:xfrm>
                <a:off x="956556" y="3123630"/>
                <a:ext cx="72008" cy="720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1388604" y="3123630"/>
                <a:ext cx="72008" cy="720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363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366" name="フローチャート : 論理積ゲート 365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7" name="フローチャート : 論理積ゲート 366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8" name="フローチャート : 論理積ゲート 367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9" name="フローチャート : 論理積ゲート 368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0" name="フローチャート : 論理積ゲート 369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1" name="フローチャート : 論理積ゲート 370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4" name="角丸四角形 363"/>
              <p:cNvSpPr/>
              <p:nvPr/>
            </p:nvSpPr>
            <p:spPr>
              <a:xfrm rot="900000">
                <a:off x="852955" y="2960991"/>
                <a:ext cx="288032" cy="7200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5" name="角丸四角形 364"/>
              <p:cNvSpPr/>
              <p:nvPr/>
            </p:nvSpPr>
            <p:spPr>
              <a:xfrm rot="20700000" flipH="1">
                <a:off x="1285003" y="2960991"/>
                <a:ext cx="288032" cy="7200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515404" y="4896054"/>
            <a:ext cx="1607397" cy="1427025"/>
            <a:chOff x="2275399" y="1009330"/>
            <a:chExt cx="1607397" cy="1427025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2275399" y="1009330"/>
              <a:ext cx="1607397" cy="853803"/>
              <a:chOff x="2947721" y="1610104"/>
              <a:chExt cx="3085398" cy="1638875"/>
            </a:xfrm>
          </p:grpSpPr>
          <p:sp>
            <p:nvSpPr>
              <p:cNvPr id="391" name="平行四辺形 390"/>
              <p:cNvSpPr/>
              <p:nvPr/>
            </p:nvSpPr>
            <p:spPr bwMode="auto">
              <a:xfrm>
                <a:off x="5180585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2" name="平行四辺形 391"/>
              <p:cNvSpPr/>
              <p:nvPr/>
            </p:nvSpPr>
            <p:spPr bwMode="auto">
              <a:xfrm flipH="1">
                <a:off x="5448055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3" name="平行四辺形 392"/>
              <p:cNvSpPr/>
              <p:nvPr/>
            </p:nvSpPr>
            <p:spPr bwMode="auto">
              <a:xfrm flipH="1">
                <a:off x="3422831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4" name="平行四辺形 393"/>
              <p:cNvSpPr/>
              <p:nvPr/>
            </p:nvSpPr>
            <p:spPr bwMode="auto">
              <a:xfrm>
                <a:off x="2947721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395" name="グループ化 394"/>
              <p:cNvGrpSpPr/>
              <p:nvPr/>
            </p:nvGrpSpPr>
            <p:grpSpPr>
              <a:xfrm>
                <a:off x="3399045" y="1765386"/>
                <a:ext cx="2162801" cy="693771"/>
                <a:chOff x="3422830" y="1610104"/>
                <a:chExt cx="2162801" cy="693771"/>
              </a:xfrm>
            </p:grpSpPr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3422831" y="1610104"/>
                  <a:ext cx="2162800" cy="693771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平行四辺形 397"/>
                <p:cNvSpPr/>
                <p:nvPr/>
              </p:nvSpPr>
              <p:spPr bwMode="auto">
                <a:xfrm>
                  <a:off x="342283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平行四辺形 398"/>
                <p:cNvSpPr/>
                <p:nvPr/>
              </p:nvSpPr>
              <p:spPr bwMode="auto">
                <a:xfrm>
                  <a:off x="414927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平行四辺形 399"/>
                <p:cNvSpPr/>
                <p:nvPr/>
              </p:nvSpPr>
              <p:spPr bwMode="auto">
                <a:xfrm>
                  <a:off x="486555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6" name="正方形/長方形 395"/>
              <p:cNvSpPr/>
              <p:nvPr/>
            </p:nvSpPr>
            <p:spPr bwMode="auto">
              <a:xfrm>
                <a:off x="3332819" y="1610104"/>
                <a:ext cx="2295255" cy="155282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229493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402" name="グループ化 401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436" name="フローチャート : 論理積ゲート 435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7" name="円/楕円 436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8" name="円/楕円 437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9" name="円/楕円 438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03" name="グループ化 402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404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432" name="フローチャート : 論理積ゲート 431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3" name="円/楕円 432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4" name="円/楕円 433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5" name="円/楕円 434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05" name="フローチャート : 論理積ゲート 404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6" name="弦 405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8" name="加算記号 407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9" name="円/楕円 408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0" name="円/楕円 409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1" name="角丸四角形 410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13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429" name="月 428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0" name="月 429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1" name="月 430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4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426" name="月 425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7" name="月 426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8" name="月 427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15" name="円/楕円 414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6" name="円/楕円 415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17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420" name="フローチャート : 論理積ゲート 419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1" name="フローチャート : 論理積ゲート 420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2" name="フローチャート : 論理積ゲート 421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3" name="フローチャート : 論理積ゲート 422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4" name="フローチャート : 論理積ゲート 423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5" name="フローチャート : 論理積ゲート 424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角丸四角形 417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6050066" y="4365309"/>
            <a:ext cx="1813905" cy="1957770"/>
            <a:chOff x="6050066" y="478585"/>
            <a:chExt cx="1813905" cy="1957770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520" name="フローチャート : 論理積ゲート 519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1" name="円/楕円 520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2" name="円/楕円 521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3" name="円/楕円 522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488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516" name="フローチャート : 論理積ゲート 515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7" name="円/楕円 516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8" name="円/楕円 517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9" name="円/楕円 518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フローチャート : 論理積ゲート 488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0" name="弦 489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1" name="角丸四角形 490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2" name="加算記号 491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3" name="円/楕円 492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4" name="円/楕円 493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5" name="角丸四角形 494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6" name="角丸四角形 495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97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513" name="月 51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4" name="月 51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5" name="月 51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8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510" name="月 50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1" name="月 51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2" name="月 51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99" name="円/楕円 498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0" name="円/楕円 499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501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504" name="フローチャート : 論理積ゲート 503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5" name="フローチャート : 論理積ゲート 504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6" name="フローチャート : 論理積ゲート 505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7" name="フローチャート : 論理積ゲート 506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8" name="フローチャート : 論理積ゲート 507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9" name="フローチャート : 論理積ゲート 508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502" name="角丸四角形 501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3" name="角丸四角形 502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24" name="グループ化 523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525" name="大波 524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chemeClr val="bg1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26" name="角丸四角形 525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8056864" y="1263081"/>
            <a:ext cx="1276714" cy="1259228"/>
            <a:chOff x="8056864" y="1287701"/>
            <a:chExt cx="1276714" cy="1259228"/>
          </a:xfrm>
        </p:grpSpPr>
        <p:sp>
          <p:nvSpPr>
            <p:cNvPr id="531" name="フローチャート : 論理積ゲート 530"/>
            <p:cNvSpPr/>
            <p:nvPr/>
          </p:nvSpPr>
          <p:spPr>
            <a:xfrm rot="16200000">
              <a:off x="8230961" y="1449803"/>
              <a:ext cx="928520" cy="928519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8521124" y="1965985"/>
              <a:ext cx="348195" cy="348195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8695221" y="2024017"/>
              <a:ext cx="109308" cy="1093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39" name="グループ化 69"/>
            <p:cNvGrpSpPr/>
            <p:nvPr/>
          </p:nvGrpSpPr>
          <p:grpSpPr>
            <a:xfrm>
              <a:off x="8172929" y="2013503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555" name="月 55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6" name="月 55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7" name="月 55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0" name="グループ化 70"/>
            <p:cNvGrpSpPr/>
            <p:nvPr/>
          </p:nvGrpSpPr>
          <p:grpSpPr>
            <a:xfrm>
              <a:off x="8912278" y="2013503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552" name="月 551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3" name="月 552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4" name="月 553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3" name="グループ化 84"/>
            <p:cNvGrpSpPr/>
            <p:nvPr/>
          </p:nvGrpSpPr>
          <p:grpSpPr>
            <a:xfrm>
              <a:off x="8056864" y="2320290"/>
              <a:ext cx="1276714" cy="116065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546" name="フローチャート : 論理積ゲート 545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7" name="フローチャート : 論理積ゲート 546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8" name="フローチャート : 論理積ゲート 547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9" name="フローチャート : 論理積ゲート 548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0" name="フローチャート : 論理積ゲート 549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1" name="フローチャート : 論理積ゲート 550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8154328" y="2262258"/>
              <a:ext cx="317242" cy="284671"/>
              <a:chOff x="8154328" y="2262258"/>
              <a:chExt cx="317242" cy="284671"/>
            </a:xfrm>
          </p:grpSpPr>
          <p:sp>
            <p:nvSpPr>
              <p:cNvPr id="8" name="角丸四角形 7"/>
              <p:cNvSpPr/>
              <p:nvPr/>
            </p:nvSpPr>
            <p:spPr bwMode="auto">
              <a:xfrm>
                <a:off x="8154328" y="2262258"/>
                <a:ext cx="317242" cy="261679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2" name="円/楕円 571"/>
              <p:cNvSpPr/>
              <p:nvPr/>
            </p:nvSpPr>
            <p:spPr>
              <a:xfrm rot="10800000">
                <a:off x="8278360" y="2454032"/>
                <a:ext cx="58033" cy="9289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10800000">
                <a:off x="8353214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4" name="円/楕円 573"/>
              <p:cNvSpPr/>
              <p:nvPr/>
            </p:nvSpPr>
            <p:spPr>
              <a:xfrm rot="10800000">
                <a:off x="8203505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75" name="グループ化 574"/>
            <p:cNvGrpSpPr/>
            <p:nvPr/>
          </p:nvGrpSpPr>
          <p:grpSpPr>
            <a:xfrm>
              <a:off x="8964588" y="2262258"/>
              <a:ext cx="317242" cy="284671"/>
              <a:chOff x="8154328" y="2262258"/>
              <a:chExt cx="317242" cy="284671"/>
            </a:xfrm>
          </p:grpSpPr>
          <p:sp>
            <p:nvSpPr>
              <p:cNvPr id="576" name="角丸四角形 575"/>
              <p:cNvSpPr/>
              <p:nvPr/>
            </p:nvSpPr>
            <p:spPr bwMode="auto">
              <a:xfrm>
                <a:off x="8154328" y="2262258"/>
                <a:ext cx="317242" cy="261679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7" name="円/楕円 576"/>
              <p:cNvSpPr/>
              <p:nvPr/>
            </p:nvSpPr>
            <p:spPr>
              <a:xfrm rot="10800000">
                <a:off x="8278360" y="2454032"/>
                <a:ext cx="58033" cy="9289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8" name="円/楕円 577"/>
              <p:cNvSpPr/>
              <p:nvPr/>
            </p:nvSpPr>
            <p:spPr>
              <a:xfrm rot="10800000">
                <a:off x="8353214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9" name="円/楕円 578"/>
              <p:cNvSpPr/>
              <p:nvPr/>
            </p:nvSpPr>
            <p:spPr>
              <a:xfrm rot="10800000">
                <a:off x="8203505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" name="アーチ 9"/>
            <p:cNvSpPr/>
            <p:nvPr/>
          </p:nvSpPr>
          <p:spPr bwMode="auto">
            <a:xfrm rot="10800000">
              <a:off x="8362117" y="1731234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アーチ 579"/>
            <p:cNvSpPr/>
            <p:nvPr/>
          </p:nvSpPr>
          <p:spPr bwMode="auto">
            <a:xfrm rot="10800000">
              <a:off x="8773597" y="1731234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8417892" y="1287701"/>
              <a:ext cx="554658" cy="533426"/>
              <a:chOff x="8410271" y="1213610"/>
              <a:chExt cx="569900" cy="597323"/>
            </a:xfrm>
          </p:grpSpPr>
          <p:sp>
            <p:nvSpPr>
              <p:cNvPr id="11" name="円/楕円 10"/>
              <p:cNvSpPr/>
              <p:nvPr/>
            </p:nvSpPr>
            <p:spPr bwMode="auto">
              <a:xfrm>
                <a:off x="8410271" y="1293627"/>
                <a:ext cx="569900" cy="517306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2" name="円/楕円 581"/>
              <p:cNvSpPr/>
              <p:nvPr/>
            </p:nvSpPr>
            <p:spPr bwMode="auto">
              <a:xfrm>
                <a:off x="8410271" y="1213610"/>
                <a:ext cx="569900" cy="525201"/>
              </a:xfrm>
              <a:custGeom>
                <a:avLst/>
                <a:gdLst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80698 h 511866"/>
                  <a:gd name="connsiteX1" fmla="*/ 284950 w 569900"/>
                  <a:gd name="connsiteY1" fmla="*/ 0 h 511866"/>
                  <a:gd name="connsiteX2" fmla="*/ 569900 w 569900"/>
                  <a:gd name="connsiteY2" fmla="*/ 280698 h 511866"/>
                  <a:gd name="connsiteX3" fmla="*/ 284950 w 569900"/>
                  <a:gd name="connsiteY3" fmla="*/ 511866 h 511866"/>
                  <a:gd name="connsiteX4" fmla="*/ 0 w 569900"/>
                  <a:gd name="connsiteY4" fmla="*/ 280698 h 511866"/>
                  <a:gd name="connsiteX0" fmla="*/ 0 w 569900"/>
                  <a:gd name="connsiteY0" fmla="*/ 294033 h 525201"/>
                  <a:gd name="connsiteX1" fmla="*/ 284950 w 569900"/>
                  <a:gd name="connsiteY1" fmla="*/ 0 h 525201"/>
                  <a:gd name="connsiteX2" fmla="*/ 569900 w 569900"/>
                  <a:gd name="connsiteY2" fmla="*/ 294033 h 525201"/>
                  <a:gd name="connsiteX3" fmla="*/ 284950 w 569900"/>
                  <a:gd name="connsiteY3" fmla="*/ 525201 h 525201"/>
                  <a:gd name="connsiteX4" fmla="*/ 0 w 569900"/>
                  <a:gd name="connsiteY4" fmla="*/ 294033 h 525201"/>
                  <a:gd name="connsiteX0" fmla="*/ 0 w 569900"/>
                  <a:gd name="connsiteY0" fmla="*/ 294033 h 525201"/>
                  <a:gd name="connsiteX1" fmla="*/ 284950 w 569900"/>
                  <a:gd name="connsiteY1" fmla="*/ 0 h 525201"/>
                  <a:gd name="connsiteX2" fmla="*/ 569900 w 569900"/>
                  <a:gd name="connsiteY2" fmla="*/ 294033 h 525201"/>
                  <a:gd name="connsiteX3" fmla="*/ 284950 w 569900"/>
                  <a:gd name="connsiteY3" fmla="*/ 525201 h 525201"/>
                  <a:gd name="connsiteX4" fmla="*/ 0 w 569900"/>
                  <a:gd name="connsiteY4" fmla="*/ 294033 h 525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900" h="525201">
                    <a:moveTo>
                      <a:pt x="0" y="294033"/>
                    </a:moveTo>
                    <a:cubicBezTo>
                      <a:pt x="0" y="166362"/>
                      <a:pt x="66616" y="0"/>
                      <a:pt x="284950" y="0"/>
                    </a:cubicBezTo>
                    <a:cubicBezTo>
                      <a:pt x="503284" y="0"/>
                      <a:pt x="569900" y="166362"/>
                      <a:pt x="569900" y="294033"/>
                    </a:cubicBezTo>
                    <a:cubicBezTo>
                      <a:pt x="569900" y="421704"/>
                      <a:pt x="442324" y="525201"/>
                      <a:pt x="284950" y="525201"/>
                    </a:cubicBezTo>
                    <a:cubicBezTo>
                      <a:pt x="127576" y="525201"/>
                      <a:pt x="0" y="421704"/>
                      <a:pt x="0" y="2940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3" name="加算記号 582"/>
              <p:cNvSpPr/>
              <p:nvPr/>
            </p:nvSpPr>
            <p:spPr>
              <a:xfrm>
                <a:off x="8579156" y="1578805"/>
                <a:ext cx="232130" cy="134061"/>
              </a:xfrm>
              <a:prstGeom prst="mathPlus">
                <a:avLst>
                  <a:gd name="adj1" fmla="val 3336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86" name="グループ化 585"/>
          <p:cNvGrpSpPr/>
          <p:nvPr/>
        </p:nvGrpSpPr>
        <p:grpSpPr>
          <a:xfrm>
            <a:off x="577071" y="1428435"/>
            <a:ext cx="1276714" cy="986552"/>
            <a:chOff x="416496" y="2780928"/>
            <a:chExt cx="1584176" cy="1224136"/>
          </a:xfrm>
        </p:grpSpPr>
        <p:sp>
          <p:nvSpPr>
            <p:cNvPr id="588" name="フローチャート : 論理積ゲート 587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5" name="角丸四角形 594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96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12" name="月 611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3" name="月 612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4" name="月 613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97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09" name="月 60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0" name="月 60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1" name="月 61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598" name="円/楕円 597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00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03" name="フローチャート : 論理積ゲート 602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4" name="フローチャート : 論理積ゲート 603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5" name="フローチャート : 論理積ゲート 604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6" name="フローチャート : 論理積ゲート 605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7" name="フローチャート : 論理積ゲート 606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8" name="フローチャート : 論理積ゲート 607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01" name="角丸四角形 600"/>
            <p:cNvSpPr/>
            <p:nvPr/>
          </p:nvSpPr>
          <p:spPr>
            <a:xfrm>
              <a:off x="852955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02" name="角丸四角形 601"/>
            <p:cNvSpPr/>
            <p:nvPr/>
          </p:nvSpPr>
          <p:spPr>
            <a:xfrm flipH="1">
              <a:off x="1285003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23" name="グループ化 622"/>
          <p:cNvGrpSpPr/>
          <p:nvPr/>
        </p:nvGrpSpPr>
        <p:grpSpPr>
          <a:xfrm>
            <a:off x="4319233" y="1178750"/>
            <a:ext cx="1276714" cy="1236237"/>
            <a:chOff x="416496" y="2471113"/>
            <a:chExt cx="1584176" cy="1533951"/>
          </a:xfrm>
        </p:grpSpPr>
        <p:sp>
          <p:nvSpPr>
            <p:cNvPr id="624" name="フローチャート : 論理積ゲート 623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5" name="弦 624"/>
            <p:cNvSpPr/>
            <p:nvPr/>
          </p:nvSpPr>
          <p:spPr>
            <a:xfrm rot="6300000">
              <a:off x="839685" y="2471113"/>
              <a:ext cx="745396" cy="745396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>
              <a:off x="776536" y="2852936"/>
              <a:ext cx="864096" cy="7200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7" name="加算記号 626"/>
            <p:cNvSpPr/>
            <p:nvPr/>
          </p:nvSpPr>
          <p:spPr>
            <a:xfrm>
              <a:off x="1064568" y="2564904"/>
              <a:ext cx="288032" cy="288032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0" name="角丸四角形 629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1" name="角丸四角形 630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32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48" name="月 647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9" name="月 648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0" name="月 649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33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45" name="月 64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6" name="月 64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7" name="月 64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34" name="円/楕円 633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36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39" name="フローチャート : 論理積ゲート 638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0" name="フローチャート : 論理積ゲート 639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1" name="フローチャート : 論理積ゲート 640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2" name="フローチャート : 論理積ゲート 641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3" name="フローチャート : 論理積ゲート 642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4" name="フローチャート : 論理積ゲート 643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37" name="角丸四角形 636"/>
            <p:cNvSpPr/>
            <p:nvPr/>
          </p:nvSpPr>
          <p:spPr>
            <a:xfrm>
              <a:off x="852955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8" name="角丸四角形 637"/>
            <p:cNvSpPr/>
            <p:nvPr/>
          </p:nvSpPr>
          <p:spPr>
            <a:xfrm flipH="1">
              <a:off x="1285003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53" name="グループ化 652"/>
          <p:cNvGrpSpPr/>
          <p:nvPr/>
        </p:nvGrpSpPr>
        <p:grpSpPr>
          <a:xfrm>
            <a:off x="577071" y="3107703"/>
            <a:ext cx="1384495" cy="1236237"/>
            <a:chOff x="416496" y="2471113"/>
            <a:chExt cx="1717914" cy="1533951"/>
          </a:xfrm>
        </p:grpSpPr>
        <p:grpSp>
          <p:nvGrpSpPr>
            <p:cNvPr id="654" name="グループ化 94"/>
            <p:cNvGrpSpPr/>
            <p:nvPr/>
          </p:nvGrpSpPr>
          <p:grpSpPr>
            <a:xfrm rot="1800000">
              <a:off x="1743612" y="3112758"/>
              <a:ext cx="390798" cy="804664"/>
              <a:chOff x="2072680" y="3200400"/>
              <a:chExt cx="390798" cy="804664"/>
            </a:xfrm>
          </p:grpSpPr>
          <p:sp>
            <p:nvSpPr>
              <p:cNvPr id="682" name="フローチャート : 論理積ゲート 681"/>
              <p:cNvSpPr/>
              <p:nvPr/>
            </p:nvSpPr>
            <p:spPr>
              <a:xfrm rot="16200000">
                <a:off x="1908039" y="3449625"/>
                <a:ext cx="720080" cy="39079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2237569" y="3200400"/>
                <a:ext cx="72008" cy="23802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>
                <a:off x="2144688" y="3272408"/>
                <a:ext cx="72008" cy="21183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5" name="円/楕円 684"/>
              <p:cNvSpPr/>
              <p:nvPr/>
            </p:nvSpPr>
            <p:spPr>
              <a:xfrm>
                <a:off x="2330450" y="3272408"/>
                <a:ext cx="72008" cy="21183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55" name="フローチャート : 論理積ゲート 654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6" name="弦 655"/>
            <p:cNvSpPr/>
            <p:nvPr/>
          </p:nvSpPr>
          <p:spPr>
            <a:xfrm rot="6300000">
              <a:off x="839685" y="2471113"/>
              <a:ext cx="745396" cy="745396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7" name="角丸四角形 656"/>
            <p:cNvSpPr/>
            <p:nvPr/>
          </p:nvSpPr>
          <p:spPr>
            <a:xfrm>
              <a:off x="776536" y="2852936"/>
              <a:ext cx="864096" cy="7200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8" name="加算記号 657"/>
            <p:cNvSpPr/>
            <p:nvPr/>
          </p:nvSpPr>
          <p:spPr>
            <a:xfrm>
              <a:off x="1064568" y="2564904"/>
              <a:ext cx="288032" cy="288032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1" name="角丸四角形 660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2" name="角丸四角形 661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63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79" name="月 67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0" name="月 67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1" name="月 68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64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76" name="月 675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7" name="月 676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8" name="月 677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65" name="円/楕円 664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67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70" name="フローチャート : 論理積ゲート 669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1" name="フローチャート : 論理積ゲート 670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2" name="フローチャート : 論理積ゲート 671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3" name="フローチャート : 論理積ゲート 672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4" name="フローチャート : 論理積ゲート 673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5" name="フローチャート : 論理積ゲート 674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68" name="角丸四角形 667"/>
            <p:cNvSpPr/>
            <p:nvPr/>
          </p:nvSpPr>
          <p:spPr>
            <a:xfrm rot="900000">
              <a:off x="852955" y="2960991"/>
              <a:ext cx="288032" cy="7200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9" name="角丸四角形 668"/>
            <p:cNvSpPr/>
            <p:nvPr/>
          </p:nvSpPr>
          <p:spPr>
            <a:xfrm rot="20700000" flipH="1">
              <a:off x="1285003" y="2960991"/>
              <a:ext cx="288032" cy="7200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90" name="グループ化 689"/>
          <p:cNvGrpSpPr/>
          <p:nvPr/>
        </p:nvGrpSpPr>
        <p:grpSpPr>
          <a:xfrm>
            <a:off x="7924586" y="4365309"/>
            <a:ext cx="1813905" cy="1957770"/>
            <a:chOff x="6050066" y="478585"/>
            <a:chExt cx="1813905" cy="1957770"/>
          </a:xfrm>
        </p:grpSpPr>
        <p:grpSp>
          <p:nvGrpSpPr>
            <p:cNvPr id="691" name="グループ化 690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695" name="グループ化 694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729" name="フローチャート : 論理積ゲート 728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0" name="円/楕円 729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円/楕円 730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円/楕円 731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96" name="グループ化 695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697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725" name="フローチャート : 論理積ゲート 724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6" name="円/楕円 725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7" name="円/楕円 726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8" name="円/楕円 727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98" name="フローチャート : 論理積ゲート 697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9" name="弦 698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0" name="角丸四角形 699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1" name="加算記号 700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2" name="円/楕円 701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3" name="円/楕円 702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4" name="角丸四角形 703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5" name="角丸四角形 704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06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22" name="月 721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3" name="月 722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4" name="月 723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7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19" name="月 718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0" name="月 719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1" name="月 720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08" name="円/楕円 707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9" name="円/楕円 708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10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713" name="フローチャート : 論理積ゲート 712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4" name="フローチャート : 論理積ゲート 713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5" name="フローチャート : 論理積ゲート 714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6" name="フローチャート : 論理積ゲート 715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7" name="フローチャート : 論理積ゲート 716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8" name="フローチャート : 論理積ゲート 717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11" name="角丸四角形 710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2" name="角丸四角形 711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692" name="グループ化 691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693" name="大波 692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rgbClr val="FFFF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94" name="角丸四角形 693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733" name="グループ化 732"/>
          <p:cNvGrpSpPr/>
          <p:nvPr/>
        </p:nvGrpSpPr>
        <p:grpSpPr>
          <a:xfrm>
            <a:off x="2283244" y="4896054"/>
            <a:ext cx="1607397" cy="1427025"/>
            <a:chOff x="2275399" y="1009330"/>
            <a:chExt cx="1607397" cy="1427025"/>
          </a:xfrm>
        </p:grpSpPr>
        <p:grpSp>
          <p:nvGrpSpPr>
            <p:cNvPr id="734" name="グループ化 733"/>
            <p:cNvGrpSpPr/>
            <p:nvPr/>
          </p:nvGrpSpPr>
          <p:grpSpPr>
            <a:xfrm>
              <a:off x="2275399" y="1009330"/>
              <a:ext cx="1607397" cy="853803"/>
              <a:chOff x="2947721" y="1610104"/>
              <a:chExt cx="3085398" cy="1638875"/>
            </a:xfrm>
          </p:grpSpPr>
          <p:sp>
            <p:nvSpPr>
              <p:cNvPr id="774" name="平行四辺形 773"/>
              <p:cNvSpPr/>
              <p:nvPr/>
            </p:nvSpPr>
            <p:spPr bwMode="auto">
              <a:xfrm>
                <a:off x="5180585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5" name="平行四辺形 774"/>
              <p:cNvSpPr/>
              <p:nvPr/>
            </p:nvSpPr>
            <p:spPr bwMode="auto">
              <a:xfrm flipH="1">
                <a:off x="5448055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6" name="平行四辺形 775"/>
              <p:cNvSpPr/>
              <p:nvPr/>
            </p:nvSpPr>
            <p:spPr bwMode="auto">
              <a:xfrm flipH="1">
                <a:off x="3422831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7" name="平行四辺形 776"/>
              <p:cNvSpPr/>
              <p:nvPr/>
            </p:nvSpPr>
            <p:spPr bwMode="auto">
              <a:xfrm>
                <a:off x="2947721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778" name="グループ化 777"/>
              <p:cNvGrpSpPr/>
              <p:nvPr/>
            </p:nvGrpSpPr>
            <p:grpSpPr>
              <a:xfrm>
                <a:off x="3399045" y="1765386"/>
                <a:ext cx="2162801" cy="693771"/>
                <a:chOff x="3422830" y="1610104"/>
                <a:chExt cx="2162801" cy="693771"/>
              </a:xfrm>
            </p:grpSpPr>
            <p:sp>
              <p:nvSpPr>
                <p:cNvPr id="780" name="正方形/長方形 779"/>
                <p:cNvSpPr/>
                <p:nvPr/>
              </p:nvSpPr>
              <p:spPr bwMode="auto">
                <a:xfrm>
                  <a:off x="3422831" y="1610104"/>
                  <a:ext cx="2162800" cy="693771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平行四辺形 780"/>
                <p:cNvSpPr/>
                <p:nvPr/>
              </p:nvSpPr>
              <p:spPr bwMode="auto">
                <a:xfrm>
                  <a:off x="342283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平行四辺形 781"/>
                <p:cNvSpPr/>
                <p:nvPr/>
              </p:nvSpPr>
              <p:spPr bwMode="auto">
                <a:xfrm>
                  <a:off x="414927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平行四辺形 782"/>
                <p:cNvSpPr/>
                <p:nvPr/>
              </p:nvSpPr>
              <p:spPr bwMode="auto">
                <a:xfrm>
                  <a:off x="486555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9" name="正方形/長方形 778"/>
              <p:cNvSpPr/>
              <p:nvPr/>
            </p:nvSpPr>
            <p:spPr bwMode="auto">
              <a:xfrm>
                <a:off x="3332819" y="1610104"/>
                <a:ext cx="2295255" cy="155282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735" name="グループ化 734"/>
            <p:cNvGrpSpPr/>
            <p:nvPr/>
          </p:nvGrpSpPr>
          <p:grpSpPr>
            <a:xfrm>
              <a:off x="229493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736" name="グループ化 735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770" name="フローチャート : 論理積ゲート 769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1" name="円/楕円 770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2" name="円/楕円 771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3" name="円/楕円 772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37" name="グループ化 736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738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766" name="フローチャート : 論理積ゲート 765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7" name="円/楕円 766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8" name="円/楕円 767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9" name="円/楕円 768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39" name="フローチャート : 論理積ゲート 738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0" name="弦 739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1" name="角丸四角形 740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2" name="加算記号 741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3" name="円/楕円 742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4" name="円/楕円 743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6" name="角丸四角形 745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47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63" name="月 76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4" name="月 76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5" name="月 76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48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60" name="月 75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1" name="月 76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2" name="月 76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49" name="円/楕円 748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0" name="円/楕円 749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51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754" name="フローチャート : 論理積ゲート 753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5" name="フローチャート : 論理積ゲート 754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6" name="フローチャート : 論理積ゲート 755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7" name="フローチャート : 論理積ゲート 756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8" name="フローチャート : 論理積ゲート 757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9" name="フローチャート : 論理積ゲート 758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52" name="角丸四角形 751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4" name="グループ化 783"/>
          <p:cNvGrpSpPr/>
          <p:nvPr/>
        </p:nvGrpSpPr>
        <p:grpSpPr>
          <a:xfrm>
            <a:off x="4167926" y="4365309"/>
            <a:ext cx="1813905" cy="1957770"/>
            <a:chOff x="6050066" y="478585"/>
            <a:chExt cx="1813905" cy="1957770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789" name="グループ化 788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823" name="フローチャート : 論理積ゲート 822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4" name="円/楕円 823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5" name="円/楕円 824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6" name="円/楕円 825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90" name="グループ化 789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791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819" name="フローチャート : 論理積ゲート 818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0" name="円/楕円 819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1" name="円/楕円 820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2" name="円/楕円 821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92" name="フローチャート : 論理積ゲート 791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3" name="弦 792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4" name="角丸四角形 793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5" name="加算記号 794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6" name="円/楕円 795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7" name="円/楕円 796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8" name="角丸四角形 797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9" name="角丸四角形 798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00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816" name="月 815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7" name="月 816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8" name="月 817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1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813" name="月 81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4" name="月 81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5" name="月 81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02" name="円/楕円 801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03" name="円/楕円 802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04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807" name="フローチャート : 論理積ゲート 806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8" name="フローチャート : 論理積ゲート 807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9" name="フローチャート : 論理積ゲート 808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0" name="フローチャート : 論理積ゲート 809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1" name="フローチャート : 論理積ゲート 810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2" name="フローチャート : 論理積ゲート 811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05" name="角丸四角形 804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06" name="角丸四角形 805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786" name="グループ化 785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787" name="大波 786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8" name="角丸四角形 787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352531" y="3107703"/>
            <a:ext cx="1384495" cy="1236237"/>
            <a:chOff x="2352531" y="3107703"/>
            <a:chExt cx="1384495" cy="1236237"/>
          </a:xfrm>
        </p:grpSpPr>
        <p:grpSp>
          <p:nvGrpSpPr>
            <p:cNvPr id="943" name="グループ化 942"/>
            <p:cNvGrpSpPr/>
            <p:nvPr/>
          </p:nvGrpSpPr>
          <p:grpSpPr>
            <a:xfrm>
              <a:off x="2352531" y="3107703"/>
              <a:ext cx="1384495" cy="1236237"/>
              <a:chOff x="416496" y="2471113"/>
              <a:chExt cx="1717914" cy="1533951"/>
            </a:xfrm>
          </p:grpSpPr>
          <p:grpSp>
            <p:nvGrpSpPr>
              <p:cNvPr id="944" name="グループ化 94"/>
              <p:cNvGrpSpPr/>
              <p:nvPr/>
            </p:nvGrpSpPr>
            <p:grpSpPr>
              <a:xfrm rot="1800000">
                <a:off x="1743612" y="3112758"/>
                <a:ext cx="390798" cy="804664"/>
                <a:chOff x="2072680" y="3200400"/>
                <a:chExt cx="390798" cy="804664"/>
              </a:xfrm>
            </p:grpSpPr>
            <p:sp>
              <p:nvSpPr>
                <p:cNvPr id="972" name="フローチャート : 論理積ゲート 971"/>
                <p:cNvSpPr/>
                <p:nvPr/>
              </p:nvSpPr>
              <p:spPr>
                <a:xfrm rot="16200000">
                  <a:off x="1908039" y="3449625"/>
                  <a:ext cx="720080" cy="39079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3" name="円/楕円 972"/>
                <p:cNvSpPr/>
                <p:nvPr/>
              </p:nvSpPr>
              <p:spPr>
                <a:xfrm>
                  <a:off x="2237569" y="3200400"/>
                  <a:ext cx="72008" cy="238026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4" name="円/楕円 973"/>
                <p:cNvSpPr/>
                <p:nvPr/>
              </p:nvSpPr>
              <p:spPr>
                <a:xfrm>
                  <a:off x="2144688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5" name="円/楕円 974"/>
                <p:cNvSpPr/>
                <p:nvPr/>
              </p:nvSpPr>
              <p:spPr>
                <a:xfrm>
                  <a:off x="2330450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45" name="フローチャート : 論理積ゲート 944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6" name="弦 945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7" name="角丸四角形 946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8" name="加算記号 947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9" name="円/楕円 948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50" name="円/楕円 949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953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69" name="月 968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1" name="月 970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54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66" name="月 965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7" name="月 966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8" name="月 967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57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960" name="フローチャート : 論理積ゲート 959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1" name="フローチャート : 論理積ゲート 960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2" name="フローチャート : 論理積ゲート 961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3" name="フローチャート : 論理積ゲート 962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4" name="フローチャート : 論理積ゲート 963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5" name="フローチャート : 論理積ゲート 964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976" name="アーチ 975"/>
            <p:cNvSpPr/>
            <p:nvPr/>
          </p:nvSpPr>
          <p:spPr bwMode="auto">
            <a:xfrm>
              <a:off x="265658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アーチ 976"/>
            <p:cNvSpPr/>
            <p:nvPr/>
          </p:nvSpPr>
          <p:spPr bwMode="auto">
            <a:xfrm>
              <a:off x="308330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431271" y="1428435"/>
            <a:ext cx="1276714" cy="986552"/>
            <a:chOff x="2431271" y="1428435"/>
            <a:chExt cx="1276714" cy="986552"/>
          </a:xfrm>
        </p:grpSpPr>
        <p:grpSp>
          <p:nvGrpSpPr>
            <p:cNvPr id="978" name="グループ化 977"/>
            <p:cNvGrpSpPr/>
            <p:nvPr/>
          </p:nvGrpSpPr>
          <p:grpSpPr>
            <a:xfrm>
              <a:off x="2431271" y="1428435"/>
              <a:ext cx="1276714" cy="986552"/>
              <a:chOff x="416496" y="2780928"/>
              <a:chExt cx="1584176" cy="1224136"/>
            </a:xfrm>
          </p:grpSpPr>
          <p:sp>
            <p:nvSpPr>
              <p:cNvPr id="979" name="フローチャート : 論理積ゲート 978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80" name="円/楕円 979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81" name="円/楕円 980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984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00" name="月 999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1" name="月 1000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2" name="月 1001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5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97" name="月 996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8" name="月 997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9" name="月 998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8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991" name="フローチャート : 論理積ゲート 990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2" name="フローチャート : 論理積ゲート 991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フローチャート : 論理積ゲート 992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4" name="フローチャート : 論理積ゲート 993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フローチャート : 論理積ゲート 994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6" name="フローチャート : 論理積ゲート 995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005" name="アーチ 1004"/>
            <p:cNvSpPr/>
            <p:nvPr/>
          </p:nvSpPr>
          <p:spPr bwMode="auto">
            <a:xfrm>
              <a:off x="2744830" y="1732269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アーチ 1005"/>
            <p:cNvSpPr/>
            <p:nvPr/>
          </p:nvSpPr>
          <p:spPr bwMode="auto">
            <a:xfrm>
              <a:off x="3171550" y="1732269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7" name="グループ化 1006"/>
          <p:cNvGrpSpPr/>
          <p:nvPr/>
        </p:nvGrpSpPr>
        <p:grpSpPr>
          <a:xfrm>
            <a:off x="6182915" y="1178750"/>
            <a:ext cx="1276713" cy="1236237"/>
            <a:chOff x="2352531" y="3107703"/>
            <a:chExt cx="1276713" cy="1236237"/>
          </a:xfrm>
        </p:grpSpPr>
        <p:grpSp>
          <p:nvGrpSpPr>
            <p:cNvPr id="1008" name="グループ化 1007"/>
            <p:cNvGrpSpPr/>
            <p:nvPr/>
          </p:nvGrpSpPr>
          <p:grpSpPr>
            <a:xfrm>
              <a:off x="2352531" y="3107703"/>
              <a:ext cx="1276713" cy="1236237"/>
              <a:chOff x="416496" y="2471113"/>
              <a:chExt cx="1584176" cy="1533951"/>
            </a:xfrm>
          </p:grpSpPr>
          <p:sp>
            <p:nvSpPr>
              <p:cNvPr id="1012" name="フローチャート : 論理積ゲート 1011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弦 1012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角丸四角形 1013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加算記号 1014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18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30" name="月 1029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1" name="月 1030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2" name="月 1031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27" name="月 1026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8" name="月 1027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9" name="月 1028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20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1021" name="フローチャート : 論理積ゲート 1020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2" name="フローチャート : 論理積ゲート 1021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フローチャート : 論理積ゲート 1022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4" name="フローチャート : 論理積ゲート 1023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フローチャート : 論理積ゲート 1024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6" name="フローチャート : 論理積ゲート 1025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009" name="アーチ 1008"/>
            <p:cNvSpPr/>
            <p:nvPr/>
          </p:nvSpPr>
          <p:spPr bwMode="auto">
            <a:xfrm>
              <a:off x="265658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アーチ 1009"/>
            <p:cNvSpPr/>
            <p:nvPr/>
          </p:nvSpPr>
          <p:spPr bwMode="auto">
            <a:xfrm>
              <a:off x="308330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7" name="グループ化 1036"/>
          <p:cNvGrpSpPr/>
          <p:nvPr/>
        </p:nvGrpSpPr>
        <p:grpSpPr>
          <a:xfrm>
            <a:off x="6091490" y="2959988"/>
            <a:ext cx="1507630" cy="1417607"/>
            <a:chOff x="4184690" y="1018748"/>
            <a:chExt cx="1507630" cy="1417607"/>
          </a:xfrm>
        </p:grpSpPr>
        <p:grpSp>
          <p:nvGrpSpPr>
            <p:cNvPr id="1038" name="グループ化 1037"/>
            <p:cNvGrpSpPr/>
            <p:nvPr/>
          </p:nvGrpSpPr>
          <p:grpSpPr>
            <a:xfrm>
              <a:off x="418469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1077" name="フローチャート : 論理積ゲート 1076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8" name="円/楕円 1077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9" name="円/楕円 1078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80" name="円/楕円 1079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1045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1073" name="フローチャート : 論理積ゲート 1072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4" name="円/楕円 1073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5" name="円/楕円 1074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6" name="円/楕円 1075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46" name="フローチャート : 論理積ゲート 1045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7" name="弦 1046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9" name="加算記号 1048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0" name="円/楕円 1049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1" name="円/楕円 1050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2" name="角丸四角形 1051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3" name="角丸四角形 1052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1054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1070" name="月 106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1" name="月 107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2" name="月 107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5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1067" name="月 1066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8" name="月 1067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9" name="月 1068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56" name="円/楕円 1055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7" name="円/楕円 1056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1058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1061" name="フローチャート : 論理積ゲート 1060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2" name="フローチャート : 論理積ゲート 1061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3" name="フローチャート : 論理積ゲート 1062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4" name="フローチャート : 論理積ゲート 1063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5" name="フローチャート : 論理積ゲート 1064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6" name="フローチャート : 論理積ゲート 1065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59" name="角丸四角形 1058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60" name="角丸四角形 1059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039" name="グループ化 105"/>
            <p:cNvGrpSpPr/>
            <p:nvPr/>
          </p:nvGrpSpPr>
          <p:grpSpPr>
            <a:xfrm rot="20788803">
              <a:off x="5371595" y="1018748"/>
              <a:ext cx="249751" cy="1061221"/>
              <a:chOff x="5961112" y="1772816"/>
              <a:chExt cx="423664" cy="1800200"/>
            </a:xfrm>
          </p:grpSpPr>
          <p:sp>
            <p:nvSpPr>
              <p:cNvPr id="1040" name="角丸四角形 1039"/>
              <p:cNvSpPr/>
              <p:nvPr/>
            </p:nvSpPr>
            <p:spPr>
              <a:xfrm>
                <a:off x="6033120" y="1772816"/>
                <a:ext cx="288032" cy="1800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41" name="角丸四角形 1040"/>
              <p:cNvSpPr/>
              <p:nvPr/>
            </p:nvSpPr>
            <p:spPr>
              <a:xfrm>
                <a:off x="6033120" y="2996952"/>
                <a:ext cx="288032" cy="576064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5961112" y="2996952"/>
                <a:ext cx="423664" cy="80392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8067776" y="3127141"/>
            <a:ext cx="1291035" cy="1236237"/>
            <a:chOff x="8043424" y="3141358"/>
            <a:chExt cx="1291035" cy="1236237"/>
          </a:xfrm>
        </p:grpSpPr>
        <p:sp>
          <p:nvSpPr>
            <p:cNvPr id="444" name="フローチャート : 論理積ゲート 443"/>
            <p:cNvSpPr/>
            <p:nvPr/>
          </p:nvSpPr>
          <p:spPr>
            <a:xfrm rot="16200000">
              <a:off x="8217521" y="3391043"/>
              <a:ext cx="928519" cy="928519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5" name="弦 444"/>
            <p:cNvSpPr/>
            <p:nvPr/>
          </p:nvSpPr>
          <p:spPr>
            <a:xfrm rot="6300000">
              <a:off x="8384479" y="3141358"/>
              <a:ext cx="600727" cy="600727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6" name="角丸四角形 445"/>
            <p:cNvSpPr/>
            <p:nvPr/>
          </p:nvSpPr>
          <p:spPr>
            <a:xfrm>
              <a:off x="8333586" y="3449076"/>
              <a:ext cx="696389" cy="5803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7" name="加算記号 446"/>
            <p:cNvSpPr/>
            <p:nvPr/>
          </p:nvSpPr>
          <p:spPr>
            <a:xfrm>
              <a:off x="8565716" y="3216946"/>
              <a:ext cx="232130" cy="232130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8507684" y="3855303"/>
              <a:ext cx="348195" cy="348195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8681781" y="3913335"/>
              <a:ext cx="109308" cy="1093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0" name="角丸四角形 449"/>
            <p:cNvSpPr/>
            <p:nvPr/>
          </p:nvSpPr>
          <p:spPr>
            <a:xfrm>
              <a:off x="8449651" y="3623173"/>
              <a:ext cx="116065" cy="232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1" name="角丸四角形 450"/>
            <p:cNvSpPr/>
            <p:nvPr/>
          </p:nvSpPr>
          <p:spPr>
            <a:xfrm>
              <a:off x="8797846" y="3623173"/>
              <a:ext cx="116065" cy="232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52" name="グループ化 69"/>
            <p:cNvGrpSpPr/>
            <p:nvPr/>
          </p:nvGrpSpPr>
          <p:grpSpPr>
            <a:xfrm>
              <a:off x="8159489" y="3913335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468" name="月 467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9" name="月 468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70" name="月 469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53" name="グループ化 70"/>
            <p:cNvGrpSpPr/>
            <p:nvPr/>
          </p:nvGrpSpPr>
          <p:grpSpPr>
            <a:xfrm>
              <a:off x="8898838" y="3913335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465" name="月 46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6" name="月 46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7" name="月 46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454" name="円/楕円 453"/>
            <p:cNvSpPr/>
            <p:nvPr/>
          </p:nvSpPr>
          <p:spPr>
            <a:xfrm>
              <a:off x="8478667" y="3667232"/>
              <a:ext cx="58032" cy="580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8826862" y="3667232"/>
              <a:ext cx="58032" cy="580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7" name="角丸四角形 456"/>
            <p:cNvSpPr/>
            <p:nvPr/>
          </p:nvSpPr>
          <p:spPr>
            <a:xfrm rot="900000">
              <a:off x="8395174" y="3536159"/>
              <a:ext cx="232130" cy="5803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8" name="角丸四角形 457"/>
            <p:cNvSpPr/>
            <p:nvPr/>
          </p:nvSpPr>
          <p:spPr>
            <a:xfrm rot="20700000" flipH="1">
              <a:off x="8743368" y="3536159"/>
              <a:ext cx="232130" cy="5803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88" name="グループ化 1087"/>
            <p:cNvGrpSpPr/>
            <p:nvPr/>
          </p:nvGrpSpPr>
          <p:grpSpPr>
            <a:xfrm rot="19800000">
              <a:off x="8051208" y="3714744"/>
              <a:ext cx="362623" cy="611122"/>
              <a:chOff x="9095926" y="3691275"/>
              <a:chExt cx="362623" cy="611122"/>
            </a:xfrm>
          </p:grpSpPr>
          <p:sp>
            <p:nvSpPr>
              <p:cNvPr id="1089" name="フローチャート : 論理積ゲート 1088"/>
              <p:cNvSpPr/>
              <p:nvPr/>
            </p:nvSpPr>
            <p:spPr>
              <a:xfrm rot="18000000">
                <a:off x="8963240" y="3854759"/>
                <a:ext cx="580324" cy="314951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rot="1800000">
                <a:off x="9359428" y="3691275"/>
                <a:ext cx="58033" cy="19182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 rot="1800000">
                <a:off x="9270864" y="3705520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rot="1800000">
                <a:off x="9400516" y="3780374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93" name="グループ化 1092"/>
            <p:cNvGrpSpPr/>
            <p:nvPr/>
          </p:nvGrpSpPr>
          <p:grpSpPr>
            <a:xfrm rot="17100000">
              <a:off x="8563845" y="3398349"/>
              <a:ext cx="257568" cy="1061221"/>
              <a:chOff x="9149575" y="2959410"/>
              <a:chExt cx="257568" cy="1061221"/>
            </a:xfrm>
          </p:grpSpPr>
          <p:sp>
            <p:nvSpPr>
              <p:cNvPr id="1094" name="角丸四角形 1093"/>
              <p:cNvSpPr/>
              <p:nvPr/>
            </p:nvSpPr>
            <p:spPr>
              <a:xfrm rot="20788803">
                <a:off x="9149575" y="2959410"/>
                <a:ext cx="169796" cy="1061221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5" name="角丸四角形 1094"/>
              <p:cNvSpPr/>
              <p:nvPr/>
            </p:nvSpPr>
            <p:spPr>
              <a:xfrm rot="20788803">
                <a:off x="9233928" y="3671042"/>
                <a:ext cx="169796" cy="339591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6" name="角丸四角形 1095"/>
              <p:cNvSpPr/>
              <p:nvPr/>
            </p:nvSpPr>
            <p:spPr>
              <a:xfrm rot="20788803">
                <a:off x="9157392" y="3675668"/>
                <a:ext cx="249751" cy="47391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rot="19800000">
              <a:off x="8971836" y="3714744"/>
              <a:ext cx="362623" cy="611122"/>
              <a:chOff x="9095926" y="3691275"/>
              <a:chExt cx="362623" cy="611122"/>
            </a:xfrm>
          </p:grpSpPr>
          <p:sp>
            <p:nvSpPr>
              <p:cNvPr id="1098" name="フローチャート : 論理積ゲート 1097"/>
              <p:cNvSpPr/>
              <p:nvPr/>
            </p:nvSpPr>
            <p:spPr>
              <a:xfrm rot="18000000">
                <a:off x="8963240" y="3854759"/>
                <a:ext cx="580324" cy="314951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9" name="円/楕円 1098"/>
              <p:cNvSpPr/>
              <p:nvPr/>
            </p:nvSpPr>
            <p:spPr>
              <a:xfrm rot="1800000">
                <a:off x="9359428" y="3691275"/>
                <a:ext cx="58033" cy="19182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0" name="円/楕円 1099"/>
              <p:cNvSpPr/>
              <p:nvPr/>
            </p:nvSpPr>
            <p:spPr>
              <a:xfrm rot="1800000">
                <a:off x="9270864" y="3705520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1" name="円/楕円 1100"/>
              <p:cNvSpPr/>
              <p:nvPr/>
            </p:nvSpPr>
            <p:spPr>
              <a:xfrm rot="1800000">
                <a:off x="9400516" y="3780374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02" name="グループ化 84"/>
            <p:cNvGrpSpPr/>
            <p:nvPr/>
          </p:nvGrpSpPr>
          <p:grpSpPr>
            <a:xfrm>
              <a:off x="8043424" y="4261530"/>
              <a:ext cx="1276714" cy="116065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1103" name="フローチャート : 論理積ゲート 1102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4" name="フローチャート : 論理積ゲート 1103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5" name="フローチャート : 論理積ゲート 1104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6" name="フローチャート : 論理積ゲート 1105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7" name="フローチャート : 論理積ゲート 1106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8" name="フローチャート : 論理積ゲート 1107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141445" y="3136801"/>
            <a:ext cx="1507630" cy="1236237"/>
            <a:chOff x="1858608" y="3249227"/>
            <a:chExt cx="1623709" cy="1331420"/>
          </a:xfrm>
        </p:grpSpPr>
        <p:grpSp>
          <p:nvGrpSpPr>
            <p:cNvPr id="3" name="グループ化 2"/>
            <p:cNvGrpSpPr/>
            <p:nvPr/>
          </p:nvGrpSpPr>
          <p:grpSpPr>
            <a:xfrm flipH="1">
              <a:off x="1858608" y="3841483"/>
              <a:ext cx="390541" cy="658175"/>
              <a:chOff x="1455983" y="3841483"/>
              <a:chExt cx="390541" cy="658175"/>
            </a:xfrm>
          </p:grpSpPr>
          <p:sp>
            <p:nvSpPr>
              <p:cNvPr id="386" name="フローチャート : 論理積ゲート 385"/>
              <p:cNvSpPr/>
              <p:nvPr/>
            </p:nvSpPr>
            <p:spPr>
              <a:xfrm rot="18000000">
                <a:off x="1313080" y="4017555"/>
                <a:ext cx="625006" cy="339200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7" name="円/楕円 386"/>
              <p:cNvSpPr/>
              <p:nvPr/>
            </p:nvSpPr>
            <p:spPr>
              <a:xfrm rot="1800000">
                <a:off x="1739773" y="3841483"/>
                <a:ext cx="62501" cy="20659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8" name="円/楕円 387"/>
              <p:cNvSpPr/>
              <p:nvPr/>
            </p:nvSpPr>
            <p:spPr>
              <a:xfrm rot="1800000">
                <a:off x="1644389" y="3856825"/>
                <a:ext cx="62501" cy="183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 rot="1800000">
                <a:off x="1784023" y="3937442"/>
                <a:ext cx="62501" cy="183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45" name="グループ化 344"/>
            <p:cNvGrpSpPr/>
            <p:nvPr/>
          </p:nvGrpSpPr>
          <p:grpSpPr>
            <a:xfrm>
              <a:off x="1991223" y="3249227"/>
              <a:ext cx="1491094" cy="1331420"/>
              <a:chOff x="416496" y="2471113"/>
              <a:chExt cx="1717914" cy="1533951"/>
            </a:xfrm>
          </p:grpSpPr>
          <p:grpSp>
            <p:nvGrpSpPr>
              <p:cNvPr id="350" name="グループ化 94"/>
              <p:cNvGrpSpPr/>
              <p:nvPr/>
            </p:nvGrpSpPr>
            <p:grpSpPr>
              <a:xfrm rot="1800000">
                <a:off x="1743612" y="3112758"/>
                <a:ext cx="390798" cy="804664"/>
                <a:chOff x="2072680" y="3200400"/>
                <a:chExt cx="390798" cy="804664"/>
              </a:xfrm>
            </p:grpSpPr>
            <p:sp>
              <p:nvSpPr>
                <p:cNvPr id="378" name="フローチャート : 論理積ゲート 377"/>
                <p:cNvSpPr/>
                <p:nvPr/>
              </p:nvSpPr>
              <p:spPr>
                <a:xfrm rot="16200000">
                  <a:off x="1908039" y="3449625"/>
                  <a:ext cx="720080" cy="39079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9" name="円/楕円 378"/>
                <p:cNvSpPr/>
                <p:nvPr/>
              </p:nvSpPr>
              <p:spPr>
                <a:xfrm>
                  <a:off x="2237569" y="3200400"/>
                  <a:ext cx="72008" cy="238026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0" name="円/楕円 379"/>
                <p:cNvSpPr/>
                <p:nvPr/>
              </p:nvSpPr>
              <p:spPr>
                <a:xfrm>
                  <a:off x="2144688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1" name="円/楕円 380"/>
                <p:cNvSpPr/>
                <p:nvPr/>
              </p:nvSpPr>
              <p:spPr>
                <a:xfrm>
                  <a:off x="2330450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51" name="フローチャート : 論理積ゲート 350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2" name="弦 351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4" name="加算記号 353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5" name="円/楕円 354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6" name="円/楕円 355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>
                <a:off x="920552" y="3068960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8" name="角丸四角形 357"/>
              <p:cNvSpPr/>
              <p:nvPr/>
            </p:nvSpPr>
            <p:spPr>
              <a:xfrm>
                <a:off x="1352600" y="3068960"/>
                <a:ext cx="144016" cy="28803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359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375" name="月 374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6" name="月 375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7" name="月 376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60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372" name="月 371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3" name="月 372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4" name="月 373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1" name="円/楕円 360"/>
              <p:cNvSpPr/>
              <p:nvPr/>
            </p:nvSpPr>
            <p:spPr>
              <a:xfrm>
                <a:off x="956556" y="3123630"/>
                <a:ext cx="72008" cy="720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2" name="円/楕円 361"/>
              <p:cNvSpPr/>
              <p:nvPr/>
            </p:nvSpPr>
            <p:spPr>
              <a:xfrm>
                <a:off x="1388604" y="3123630"/>
                <a:ext cx="72008" cy="7200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363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366" name="フローチャート : 論理積ゲート 365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7" name="フローチャート : 論理積ゲート 366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8" name="フローチャート : 論理積ゲート 367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9" name="フローチャート : 論理積ゲート 368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0" name="フローチャート : 論理積ゲート 369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71" name="フローチャート : 論理積ゲート 370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4" name="角丸四角形 363"/>
              <p:cNvSpPr/>
              <p:nvPr/>
            </p:nvSpPr>
            <p:spPr>
              <a:xfrm rot="900000">
                <a:off x="852955" y="2960991"/>
                <a:ext cx="288032" cy="7200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5" name="角丸四角形 364"/>
              <p:cNvSpPr/>
              <p:nvPr/>
            </p:nvSpPr>
            <p:spPr>
              <a:xfrm rot="20700000" flipH="1">
                <a:off x="1285003" y="2960991"/>
                <a:ext cx="288032" cy="7200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515404" y="4896054"/>
            <a:ext cx="1607397" cy="1427025"/>
            <a:chOff x="2275399" y="1009330"/>
            <a:chExt cx="1607397" cy="1427025"/>
          </a:xfrm>
        </p:grpSpPr>
        <p:grpSp>
          <p:nvGrpSpPr>
            <p:cNvPr id="390" name="グループ化 389"/>
            <p:cNvGrpSpPr/>
            <p:nvPr/>
          </p:nvGrpSpPr>
          <p:grpSpPr>
            <a:xfrm>
              <a:off x="2275399" y="1009330"/>
              <a:ext cx="1607397" cy="853803"/>
              <a:chOff x="2947721" y="1610104"/>
              <a:chExt cx="3085398" cy="1638875"/>
            </a:xfrm>
          </p:grpSpPr>
          <p:sp>
            <p:nvSpPr>
              <p:cNvPr id="391" name="平行四辺形 390"/>
              <p:cNvSpPr/>
              <p:nvPr/>
            </p:nvSpPr>
            <p:spPr bwMode="auto">
              <a:xfrm>
                <a:off x="5180585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2" name="平行四辺形 391"/>
              <p:cNvSpPr/>
              <p:nvPr/>
            </p:nvSpPr>
            <p:spPr bwMode="auto">
              <a:xfrm flipH="1">
                <a:off x="5448055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3" name="平行四辺形 392"/>
              <p:cNvSpPr/>
              <p:nvPr/>
            </p:nvSpPr>
            <p:spPr bwMode="auto">
              <a:xfrm flipH="1">
                <a:off x="3422831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CC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394" name="平行四辺形 393"/>
              <p:cNvSpPr/>
              <p:nvPr/>
            </p:nvSpPr>
            <p:spPr bwMode="auto">
              <a:xfrm>
                <a:off x="2947721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395" name="グループ化 394"/>
              <p:cNvGrpSpPr/>
              <p:nvPr/>
            </p:nvGrpSpPr>
            <p:grpSpPr>
              <a:xfrm>
                <a:off x="3399045" y="1765386"/>
                <a:ext cx="2162801" cy="693771"/>
                <a:chOff x="3422830" y="1610104"/>
                <a:chExt cx="2162801" cy="693771"/>
              </a:xfrm>
            </p:grpSpPr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3422831" y="1610104"/>
                  <a:ext cx="2162800" cy="693771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平行四辺形 397"/>
                <p:cNvSpPr/>
                <p:nvPr/>
              </p:nvSpPr>
              <p:spPr bwMode="auto">
                <a:xfrm>
                  <a:off x="342283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平行四辺形 398"/>
                <p:cNvSpPr/>
                <p:nvPr/>
              </p:nvSpPr>
              <p:spPr bwMode="auto">
                <a:xfrm>
                  <a:off x="414927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平行四辺形 399"/>
                <p:cNvSpPr/>
                <p:nvPr/>
              </p:nvSpPr>
              <p:spPr bwMode="auto">
                <a:xfrm>
                  <a:off x="486555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6" name="正方形/長方形 395"/>
              <p:cNvSpPr/>
              <p:nvPr/>
            </p:nvSpPr>
            <p:spPr bwMode="auto">
              <a:xfrm>
                <a:off x="3332819" y="1610104"/>
                <a:ext cx="2295255" cy="155282"/>
              </a:xfrm>
              <a:prstGeom prst="rect">
                <a:avLst/>
              </a:pr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229493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402" name="グループ化 401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436" name="フローチャート : 論理積ゲート 435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7" name="円/楕円 436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8" name="円/楕円 437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9" name="円/楕円 438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03" name="グループ化 402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404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432" name="フローチャート : 論理積ゲート 431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3" name="円/楕円 432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4" name="円/楕円 433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5" name="円/楕円 434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05" name="フローチャート : 論理積ゲート 404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6" name="弦 405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8" name="加算記号 407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9" name="円/楕円 408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0" name="円/楕円 409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1" name="角丸四角形 410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13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429" name="月 428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0" name="月 429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1" name="月 430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4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426" name="月 425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7" name="月 426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8" name="月 427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15" name="円/楕円 414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6" name="円/楕円 415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17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420" name="フローチャート : 論理積ゲート 419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1" name="フローチャート : 論理積ゲート 420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2" name="フローチャート : 論理積ゲート 421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3" name="フローチャート : 論理積ゲート 422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4" name="フローチャート : 論理積ゲート 423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5" name="フローチャート : 論理積ゲート 424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角丸四角形 417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6050066" y="4365309"/>
            <a:ext cx="1813905" cy="1957770"/>
            <a:chOff x="6050066" y="478585"/>
            <a:chExt cx="1813905" cy="1957770"/>
          </a:xfrm>
        </p:grpSpPr>
        <p:grpSp>
          <p:nvGrpSpPr>
            <p:cNvPr id="485" name="グループ化 484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520" name="フローチャート : 論理積ゲート 519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1" name="円/楕円 520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2" name="円/楕円 521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23" name="円/楕円 522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488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516" name="フローチャート : 論理積ゲート 515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7" name="円/楕円 516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8" name="円/楕円 517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9" name="円/楕円 518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フローチャート : 論理積ゲート 488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0" name="弦 489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1" name="角丸四角形 490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2" name="加算記号 491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3" name="円/楕円 492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4" name="円/楕円 493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5" name="角丸四角形 494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6" name="角丸四角形 495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497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513" name="月 51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4" name="月 51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5" name="月 51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8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510" name="月 50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1" name="月 51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2" name="月 51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99" name="円/楕円 498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0" name="円/楕円 499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501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504" name="フローチャート : 論理積ゲート 503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5" name="フローチャート : 論理積ゲート 504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6" name="フローチャート : 論理積ゲート 505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7" name="フローチャート : 論理積ゲート 506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8" name="フローチャート : 論理積ゲート 507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9" name="フローチャート : 論理積ゲート 508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502" name="角丸四角形 501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3" name="角丸四角形 502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524" name="グループ化 523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525" name="大波 524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chemeClr val="bg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26" name="角丸四角形 525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8056864" y="1263081"/>
            <a:ext cx="1276714" cy="1259228"/>
            <a:chOff x="8056864" y="1287701"/>
            <a:chExt cx="1276714" cy="1259228"/>
          </a:xfrm>
        </p:grpSpPr>
        <p:sp>
          <p:nvSpPr>
            <p:cNvPr id="531" name="フローチャート : 論理積ゲート 530"/>
            <p:cNvSpPr/>
            <p:nvPr/>
          </p:nvSpPr>
          <p:spPr>
            <a:xfrm rot="16200000">
              <a:off x="8230961" y="1449803"/>
              <a:ext cx="928520" cy="928519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8521124" y="1965985"/>
              <a:ext cx="348195" cy="348195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8695221" y="2024017"/>
              <a:ext cx="109308" cy="1093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39" name="グループ化 69"/>
            <p:cNvGrpSpPr/>
            <p:nvPr/>
          </p:nvGrpSpPr>
          <p:grpSpPr>
            <a:xfrm>
              <a:off x="8172929" y="2013503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555" name="月 55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6" name="月 55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7" name="月 55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0" name="グループ化 70"/>
            <p:cNvGrpSpPr/>
            <p:nvPr/>
          </p:nvGrpSpPr>
          <p:grpSpPr>
            <a:xfrm>
              <a:off x="8912278" y="2013503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552" name="月 551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3" name="月 552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4" name="月 553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3" name="グループ化 84"/>
            <p:cNvGrpSpPr/>
            <p:nvPr/>
          </p:nvGrpSpPr>
          <p:grpSpPr>
            <a:xfrm>
              <a:off x="8056864" y="2320290"/>
              <a:ext cx="1276714" cy="116065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546" name="フローチャート : 論理積ゲート 545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7" name="フローチャート : 論理積ゲート 546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8" name="フローチャート : 論理積ゲート 547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49" name="フローチャート : 論理積ゲート 548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0" name="フローチャート : 論理積ゲート 549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51" name="フローチャート : 論理積ゲート 550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8154328" y="2262258"/>
              <a:ext cx="317242" cy="284671"/>
              <a:chOff x="8154328" y="2262258"/>
              <a:chExt cx="317242" cy="284671"/>
            </a:xfrm>
          </p:grpSpPr>
          <p:sp>
            <p:nvSpPr>
              <p:cNvPr id="8" name="角丸四角形 7"/>
              <p:cNvSpPr/>
              <p:nvPr/>
            </p:nvSpPr>
            <p:spPr bwMode="auto">
              <a:xfrm>
                <a:off x="8154328" y="2262258"/>
                <a:ext cx="317242" cy="261679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2" name="円/楕円 571"/>
              <p:cNvSpPr/>
              <p:nvPr/>
            </p:nvSpPr>
            <p:spPr>
              <a:xfrm rot="10800000">
                <a:off x="8278360" y="2454032"/>
                <a:ext cx="58033" cy="9289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10800000">
                <a:off x="8353214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4" name="円/楕円 573"/>
              <p:cNvSpPr/>
              <p:nvPr/>
            </p:nvSpPr>
            <p:spPr>
              <a:xfrm rot="10800000">
                <a:off x="8203505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75" name="グループ化 574"/>
            <p:cNvGrpSpPr/>
            <p:nvPr/>
          </p:nvGrpSpPr>
          <p:grpSpPr>
            <a:xfrm>
              <a:off x="8964588" y="2262258"/>
              <a:ext cx="317242" cy="284671"/>
              <a:chOff x="8154328" y="2262258"/>
              <a:chExt cx="317242" cy="284671"/>
            </a:xfrm>
          </p:grpSpPr>
          <p:sp>
            <p:nvSpPr>
              <p:cNvPr id="576" name="角丸四角形 575"/>
              <p:cNvSpPr/>
              <p:nvPr/>
            </p:nvSpPr>
            <p:spPr bwMode="auto">
              <a:xfrm>
                <a:off x="8154328" y="2262258"/>
                <a:ext cx="317242" cy="261679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77" name="円/楕円 576"/>
              <p:cNvSpPr/>
              <p:nvPr/>
            </p:nvSpPr>
            <p:spPr>
              <a:xfrm rot="10800000">
                <a:off x="8278360" y="2454032"/>
                <a:ext cx="58033" cy="92897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8" name="円/楕円 577"/>
              <p:cNvSpPr/>
              <p:nvPr/>
            </p:nvSpPr>
            <p:spPr>
              <a:xfrm rot="10800000">
                <a:off x="8353214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79" name="円/楕円 578"/>
              <p:cNvSpPr/>
              <p:nvPr/>
            </p:nvSpPr>
            <p:spPr>
              <a:xfrm rot="10800000">
                <a:off x="8203505" y="2436151"/>
                <a:ext cx="58033" cy="8267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" name="アーチ 9"/>
            <p:cNvSpPr/>
            <p:nvPr/>
          </p:nvSpPr>
          <p:spPr bwMode="auto">
            <a:xfrm rot="10800000">
              <a:off x="8362117" y="1731234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アーチ 579"/>
            <p:cNvSpPr/>
            <p:nvPr/>
          </p:nvSpPr>
          <p:spPr bwMode="auto">
            <a:xfrm rot="10800000">
              <a:off x="8773597" y="1731234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8417892" y="1287701"/>
              <a:ext cx="554658" cy="533426"/>
              <a:chOff x="8410271" y="1213610"/>
              <a:chExt cx="569900" cy="597323"/>
            </a:xfrm>
          </p:grpSpPr>
          <p:sp>
            <p:nvSpPr>
              <p:cNvPr id="11" name="円/楕円 10"/>
              <p:cNvSpPr/>
              <p:nvPr/>
            </p:nvSpPr>
            <p:spPr bwMode="auto">
              <a:xfrm>
                <a:off x="8410271" y="1293627"/>
                <a:ext cx="569900" cy="517306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2" name="円/楕円 581"/>
              <p:cNvSpPr/>
              <p:nvPr/>
            </p:nvSpPr>
            <p:spPr bwMode="auto">
              <a:xfrm>
                <a:off x="8410271" y="1213610"/>
                <a:ext cx="569900" cy="525201"/>
              </a:xfrm>
              <a:custGeom>
                <a:avLst/>
                <a:gdLst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31168 h 462336"/>
                  <a:gd name="connsiteX1" fmla="*/ 284950 w 569900"/>
                  <a:gd name="connsiteY1" fmla="*/ 0 h 462336"/>
                  <a:gd name="connsiteX2" fmla="*/ 569900 w 569900"/>
                  <a:gd name="connsiteY2" fmla="*/ 231168 h 462336"/>
                  <a:gd name="connsiteX3" fmla="*/ 284950 w 569900"/>
                  <a:gd name="connsiteY3" fmla="*/ 462336 h 462336"/>
                  <a:gd name="connsiteX4" fmla="*/ 0 w 569900"/>
                  <a:gd name="connsiteY4" fmla="*/ 231168 h 462336"/>
                  <a:gd name="connsiteX0" fmla="*/ 0 w 569900"/>
                  <a:gd name="connsiteY0" fmla="*/ 280698 h 511866"/>
                  <a:gd name="connsiteX1" fmla="*/ 284950 w 569900"/>
                  <a:gd name="connsiteY1" fmla="*/ 0 h 511866"/>
                  <a:gd name="connsiteX2" fmla="*/ 569900 w 569900"/>
                  <a:gd name="connsiteY2" fmla="*/ 280698 h 511866"/>
                  <a:gd name="connsiteX3" fmla="*/ 284950 w 569900"/>
                  <a:gd name="connsiteY3" fmla="*/ 511866 h 511866"/>
                  <a:gd name="connsiteX4" fmla="*/ 0 w 569900"/>
                  <a:gd name="connsiteY4" fmla="*/ 280698 h 511866"/>
                  <a:gd name="connsiteX0" fmla="*/ 0 w 569900"/>
                  <a:gd name="connsiteY0" fmla="*/ 294033 h 525201"/>
                  <a:gd name="connsiteX1" fmla="*/ 284950 w 569900"/>
                  <a:gd name="connsiteY1" fmla="*/ 0 h 525201"/>
                  <a:gd name="connsiteX2" fmla="*/ 569900 w 569900"/>
                  <a:gd name="connsiteY2" fmla="*/ 294033 h 525201"/>
                  <a:gd name="connsiteX3" fmla="*/ 284950 w 569900"/>
                  <a:gd name="connsiteY3" fmla="*/ 525201 h 525201"/>
                  <a:gd name="connsiteX4" fmla="*/ 0 w 569900"/>
                  <a:gd name="connsiteY4" fmla="*/ 294033 h 525201"/>
                  <a:gd name="connsiteX0" fmla="*/ 0 w 569900"/>
                  <a:gd name="connsiteY0" fmla="*/ 294033 h 525201"/>
                  <a:gd name="connsiteX1" fmla="*/ 284950 w 569900"/>
                  <a:gd name="connsiteY1" fmla="*/ 0 h 525201"/>
                  <a:gd name="connsiteX2" fmla="*/ 569900 w 569900"/>
                  <a:gd name="connsiteY2" fmla="*/ 294033 h 525201"/>
                  <a:gd name="connsiteX3" fmla="*/ 284950 w 569900"/>
                  <a:gd name="connsiteY3" fmla="*/ 525201 h 525201"/>
                  <a:gd name="connsiteX4" fmla="*/ 0 w 569900"/>
                  <a:gd name="connsiteY4" fmla="*/ 294033 h 525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900" h="525201">
                    <a:moveTo>
                      <a:pt x="0" y="294033"/>
                    </a:moveTo>
                    <a:cubicBezTo>
                      <a:pt x="0" y="166362"/>
                      <a:pt x="66616" y="0"/>
                      <a:pt x="284950" y="0"/>
                    </a:cubicBezTo>
                    <a:cubicBezTo>
                      <a:pt x="503284" y="0"/>
                      <a:pt x="569900" y="166362"/>
                      <a:pt x="569900" y="294033"/>
                    </a:cubicBezTo>
                    <a:cubicBezTo>
                      <a:pt x="569900" y="421704"/>
                      <a:pt x="442324" y="525201"/>
                      <a:pt x="284950" y="525201"/>
                    </a:cubicBezTo>
                    <a:cubicBezTo>
                      <a:pt x="127576" y="525201"/>
                      <a:pt x="0" y="421704"/>
                      <a:pt x="0" y="294033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83" name="加算記号 582"/>
              <p:cNvSpPr/>
              <p:nvPr/>
            </p:nvSpPr>
            <p:spPr>
              <a:xfrm>
                <a:off x="8579156" y="1578805"/>
                <a:ext cx="232130" cy="134061"/>
              </a:xfrm>
              <a:prstGeom prst="mathPlus">
                <a:avLst>
                  <a:gd name="adj1" fmla="val 33368"/>
                </a:avLst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86" name="グループ化 585"/>
          <p:cNvGrpSpPr/>
          <p:nvPr/>
        </p:nvGrpSpPr>
        <p:grpSpPr>
          <a:xfrm>
            <a:off x="577071" y="1428435"/>
            <a:ext cx="1276714" cy="986552"/>
            <a:chOff x="416496" y="2780928"/>
            <a:chExt cx="1584176" cy="1224136"/>
          </a:xfrm>
        </p:grpSpPr>
        <p:sp>
          <p:nvSpPr>
            <p:cNvPr id="588" name="フローチャート : 論理積ゲート 587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5" name="角丸四角形 594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596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12" name="月 611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3" name="月 612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4" name="月 613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97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09" name="月 60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0" name="月 60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1" name="月 61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598" name="円/楕円 597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00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03" name="フローチャート : 論理積ゲート 602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4" name="フローチャート : 論理積ゲート 603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5" name="フローチャート : 論理積ゲート 604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6" name="フローチャート : 論理積ゲート 605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7" name="フローチャート : 論理積ゲート 606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08" name="フローチャート : 論理積ゲート 607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01" name="角丸四角形 600"/>
            <p:cNvSpPr/>
            <p:nvPr/>
          </p:nvSpPr>
          <p:spPr>
            <a:xfrm>
              <a:off x="852955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02" name="角丸四角形 601"/>
            <p:cNvSpPr/>
            <p:nvPr/>
          </p:nvSpPr>
          <p:spPr>
            <a:xfrm flipH="1">
              <a:off x="1285003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23" name="グループ化 622"/>
          <p:cNvGrpSpPr/>
          <p:nvPr/>
        </p:nvGrpSpPr>
        <p:grpSpPr>
          <a:xfrm>
            <a:off x="4319233" y="1178750"/>
            <a:ext cx="1276714" cy="1236237"/>
            <a:chOff x="416496" y="2471113"/>
            <a:chExt cx="1584176" cy="1533951"/>
          </a:xfrm>
        </p:grpSpPr>
        <p:sp>
          <p:nvSpPr>
            <p:cNvPr id="624" name="フローチャート : 論理積ゲート 623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5" name="弦 624"/>
            <p:cNvSpPr/>
            <p:nvPr/>
          </p:nvSpPr>
          <p:spPr>
            <a:xfrm rot="6300000">
              <a:off x="839685" y="2471113"/>
              <a:ext cx="745396" cy="745396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>
              <a:off x="776536" y="2852936"/>
              <a:ext cx="864096" cy="7200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7" name="加算記号 626"/>
            <p:cNvSpPr/>
            <p:nvPr/>
          </p:nvSpPr>
          <p:spPr>
            <a:xfrm>
              <a:off x="1064568" y="2564904"/>
              <a:ext cx="288032" cy="288032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0" name="角丸四角形 629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1" name="角丸四角形 630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32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48" name="月 647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9" name="月 648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0" name="月 649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33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45" name="月 64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6" name="月 64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7" name="月 64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34" name="円/楕円 633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36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39" name="フローチャート : 論理積ゲート 638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0" name="フローチャート : 論理積ゲート 639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1" name="フローチャート : 論理積ゲート 640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2" name="フローチャート : 論理積ゲート 641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3" name="フローチャート : 論理積ゲート 642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4" name="フローチャート : 論理積ゲート 643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37" name="角丸四角形 636"/>
            <p:cNvSpPr/>
            <p:nvPr/>
          </p:nvSpPr>
          <p:spPr>
            <a:xfrm>
              <a:off x="852955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38" name="角丸四角形 637"/>
            <p:cNvSpPr/>
            <p:nvPr/>
          </p:nvSpPr>
          <p:spPr>
            <a:xfrm flipH="1">
              <a:off x="1285003" y="2960991"/>
              <a:ext cx="288032" cy="72007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53" name="グループ化 652"/>
          <p:cNvGrpSpPr/>
          <p:nvPr/>
        </p:nvGrpSpPr>
        <p:grpSpPr>
          <a:xfrm>
            <a:off x="577071" y="3107703"/>
            <a:ext cx="1384495" cy="1236237"/>
            <a:chOff x="416496" y="2471113"/>
            <a:chExt cx="1717914" cy="1533951"/>
          </a:xfrm>
        </p:grpSpPr>
        <p:grpSp>
          <p:nvGrpSpPr>
            <p:cNvPr id="654" name="グループ化 94"/>
            <p:cNvGrpSpPr/>
            <p:nvPr/>
          </p:nvGrpSpPr>
          <p:grpSpPr>
            <a:xfrm rot="1800000">
              <a:off x="1743612" y="3112758"/>
              <a:ext cx="390798" cy="804664"/>
              <a:chOff x="2072680" y="3200400"/>
              <a:chExt cx="390798" cy="804664"/>
            </a:xfrm>
          </p:grpSpPr>
          <p:sp>
            <p:nvSpPr>
              <p:cNvPr id="682" name="フローチャート : 論理積ゲート 681"/>
              <p:cNvSpPr/>
              <p:nvPr/>
            </p:nvSpPr>
            <p:spPr>
              <a:xfrm rot="16200000">
                <a:off x="1908039" y="3449625"/>
                <a:ext cx="720080" cy="39079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2237569" y="3200400"/>
                <a:ext cx="72008" cy="23802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4" name="円/楕円 683"/>
              <p:cNvSpPr/>
              <p:nvPr/>
            </p:nvSpPr>
            <p:spPr>
              <a:xfrm>
                <a:off x="2144688" y="3272408"/>
                <a:ext cx="72008" cy="21183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5" name="円/楕円 684"/>
              <p:cNvSpPr/>
              <p:nvPr/>
            </p:nvSpPr>
            <p:spPr>
              <a:xfrm>
                <a:off x="2330450" y="3272408"/>
                <a:ext cx="72008" cy="211832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55" name="フローチャート : 論理積ゲート 654"/>
            <p:cNvSpPr/>
            <p:nvPr/>
          </p:nvSpPr>
          <p:spPr>
            <a:xfrm rot="16200000">
              <a:off x="632520" y="2780928"/>
              <a:ext cx="1152128" cy="1152128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6" name="弦 655"/>
            <p:cNvSpPr/>
            <p:nvPr/>
          </p:nvSpPr>
          <p:spPr>
            <a:xfrm rot="6300000">
              <a:off x="839685" y="2471113"/>
              <a:ext cx="745396" cy="745396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7" name="角丸四角形 656"/>
            <p:cNvSpPr/>
            <p:nvPr/>
          </p:nvSpPr>
          <p:spPr>
            <a:xfrm>
              <a:off x="776536" y="2852936"/>
              <a:ext cx="864096" cy="72008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8" name="加算記号 657"/>
            <p:cNvSpPr/>
            <p:nvPr/>
          </p:nvSpPr>
          <p:spPr>
            <a:xfrm>
              <a:off x="1064568" y="2564904"/>
              <a:ext cx="288032" cy="288032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992560" y="3356992"/>
              <a:ext cx="432048" cy="432048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1208584" y="3429000"/>
              <a:ext cx="135632" cy="1356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1" name="角丸四角形 660"/>
            <p:cNvSpPr/>
            <p:nvPr/>
          </p:nvSpPr>
          <p:spPr>
            <a:xfrm>
              <a:off x="920552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2" name="角丸四角形 661"/>
            <p:cNvSpPr/>
            <p:nvPr/>
          </p:nvSpPr>
          <p:spPr>
            <a:xfrm>
              <a:off x="1352600" y="3068960"/>
              <a:ext cx="144016" cy="28803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63" name="グループ化 69"/>
            <p:cNvGrpSpPr/>
            <p:nvPr/>
          </p:nvGrpSpPr>
          <p:grpSpPr>
            <a:xfrm>
              <a:off x="560512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79" name="月 678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0" name="月 679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1" name="月 680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64" name="グループ化 70"/>
            <p:cNvGrpSpPr/>
            <p:nvPr/>
          </p:nvGrpSpPr>
          <p:grpSpPr>
            <a:xfrm>
              <a:off x="1477913" y="3429000"/>
              <a:ext cx="396044" cy="252028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676" name="月 675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7" name="月 676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8" name="月 677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65" name="円/楕円 664"/>
            <p:cNvSpPr/>
            <p:nvPr/>
          </p:nvSpPr>
          <p:spPr>
            <a:xfrm>
              <a:off x="956556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1388604" y="3123630"/>
              <a:ext cx="72008" cy="720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67" name="グループ化 84"/>
            <p:cNvGrpSpPr/>
            <p:nvPr/>
          </p:nvGrpSpPr>
          <p:grpSpPr>
            <a:xfrm>
              <a:off x="416496" y="3861048"/>
              <a:ext cx="1584176" cy="144016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670" name="フローチャート : 論理積ゲート 669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1" name="フローチャート : 論理積ゲート 670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2" name="フローチャート : 論理積ゲート 671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3" name="フローチャート : 論理積ゲート 672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4" name="フローチャート : 論理積ゲート 673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75" name="フローチャート : 論理積ゲート 674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68" name="角丸四角形 667"/>
            <p:cNvSpPr/>
            <p:nvPr/>
          </p:nvSpPr>
          <p:spPr>
            <a:xfrm rot="900000">
              <a:off x="852955" y="2960991"/>
              <a:ext cx="288032" cy="7200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69" name="角丸四角形 668"/>
            <p:cNvSpPr/>
            <p:nvPr/>
          </p:nvSpPr>
          <p:spPr>
            <a:xfrm rot="20700000" flipH="1">
              <a:off x="1285003" y="2960991"/>
              <a:ext cx="288032" cy="7200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690" name="グループ化 689"/>
          <p:cNvGrpSpPr/>
          <p:nvPr/>
        </p:nvGrpSpPr>
        <p:grpSpPr>
          <a:xfrm>
            <a:off x="7924586" y="4365309"/>
            <a:ext cx="1813905" cy="1957770"/>
            <a:chOff x="6050066" y="478585"/>
            <a:chExt cx="1813905" cy="1957770"/>
          </a:xfrm>
        </p:grpSpPr>
        <p:grpSp>
          <p:nvGrpSpPr>
            <p:cNvPr id="691" name="グループ化 690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695" name="グループ化 694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729" name="フローチャート : 論理積ゲート 728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0" name="円/楕円 729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円/楕円 730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円/楕円 731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96" name="グループ化 695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697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725" name="フローチャート : 論理積ゲート 724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6" name="円/楕円 725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7" name="円/楕円 726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8" name="円/楕円 727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98" name="フローチャート : 論理積ゲート 697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9" name="弦 698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0" name="角丸四角形 699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1" name="加算記号 700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2" name="円/楕円 701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3" name="円/楕円 702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4" name="角丸四角形 703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5" name="角丸四角形 704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06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22" name="月 721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3" name="月 722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4" name="月 723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07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19" name="月 718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0" name="月 719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21" name="月 720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08" name="円/楕円 707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9" name="円/楕円 708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10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713" name="フローチャート : 論理積ゲート 712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4" name="フローチャート : 論理積ゲート 713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5" name="フローチャート : 論理積ゲート 714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6" name="フローチャート : 論理積ゲート 715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7" name="フローチャート : 論理積ゲート 716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8" name="フローチャート : 論理積ゲート 717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11" name="角丸四角形 710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2" name="角丸四角形 711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692" name="グループ化 691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693" name="大波 692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rgbClr val="FFFF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94" name="角丸四角形 693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733" name="グループ化 732"/>
          <p:cNvGrpSpPr/>
          <p:nvPr/>
        </p:nvGrpSpPr>
        <p:grpSpPr>
          <a:xfrm>
            <a:off x="2283244" y="4896054"/>
            <a:ext cx="1607397" cy="1427025"/>
            <a:chOff x="2275399" y="1009330"/>
            <a:chExt cx="1607397" cy="1427025"/>
          </a:xfrm>
        </p:grpSpPr>
        <p:grpSp>
          <p:nvGrpSpPr>
            <p:cNvPr id="734" name="グループ化 733"/>
            <p:cNvGrpSpPr/>
            <p:nvPr/>
          </p:nvGrpSpPr>
          <p:grpSpPr>
            <a:xfrm>
              <a:off x="2275399" y="1009330"/>
              <a:ext cx="1607397" cy="853803"/>
              <a:chOff x="2947721" y="1610104"/>
              <a:chExt cx="3085398" cy="1638875"/>
            </a:xfrm>
          </p:grpSpPr>
          <p:sp>
            <p:nvSpPr>
              <p:cNvPr id="774" name="平行四辺形 773"/>
              <p:cNvSpPr/>
              <p:nvPr/>
            </p:nvSpPr>
            <p:spPr bwMode="auto">
              <a:xfrm>
                <a:off x="5180585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5" name="平行四辺形 774"/>
              <p:cNvSpPr/>
              <p:nvPr/>
            </p:nvSpPr>
            <p:spPr bwMode="auto">
              <a:xfrm flipH="1">
                <a:off x="5448055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6" name="平行四辺形 775"/>
              <p:cNvSpPr/>
              <p:nvPr/>
            </p:nvSpPr>
            <p:spPr bwMode="auto">
              <a:xfrm flipH="1">
                <a:off x="3422831" y="1610104"/>
                <a:ext cx="405045" cy="1458855"/>
              </a:xfrm>
              <a:prstGeom prst="parallelogram">
                <a:avLst>
                  <a:gd name="adj" fmla="val 67923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77" name="平行四辺形 776"/>
              <p:cNvSpPr/>
              <p:nvPr/>
            </p:nvSpPr>
            <p:spPr bwMode="auto">
              <a:xfrm>
                <a:off x="2947721" y="1610104"/>
                <a:ext cx="585064" cy="1638875"/>
              </a:xfrm>
              <a:prstGeom prst="parallelogram">
                <a:avLst>
                  <a:gd name="adj" fmla="val 75448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grpSp>
            <p:nvGrpSpPr>
              <p:cNvPr id="778" name="グループ化 777"/>
              <p:cNvGrpSpPr/>
              <p:nvPr/>
            </p:nvGrpSpPr>
            <p:grpSpPr>
              <a:xfrm>
                <a:off x="3399045" y="1765386"/>
                <a:ext cx="2162801" cy="693771"/>
                <a:chOff x="3422830" y="1610104"/>
                <a:chExt cx="2162801" cy="693771"/>
              </a:xfrm>
            </p:grpSpPr>
            <p:sp>
              <p:nvSpPr>
                <p:cNvPr id="780" name="正方形/長方形 779"/>
                <p:cNvSpPr/>
                <p:nvPr/>
              </p:nvSpPr>
              <p:spPr bwMode="auto">
                <a:xfrm>
                  <a:off x="3422831" y="1610104"/>
                  <a:ext cx="2162800" cy="693771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平行四辺形 780"/>
                <p:cNvSpPr/>
                <p:nvPr/>
              </p:nvSpPr>
              <p:spPr bwMode="auto">
                <a:xfrm>
                  <a:off x="342283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平行四辺形 781"/>
                <p:cNvSpPr/>
                <p:nvPr/>
              </p:nvSpPr>
              <p:spPr bwMode="auto">
                <a:xfrm>
                  <a:off x="414927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平行四辺形 782"/>
                <p:cNvSpPr/>
                <p:nvPr/>
              </p:nvSpPr>
              <p:spPr bwMode="auto">
                <a:xfrm>
                  <a:off x="4865550" y="1610104"/>
                  <a:ext cx="720080" cy="693771"/>
                </a:xfrm>
                <a:prstGeom prst="parallelogram">
                  <a:avLst>
                    <a:gd name="adj" fmla="val 5168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9" name="正方形/長方形 778"/>
              <p:cNvSpPr/>
              <p:nvPr/>
            </p:nvSpPr>
            <p:spPr bwMode="auto">
              <a:xfrm>
                <a:off x="3332819" y="1610104"/>
                <a:ext cx="2295255" cy="155282"/>
              </a:xfrm>
              <a:prstGeom prst="rect">
                <a:avLst/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735" name="グループ化 734"/>
            <p:cNvGrpSpPr/>
            <p:nvPr/>
          </p:nvGrpSpPr>
          <p:grpSpPr>
            <a:xfrm>
              <a:off x="229493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736" name="グループ化 735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770" name="フローチャート : 論理積ゲート 769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1" name="円/楕円 770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2" name="円/楕円 771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3" name="円/楕円 772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37" name="グループ化 736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738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766" name="フローチャート : 論理積ゲート 765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7" name="円/楕円 766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8" name="円/楕円 767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9" name="円/楕円 768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39" name="フローチャート : 論理積ゲート 738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0" name="弦 739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1" name="角丸四角形 740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2" name="加算記号 741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3" name="円/楕円 742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4" name="円/楕円 743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6" name="角丸四角形 745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47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63" name="月 76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4" name="月 76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5" name="月 76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48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760" name="月 75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1" name="月 76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62" name="月 76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49" name="円/楕円 748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0" name="円/楕円 749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751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754" name="フローチャート : 論理積ゲート 753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5" name="フローチャート : 論理積ゲート 754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6" name="フローチャート : 論理積ゲート 755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7" name="フローチャート : 論理積ゲート 756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8" name="フローチャート : 論理積ゲート 757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59" name="フローチャート : 論理積ゲート 758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52" name="角丸四角形 751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84" name="グループ化 783"/>
          <p:cNvGrpSpPr/>
          <p:nvPr/>
        </p:nvGrpSpPr>
        <p:grpSpPr>
          <a:xfrm>
            <a:off x="4167926" y="4365309"/>
            <a:ext cx="1813905" cy="1957770"/>
            <a:chOff x="6050066" y="478585"/>
            <a:chExt cx="1813905" cy="1957770"/>
          </a:xfrm>
        </p:grpSpPr>
        <p:grpSp>
          <p:nvGrpSpPr>
            <p:cNvPr id="785" name="グループ化 784"/>
            <p:cNvGrpSpPr/>
            <p:nvPr/>
          </p:nvGrpSpPr>
          <p:grpSpPr>
            <a:xfrm>
              <a:off x="6050066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789" name="グループ化 788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823" name="フローチャート : 論理積ゲート 822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4" name="円/楕円 823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5" name="円/楕円 824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26" name="円/楕円 825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90" name="グループ化 789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791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819" name="フローチャート : 論理積ゲート 818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0" name="円/楕円 819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1" name="円/楕円 820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22" name="円/楕円 821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792" name="フローチャート : 論理積ゲート 791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3" name="弦 792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4" name="角丸四角形 793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5" name="加算記号 794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6" name="円/楕円 795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7" name="円/楕円 796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8" name="角丸四角形 797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99" name="角丸四角形 798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00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816" name="月 815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7" name="月 816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8" name="月 817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1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813" name="月 812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4" name="月 813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5" name="月 814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02" name="円/楕円 801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03" name="円/楕円 802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804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807" name="フローチャート : 論理積ゲート 806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8" name="フローチャート : 論理積ゲート 807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09" name="フローチャート : 論理積ゲート 808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0" name="フローチャート : 論理積ゲート 809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1" name="フローチャート : 論理積ゲート 810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812" name="フローチャート : 論理積ゲート 811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805" name="角丸四角形 804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06" name="角丸四角形 805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786" name="グループ化 785"/>
            <p:cNvGrpSpPr/>
            <p:nvPr/>
          </p:nvGrpSpPr>
          <p:grpSpPr>
            <a:xfrm rot="19800000">
              <a:off x="6859721" y="478585"/>
              <a:ext cx="1004250" cy="1606738"/>
              <a:chOff x="6832557" y="1182534"/>
              <a:chExt cx="743678" cy="1189839"/>
            </a:xfrm>
          </p:grpSpPr>
          <p:sp>
            <p:nvSpPr>
              <p:cNvPr id="787" name="大波 786"/>
              <p:cNvSpPr/>
              <p:nvPr/>
            </p:nvSpPr>
            <p:spPr>
              <a:xfrm rot="20700000">
                <a:off x="6832557" y="1182534"/>
                <a:ext cx="743678" cy="759844"/>
              </a:xfrm>
              <a:prstGeom prst="wave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8" name="角丸四角形 787"/>
              <p:cNvSpPr/>
              <p:nvPr/>
            </p:nvSpPr>
            <p:spPr>
              <a:xfrm rot="20700000">
                <a:off x="6889166" y="1264593"/>
                <a:ext cx="63766" cy="1107780"/>
              </a:xfrm>
              <a:prstGeom prst="roundRect">
                <a:avLst>
                  <a:gd name="adj" fmla="val 50000"/>
                </a:avLst>
              </a:prstGeom>
              <a:solidFill>
                <a:srgbClr val="F79646">
                  <a:lumMod val="50000"/>
                </a:srgb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352531" y="3107703"/>
            <a:ext cx="1384495" cy="1236237"/>
            <a:chOff x="2352531" y="3107703"/>
            <a:chExt cx="1384495" cy="1236237"/>
          </a:xfrm>
        </p:grpSpPr>
        <p:grpSp>
          <p:nvGrpSpPr>
            <p:cNvPr id="943" name="グループ化 942"/>
            <p:cNvGrpSpPr/>
            <p:nvPr/>
          </p:nvGrpSpPr>
          <p:grpSpPr>
            <a:xfrm>
              <a:off x="2352531" y="3107703"/>
              <a:ext cx="1384495" cy="1236237"/>
              <a:chOff x="416496" y="2471113"/>
              <a:chExt cx="1717914" cy="1533951"/>
            </a:xfrm>
          </p:grpSpPr>
          <p:grpSp>
            <p:nvGrpSpPr>
              <p:cNvPr id="944" name="グループ化 94"/>
              <p:cNvGrpSpPr/>
              <p:nvPr/>
            </p:nvGrpSpPr>
            <p:grpSpPr>
              <a:xfrm rot="1800000">
                <a:off x="1743612" y="3112758"/>
                <a:ext cx="390798" cy="804664"/>
                <a:chOff x="2072680" y="3200400"/>
                <a:chExt cx="390798" cy="804664"/>
              </a:xfrm>
            </p:grpSpPr>
            <p:sp>
              <p:nvSpPr>
                <p:cNvPr id="972" name="フローチャート : 論理積ゲート 971"/>
                <p:cNvSpPr/>
                <p:nvPr/>
              </p:nvSpPr>
              <p:spPr>
                <a:xfrm rot="16200000">
                  <a:off x="1908039" y="3449625"/>
                  <a:ext cx="720080" cy="39079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3" name="円/楕円 972"/>
                <p:cNvSpPr/>
                <p:nvPr/>
              </p:nvSpPr>
              <p:spPr>
                <a:xfrm>
                  <a:off x="2237569" y="3200400"/>
                  <a:ext cx="72008" cy="238026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4" name="円/楕円 973"/>
                <p:cNvSpPr/>
                <p:nvPr/>
              </p:nvSpPr>
              <p:spPr>
                <a:xfrm>
                  <a:off x="2144688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5" name="円/楕円 974"/>
                <p:cNvSpPr/>
                <p:nvPr/>
              </p:nvSpPr>
              <p:spPr>
                <a:xfrm>
                  <a:off x="2330450" y="3272408"/>
                  <a:ext cx="72008" cy="211832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45" name="フローチャート : 論理積ゲート 944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6" name="弦 945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7" name="角丸四角形 946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8" name="加算記号 947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9" name="円/楕円 948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50" name="円/楕円 949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953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69" name="月 968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71" name="月 970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54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66" name="月 965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7" name="月 966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8" name="月 967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57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960" name="フローチャート : 論理積ゲート 959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1" name="フローチャート : 論理積ゲート 960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2" name="フローチャート : 論理積ゲート 961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3" name="フローチャート : 論理積ゲート 962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4" name="フローチャート : 論理積ゲート 963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65" name="フローチャート : 論理積ゲート 964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976" name="アーチ 975"/>
            <p:cNvSpPr/>
            <p:nvPr/>
          </p:nvSpPr>
          <p:spPr bwMode="auto">
            <a:xfrm>
              <a:off x="265658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アーチ 976"/>
            <p:cNvSpPr/>
            <p:nvPr/>
          </p:nvSpPr>
          <p:spPr bwMode="auto">
            <a:xfrm>
              <a:off x="308330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431271" y="1428435"/>
            <a:ext cx="1276714" cy="986552"/>
            <a:chOff x="2431271" y="1428435"/>
            <a:chExt cx="1276714" cy="986552"/>
          </a:xfrm>
        </p:grpSpPr>
        <p:grpSp>
          <p:nvGrpSpPr>
            <p:cNvPr id="978" name="グループ化 977"/>
            <p:cNvGrpSpPr/>
            <p:nvPr/>
          </p:nvGrpSpPr>
          <p:grpSpPr>
            <a:xfrm>
              <a:off x="2431271" y="1428435"/>
              <a:ext cx="1276714" cy="986552"/>
              <a:chOff x="416496" y="2780928"/>
              <a:chExt cx="1584176" cy="1224136"/>
            </a:xfrm>
          </p:grpSpPr>
          <p:sp>
            <p:nvSpPr>
              <p:cNvPr id="979" name="フローチャート : 論理積ゲート 978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80" name="円/楕円 979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81" name="円/楕円 980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984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00" name="月 999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1" name="月 1000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02" name="月 1001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5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997" name="月 996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8" name="月 997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9" name="月 998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88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991" name="フローチャート : 論理積ゲート 990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2" name="フローチャート : 論理積ゲート 991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フローチャート : 論理積ゲート 992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4" name="フローチャート : 論理積ゲート 993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フローチャート : 論理積ゲート 994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6" name="フローチャート : 論理積ゲート 995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005" name="アーチ 1004"/>
            <p:cNvSpPr/>
            <p:nvPr/>
          </p:nvSpPr>
          <p:spPr bwMode="auto">
            <a:xfrm>
              <a:off x="2744830" y="1732269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アーチ 1005"/>
            <p:cNvSpPr/>
            <p:nvPr/>
          </p:nvSpPr>
          <p:spPr bwMode="auto">
            <a:xfrm>
              <a:off x="3171550" y="1732269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7" name="グループ化 1006"/>
          <p:cNvGrpSpPr/>
          <p:nvPr/>
        </p:nvGrpSpPr>
        <p:grpSpPr>
          <a:xfrm>
            <a:off x="6182915" y="1178750"/>
            <a:ext cx="1276713" cy="1236237"/>
            <a:chOff x="2352531" y="3107703"/>
            <a:chExt cx="1276713" cy="1236237"/>
          </a:xfrm>
        </p:grpSpPr>
        <p:grpSp>
          <p:nvGrpSpPr>
            <p:cNvPr id="1008" name="グループ化 1007"/>
            <p:cNvGrpSpPr/>
            <p:nvPr/>
          </p:nvGrpSpPr>
          <p:grpSpPr>
            <a:xfrm>
              <a:off x="2352531" y="3107703"/>
              <a:ext cx="1276713" cy="1236237"/>
              <a:chOff x="416496" y="2471113"/>
              <a:chExt cx="1584176" cy="1533951"/>
            </a:xfrm>
          </p:grpSpPr>
          <p:sp>
            <p:nvSpPr>
              <p:cNvPr id="1012" name="フローチャート : 論理積ゲート 1011"/>
              <p:cNvSpPr/>
              <p:nvPr/>
            </p:nvSpPr>
            <p:spPr>
              <a:xfrm rot="16200000">
                <a:off x="632520" y="2780928"/>
                <a:ext cx="1152128" cy="1152128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弦 1012"/>
              <p:cNvSpPr/>
              <p:nvPr/>
            </p:nvSpPr>
            <p:spPr>
              <a:xfrm rot="6300000">
                <a:off x="839685" y="2471113"/>
                <a:ext cx="745396" cy="745396"/>
              </a:xfrm>
              <a:prstGeom prst="chord">
                <a:avLst>
                  <a:gd name="adj1" fmla="val 4132095"/>
                  <a:gd name="adj2" fmla="val 15649445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角丸四角形 1013"/>
              <p:cNvSpPr/>
              <p:nvPr/>
            </p:nvSpPr>
            <p:spPr>
              <a:xfrm>
                <a:off x="776536" y="2852936"/>
                <a:ext cx="864096" cy="7200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加算記号 1014"/>
              <p:cNvSpPr/>
              <p:nvPr/>
            </p:nvSpPr>
            <p:spPr>
              <a:xfrm>
                <a:off x="1064568" y="2564904"/>
                <a:ext cx="288032" cy="288032"/>
              </a:xfrm>
              <a:prstGeom prst="mathPlus">
                <a:avLst/>
              </a:prstGeom>
              <a:solidFill>
                <a:srgbClr val="006600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>
                <a:off x="992560" y="3356992"/>
                <a:ext cx="432048" cy="432048"/>
              </a:xfrm>
              <a:prstGeom prst="ellipse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1208584" y="3429000"/>
                <a:ext cx="135632" cy="135632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1018" name="グループ化 69"/>
              <p:cNvGrpSpPr/>
              <p:nvPr/>
            </p:nvGrpSpPr>
            <p:grpSpPr>
              <a:xfrm>
                <a:off x="560512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30" name="月 1029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1" name="月 1030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32" name="月 1031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70"/>
              <p:cNvGrpSpPr/>
              <p:nvPr/>
            </p:nvGrpSpPr>
            <p:grpSpPr>
              <a:xfrm>
                <a:off x="1477913" y="3429000"/>
                <a:ext cx="396044" cy="252028"/>
                <a:chOff x="1352600" y="3501008"/>
                <a:chExt cx="396044" cy="324036"/>
              </a:xfrm>
              <a:solidFill>
                <a:sysClr val="windowText" lastClr="000000"/>
              </a:solidFill>
            </p:grpSpPr>
            <p:sp>
              <p:nvSpPr>
                <p:cNvPr id="1027" name="月 1026"/>
                <p:cNvSpPr/>
                <p:nvPr/>
              </p:nvSpPr>
              <p:spPr>
                <a:xfrm rot="5400000">
                  <a:off x="1496616" y="3356992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8" name="月 1027"/>
                <p:cNvSpPr/>
                <p:nvPr/>
              </p:nvSpPr>
              <p:spPr>
                <a:xfrm rot="5400000">
                  <a:off x="1496616" y="3573016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9" name="月 1028"/>
                <p:cNvSpPr/>
                <p:nvPr/>
              </p:nvSpPr>
              <p:spPr>
                <a:xfrm rot="5400000">
                  <a:off x="1496616" y="3465004"/>
                  <a:ext cx="108012" cy="396044"/>
                </a:xfrm>
                <a:prstGeom prst="moon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20" name="グループ化 84"/>
              <p:cNvGrpSpPr/>
              <p:nvPr/>
            </p:nvGrpSpPr>
            <p:grpSpPr>
              <a:xfrm>
                <a:off x="416496" y="3861048"/>
                <a:ext cx="1584176" cy="144016"/>
                <a:chOff x="1208584" y="3933056"/>
                <a:chExt cx="1915690" cy="216024"/>
              </a:xfrm>
              <a:solidFill>
                <a:srgbClr val="663300"/>
              </a:solidFill>
            </p:grpSpPr>
            <p:sp>
              <p:nvSpPr>
                <p:cNvPr id="1021" name="フローチャート : 論理積ゲート 1020"/>
                <p:cNvSpPr/>
                <p:nvPr/>
              </p:nvSpPr>
              <p:spPr>
                <a:xfrm rot="16200000">
                  <a:off x="128059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2" name="フローチャート : 論理積ゲート 1021"/>
                <p:cNvSpPr/>
                <p:nvPr/>
              </p:nvSpPr>
              <p:spPr>
                <a:xfrm rot="16200000">
                  <a:off x="159172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フローチャート : 論理積ゲート 1022"/>
                <p:cNvSpPr/>
                <p:nvPr/>
              </p:nvSpPr>
              <p:spPr>
                <a:xfrm rot="16200000">
                  <a:off x="190285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4" name="フローチャート : 論理積ゲート 1023"/>
                <p:cNvSpPr/>
                <p:nvPr/>
              </p:nvSpPr>
              <p:spPr>
                <a:xfrm rot="16200000">
                  <a:off x="221398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フローチャート : 論理積ゲート 1024"/>
                <p:cNvSpPr/>
                <p:nvPr/>
              </p:nvSpPr>
              <p:spPr>
                <a:xfrm rot="16200000">
                  <a:off x="252511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6" name="フローチャート : 論理積ゲート 1025"/>
                <p:cNvSpPr/>
                <p:nvPr/>
              </p:nvSpPr>
              <p:spPr>
                <a:xfrm rot="16200000">
                  <a:off x="2836242" y="3861048"/>
                  <a:ext cx="216024" cy="36004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sp>
          <p:nvSpPr>
            <p:cNvPr id="1009" name="アーチ 1008"/>
            <p:cNvSpPr/>
            <p:nvPr/>
          </p:nvSpPr>
          <p:spPr bwMode="auto">
            <a:xfrm>
              <a:off x="265658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アーチ 1009"/>
            <p:cNvSpPr/>
            <p:nvPr/>
          </p:nvSpPr>
          <p:spPr bwMode="auto">
            <a:xfrm>
              <a:off x="3083304" y="3665027"/>
              <a:ext cx="229427" cy="229427"/>
            </a:xfrm>
            <a:prstGeom prst="blockArc">
              <a:avLst>
                <a:gd name="adj1" fmla="val 11444401"/>
                <a:gd name="adj2" fmla="val 20821943"/>
                <a:gd name="adj3" fmla="val 166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7" name="グループ化 1036"/>
          <p:cNvGrpSpPr/>
          <p:nvPr/>
        </p:nvGrpSpPr>
        <p:grpSpPr>
          <a:xfrm>
            <a:off x="6091490" y="2959988"/>
            <a:ext cx="1507630" cy="1417607"/>
            <a:chOff x="4184690" y="1018748"/>
            <a:chExt cx="1507630" cy="1417607"/>
          </a:xfrm>
        </p:grpSpPr>
        <p:grpSp>
          <p:nvGrpSpPr>
            <p:cNvPr id="1038" name="グループ化 1037"/>
            <p:cNvGrpSpPr/>
            <p:nvPr/>
          </p:nvGrpSpPr>
          <p:grpSpPr>
            <a:xfrm>
              <a:off x="4184690" y="1200118"/>
              <a:ext cx="1507630" cy="1236237"/>
              <a:chOff x="1858608" y="3249227"/>
              <a:chExt cx="1623709" cy="1331420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 flipH="1">
                <a:off x="1858608" y="3841483"/>
                <a:ext cx="390541" cy="658175"/>
                <a:chOff x="1455983" y="3841483"/>
                <a:chExt cx="390541" cy="658175"/>
              </a:xfrm>
            </p:grpSpPr>
            <p:sp>
              <p:nvSpPr>
                <p:cNvPr id="1077" name="フローチャート : 論理積ゲート 1076"/>
                <p:cNvSpPr/>
                <p:nvPr/>
              </p:nvSpPr>
              <p:spPr>
                <a:xfrm rot="18000000">
                  <a:off x="1313080" y="4017555"/>
                  <a:ext cx="625006" cy="339200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8" name="円/楕円 1077"/>
                <p:cNvSpPr/>
                <p:nvPr/>
              </p:nvSpPr>
              <p:spPr>
                <a:xfrm rot="1800000">
                  <a:off x="1739773" y="3841483"/>
                  <a:ext cx="62501" cy="206599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79" name="円/楕円 1078"/>
                <p:cNvSpPr/>
                <p:nvPr/>
              </p:nvSpPr>
              <p:spPr>
                <a:xfrm rot="1800000">
                  <a:off x="1644389" y="3856825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80" name="円/楕円 1079"/>
                <p:cNvSpPr/>
                <p:nvPr/>
              </p:nvSpPr>
              <p:spPr>
                <a:xfrm rot="1800000">
                  <a:off x="1784023" y="3937442"/>
                  <a:ext cx="62501" cy="18386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>
                <a:off x="1991223" y="3249227"/>
                <a:ext cx="1491094" cy="1331420"/>
                <a:chOff x="416496" y="2471113"/>
                <a:chExt cx="1717914" cy="1533951"/>
              </a:xfrm>
            </p:grpSpPr>
            <p:grpSp>
              <p:nvGrpSpPr>
                <p:cNvPr id="1045" name="グループ化 94"/>
                <p:cNvGrpSpPr/>
                <p:nvPr/>
              </p:nvGrpSpPr>
              <p:grpSpPr>
                <a:xfrm rot="1800000">
                  <a:off x="1743612" y="3112758"/>
                  <a:ext cx="390798" cy="804664"/>
                  <a:chOff x="2072680" y="3200400"/>
                  <a:chExt cx="390798" cy="804664"/>
                </a:xfrm>
              </p:grpSpPr>
              <p:sp>
                <p:nvSpPr>
                  <p:cNvPr id="1073" name="フローチャート : 論理積ゲート 1072"/>
                  <p:cNvSpPr/>
                  <p:nvPr/>
                </p:nvSpPr>
                <p:spPr>
                  <a:xfrm rot="16200000">
                    <a:off x="1908039" y="3449625"/>
                    <a:ext cx="720080" cy="390798"/>
                  </a:xfrm>
                  <a:prstGeom prst="flowChartDelay">
                    <a:avLst/>
                  </a:prstGeom>
                  <a:solidFill>
                    <a:srgbClr val="CC66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4" name="円/楕円 1073"/>
                  <p:cNvSpPr/>
                  <p:nvPr/>
                </p:nvSpPr>
                <p:spPr>
                  <a:xfrm>
                    <a:off x="2237569" y="3200400"/>
                    <a:ext cx="72008" cy="238026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5" name="円/楕円 1074"/>
                  <p:cNvSpPr/>
                  <p:nvPr/>
                </p:nvSpPr>
                <p:spPr>
                  <a:xfrm>
                    <a:off x="2144688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6" name="円/楕円 1075"/>
                  <p:cNvSpPr/>
                  <p:nvPr/>
                </p:nvSpPr>
                <p:spPr>
                  <a:xfrm>
                    <a:off x="2330450" y="3272408"/>
                    <a:ext cx="72008" cy="211832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46" name="フローチャート : 論理積ゲート 1045"/>
                <p:cNvSpPr/>
                <p:nvPr/>
              </p:nvSpPr>
              <p:spPr>
                <a:xfrm rot="16200000">
                  <a:off x="632520" y="2780928"/>
                  <a:ext cx="1152128" cy="1152128"/>
                </a:xfrm>
                <a:prstGeom prst="flowChartDelay">
                  <a:avLst/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7" name="弦 1046"/>
                <p:cNvSpPr/>
                <p:nvPr/>
              </p:nvSpPr>
              <p:spPr>
                <a:xfrm rot="6300000">
                  <a:off x="839685" y="2471113"/>
                  <a:ext cx="745396" cy="745396"/>
                </a:xfrm>
                <a:prstGeom prst="chord">
                  <a:avLst>
                    <a:gd name="adj1" fmla="val 4132095"/>
                    <a:gd name="adj2" fmla="val 15649445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>
                <a:xfrm>
                  <a:off x="776536" y="2852936"/>
                  <a:ext cx="864096" cy="720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49" name="加算記号 1048"/>
                <p:cNvSpPr/>
                <p:nvPr/>
              </p:nvSpPr>
              <p:spPr>
                <a:xfrm>
                  <a:off x="1064568" y="2564904"/>
                  <a:ext cx="288032" cy="288032"/>
                </a:xfrm>
                <a:prstGeom prst="mathPlus">
                  <a:avLst/>
                </a:prstGeom>
                <a:solidFill>
                  <a:srgbClr val="0066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0" name="円/楕円 1049"/>
                <p:cNvSpPr/>
                <p:nvPr/>
              </p:nvSpPr>
              <p:spPr>
                <a:xfrm>
                  <a:off x="992560" y="3356992"/>
                  <a:ext cx="432048" cy="432048"/>
                </a:xfrm>
                <a:prstGeom prst="ellipse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1" name="円/楕円 1050"/>
                <p:cNvSpPr/>
                <p:nvPr/>
              </p:nvSpPr>
              <p:spPr>
                <a:xfrm>
                  <a:off x="1208584" y="3429000"/>
                  <a:ext cx="135632" cy="13563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2" name="角丸四角形 1051"/>
                <p:cNvSpPr/>
                <p:nvPr/>
              </p:nvSpPr>
              <p:spPr>
                <a:xfrm>
                  <a:off x="920552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3" name="角丸四角形 1052"/>
                <p:cNvSpPr/>
                <p:nvPr/>
              </p:nvSpPr>
              <p:spPr>
                <a:xfrm>
                  <a:off x="1352600" y="3068960"/>
                  <a:ext cx="144016" cy="28803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1054" name="グループ化 69"/>
                <p:cNvGrpSpPr/>
                <p:nvPr/>
              </p:nvGrpSpPr>
              <p:grpSpPr>
                <a:xfrm>
                  <a:off x="560512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1070" name="月 1069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1" name="月 1070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72" name="月 1071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5" name="グループ化 70"/>
                <p:cNvGrpSpPr/>
                <p:nvPr/>
              </p:nvGrpSpPr>
              <p:grpSpPr>
                <a:xfrm>
                  <a:off x="1477913" y="3429000"/>
                  <a:ext cx="396044" cy="252028"/>
                  <a:chOff x="1352600" y="3501008"/>
                  <a:chExt cx="396044" cy="324036"/>
                </a:xfrm>
                <a:solidFill>
                  <a:sysClr val="windowText" lastClr="000000"/>
                </a:solidFill>
              </p:grpSpPr>
              <p:sp>
                <p:nvSpPr>
                  <p:cNvPr id="1067" name="月 1066"/>
                  <p:cNvSpPr/>
                  <p:nvPr/>
                </p:nvSpPr>
                <p:spPr>
                  <a:xfrm rot="5400000">
                    <a:off x="1496616" y="3356992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8" name="月 1067"/>
                  <p:cNvSpPr/>
                  <p:nvPr/>
                </p:nvSpPr>
                <p:spPr>
                  <a:xfrm rot="5400000">
                    <a:off x="1496616" y="3573016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9" name="月 1068"/>
                  <p:cNvSpPr/>
                  <p:nvPr/>
                </p:nvSpPr>
                <p:spPr>
                  <a:xfrm rot="5400000">
                    <a:off x="1496616" y="3465004"/>
                    <a:ext cx="108012" cy="396044"/>
                  </a:xfrm>
                  <a:prstGeom prst="moon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56" name="円/楕円 1055"/>
                <p:cNvSpPr/>
                <p:nvPr/>
              </p:nvSpPr>
              <p:spPr>
                <a:xfrm>
                  <a:off x="956556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57" name="円/楕円 1056"/>
                <p:cNvSpPr/>
                <p:nvPr/>
              </p:nvSpPr>
              <p:spPr>
                <a:xfrm>
                  <a:off x="1388604" y="3123630"/>
                  <a:ext cx="72008" cy="720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1058" name="グループ化 84"/>
                <p:cNvGrpSpPr/>
                <p:nvPr/>
              </p:nvGrpSpPr>
              <p:grpSpPr>
                <a:xfrm>
                  <a:off x="416496" y="3861048"/>
                  <a:ext cx="1584176" cy="144016"/>
                  <a:chOff x="1208584" y="3933056"/>
                  <a:chExt cx="1915690" cy="216024"/>
                </a:xfrm>
                <a:solidFill>
                  <a:srgbClr val="663300"/>
                </a:solidFill>
              </p:grpSpPr>
              <p:sp>
                <p:nvSpPr>
                  <p:cNvPr id="1061" name="フローチャート : 論理積ゲート 1060"/>
                  <p:cNvSpPr/>
                  <p:nvPr/>
                </p:nvSpPr>
                <p:spPr>
                  <a:xfrm rot="16200000">
                    <a:off x="128059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2" name="フローチャート : 論理積ゲート 1061"/>
                  <p:cNvSpPr/>
                  <p:nvPr/>
                </p:nvSpPr>
                <p:spPr>
                  <a:xfrm rot="16200000">
                    <a:off x="159172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3" name="フローチャート : 論理積ゲート 1062"/>
                  <p:cNvSpPr/>
                  <p:nvPr/>
                </p:nvSpPr>
                <p:spPr>
                  <a:xfrm rot="16200000">
                    <a:off x="190285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4" name="フローチャート : 論理積ゲート 1063"/>
                  <p:cNvSpPr/>
                  <p:nvPr/>
                </p:nvSpPr>
                <p:spPr>
                  <a:xfrm rot="16200000">
                    <a:off x="221398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5" name="フローチャート : 論理積ゲート 1064"/>
                  <p:cNvSpPr/>
                  <p:nvPr/>
                </p:nvSpPr>
                <p:spPr>
                  <a:xfrm rot="16200000">
                    <a:off x="252511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6" name="フローチャート : 論理積ゲート 1065"/>
                  <p:cNvSpPr/>
                  <p:nvPr/>
                </p:nvSpPr>
                <p:spPr>
                  <a:xfrm rot="16200000">
                    <a:off x="2836242" y="3861048"/>
                    <a:ext cx="216024" cy="36004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59" name="角丸四角形 1058"/>
                <p:cNvSpPr/>
                <p:nvPr/>
              </p:nvSpPr>
              <p:spPr>
                <a:xfrm rot="900000">
                  <a:off x="852955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60" name="角丸四角形 1059"/>
                <p:cNvSpPr/>
                <p:nvPr/>
              </p:nvSpPr>
              <p:spPr>
                <a:xfrm rot="20700000" flipH="1">
                  <a:off x="1285003" y="2960991"/>
                  <a:ext cx="288032" cy="7200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039" name="グループ化 105"/>
            <p:cNvGrpSpPr/>
            <p:nvPr/>
          </p:nvGrpSpPr>
          <p:grpSpPr>
            <a:xfrm rot="20788803">
              <a:off x="5371595" y="1018748"/>
              <a:ext cx="249751" cy="1061221"/>
              <a:chOff x="5961112" y="1772816"/>
              <a:chExt cx="423664" cy="1800200"/>
            </a:xfrm>
          </p:grpSpPr>
          <p:sp>
            <p:nvSpPr>
              <p:cNvPr id="1040" name="角丸四角形 1039"/>
              <p:cNvSpPr/>
              <p:nvPr/>
            </p:nvSpPr>
            <p:spPr>
              <a:xfrm>
                <a:off x="6033120" y="1772816"/>
                <a:ext cx="288032" cy="1800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41" name="角丸四角形 1040"/>
              <p:cNvSpPr/>
              <p:nvPr/>
            </p:nvSpPr>
            <p:spPr>
              <a:xfrm>
                <a:off x="6033120" y="2996952"/>
                <a:ext cx="288032" cy="576064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5961112" y="2996952"/>
                <a:ext cx="423664" cy="80392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8067776" y="3127141"/>
            <a:ext cx="1291035" cy="1236237"/>
            <a:chOff x="8043424" y="3141358"/>
            <a:chExt cx="1291035" cy="1236237"/>
          </a:xfrm>
        </p:grpSpPr>
        <p:sp>
          <p:nvSpPr>
            <p:cNvPr id="444" name="フローチャート : 論理積ゲート 443"/>
            <p:cNvSpPr/>
            <p:nvPr/>
          </p:nvSpPr>
          <p:spPr>
            <a:xfrm rot="16200000">
              <a:off x="8217521" y="3391043"/>
              <a:ext cx="928519" cy="928519"/>
            </a:xfrm>
            <a:prstGeom prst="flowChartDelay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5" name="弦 444"/>
            <p:cNvSpPr/>
            <p:nvPr/>
          </p:nvSpPr>
          <p:spPr>
            <a:xfrm rot="6300000">
              <a:off x="8384479" y="3141358"/>
              <a:ext cx="600727" cy="600727"/>
            </a:xfrm>
            <a:prstGeom prst="chord">
              <a:avLst>
                <a:gd name="adj1" fmla="val 4132095"/>
                <a:gd name="adj2" fmla="val 15649445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6" name="角丸四角形 445"/>
            <p:cNvSpPr/>
            <p:nvPr/>
          </p:nvSpPr>
          <p:spPr>
            <a:xfrm>
              <a:off x="8333586" y="3449076"/>
              <a:ext cx="696389" cy="58032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7" name="加算記号 446"/>
            <p:cNvSpPr/>
            <p:nvPr/>
          </p:nvSpPr>
          <p:spPr>
            <a:xfrm>
              <a:off x="8565716" y="3216946"/>
              <a:ext cx="232130" cy="232130"/>
            </a:xfrm>
            <a:prstGeom prst="mathPlus">
              <a:avLst/>
            </a:prstGeom>
            <a:solidFill>
              <a:srgbClr val="0066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8507684" y="3855303"/>
              <a:ext cx="348195" cy="348195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8681781" y="3913335"/>
              <a:ext cx="109308" cy="10930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0" name="角丸四角形 449"/>
            <p:cNvSpPr/>
            <p:nvPr/>
          </p:nvSpPr>
          <p:spPr>
            <a:xfrm>
              <a:off x="8449651" y="3623173"/>
              <a:ext cx="116065" cy="232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1" name="角丸四角形 450"/>
            <p:cNvSpPr/>
            <p:nvPr/>
          </p:nvSpPr>
          <p:spPr>
            <a:xfrm>
              <a:off x="8797846" y="3623173"/>
              <a:ext cx="116065" cy="232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52" name="グループ化 69"/>
            <p:cNvGrpSpPr/>
            <p:nvPr/>
          </p:nvGrpSpPr>
          <p:grpSpPr>
            <a:xfrm>
              <a:off x="8159489" y="3913335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468" name="月 467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9" name="月 468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70" name="月 469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53" name="グループ化 70"/>
            <p:cNvGrpSpPr/>
            <p:nvPr/>
          </p:nvGrpSpPr>
          <p:grpSpPr>
            <a:xfrm>
              <a:off x="8898838" y="3913335"/>
              <a:ext cx="319179" cy="203114"/>
              <a:chOff x="1352600" y="3501008"/>
              <a:chExt cx="396044" cy="324036"/>
            </a:xfrm>
            <a:solidFill>
              <a:sysClr val="windowText" lastClr="000000"/>
            </a:solidFill>
          </p:grpSpPr>
          <p:sp>
            <p:nvSpPr>
              <p:cNvPr id="465" name="月 464"/>
              <p:cNvSpPr/>
              <p:nvPr/>
            </p:nvSpPr>
            <p:spPr>
              <a:xfrm rot="5400000">
                <a:off x="1496616" y="3356992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6" name="月 465"/>
              <p:cNvSpPr/>
              <p:nvPr/>
            </p:nvSpPr>
            <p:spPr>
              <a:xfrm rot="5400000">
                <a:off x="1496616" y="3573016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67" name="月 466"/>
              <p:cNvSpPr/>
              <p:nvPr/>
            </p:nvSpPr>
            <p:spPr>
              <a:xfrm rot="5400000">
                <a:off x="1496616" y="3465004"/>
                <a:ext cx="108012" cy="396044"/>
              </a:xfrm>
              <a:prstGeom prst="moon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454" name="円/楕円 453"/>
            <p:cNvSpPr/>
            <p:nvPr/>
          </p:nvSpPr>
          <p:spPr>
            <a:xfrm>
              <a:off x="8478667" y="3667232"/>
              <a:ext cx="58032" cy="580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8826862" y="3667232"/>
              <a:ext cx="58032" cy="580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7" name="角丸四角形 456"/>
            <p:cNvSpPr/>
            <p:nvPr/>
          </p:nvSpPr>
          <p:spPr>
            <a:xfrm rot="900000">
              <a:off x="8395174" y="3536159"/>
              <a:ext cx="232130" cy="5803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8" name="角丸四角形 457"/>
            <p:cNvSpPr/>
            <p:nvPr/>
          </p:nvSpPr>
          <p:spPr>
            <a:xfrm rot="20700000" flipH="1">
              <a:off x="8743368" y="3536159"/>
              <a:ext cx="232130" cy="58032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88" name="グループ化 1087"/>
            <p:cNvGrpSpPr/>
            <p:nvPr/>
          </p:nvGrpSpPr>
          <p:grpSpPr>
            <a:xfrm rot="19800000">
              <a:off x="8051208" y="3714744"/>
              <a:ext cx="362623" cy="611122"/>
              <a:chOff x="9095926" y="3691275"/>
              <a:chExt cx="362623" cy="611122"/>
            </a:xfrm>
          </p:grpSpPr>
          <p:sp>
            <p:nvSpPr>
              <p:cNvPr id="1089" name="フローチャート : 論理積ゲート 1088"/>
              <p:cNvSpPr/>
              <p:nvPr/>
            </p:nvSpPr>
            <p:spPr>
              <a:xfrm rot="18000000">
                <a:off x="8963240" y="3854759"/>
                <a:ext cx="580324" cy="314951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rot="1800000">
                <a:off x="9359428" y="3691275"/>
                <a:ext cx="58033" cy="19182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 rot="1800000">
                <a:off x="9270864" y="3705520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rot="1800000">
                <a:off x="9400516" y="3780374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93" name="グループ化 1092"/>
            <p:cNvGrpSpPr/>
            <p:nvPr/>
          </p:nvGrpSpPr>
          <p:grpSpPr>
            <a:xfrm rot="17100000">
              <a:off x="8563845" y="3398349"/>
              <a:ext cx="257568" cy="1061221"/>
              <a:chOff x="9149575" y="2959410"/>
              <a:chExt cx="257568" cy="1061221"/>
            </a:xfrm>
          </p:grpSpPr>
          <p:sp>
            <p:nvSpPr>
              <p:cNvPr id="1094" name="角丸四角形 1093"/>
              <p:cNvSpPr/>
              <p:nvPr/>
            </p:nvSpPr>
            <p:spPr>
              <a:xfrm rot="20788803">
                <a:off x="9149575" y="2959410"/>
                <a:ext cx="169796" cy="1061221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5" name="角丸四角形 1094"/>
              <p:cNvSpPr/>
              <p:nvPr/>
            </p:nvSpPr>
            <p:spPr>
              <a:xfrm rot="20788803">
                <a:off x="9233928" y="3671042"/>
                <a:ext cx="169796" cy="339591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6" name="角丸四角形 1095"/>
              <p:cNvSpPr/>
              <p:nvPr/>
            </p:nvSpPr>
            <p:spPr>
              <a:xfrm rot="20788803">
                <a:off x="9157392" y="3675668"/>
                <a:ext cx="249751" cy="47391"/>
              </a:xfrm>
              <a:prstGeom prst="roundRect">
                <a:avLst>
                  <a:gd name="adj" fmla="val 16667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rot="19800000">
              <a:off x="8971836" y="3714744"/>
              <a:ext cx="362623" cy="611122"/>
              <a:chOff x="9095926" y="3691275"/>
              <a:chExt cx="362623" cy="611122"/>
            </a:xfrm>
          </p:grpSpPr>
          <p:sp>
            <p:nvSpPr>
              <p:cNvPr id="1098" name="フローチャート : 論理積ゲート 1097"/>
              <p:cNvSpPr/>
              <p:nvPr/>
            </p:nvSpPr>
            <p:spPr>
              <a:xfrm rot="18000000">
                <a:off x="8963240" y="3854759"/>
                <a:ext cx="580324" cy="314951"/>
              </a:xfrm>
              <a:prstGeom prst="flowChartDelay">
                <a:avLst/>
              </a:prstGeom>
              <a:solidFill>
                <a:srgbClr val="CC66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9" name="円/楕円 1098"/>
              <p:cNvSpPr/>
              <p:nvPr/>
            </p:nvSpPr>
            <p:spPr>
              <a:xfrm rot="1800000">
                <a:off x="9359428" y="3691275"/>
                <a:ext cx="58033" cy="19182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0" name="円/楕円 1099"/>
              <p:cNvSpPr/>
              <p:nvPr/>
            </p:nvSpPr>
            <p:spPr>
              <a:xfrm rot="1800000">
                <a:off x="9270864" y="3705520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1" name="円/楕円 1100"/>
              <p:cNvSpPr/>
              <p:nvPr/>
            </p:nvSpPr>
            <p:spPr>
              <a:xfrm rot="1800000">
                <a:off x="9400516" y="3780374"/>
                <a:ext cx="58033" cy="170719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02" name="グループ化 84"/>
            <p:cNvGrpSpPr/>
            <p:nvPr/>
          </p:nvGrpSpPr>
          <p:grpSpPr>
            <a:xfrm>
              <a:off x="8043424" y="4261530"/>
              <a:ext cx="1276714" cy="116065"/>
              <a:chOff x="1208584" y="3933056"/>
              <a:chExt cx="1915690" cy="216024"/>
            </a:xfrm>
            <a:solidFill>
              <a:srgbClr val="663300"/>
            </a:solidFill>
          </p:grpSpPr>
          <p:sp>
            <p:nvSpPr>
              <p:cNvPr id="1103" name="フローチャート : 論理積ゲート 1102"/>
              <p:cNvSpPr/>
              <p:nvPr/>
            </p:nvSpPr>
            <p:spPr>
              <a:xfrm rot="16200000">
                <a:off x="128059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4" name="フローチャート : 論理積ゲート 1103"/>
              <p:cNvSpPr/>
              <p:nvPr/>
            </p:nvSpPr>
            <p:spPr>
              <a:xfrm rot="16200000">
                <a:off x="159172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5" name="フローチャート : 論理積ゲート 1104"/>
              <p:cNvSpPr/>
              <p:nvPr/>
            </p:nvSpPr>
            <p:spPr>
              <a:xfrm rot="16200000">
                <a:off x="190285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6" name="フローチャート : 論理積ゲート 1105"/>
              <p:cNvSpPr/>
              <p:nvPr/>
            </p:nvSpPr>
            <p:spPr>
              <a:xfrm rot="16200000">
                <a:off x="221398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7" name="フローチャート : 論理積ゲート 1106"/>
              <p:cNvSpPr/>
              <p:nvPr/>
            </p:nvSpPr>
            <p:spPr>
              <a:xfrm rot="16200000">
                <a:off x="252511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08" name="フローチャート : 論理積ゲート 1107"/>
              <p:cNvSpPr/>
              <p:nvPr/>
            </p:nvSpPr>
            <p:spPr>
              <a:xfrm rot="16200000">
                <a:off x="2836242" y="3861048"/>
                <a:ext cx="216024" cy="360040"/>
              </a:xfrm>
              <a:prstGeom prst="flowChartDelay">
                <a:avLst/>
              </a:prstGeom>
              <a:grpFill/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55677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PPTX183_工事中のモグラのイラスト</dc:title>
  <dc:subject>PPTX183_工事中のモグラのイラスト</dc:subject>
  <dc:creator>http://www.digipot.net</dc:creator>
  <cp:lastModifiedBy/>
  <cp:revision>1</cp:revision>
  <dcterms:created xsi:type="dcterms:W3CDTF">2014-05-08T07:12:24Z</dcterms:created>
  <dcterms:modified xsi:type="dcterms:W3CDTF">2014-05-29T05:30:28Z</dcterms:modified>
  <cp:category/>
  <cp:version>1</cp:version>
</cp:coreProperties>
</file>