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663300"/>
    <a:srgbClr val="CC9900"/>
    <a:srgbClr val="666633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5" y="-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416496" y="953615"/>
            <a:ext cx="1620179" cy="1308605"/>
            <a:chOff x="1416224" y="1781201"/>
            <a:chExt cx="1872208" cy="1512167"/>
          </a:xfrm>
        </p:grpSpPr>
        <p:sp>
          <p:nvSpPr>
            <p:cNvPr id="10" name="U ターン矢印 9"/>
            <p:cNvSpPr/>
            <p:nvPr/>
          </p:nvSpPr>
          <p:spPr>
            <a:xfrm>
              <a:off x="2064296" y="1781201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1416224" y="1997224"/>
              <a:ext cx="1872208" cy="1224136"/>
            </a:xfrm>
            <a:prstGeom prst="roundRect">
              <a:avLst>
                <a:gd name="adj" fmla="val 8575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1568624" y="2149624"/>
              <a:ext cx="1575792" cy="636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1568624" y="2357264"/>
              <a:ext cx="1575792" cy="636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1568624" y="2789312"/>
              <a:ext cx="1575792" cy="636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1568624" y="2996952"/>
              <a:ext cx="1575792" cy="636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568624" y="2573288"/>
              <a:ext cx="1575792" cy="636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>
            <a:xfrm rot="10800000">
              <a:off x="1560240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/>
            <p:cNvSpPr/>
            <p:nvPr/>
          </p:nvSpPr>
          <p:spPr>
            <a:xfrm rot="10800000">
              <a:off x="2928392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322471" y="908881"/>
            <a:ext cx="1520431" cy="1310057"/>
            <a:chOff x="3656856" y="1361601"/>
            <a:chExt cx="2232248" cy="1923383"/>
          </a:xfrm>
        </p:grpSpPr>
        <p:sp>
          <p:nvSpPr>
            <p:cNvPr id="21" name="U ターン矢印 20"/>
            <p:cNvSpPr/>
            <p:nvPr/>
          </p:nvSpPr>
          <p:spPr>
            <a:xfrm>
              <a:off x="4520951" y="1361601"/>
              <a:ext cx="576064" cy="460454"/>
            </a:xfrm>
            <a:prstGeom prst="uturnArrow">
              <a:avLst>
                <a:gd name="adj1" fmla="val 22985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656856" y="1628800"/>
              <a:ext cx="2232248" cy="648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3800872" y="1772816"/>
              <a:ext cx="1944216" cy="5040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656856" y="2204864"/>
              <a:ext cx="2232248" cy="10801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800872" y="2204864"/>
              <a:ext cx="1944216" cy="936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レーム (半分) 14"/>
            <p:cNvSpPr/>
            <p:nvPr/>
          </p:nvSpPr>
          <p:spPr>
            <a:xfrm>
              <a:off x="3656856" y="1628800"/>
              <a:ext cx="432048" cy="432048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レーム (半分) 15"/>
            <p:cNvSpPr/>
            <p:nvPr/>
          </p:nvSpPr>
          <p:spPr>
            <a:xfrm rot="5400000">
              <a:off x="5457056" y="1628800"/>
              <a:ext cx="432048" cy="432048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レーム (半分) 16"/>
            <p:cNvSpPr/>
            <p:nvPr/>
          </p:nvSpPr>
          <p:spPr>
            <a:xfrm flipV="1">
              <a:off x="3656856" y="2852936"/>
              <a:ext cx="432048" cy="432048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レーム (半分) 17"/>
            <p:cNvSpPr/>
            <p:nvPr/>
          </p:nvSpPr>
          <p:spPr>
            <a:xfrm rot="16200000" flipV="1">
              <a:off x="5457056" y="2852936"/>
              <a:ext cx="432048" cy="432048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4664968" y="2060848"/>
              <a:ext cx="216024" cy="36004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4705164" y="2101044"/>
              <a:ext cx="135632" cy="27964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033120" y="927387"/>
            <a:ext cx="1584176" cy="1311042"/>
            <a:chOff x="6249144" y="476672"/>
            <a:chExt cx="2088232" cy="1728192"/>
          </a:xfrm>
        </p:grpSpPr>
        <p:sp>
          <p:nvSpPr>
            <p:cNvPr id="85" name="U ターン矢印 84"/>
            <p:cNvSpPr/>
            <p:nvPr/>
          </p:nvSpPr>
          <p:spPr>
            <a:xfrm>
              <a:off x="6969224" y="476672"/>
              <a:ext cx="648072" cy="360040"/>
            </a:xfrm>
            <a:prstGeom prst="uturnArrow">
              <a:avLst>
                <a:gd name="adj1" fmla="val 2217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249144" y="692696"/>
              <a:ext cx="2088232" cy="151216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321152" y="764704"/>
              <a:ext cx="1944216" cy="13681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6393160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6393160" y="1124744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93160" y="1412776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6393160" y="1700808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393160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681192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969224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7257256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7545288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7833320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8121352" y="1988840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681192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6969224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7257256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7545288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7833320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8121352" y="836712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8121352" y="1124744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8121352" y="1412776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8121352" y="1700808"/>
              <a:ext cx="72008" cy="72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167376" y="964514"/>
            <a:ext cx="1595714" cy="1235391"/>
            <a:chOff x="4167376" y="1865928"/>
            <a:chExt cx="2232248" cy="1728192"/>
          </a:xfrm>
        </p:grpSpPr>
        <p:sp>
          <p:nvSpPr>
            <p:cNvPr id="87" name="U ターン矢印 86"/>
            <p:cNvSpPr/>
            <p:nvPr/>
          </p:nvSpPr>
          <p:spPr>
            <a:xfrm>
              <a:off x="5031472" y="1865928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167376" y="2081952"/>
              <a:ext cx="2232248" cy="1512168"/>
            </a:xfrm>
            <a:prstGeom prst="roundRect">
              <a:avLst>
                <a:gd name="adj" fmla="val 13644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角丸四角形 88"/>
            <p:cNvSpPr/>
            <p:nvPr/>
          </p:nvSpPr>
          <p:spPr>
            <a:xfrm>
              <a:off x="4239384" y="2153960"/>
              <a:ext cx="2088232" cy="1368152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4383400" y="2295210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4383400" y="2491286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角丸四角形 91"/>
            <p:cNvSpPr/>
            <p:nvPr/>
          </p:nvSpPr>
          <p:spPr>
            <a:xfrm>
              <a:off x="4383400" y="2687362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4383400" y="2883438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角丸四角形 93"/>
            <p:cNvSpPr/>
            <p:nvPr/>
          </p:nvSpPr>
          <p:spPr>
            <a:xfrm>
              <a:off x="4383400" y="3079514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角丸四角形 94"/>
            <p:cNvSpPr/>
            <p:nvPr/>
          </p:nvSpPr>
          <p:spPr>
            <a:xfrm>
              <a:off x="4383400" y="3275588"/>
              <a:ext cx="1800200" cy="144016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7923329" y="957236"/>
            <a:ext cx="1543827" cy="1294823"/>
            <a:chOff x="6609184" y="3429000"/>
            <a:chExt cx="2232248" cy="1872208"/>
          </a:xfrm>
        </p:grpSpPr>
        <p:sp>
          <p:nvSpPr>
            <p:cNvPr id="23" name="円/楕円 22"/>
            <p:cNvSpPr/>
            <p:nvPr/>
          </p:nvSpPr>
          <p:spPr bwMode="auto">
            <a:xfrm>
              <a:off x="6825208" y="5085184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円/楕円 58"/>
            <p:cNvSpPr/>
            <p:nvPr/>
          </p:nvSpPr>
          <p:spPr bwMode="auto">
            <a:xfrm>
              <a:off x="8448268" y="5085184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U ターン矢印 60"/>
            <p:cNvSpPr/>
            <p:nvPr/>
          </p:nvSpPr>
          <p:spPr>
            <a:xfrm>
              <a:off x="7473280" y="3429000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6609184" y="3645024"/>
              <a:ext cx="2232248" cy="1512168"/>
            </a:xfrm>
            <a:prstGeom prst="roundRect">
              <a:avLst>
                <a:gd name="adj" fmla="val 13644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6681192" y="3717032"/>
              <a:ext cx="2088232" cy="1368152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16496" y="4858680"/>
            <a:ext cx="1620179" cy="1308605"/>
            <a:chOff x="1416224" y="1781201"/>
            <a:chExt cx="1872208" cy="1512167"/>
          </a:xfrm>
        </p:grpSpPr>
        <p:sp>
          <p:nvSpPr>
            <p:cNvPr id="68" name="U ターン矢印 67"/>
            <p:cNvSpPr/>
            <p:nvPr/>
          </p:nvSpPr>
          <p:spPr>
            <a:xfrm>
              <a:off x="2064296" y="1781201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1416224" y="1997224"/>
              <a:ext cx="1872208" cy="1224136"/>
            </a:xfrm>
            <a:prstGeom prst="roundRect">
              <a:avLst>
                <a:gd name="adj" fmla="val 8575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>
            <a:xfrm>
              <a:off x="1568624" y="2149624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1568624" y="2357264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角丸四角形 76"/>
            <p:cNvSpPr/>
            <p:nvPr/>
          </p:nvSpPr>
          <p:spPr>
            <a:xfrm>
              <a:off x="1568624" y="2789312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角丸四角形 78"/>
            <p:cNvSpPr/>
            <p:nvPr/>
          </p:nvSpPr>
          <p:spPr>
            <a:xfrm>
              <a:off x="1568624" y="2996952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1568624" y="2573288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台形 83"/>
            <p:cNvSpPr/>
            <p:nvPr/>
          </p:nvSpPr>
          <p:spPr>
            <a:xfrm rot="10800000">
              <a:off x="1560240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台形 85"/>
            <p:cNvSpPr/>
            <p:nvPr/>
          </p:nvSpPr>
          <p:spPr>
            <a:xfrm rot="10800000">
              <a:off x="2928392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416496" y="2930820"/>
            <a:ext cx="1620179" cy="1308605"/>
            <a:chOff x="1416224" y="1781201"/>
            <a:chExt cx="1872208" cy="1512167"/>
          </a:xfrm>
        </p:grpSpPr>
        <p:sp>
          <p:nvSpPr>
            <p:cNvPr id="97" name="U ターン矢印 96"/>
            <p:cNvSpPr/>
            <p:nvPr/>
          </p:nvSpPr>
          <p:spPr>
            <a:xfrm>
              <a:off x="2064296" y="1781201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1416224" y="1997224"/>
              <a:ext cx="1872208" cy="1224136"/>
            </a:xfrm>
            <a:prstGeom prst="roundRect">
              <a:avLst>
                <a:gd name="adj" fmla="val 8575"/>
              </a:avLst>
            </a:prstGeom>
            <a:gradFill>
              <a:gsLst>
                <a:gs pos="100000">
                  <a:srgbClr val="E6E6E6"/>
                </a:gs>
                <a:gs pos="0">
                  <a:srgbClr val="7D8496"/>
                </a:gs>
              </a:gsLst>
              <a:lin ang="18900000" scaled="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角丸四角形 98"/>
            <p:cNvSpPr/>
            <p:nvPr/>
          </p:nvSpPr>
          <p:spPr>
            <a:xfrm>
              <a:off x="1568624" y="2149624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1568624" y="2357264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角丸四角形 100"/>
            <p:cNvSpPr/>
            <p:nvPr/>
          </p:nvSpPr>
          <p:spPr>
            <a:xfrm>
              <a:off x="1568624" y="2789312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1568624" y="2996952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102"/>
            <p:cNvSpPr/>
            <p:nvPr/>
          </p:nvSpPr>
          <p:spPr>
            <a:xfrm>
              <a:off x="1568624" y="2573288"/>
              <a:ext cx="1575792" cy="6362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62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台形 103"/>
            <p:cNvSpPr/>
            <p:nvPr/>
          </p:nvSpPr>
          <p:spPr>
            <a:xfrm rot="10800000">
              <a:off x="1560240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104"/>
            <p:cNvSpPr/>
            <p:nvPr/>
          </p:nvSpPr>
          <p:spPr>
            <a:xfrm rot="10800000">
              <a:off x="2928392" y="3221360"/>
              <a:ext cx="216024" cy="72008"/>
            </a:xfrm>
            <a:prstGeom prst="trapezoi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322471" y="4850961"/>
            <a:ext cx="1520431" cy="1310057"/>
            <a:chOff x="2322471" y="4850961"/>
            <a:chExt cx="1520431" cy="1310057"/>
          </a:xfrm>
        </p:grpSpPr>
        <p:sp>
          <p:nvSpPr>
            <p:cNvPr id="107" name="U ターン矢印 106"/>
            <p:cNvSpPr/>
            <p:nvPr/>
          </p:nvSpPr>
          <p:spPr>
            <a:xfrm>
              <a:off x="2911024" y="4850961"/>
              <a:ext cx="392369" cy="313625"/>
            </a:xfrm>
            <a:prstGeom prst="uturnArrow">
              <a:avLst>
                <a:gd name="adj1" fmla="val 22985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322471" y="5032956"/>
              <a:ext cx="1520431" cy="441416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2420563" y="5131048"/>
              <a:ext cx="1324246" cy="343323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2322471" y="5425325"/>
              <a:ext cx="1520431" cy="735693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2420563" y="5425325"/>
              <a:ext cx="1324246" cy="6376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フレーム (半分) 111"/>
            <p:cNvSpPr/>
            <p:nvPr/>
          </p:nvSpPr>
          <p:spPr>
            <a:xfrm>
              <a:off x="2322471" y="5032956"/>
              <a:ext cx="294277" cy="294277"/>
            </a:xfrm>
            <a:prstGeom prst="halfFram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フレーム (半分) 112"/>
            <p:cNvSpPr/>
            <p:nvPr/>
          </p:nvSpPr>
          <p:spPr>
            <a:xfrm rot="5400000">
              <a:off x="3548625" y="5032956"/>
              <a:ext cx="294277" cy="294277"/>
            </a:xfrm>
            <a:prstGeom prst="halfFram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" name="フレーム (半分) 113"/>
            <p:cNvSpPr/>
            <p:nvPr/>
          </p:nvSpPr>
          <p:spPr>
            <a:xfrm flipV="1">
              <a:off x="2322471" y="5866741"/>
              <a:ext cx="294277" cy="294277"/>
            </a:xfrm>
            <a:prstGeom prst="halfFram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フレーム (半分) 114"/>
            <p:cNvSpPr/>
            <p:nvPr/>
          </p:nvSpPr>
          <p:spPr>
            <a:xfrm rot="16200000" flipV="1">
              <a:off x="3548625" y="5866741"/>
              <a:ext cx="294277" cy="294277"/>
            </a:xfrm>
            <a:prstGeom prst="halfFram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3009117" y="5327233"/>
              <a:ext cx="147138" cy="2452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3036496" y="5354611"/>
              <a:ext cx="92382" cy="190474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6033120" y="4869467"/>
            <a:ext cx="1584176" cy="1311042"/>
            <a:chOff x="6033120" y="4869467"/>
            <a:chExt cx="1584176" cy="1311042"/>
          </a:xfrm>
        </p:grpSpPr>
        <p:sp>
          <p:nvSpPr>
            <p:cNvPr id="119" name="U ターン矢印 118"/>
            <p:cNvSpPr/>
            <p:nvPr/>
          </p:nvSpPr>
          <p:spPr>
            <a:xfrm>
              <a:off x="6579388" y="4869467"/>
              <a:ext cx="491641" cy="273134"/>
            </a:xfrm>
            <a:prstGeom prst="uturnArrow">
              <a:avLst>
                <a:gd name="adj1" fmla="val 2217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6033120" y="5033347"/>
              <a:ext cx="1584176" cy="1147162"/>
            </a:xfrm>
            <a:prstGeom prst="rect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0"/>
            </a:gra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6087747" y="5087974"/>
              <a:ext cx="1474922" cy="1037908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335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6142374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6142374" y="5361108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6142374" y="5579615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6142374" y="5798122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142374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6360881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6579388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6797895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7016402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7234909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7453416" y="601662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6360881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6579388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6797895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7016402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7234909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7453416" y="514260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7453416" y="5361108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7453416" y="5579615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7453416" y="5798122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4167376" y="4906594"/>
            <a:ext cx="1595714" cy="1235391"/>
            <a:chOff x="4167376" y="4906594"/>
            <a:chExt cx="1595714" cy="1235391"/>
          </a:xfrm>
        </p:grpSpPr>
        <p:sp>
          <p:nvSpPr>
            <p:cNvPr id="143" name="U ターン矢印 142"/>
            <p:cNvSpPr/>
            <p:nvPr/>
          </p:nvSpPr>
          <p:spPr>
            <a:xfrm>
              <a:off x="4785072" y="4906594"/>
              <a:ext cx="411797" cy="257373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角丸四角形 143"/>
            <p:cNvSpPr/>
            <p:nvPr/>
          </p:nvSpPr>
          <p:spPr>
            <a:xfrm>
              <a:off x="4167376" y="5061018"/>
              <a:ext cx="1595714" cy="1080967"/>
            </a:xfrm>
            <a:prstGeom prst="roundRect">
              <a:avLst>
                <a:gd name="adj" fmla="val 1364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角丸四角形 144"/>
            <p:cNvSpPr/>
            <p:nvPr/>
          </p:nvSpPr>
          <p:spPr>
            <a:xfrm>
              <a:off x="4218851" y="5112493"/>
              <a:ext cx="1492765" cy="978018"/>
            </a:xfrm>
            <a:prstGeom prst="roundRect">
              <a:avLst>
                <a:gd name="adj" fmla="val 1085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角丸四角形 145"/>
            <p:cNvSpPr/>
            <p:nvPr/>
          </p:nvSpPr>
          <p:spPr>
            <a:xfrm>
              <a:off x="4321800" y="5213464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4321800" y="5353629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4321800" y="5493793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角丸四角形 148"/>
            <p:cNvSpPr/>
            <p:nvPr/>
          </p:nvSpPr>
          <p:spPr>
            <a:xfrm>
              <a:off x="4321800" y="5633957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角丸四角形 149"/>
            <p:cNvSpPr/>
            <p:nvPr/>
          </p:nvSpPr>
          <p:spPr>
            <a:xfrm>
              <a:off x="4321800" y="5774121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角丸四角形 150"/>
            <p:cNvSpPr/>
            <p:nvPr/>
          </p:nvSpPr>
          <p:spPr>
            <a:xfrm>
              <a:off x="4321800" y="5914284"/>
              <a:ext cx="1286866" cy="102949"/>
            </a:xfrm>
            <a:prstGeom prst="roundRect">
              <a:avLst>
                <a:gd name="adj" fmla="val 10859"/>
              </a:avLst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8255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7923329" y="4899316"/>
            <a:ext cx="1543827" cy="1294823"/>
            <a:chOff x="7923329" y="4899316"/>
            <a:chExt cx="1543827" cy="1294823"/>
          </a:xfrm>
        </p:grpSpPr>
        <p:sp>
          <p:nvSpPr>
            <p:cNvPr id="153" name="円/楕円 152"/>
            <p:cNvSpPr/>
            <p:nvPr/>
          </p:nvSpPr>
          <p:spPr bwMode="auto">
            <a:xfrm>
              <a:off x="8072732" y="6044736"/>
              <a:ext cx="149403" cy="14940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円/楕円 153"/>
            <p:cNvSpPr/>
            <p:nvPr/>
          </p:nvSpPr>
          <p:spPr bwMode="auto">
            <a:xfrm>
              <a:off x="9195243" y="6044736"/>
              <a:ext cx="149403" cy="14940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U ターン矢印 154"/>
            <p:cNvSpPr/>
            <p:nvPr/>
          </p:nvSpPr>
          <p:spPr>
            <a:xfrm>
              <a:off x="8520939" y="4899316"/>
              <a:ext cx="398407" cy="249004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7923329" y="5048719"/>
              <a:ext cx="1543827" cy="1045819"/>
            </a:xfrm>
            <a:prstGeom prst="roundRect">
              <a:avLst>
                <a:gd name="adj" fmla="val 1364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角丸四角形 156"/>
            <p:cNvSpPr/>
            <p:nvPr/>
          </p:nvSpPr>
          <p:spPr>
            <a:xfrm>
              <a:off x="7973130" y="5098520"/>
              <a:ext cx="1444225" cy="946217"/>
            </a:xfrm>
            <a:prstGeom prst="roundRect">
              <a:avLst>
                <a:gd name="adj" fmla="val 1085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322471" y="2951041"/>
            <a:ext cx="1520431" cy="1310057"/>
            <a:chOff x="2322471" y="2951041"/>
            <a:chExt cx="1520431" cy="1310057"/>
          </a:xfrm>
        </p:grpSpPr>
        <p:sp>
          <p:nvSpPr>
            <p:cNvPr id="159" name="U ターン矢印 158"/>
            <p:cNvSpPr/>
            <p:nvPr/>
          </p:nvSpPr>
          <p:spPr>
            <a:xfrm>
              <a:off x="2911024" y="2951041"/>
              <a:ext cx="392369" cy="313625"/>
            </a:xfrm>
            <a:prstGeom prst="uturnArrow">
              <a:avLst>
                <a:gd name="adj1" fmla="val 22985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2322471" y="3133036"/>
              <a:ext cx="1520431" cy="4414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2420563" y="3231128"/>
              <a:ext cx="1324246" cy="3433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2322471" y="3525405"/>
              <a:ext cx="1520431" cy="7356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2420563" y="3525405"/>
              <a:ext cx="1324246" cy="637600"/>
            </a:xfrm>
            <a:prstGeom prst="rect">
              <a:avLst/>
            </a:prstGeom>
            <a:gradFill>
              <a:gsLst>
                <a:gs pos="100000">
                  <a:srgbClr val="E6E6E6"/>
                </a:gs>
                <a:gs pos="0">
                  <a:srgbClr val="7D8496"/>
                </a:gs>
              </a:gsLst>
              <a:lin ang="18900000" scaled="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4" name="フレーム (半分) 163"/>
            <p:cNvSpPr/>
            <p:nvPr/>
          </p:nvSpPr>
          <p:spPr>
            <a:xfrm>
              <a:off x="2322471" y="3133036"/>
              <a:ext cx="294277" cy="294277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フレーム (半分) 164"/>
            <p:cNvSpPr/>
            <p:nvPr/>
          </p:nvSpPr>
          <p:spPr>
            <a:xfrm rot="5400000">
              <a:off x="3548625" y="3133036"/>
              <a:ext cx="294277" cy="294277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フレーム (半分) 165"/>
            <p:cNvSpPr/>
            <p:nvPr/>
          </p:nvSpPr>
          <p:spPr>
            <a:xfrm flipV="1">
              <a:off x="2322471" y="3966821"/>
              <a:ext cx="294277" cy="294277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フレーム (半分) 166"/>
            <p:cNvSpPr/>
            <p:nvPr/>
          </p:nvSpPr>
          <p:spPr>
            <a:xfrm rot="16200000" flipV="1">
              <a:off x="3548625" y="3966821"/>
              <a:ext cx="294277" cy="294277"/>
            </a:xfrm>
            <a:prstGeom prst="halfFrame">
              <a:avLst/>
            </a:prstGeom>
            <a:solidFill>
              <a:schemeClr val="bg1">
                <a:lumMod val="6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角丸四角形 167"/>
            <p:cNvSpPr/>
            <p:nvPr/>
          </p:nvSpPr>
          <p:spPr>
            <a:xfrm>
              <a:off x="3009117" y="3427313"/>
              <a:ext cx="147138" cy="2452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3036496" y="3454691"/>
              <a:ext cx="92382" cy="190474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033120" y="2969547"/>
            <a:ext cx="1584176" cy="1311042"/>
            <a:chOff x="6033120" y="2969547"/>
            <a:chExt cx="1584176" cy="1311042"/>
          </a:xfrm>
        </p:grpSpPr>
        <p:sp>
          <p:nvSpPr>
            <p:cNvPr id="171" name="U ターン矢印 170"/>
            <p:cNvSpPr/>
            <p:nvPr/>
          </p:nvSpPr>
          <p:spPr>
            <a:xfrm>
              <a:off x="6579388" y="2969547"/>
              <a:ext cx="491641" cy="273134"/>
            </a:xfrm>
            <a:prstGeom prst="uturnArrow">
              <a:avLst>
                <a:gd name="adj1" fmla="val 2217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6033120" y="3133427"/>
              <a:ext cx="1584176" cy="114716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6087747" y="3188054"/>
              <a:ext cx="1474922" cy="1037908"/>
            </a:xfrm>
            <a:prstGeom prst="rect">
              <a:avLst/>
            </a:prstGeom>
            <a:gradFill>
              <a:gsLst>
                <a:gs pos="100000">
                  <a:srgbClr val="E6E6E6"/>
                </a:gs>
                <a:gs pos="0">
                  <a:srgbClr val="7D8496"/>
                </a:gs>
              </a:gsLst>
              <a:lin ang="18900000" scaled="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6142374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6142374" y="3461188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6142374" y="3679695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6142374" y="3898202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6142374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6360881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6579388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6797895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7016402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7234909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7453416" y="4116709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6360881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6579388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6797895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7016402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7234909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7453416" y="3242681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7453416" y="3461188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7453416" y="3679695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7453416" y="3898202"/>
              <a:ext cx="54627" cy="546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167376" y="3006674"/>
            <a:ext cx="1595714" cy="1235391"/>
            <a:chOff x="4167376" y="3006674"/>
            <a:chExt cx="1595714" cy="1235391"/>
          </a:xfrm>
        </p:grpSpPr>
        <p:sp>
          <p:nvSpPr>
            <p:cNvPr id="195" name="U ターン矢印 194"/>
            <p:cNvSpPr/>
            <p:nvPr/>
          </p:nvSpPr>
          <p:spPr>
            <a:xfrm>
              <a:off x="4785072" y="3006674"/>
              <a:ext cx="411797" cy="257373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角丸四角形 195"/>
            <p:cNvSpPr/>
            <p:nvPr/>
          </p:nvSpPr>
          <p:spPr>
            <a:xfrm>
              <a:off x="4167376" y="3161098"/>
              <a:ext cx="1595714" cy="1080967"/>
            </a:xfrm>
            <a:prstGeom prst="roundRect">
              <a:avLst>
                <a:gd name="adj" fmla="val 13644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4218851" y="3212573"/>
              <a:ext cx="1492765" cy="978018"/>
            </a:xfrm>
            <a:prstGeom prst="roundRect">
              <a:avLst>
                <a:gd name="adj" fmla="val 10859"/>
              </a:avLst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18900000" scaled="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4321800" y="3313544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角丸四角形 198"/>
            <p:cNvSpPr/>
            <p:nvPr/>
          </p:nvSpPr>
          <p:spPr>
            <a:xfrm>
              <a:off x="4321800" y="3453709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角丸四角形 199"/>
            <p:cNvSpPr/>
            <p:nvPr/>
          </p:nvSpPr>
          <p:spPr>
            <a:xfrm>
              <a:off x="4321800" y="3593873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角丸四角形 200"/>
            <p:cNvSpPr/>
            <p:nvPr/>
          </p:nvSpPr>
          <p:spPr>
            <a:xfrm>
              <a:off x="4321800" y="3734037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角丸四角形 201"/>
            <p:cNvSpPr/>
            <p:nvPr/>
          </p:nvSpPr>
          <p:spPr>
            <a:xfrm>
              <a:off x="4321800" y="3874201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角丸四角形 202"/>
            <p:cNvSpPr/>
            <p:nvPr/>
          </p:nvSpPr>
          <p:spPr>
            <a:xfrm>
              <a:off x="4321800" y="4014364"/>
              <a:ext cx="1286866" cy="102949"/>
            </a:xfrm>
            <a:prstGeom prst="roundRect">
              <a:avLst>
                <a:gd name="adj" fmla="val 10859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7923329" y="2999396"/>
            <a:ext cx="1543827" cy="1294823"/>
            <a:chOff x="7923329" y="2999396"/>
            <a:chExt cx="1543827" cy="1294823"/>
          </a:xfrm>
        </p:grpSpPr>
        <p:sp>
          <p:nvSpPr>
            <p:cNvPr id="205" name="円/楕円 204"/>
            <p:cNvSpPr/>
            <p:nvPr/>
          </p:nvSpPr>
          <p:spPr bwMode="auto">
            <a:xfrm>
              <a:off x="8072732" y="4144816"/>
              <a:ext cx="149403" cy="14940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円/楕円 205"/>
            <p:cNvSpPr/>
            <p:nvPr/>
          </p:nvSpPr>
          <p:spPr bwMode="auto">
            <a:xfrm>
              <a:off x="9195243" y="4144816"/>
              <a:ext cx="149403" cy="14940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U ターン矢印 206"/>
            <p:cNvSpPr/>
            <p:nvPr/>
          </p:nvSpPr>
          <p:spPr>
            <a:xfrm>
              <a:off x="8520939" y="2999396"/>
              <a:ext cx="398407" cy="249004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8" name="角丸四角形 207"/>
            <p:cNvSpPr/>
            <p:nvPr/>
          </p:nvSpPr>
          <p:spPr>
            <a:xfrm>
              <a:off x="7923329" y="3148799"/>
              <a:ext cx="1543827" cy="1045819"/>
            </a:xfrm>
            <a:prstGeom prst="roundRect">
              <a:avLst>
                <a:gd name="adj" fmla="val 13644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角丸四角形 208"/>
            <p:cNvSpPr/>
            <p:nvPr/>
          </p:nvSpPr>
          <p:spPr>
            <a:xfrm>
              <a:off x="7973130" y="3198600"/>
              <a:ext cx="1444225" cy="946217"/>
            </a:xfrm>
            <a:prstGeom prst="roundRect">
              <a:avLst>
                <a:gd name="adj" fmla="val 10859"/>
              </a:avLst>
            </a:prstGeom>
            <a:gradFill>
              <a:gsLst>
                <a:gs pos="100000">
                  <a:srgbClr val="E6E6E6"/>
                </a:gs>
                <a:gs pos="0">
                  <a:srgbClr val="7D8496"/>
                </a:gs>
              </a:gsLst>
              <a:lin ang="18900000" scaled="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857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442109" y="964013"/>
            <a:ext cx="1559929" cy="1207687"/>
            <a:chOff x="1352600" y="3429000"/>
            <a:chExt cx="2232248" cy="1728192"/>
          </a:xfrm>
          <a:solidFill>
            <a:srgbClr val="663300"/>
          </a:solidFill>
        </p:grpSpPr>
        <p:sp>
          <p:nvSpPr>
            <p:cNvPr id="24" name="正方形/長方形 23"/>
            <p:cNvSpPr/>
            <p:nvPr/>
          </p:nvSpPr>
          <p:spPr>
            <a:xfrm>
              <a:off x="1352600" y="4365104"/>
              <a:ext cx="2232248" cy="792088"/>
            </a:xfrm>
            <a:prstGeom prst="rect">
              <a:avLst/>
            </a:prstGeom>
            <a:grp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U ターン矢印 24"/>
            <p:cNvSpPr/>
            <p:nvPr/>
          </p:nvSpPr>
          <p:spPr>
            <a:xfrm>
              <a:off x="2216696" y="3429000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grp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片側の 2 つの角を丸めた四角形 25"/>
            <p:cNvSpPr/>
            <p:nvPr/>
          </p:nvSpPr>
          <p:spPr>
            <a:xfrm>
              <a:off x="1352600" y="3645024"/>
              <a:ext cx="2232248" cy="1080120"/>
            </a:xfrm>
            <a:prstGeom prst="round2SameRect">
              <a:avLst/>
            </a:prstGeom>
            <a:grp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1640632" y="4509120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3152800" y="4509120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295825" y="917877"/>
            <a:ext cx="1577055" cy="1326752"/>
            <a:chOff x="4052900" y="1165736"/>
            <a:chExt cx="1800200" cy="1514480"/>
          </a:xfrm>
        </p:grpSpPr>
        <p:sp>
          <p:nvSpPr>
            <p:cNvPr id="29" name="U ターン矢印 28"/>
            <p:cNvSpPr/>
            <p:nvPr/>
          </p:nvSpPr>
          <p:spPr>
            <a:xfrm>
              <a:off x="4700972" y="116573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4151176" y="1451456"/>
              <a:ext cx="1603648" cy="1228760"/>
            </a:xfrm>
            <a:prstGeom prst="roundRect">
              <a:avLst>
                <a:gd name="adj" fmla="val 7952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4124908" y="1381760"/>
              <a:ext cx="1656184" cy="1224136"/>
            </a:xfrm>
            <a:prstGeom prst="roundRect">
              <a:avLst>
                <a:gd name="adj" fmla="val 7952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/>
            <p:cNvSpPr/>
            <p:nvPr/>
          </p:nvSpPr>
          <p:spPr>
            <a:xfrm>
              <a:off x="4052900" y="1381760"/>
              <a:ext cx="1800200" cy="1008112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>
            <a:xfrm>
              <a:off x="4412940" y="1381760"/>
              <a:ext cx="1080120" cy="1008112"/>
            </a:xfrm>
            <a:prstGeom prst="trapezoid">
              <a:avLst>
                <a:gd name="adj" fmla="val 8646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556956" y="2245856"/>
              <a:ext cx="112204" cy="216024"/>
              <a:chOff x="5560876" y="4684948"/>
              <a:chExt cx="216024" cy="360040"/>
            </a:xfrm>
            <a:solidFill>
              <a:schemeClr val="bg1">
                <a:lumMod val="85000"/>
              </a:schemeClr>
            </a:solidFill>
          </p:grpSpPr>
          <p:sp>
            <p:nvSpPr>
              <p:cNvPr id="35" name="角丸四角形 34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grpFill/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grpFill/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5277036" y="2245856"/>
              <a:ext cx="112204" cy="216024"/>
              <a:chOff x="5560876" y="4684948"/>
              <a:chExt cx="216024" cy="360040"/>
            </a:xfrm>
            <a:solidFill>
              <a:schemeClr val="bg1">
                <a:lumMod val="85000"/>
              </a:schemeClr>
            </a:solidFill>
          </p:grpSpPr>
          <p:sp>
            <p:nvSpPr>
              <p:cNvPr id="38" name="角丸四角形 37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grpFill/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grpFill/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4142910" y="1029194"/>
            <a:ext cx="1620180" cy="1254333"/>
            <a:chOff x="1064568" y="2900968"/>
            <a:chExt cx="2232248" cy="1728192"/>
          </a:xfrm>
        </p:grpSpPr>
        <p:sp>
          <p:nvSpPr>
            <p:cNvPr id="41" name="正方形/長方形 40"/>
            <p:cNvSpPr/>
            <p:nvPr/>
          </p:nvSpPr>
          <p:spPr>
            <a:xfrm>
              <a:off x="1064568" y="3837072"/>
              <a:ext cx="2232248" cy="792088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U ターン矢印 41"/>
            <p:cNvSpPr/>
            <p:nvPr/>
          </p:nvSpPr>
          <p:spPr>
            <a:xfrm>
              <a:off x="1928664" y="2900968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片側の 2 つの角を丸めた四角形 42"/>
            <p:cNvSpPr/>
            <p:nvPr/>
          </p:nvSpPr>
          <p:spPr>
            <a:xfrm>
              <a:off x="1064568" y="3116992"/>
              <a:ext cx="2232248" cy="1080120"/>
            </a:xfrm>
            <a:prstGeom prst="round2Same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45"/>
            <p:cNvSpPr/>
            <p:nvPr/>
          </p:nvSpPr>
          <p:spPr>
            <a:xfrm>
              <a:off x="1468428" y="3116992"/>
              <a:ext cx="1396340" cy="1080120"/>
            </a:xfrm>
            <a:prstGeom prst="round2Same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2094590" y="3981088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033120" y="1070993"/>
            <a:ext cx="1611864" cy="1212535"/>
            <a:chOff x="4052900" y="2986916"/>
            <a:chExt cx="1800200" cy="1354212"/>
          </a:xfrm>
        </p:grpSpPr>
        <p:sp>
          <p:nvSpPr>
            <p:cNvPr id="49" name="U ターン矢印 48"/>
            <p:cNvSpPr/>
            <p:nvPr/>
          </p:nvSpPr>
          <p:spPr>
            <a:xfrm>
              <a:off x="4700972" y="298691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台形 49"/>
            <p:cNvSpPr/>
            <p:nvPr/>
          </p:nvSpPr>
          <p:spPr>
            <a:xfrm>
              <a:off x="4052900" y="3202940"/>
              <a:ext cx="1800200" cy="113818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4"/>
            <p:cNvSpPr/>
            <p:nvPr/>
          </p:nvSpPr>
          <p:spPr bwMode="auto">
            <a:xfrm rot="10800000">
              <a:off x="4653205" y="3202940"/>
              <a:ext cx="576064" cy="267003"/>
            </a:xfrm>
            <a:prstGeom prst="round2Same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" name="円/楕円 5"/>
            <p:cNvSpPr/>
            <p:nvPr/>
          </p:nvSpPr>
          <p:spPr bwMode="auto">
            <a:xfrm>
              <a:off x="421041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559725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片側の 2 つの角を丸めた四角形 51"/>
            <p:cNvSpPr/>
            <p:nvPr/>
          </p:nvSpPr>
          <p:spPr bwMode="auto">
            <a:xfrm rot="10800000">
              <a:off x="4653205" y="3827779"/>
              <a:ext cx="551823" cy="400835"/>
            </a:xfrm>
            <a:prstGeom prst="round2Same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923330" y="1013263"/>
            <a:ext cx="1575175" cy="1249350"/>
            <a:chOff x="6377000" y="2913299"/>
            <a:chExt cx="1800200" cy="1427829"/>
          </a:xfrm>
        </p:grpSpPr>
        <p:sp>
          <p:nvSpPr>
            <p:cNvPr id="55" name="台形 54"/>
            <p:cNvSpPr/>
            <p:nvPr/>
          </p:nvSpPr>
          <p:spPr>
            <a:xfrm>
              <a:off x="6377000" y="3202940"/>
              <a:ext cx="1800200" cy="113818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台形 57"/>
            <p:cNvSpPr/>
            <p:nvPr/>
          </p:nvSpPr>
          <p:spPr>
            <a:xfrm>
              <a:off x="6452616" y="3202940"/>
              <a:ext cx="1648968" cy="105684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U ターン矢印 55"/>
            <p:cNvSpPr/>
            <p:nvPr/>
          </p:nvSpPr>
          <p:spPr>
            <a:xfrm>
              <a:off x="6922008" y="2913299"/>
              <a:ext cx="710184" cy="507274"/>
            </a:xfrm>
            <a:prstGeom prst="uturnArrow">
              <a:avLst>
                <a:gd name="adj1" fmla="val 18613"/>
                <a:gd name="adj2" fmla="val 25000"/>
                <a:gd name="adj3" fmla="val 0"/>
                <a:gd name="adj4" fmla="val 35284"/>
                <a:gd name="adj5" fmla="val 98399"/>
              </a:avLst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6827742" y="3281226"/>
              <a:ext cx="841026" cy="303007"/>
            </a:xfrm>
            <a:prstGeom prst="roundRect">
              <a:avLst/>
            </a:prstGeom>
            <a:solidFill>
              <a:srgbClr val="6633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6908570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7432826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442109" y="2875940"/>
            <a:ext cx="1559929" cy="1207687"/>
            <a:chOff x="1352600" y="3429000"/>
            <a:chExt cx="2232248" cy="1728192"/>
          </a:xfrm>
          <a:gradFill>
            <a:gsLst>
              <a:gs pos="0">
                <a:srgbClr val="915C0A"/>
              </a:gs>
              <a:gs pos="83000">
                <a:srgbClr val="CC9900"/>
              </a:gs>
            </a:gsLst>
            <a:lin ang="18900000" scaled="0"/>
          </a:gradFill>
        </p:grpSpPr>
        <p:sp>
          <p:nvSpPr>
            <p:cNvPr id="44" name="正方形/長方形 43"/>
            <p:cNvSpPr/>
            <p:nvPr/>
          </p:nvSpPr>
          <p:spPr>
            <a:xfrm>
              <a:off x="1352600" y="4365104"/>
              <a:ext cx="2232248" cy="792088"/>
            </a:xfrm>
            <a:prstGeom prst="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U ターン矢印 44"/>
            <p:cNvSpPr/>
            <p:nvPr/>
          </p:nvSpPr>
          <p:spPr>
            <a:xfrm>
              <a:off x="2216696" y="3429000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片側の 2 つの角を丸めた四角形 47"/>
            <p:cNvSpPr/>
            <p:nvPr/>
          </p:nvSpPr>
          <p:spPr>
            <a:xfrm>
              <a:off x="1352600" y="3645024"/>
              <a:ext cx="2232248" cy="1080120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1640632" y="4509120"/>
              <a:ext cx="144016" cy="36004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3152800" y="4509120"/>
              <a:ext cx="144016" cy="36004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2295825" y="2829804"/>
            <a:ext cx="1577055" cy="1326752"/>
            <a:chOff x="4052900" y="1165736"/>
            <a:chExt cx="1800200" cy="1514480"/>
          </a:xfrm>
          <a:gradFill>
            <a:gsLst>
              <a:gs pos="0">
                <a:srgbClr val="915C0A"/>
              </a:gs>
              <a:gs pos="83000">
                <a:srgbClr val="CC9900"/>
              </a:gs>
            </a:gsLst>
            <a:lin ang="18900000" scaled="0"/>
          </a:gradFill>
        </p:grpSpPr>
        <p:sp>
          <p:nvSpPr>
            <p:cNvPr id="60" name="U ターン矢印 59"/>
            <p:cNvSpPr/>
            <p:nvPr/>
          </p:nvSpPr>
          <p:spPr>
            <a:xfrm>
              <a:off x="4700972" y="116573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4151176" y="1451456"/>
              <a:ext cx="1603648" cy="1228760"/>
            </a:xfrm>
            <a:prstGeom prst="roundRect">
              <a:avLst>
                <a:gd name="adj" fmla="val 7952"/>
              </a:avLst>
            </a:prstGeom>
            <a:solidFill>
              <a:srgbClr val="9966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4124908" y="1381760"/>
              <a:ext cx="1656184" cy="1224136"/>
            </a:xfrm>
            <a:prstGeom prst="roundRect">
              <a:avLst>
                <a:gd name="adj" fmla="val 7952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>
              <a:off x="4052900" y="1381760"/>
              <a:ext cx="1800200" cy="1008112"/>
            </a:xfrm>
            <a:prstGeom prst="trapezoid">
              <a:avLst>
                <a:gd name="adj" fmla="val 3355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/>
            <p:cNvSpPr/>
            <p:nvPr/>
          </p:nvSpPr>
          <p:spPr>
            <a:xfrm>
              <a:off x="4412940" y="1381760"/>
              <a:ext cx="1080120" cy="1008112"/>
            </a:xfrm>
            <a:prstGeom prst="trapezoid">
              <a:avLst>
                <a:gd name="adj" fmla="val 8646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4556956" y="2245856"/>
              <a:ext cx="112204" cy="216024"/>
              <a:chOff x="5560876" y="4684948"/>
              <a:chExt cx="216024" cy="360040"/>
            </a:xfrm>
            <a:grpFill/>
          </p:grpSpPr>
          <p:sp>
            <p:nvSpPr>
              <p:cNvPr id="69" name="角丸四角形 68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>
              <a:off x="5277036" y="2245856"/>
              <a:ext cx="112204" cy="216024"/>
              <a:chOff x="5560876" y="4684948"/>
              <a:chExt cx="216024" cy="360040"/>
            </a:xfrm>
            <a:grpFill/>
          </p:grpSpPr>
          <p:sp>
            <p:nvSpPr>
              <p:cNvPr id="67" name="角丸四角形 66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4142910" y="2941121"/>
            <a:ext cx="1620180" cy="1254333"/>
            <a:chOff x="1064568" y="2900968"/>
            <a:chExt cx="2232248" cy="1728192"/>
          </a:xfrm>
          <a:gradFill>
            <a:gsLst>
              <a:gs pos="0">
                <a:srgbClr val="915C0A"/>
              </a:gs>
              <a:gs pos="83000">
                <a:srgbClr val="CC9900"/>
              </a:gs>
            </a:gsLst>
            <a:lin ang="18900000" scaled="0"/>
          </a:gradFill>
        </p:grpSpPr>
        <p:sp>
          <p:nvSpPr>
            <p:cNvPr id="72" name="正方形/長方形 71"/>
            <p:cNvSpPr/>
            <p:nvPr/>
          </p:nvSpPr>
          <p:spPr>
            <a:xfrm>
              <a:off x="1064568" y="3837072"/>
              <a:ext cx="2232248" cy="792088"/>
            </a:xfrm>
            <a:prstGeom prst="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U ターン矢印 72"/>
            <p:cNvSpPr/>
            <p:nvPr/>
          </p:nvSpPr>
          <p:spPr>
            <a:xfrm>
              <a:off x="1928664" y="2900968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片側の 2 つの角を丸めた四角形 73"/>
            <p:cNvSpPr/>
            <p:nvPr/>
          </p:nvSpPr>
          <p:spPr>
            <a:xfrm>
              <a:off x="1064568" y="3116992"/>
              <a:ext cx="2232248" cy="1080120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片側の 2 つの角を丸めた四角形 74"/>
            <p:cNvSpPr/>
            <p:nvPr/>
          </p:nvSpPr>
          <p:spPr>
            <a:xfrm>
              <a:off x="1468428" y="3116992"/>
              <a:ext cx="1396340" cy="1080120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角丸四角形 75"/>
            <p:cNvSpPr/>
            <p:nvPr/>
          </p:nvSpPr>
          <p:spPr>
            <a:xfrm>
              <a:off x="2094590" y="3981088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033120" y="2982920"/>
            <a:ext cx="1611864" cy="1212535"/>
            <a:chOff x="4052900" y="2986916"/>
            <a:chExt cx="1800200" cy="1354212"/>
          </a:xfrm>
          <a:gradFill>
            <a:gsLst>
              <a:gs pos="0">
                <a:srgbClr val="915C0A"/>
              </a:gs>
              <a:gs pos="83000">
                <a:srgbClr val="CC9900"/>
              </a:gs>
            </a:gsLst>
            <a:lin ang="18900000" scaled="0"/>
          </a:gradFill>
        </p:grpSpPr>
        <p:sp>
          <p:nvSpPr>
            <p:cNvPr id="78" name="U ターン矢印 77"/>
            <p:cNvSpPr/>
            <p:nvPr/>
          </p:nvSpPr>
          <p:spPr>
            <a:xfrm>
              <a:off x="4700972" y="298691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台形 78"/>
            <p:cNvSpPr/>
            <p:nvPr/>
          </p:nvSpPr>
          <p:spPr>
            <a:xfrm>
              <a:off x="4052900" y="3202940"/>
              <a:ext cx="1800200" cy="1138188"/>
            </a:xfrm>
            <a:prstGeom prst="trapezoid">
              <a:avLst>
                <a:gd name="adj" fmla="val 3355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片側の 2 つの角を丸めた四角形 79"/>
            <p:cNvSpPr/>
            <p:nvPr/>
          </p:nvSpPr>
          <p:spPr bwMode="auto">
            <a:xfrm rot="10800000">
              <a:off x="4653205" y="3202940"/>
              <a:ext cx="576064" cy="267003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円/楕円 80"/>
            <p:cNvSpPr/>
            <p:nvPr/>
          </p:nvSpPr>
          <p:spPr bwMode="auto">
            <a:xfrm>
              <a:off x="421041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円/楕円 81"/>
            <p:cNvSpPr/>
            <p:nvPr/>
          </p:nvSpPr>
          <p:spPr bwMode="auto">
            <a:xfrm>
              <a:off x="559725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片側の 2 つの角を丸めた四角形 82"/>
            <p:cNvSpPr/>
            <p:nvPr/>
          </p:nvSpPr>
          <p:spPr bwMode="auto">
            <a:xfrm rot="10800000">
              <a:off x="4653205" y="3827779"/>
              <a:ext cx="551823" cy="400835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7923330" y="2925190"/>
            <a:ext cx="1575175" cy="1249350"/>
            <a:chOff x="6377000" y="2913299"/>
            <a:chExt cx="1800200" cy="1427829"/>
          </a:xfrm>
          <a:gradFill>
            <a:gsLst>
              <a:gs pos="0">
                <a:srgbClr val="915C0A"/>
              </a:gs>
              <a:gs pos="83000">
                <a:srgbClr val="CC9900"/>
              </a:gs>
            </a:gsLst>
            <a:lin ang="18900000" scaled="0"/>
          </a:gradFill>
        </p:grpSpPr>
        <p:sp>
          <p:nvSpPr>
            <p:cNvPr id="85" name="台形 84"/>
            <p:cNvSpPr/>
            <p:nvPr/>
          </p:nvSpPr>
          <p:spPr>
            <a:xfrm>
              <a:off x="6377000" y="3202940"/>
              <a:ext cx="1800200" cy="1138188"/>
            </a:xfrm>
            <a:prstGeom prst="trapezoid">
              <a:avLst>
                <a:gd name="adj" fmla="val 3355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台形 85"/>
            <p:cNvSpPr/>
            <p:nvPr/>
          </p:nvSpPr>
          <p:spPr>
            <a:xfrm>
              <a:off x="6452616" y="3202940"/>
              <a:ext cx="1648968" cy="1056848"/>
            </a:xfrm>
            <a:prstGeom prst="trapezoid">
              <a:avLst>
                <a:gd name="adj" fmla="val 3355"/>
              </a:avLst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U ターン矢印 86"/>
            <p:cNvSpPr/>
            <p:nvPr/>
          </p:nvSpPr>
          <p:spPr>
            <a:xfrm>
              <a:off x="6922008" y="2913299"/>
              <a:ext cx="710184" cy="507274"/>
            </a:xfrm>
            <a:prstGeom prst="uturnArrow">
              <a:avLst>
                <a:gd name="adj1" fmla="val 18613"/>
                <a:gd name="adj2" fmla="val 25000"/>
                <a:gd name="adj3" fmla="val 0"/>
                <a:gd name="adj4" fmla="val 35284"/>
                <a:gd name="adj5" fmla="val 98399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角丸四角形 87"/>
            <p:cNvSpPr/>
            <p:nvPr/>
          </p:nvSpPr>
          <p:spPr bwMode="auto">
            <a:xfrm>
              <a:off x="6827742" y="3281226"/>
              <a:ext cx="841026" cy="303007"/>
            </a:xfrm>
            <a:prstGeom prst="roundRect">
              <a:avLst/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円/楕円 88"/>
            <p:cNvSpPr/>
            <p:nvPr/>
          </p:nvSpPr>
          <p:spPr bwMode="auto">
            <a:xfrm>
              <a:off x="6908570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円/楕円 89"/>
            <p:cNvSpPr/>
            <p:nvPr/>
          </p:nvSpPr>
          <p:spPr bwMode="auto">
            <a:xfrm>
              <a:off x="7432826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442109" y="4912558"/>
            <a:ext cx="1559929" cy="1207687"/>
            <a:chOff x="1352600" y="3429000"/>
            <a:chExt cx="2232248" cy="1728192"/>
          </a:xfrm>
          <a:solidFill>
            <a:srgbClr val="663300"/>
          </a:solidFill>
        </p:grpSpPr>
        <p:sp>
          <p:nvSpPr>
            <p:cNvPr id="130" name="正方形/長方形 129"/>
            <p:cNvSpPr/>
            <p:nvPr/>
          </p:nvSpPr>
          <p:spPr>
            <a:xfrm>
              <a:off x="1352600" y="4365104"/>
              <a:ext cx="2232248" cy="792088"/>
            </a:xfrm>
            <a:prstGeom prst="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U ターン矢印 130"/>
            <p:cNvSpPr/>
            <p:nvPr/>
          </p:nvSpPr>
          <p:spPr>
            <a:xfrm>
              <a:off x="2216696" y="3429000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accent4">
                <a:lumMod val="95000"/>
                <a:lumOff val="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2" name="片側の 2 つの角を丸めた四角形 131"/>
            <p:cNvSpPr/>
            <p:nvPr/>
          </p:nvSpPr>
          <p:spPr>
            <a:xfrm>
              <a:off x="1352600" y="3645024"/>
              <a:ext cx="2232248" cy="1080120"/>
            </a:xfrm>
            <a:prstGeom prst="round2SameRect">
              <a:avLst/>
            </a:prstGeom>
            <a:grpFill/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角丸四角形 132"/>
            <p:cNvSpPr/>
            <p:nvPr/>
          </p:nvSpPr>
          <p:spPr>
            <a:xfrm>
              <a:off x="1640632" y="4509120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角丸四角形 133"/>
            <p:cNvSpPr/>
            <p:nvPr/>
          </p:nvSpPr>
          <p:spPr>
            <a:xfrm>
              <a:off x="3152800" y="4509120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2295825" y="4866422"/>
            <a:ext cx="1577055" cy="1326752"/>
            <a:chOff x="4052900" y="1165736"/>
            <a:chExt cx="1800200" cy="1514480"/>
          </a:xfrm>
        </p:grpSpPr>
        <p:sp>
          <p:nvSpPr>
            <p:cNvPr id="136" name="U ターン矢印 135"/>
            <p:cNvSpPr/>
            <p:nvPr/>
          </p:nvSpPr>
          <p:spPr>
            <a:xfrm>
              <a:off x="4700972" y="116573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7" name="角丸四角形 136"/>
            <p:cNvSpPr/>
            <p:nvPr/>
          </p:nvSpPr>
          <p:spPr>
            <a:xfrm>
              <a:off x="4151176" y="1451456"/>
              <a:ext cx="1603648" cy="1228760"/>
            </a:xfrm>
            <a:prstGeom prst="roundRect">
              <a:avLst>
                <a:gd name="adj" fmla="val 7952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角丸四角形 137"/>
            <p:cNvSpPr/>
            <p:nvPr/>
          </p:nvSpPr>
          <p:spPr>
            <a:xfrm>
              <a:off x="4124908" y="1381760"/>
              <a:ext cx="1656184" cy="1224136"/>
            </a:xfrm>
            <a:prstGeom prst="roundRect">
              <a:avLst>
                <a:gd name="adj" fmla="val 7952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/>
            <p:cNvSpPr/>
            <p:nvPr/>
          </p:nvSpPr>
          <p:spPr>
            <a:xfrm>
              <a:off x="4052900" y="1381760"/>
              <a:ext cx="1800200" cy="1008112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台形 139"/>
            <p:cNvSpPr/>
            <p:nvPr/>
          </p:nvSpPr>
          <p:spPr>
            <a:xfrm>
              <a:off x="4412940" y="1381760"/>
              <a:ext cx="1080120" cy="1008112"/>
            </a:xfrm>
            <a:prstGeom prst="trapezoid">
              <a:avLst>
                <a:gd name="adj" fmla="val 8646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/>
            <p:cNvGrpSpPr/>
            <p:nvPr/>
          </p:nvGrpSpPr>
          <p:grpSpPr>
            <a:xfrm>
              <a:off x="4556956" y="2245856"/>
              <a:ext cx="112204" cy="216024"/>
              <a:chOff x="5560876" y="4684948"/>
              <a:chExt cx="216024" cy="360040"/>
            </a:xfrm>
            <a:solidFill>
              <a:schemeClr val="bg1">
                <a:lumMod val="85000"/>
              </a:schemeClr>
            </a:solidFill>
          </p:grpSpPr>
          <p:sp>
            <p:nvSpPr>
              <p:cNvPr id="145" name="角丸四角形 144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角丸四角形 145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grpFill/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/>
            <p:cNvGrpSpPr/>
            <p:nvPr/>
          </p:nvGrpSpPr>
          <p:grpSpPr>
            <a:xfrm>
              <a:off x="5277036" y="2245856"/>
              <a:ext cx="112204" cy="216024"/>
              <a:chOff x="5560876" y="4684948"/>
              <a:chExt cx="216024" cy="360040"/>
            </a:xfrm>
            <a:solidFill>
              <a:schemeClr val="bg1">
                <a:lumMod val="85000"/>
              </a:schemeClr>
            </a:solidFill>
          </p:grpSpPr>
          <p:sp>
            <p:nvSpPr>
              <p:cNvPr id="143" name="角丸四角形 142"/>
              <p:cNvSpPr/>
              <p:nvPr/>
            </p:nvSpPr>
            <p:spPr>
              <a:xfrm>
                <a:off x="5560876" y="4684948"/>
                <a:ext cx="216024" cy="360040"/>
              </a:xfrm>
              <a:prstGeom prst="roundRect">
                <a:avLst/>
              </a:prstGeom>
              <a:grpFill/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角丸四角形 143"/>
              <p:cNvSpPr/>
              <p:nvPr/>
            </p:nvSpPr>
            <p:spPr>
              <a:xfrm>
                <a:off x="5601072" y="4725144"/>
                <a:ext cx="135632" cy="279648"/>
              </a:xfrm>
              <a:prstGeom prst="roundRect">
                <a:avLst/>
              </a:prstGeom>
              <a:grpFill/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7" name="グループ化 146"/>
          <p:cNvGrpSpPr/>
          <p:nvPr/>
        </p:nvGrpSpPr>
        <p:grpSpPr>
          <a:xfrm>
            <a:off x="4142910" y="4977739"/>
            <a:ext cx="1620180" cy="1254333"/>
            <a:chOff x="1064568" y="2900968"/>
            <a:chExt cx="2232248" cy="1728192"/>
          </a:xfrm>
        </p:grpSpPr>
        <p:sp>
          <p:nvSpPr>
            <p:cNvPr id="148" name="正方形/長方形 147"/>
            <p:cNvSpPr/>
            <p:nvPr/>
          </p:nvSpPr>
          <p:spPr>
            <a:xfrm>
              <a:off x="1064568" y="3837072"/>
              <a:ext cx="2232248" cy="792088"/>
            </a:xfrm>
            <a:prstGeom prst="rect">
              <a:avLst/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U ターン矢印 148"/>
            <p:cNvSpPr/>
            <p:nvPr/>
          </p:nvSpPr>
          <p:spPr>
            <a:xfrm>
              <a:off x="1928664" y="2900968"/>
              <a:ext cx="576064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0" name="片側の 2 つの角を丸めた四角形 149"/>
            <p:cNvSpPr/>
            <p:nvPr/>
          </p:nvSpPr>
          <p:spPr>
            <a:xfrm>
              <a:off x="1064568" y="3116992"/>
              <a:ext cx="2232248" cy="1080120"/>
            </a:xfrm>
            <a:prstGeom prst="round2SameRect">
              <a:avLst/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片側の 2 つの角を丸めた四角形 150"/>
            <p:cNvSpPr/>
            <p:nvPr/>
          </p:nvSpPr>
          <p:spPr>
            <a:xfrm>
              <a:off x="1468428" y="3116992"/>
              <a:ext cx="1396340" cy="1080120"/>
            </a:xfrm>
            <a:prstGeom prst="round2SameRect">
              <a:avLst/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角丸四角形 151"/>
            <p:cNvSpPr/>
            <p:nvPr/>
          </p:nvSpPr>
          <p:spPr>
            <a:xfrm>
              <a:off x="2094590" y="3981088"/>
              <a:ext cx="144016" cy="36004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6033120" y="5019538"/>
            <a:ext cx="1611864" cy="1212535"/>
            <a:chOff x="4052900" y="2986916"/>
            <a:chExt cx="1800200" cy="1354212"/>
          </a:xfrm>
        </p:grpSpPr>
        <p:sp>
          <p:nvSpPr>
            <p:cNvPr id="154" name="U ターン矢印 153"/>
            <p:cNvSpPr/>
            <p:nvPr/>
          </p:nvSpPr>
          <p:spPr>
            <a:xfrm>
              <a:off x="4700972" y="2986916"/>
              <a:ext cx="504056" cy="360040"/>
            </a:xfrm>
            <a:prstGeom prst="uturnArrow">
              <a:avLst>
                <a:gd name="adj1" fmla="val 26058"/>
                <a:gd name="adj2" fmla="val 25000"/>
                <a:gd name="adj3" fmla="val 0"/>
                <a:gd name="adj4" fmla="val 35284"/>
                <a:gd name="adj5" fmla="val 75000"/>
              </a:avLst>
            </a:prstGeom>
            <a:solidFill>
              <a:schemeClr val="tx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台形 154"/>
            <p:cNvSpPr/>
            <p:nvPr/>
          </p:nvSpPr>
          <p:spPr>
            <a:xfrm>
              <a:off x="4052900" y="3202940"/>
              <a:ext cx="1800200" cy="113818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片側の 2 つの角を丸めた四角形 155"/>
            <p:cNvSpPr/>
            <p:nvPr/>
          </p:nvSpPr>
          <p:spPr bwMode="auto">
            <a:xfrm rot="10800000">
              <a:off x="4653205" y="3202940"/>
              <a:ext cx="576064" cy="267003"/>
            </a:xfrm>
            <a:prstGeom prst="round2SameRect">
              <a:avLst/>
            </a:prstGeom>
            <a:solidFill>
              <a:srgbClr val="663300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57150" h="50800" prst="softRound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円/楕円 156"/>
            <p:cNvSpPr/>
            <p:nvPr/>
          </p:nvSpPr>
          <p:spPr bwMode="auto">
            <a:xfrm>
              <a:off x="421041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円/楕円 157"/>
            <p:cNvSpPr/>
            <p:nvPr/>
          </p:nvSpPr>
          <p:spPr bwMode="auto">
            <a:xfrm>
              <a:off x="5597257" y="4093600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片側の 2 つの角を丸めた四角形 158"/>
            <p:cNvSpPr/>
            <p:nvPr/>
          </p:nvSpPr>
          <p:spPr bwMode="auto">
            <a:xfrm rot="10800000">
              <a:off x="4653205" y="3827779"/>
              <a:ext cx="551823" cy="400835"/>
            </a:xfrm>
            <a:prstGeom prst="round2SameRect">
              <a:avLst/>
            </a:prstGeom>
            <a:solidFill>
              <a:srgbClr val="663300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57150" h="50800" prst="softRound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0" name="グループ化 159"/>
          <p:cNvGrpSpPr/>
          <p:nvPr/>
        </p:nvGrpSpPr>
        <p:grpSpPr>
          <a:xfrm>
            <a:off x="7923330" y="4961808"/>
            <a:ext cx="1575175" cy="1249350"/>
            <a:chOff x="6377000" y="2913299"/>
            <a:chExt cx="1800200" cy="1427829"/>
          </a:xfrm>
        </p:grpSpPr>
        <p:sp>
          <p:nvSpPr>
            <p:cNvPr id="161" name="台形 160"/>
            <p:cNvSpPr/>
            <p:nvPr/>
          </p:nvSpPr>
          <p:spPr>
            <a:xfrm>
              <a:off x="6377000" y="3202940"/>
              <a:ext cx="1800200" cy="113818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台形 161"/>
            <p:cNvSpPr/>
            <p:nvPr/>
          </p:nvSpPr>
          <p:spPr>
            <a:xfrm>
              <a:off x="6452616" y="3202940"/>
              <a:ext cx="1648968" cy="1056848"/>
            </a:xfrm>
            <a:prstGeom prst="trapezoid">
              <a:avLst>
                <a:gd name="adj" fmla="val 3355"/>
              </a:avLst>
            </a:prstGeom>
            <a:solidFill>
              <a:srgbClr val="663300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U ターン矢印 162"/>
            <p:cNvSpPr/>
            <p:nvPr/>
          </p:nvSpPr>
          <p:spPr>
            <a:xfrm>
              <a:off x="6922008" y="2913299"/>
              <a:ext cx="710184" cy="507274"/>
            </a:xfrm>
            <a:prstGeom prst="uturnArrow">
              <a:avLst>
                <a:gd name="adj1" fmla="val 18613"/>
                <a:gd name="adj2" fmla="val 25000"/>
                <a:gd name="adj3" fmla="val 0"/>
                <a:gd name="adj4" fmla="val 35284"/>
                <a:gd name="adj5" fmla="val 98399"/>
              </a:avLst>
            </a:prstGeom>
            <a:solidFill>
              <a:schemeClr val="tx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角丸四角形 163"/>
            <p:cNvSpPr/>
            <p:nvPr/>
          </p:nvSpPr>
          <p:spPr bwMode="auto">
            <a:xfrm>
              <a:off x="6827742" y="3281226"/>
              <a:ext cx="841026" cy="303007"/>
            </a:xfrm>
            <a:prstGeom prst="roundRect">
              <a:avLst/>
            </a:prstGeom>
            <a:solidFill>
              <a:srgbClr val="663300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円/楕円 164"/>
            <p:cNvSpPr/>
            <p:nvPr/>
          </p:nvSpPr>
          <p:spPr bwMode="auto">
            <a:xfrm>
              <a:off x="6908570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円/楕円 165"/>
            <p:cNvSpPr/>
            <p:nvPr/>
          </p:nvSpPr>
          <p:spPr bwMode="auto">
            <a:xfrm>
              <a:off x="7432826" y="3365221"/>
              <a:ext cx="135015" cy="1350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623676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PPTX180_カバン</dc:title>
  <dc:subject>PPTX180_カバン</dc:subject>
  <dc:creator>http://www.digipot.net</dc:creator>
  <cp:lastModifiedBy/>
  <cp:revision>1</cp:revision>
  <dcterms:created xsi:type="dcterms:W3CDTF">2014-05-08T07:12:24Z</dcterms:created>
  <dcterms:modified xsi:type="dcterms:W3CDTF">2014-05-16T07:12:54Z</dcterms:modified>
  <cp:version>1</cp:version>
</cp:coreProperties>
</file>