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99"/>
    <a:srgbClr val="CC9900"/>
    <a:srgbClr val="993300"/>
    <a:srgbClr val="663300"/>
    <a:srgbClr val="008000"/>
    <a:srgbClr val="FFCCFF"/>
    <a:srgbClr val="CCCCFF"/>
    <a:srgbClr val="99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グループ化 150"/>
          <p:cNvGrpSpPr/>
          <p:nvPr/>
        </p:nvGrpSpPr>
        <p:grpSpPr>
          <a:xfrm>
            <a:off x="2297704" y="1044315"/>
            <a:ext cx="1683007" cy="1368268"/>
            <a:chOff x="2297704" y="1044315"/>
            <a:chExt cx="1683007" cy="1368268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2297704" y="1044315"/>
              <a:ext cx="1683007" cy="1277632"/>
              <a:chOff x="2297704" y="1044315"/>
              <a:chExt cx="1683007" cy="1277632"/>
            </a:xfrm>
          </p:grpSpPr>
          <p:sp>
            <p:nvSpPr>
              <p:cNvPr id="38" name="角丸四角形 37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角丸四角形 7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円/楕円 3"/>
            <p:cNvSpPr/>
            <p:nvPr/>
          </p:nvSpPr>
          <p:spPr bwMode="auto">
            <a:xfrm>
              <a:off x="2457588" y="2213864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632520" y="1088740"/>
            <a:ext cx="1195609" cy="1314173"/>
            <a:chOff x="632520" y="1088740"/>
            <a:chExt cx="1195609" cy="1314173"/>
          </a:xfrm>
        </p:grpSpPr>
        <p:grpSp>
          <p:nvGrpSpPr>
            <p:cNvPr id="3" name="グループ化 2"/>
            <p:cNvGrpSpPr/>
            <p:nvPr/>
          </p:nvGrpSpPr>
          <p:grpSpPr>
            <a:xfrm rot="900000">
              <a:off x="711221" y="1088740"/>
              <a:ext cx="1116908" cy="1228414"/>
              <a:chOff x="5249641" y="1081757"/>
              <a:chExt cx="1116908" cy="1228414"/>
            </a:xfrm>
          </p:grpSpPr>
          <p:sp>
            <p:nvSpPr>
              <p:cNvPr id="6" name="角丸四角形 5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円/楕円 3"/>
            <p:cNvSpPr/>
            <p:nvPr/>
          </p:nvSpPr>
          <p:spPr bwMode="auto">
            <a:xfrm>
              <a:off x="632520" y="2062813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931915" y="1993263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4187915" y="1107665"/>
            <a:ext cx="1560434" cy="1311834"/>
            <a:chOff x="4187915" y="1107665"/>
            <a:chExt cx="1560434" cy="1311834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4187915" y="1107665"/>
              <a:ext cx="1560434" cy="1241614"/>
              <a:chOff x="4187915" y="1107665"/>
              <a:chExt cx="1560434" cy="1241614"/>
            </a:xfrm>
          </p:grpSpPr>
          <p:sp>
            <p:nvSpPr>
              <p:cNvPr id="11" name="角丸四角形 10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山形 12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円/楕円 3"/>
            <p:cNvSpPr/>
            <p:nvPr/>
          </p:nvSpPr>
          <p:spPr bwMode="auto">
            <a:xfrm>
              <a:off x="4474469" y="2151909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7913120" y="988002"/>
            <a:ext cx="1575175" cy="1443880"/>
            <a:chOff x="7913120" y="988002"/>
            <a:chExt cx="1575175" cy="1443880"/>
          </a:xfrm>
        </p:grpSpPr>
        <p:grpSp>
          <p:nvGrpSpPr>
            <p:cNvPr id="59" name="グループ化 58"/>
            <p:cNvGrpSpPr/>
            <p:nvPr/>
          </p:nvGrpSpPr>
          <p:grpSpPr>
            <a:xfrm rot="441687">
              <a:off x="7913120" y="988002"/>
              <a:ext cx="1575175" cy="1346953"/>
              <a:chOff x="7923330" y="934720"/>
              <a:chExt cx="1575175" cy="1346953"/>
            </a:xfrm>
          </p:grpSpPr>
          <p:sp>
            <p:nvSpPr>
              <p:cNvPr id="35" name="角丸四角形 34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8207115" y="2232863"/>
              <a:ext cx="829300" cy="199019"/>
              <a:chOff x="8143570" y="1993263"/>
              <a:chExt cx="1080120" cy="409650"/>
            </a:xfrm>
          </p:grpSpPr>
          <p:sp>
            <p:nvSpPr>
              <p:cNvPr id="62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9" name="グループ化 148"/>
          <p:cNvGrpSpPr/>
          <p:nvPr/>
        </p:nvGrpSpPr>
        <p:grpSpPr>
          <a:xfrm>
            <a:off x="5992027" y="958891"/>
            <a:ext cx="1695125" cy="1454148"/>
            <a:chOff x="5992027" y="958891"/>
            <a:chExt cx="1695125" cy="1454148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6033120" y="958891"/>
              <a:ext cx="1601815" cy="1376230"/>
              <a:chOff x="6033120" y="958891"/>
              <a:chExt cx="1601815" cy="1376230"/>
            </a:xfrm>
          </p:grpSpPr>
          <p:sp>
            <p:nvSpPr>
              <p:cNvPr id="24" name="角丸四角形 23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5992027" y="2242989"/>
              <a:ext cx="1695125" cy="170050"/>
              <a:chOff x="5992027" y="2242989"/>
              <a:chExt cx="1695125" cy="170050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70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68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53" name="グループ化 152"/>
          <p:cNvGrpSpPr/>
          <p:nvPr/>
        </p:nvGrpSpPr>
        <p:grpSpPr>
          <a:xfrm>
            <a:off x="2297704" y="3032913"/>
            <a:ext cx="1683007" cy="1368268"/>
            <a:chOff x="2297704" y="3032913"/>
            <a:chExt cx="1683007" cy="1368268"/>
          </a:xfrm>
        </p:grpSpPr>
        <p:grpSp>
          <p:nvGrpSpPr>
            <p:cNvPr id="76" name="グループ化 75"/>
            <p:cNvGrpSpPr/>
            <p:nvPr/>
          </p:nvGrpSpPr>
          <p:grpSpPr>
            <a:xfrm>
              <a:off x="2297704" y="3032913"/>
              <a:ext cx="1683007" cy="1277632"/>
              <a:chOff x="2297704" y="1044315"/>
              <a:chExt cx="1683007" cy="1277632"/>
            </a:xfrm>
          </p:grpSpPr>
          <p:sp>
            <p:nvSpPr>
              <p:cNvPr id="77" name="角丸四角形 76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0" name="円/楕円 3"/>
            <p:cNvSpPr/>
            <p:nvPr/>
          </p:nvSpPr>
          <p:spPr bwMode="auto">
            <a:xfrm>
              <a:off x="2457588" y="4202462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632520" y="3077338"/>
            <a:ext cx="1195609" cy="1314173"/>
            <a:chOff x="632520" y="3077338"/>
            <a:chExt cx="1195609" cy="1314173"/>
          </a:xfrm>
        </p:grpSpPr>
        <p:grpSp>
          <p:nvGrpSpPr>
            <p:cNvPr id="73" name="グループ化 72"/>
            <p:cNvGrpSpPr/>
            <p:nvPr/>
          </p:nvGrpSpPr>
          <p:grpSpPr>
            <a:xfrm rot="900000">
              <a:off x="711221" y="3077338"/>
              <a:ext cx="1116908" cy="1228414"/>
              <a:chOff x="5249641" y="1081757"/>
              <a:chExt cx="1116908" cy="1228414"/>
            </a:xfrm>
          </p:grpSpPr>
          <p:sp>
            <p:nvSpPr>
              <p:cNvPr id="74" name="角丸四角形 73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角丸四角形 74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円/楕円 3"/>
            <p:cNvSpPr/>
            <p:nvPr/>
          </p:nvSpPr>
          <p:spPr bwMode="auto">
            <a:xfrm>
              <a:off x="632520" y="4051411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 96"/>
            <p:cNvSpPr/>
            <p:nvPr/>
          </p:nvSpPr>
          <p:spPr bwMode="auto">
            <a:xfrm>
              <a:off x="931915" y="3981861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4" name="グループ化 153"/>
          <p:cNvGrpSpPr/>
          <p:nvPr/>
        </p:nvGrpSpPr>
        <p:grpSpPr>
          <a:xfrm>
            <a:off x="4187915" y="3096263"/>
            <a:ext cx="1560434" cy="1311834"/>
            <a:chOff x="4187915" y="3096263"/>
            <a:chExt cx="1560434" cy="1311834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4187915" y="3096263"/>
              <a:ext cx="1560434" cy="1241614"/>
              <a:chOff x="4187915" y="1107665"/>
              <a:chExt cx="1560434" cy="1241614"/>
            </a:xfrm>
          </p:grpSpPr>
          <p:sp>
            <p:nvSpPr>
              <p:cNvPr id="82" name="角丸四角形 81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山形 82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円/楕円 3"/>
            <p:cNvSpPr/>
            <p:nvPr/>
          </p:nvSpPr>
          <p:spPr bwMode="auto">
            <a:xfrm>
              <a:off x="4474469" y="4140507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7913120" y="2976600"/>
            <a:ext cx="1575175" cy="1443880"/>
            <a:chOff x="7913120" y="2976600"/>
            <a:chExt cx="1575175" cy="1443880"/>
          </a:xfrm>
        </p:grpSpPr>
        <p:grpSp>
          <p:nvGrpSpPr>
            <p:cNvPr id="91" name="グループ化 90"/>
            <p:cNvGrpSpPr/>
            <p:nvPr/>
          </p:nvGrpSpPr>
          <p:grpSpPr>
            <a:xfrm rot="441687">
              <a:off x="7913120" y="2976600"/>
              <a:ext cx="1575175" cy="1346953"/>
              <a:chOff x="7923330" y="934720"/>
              <a:chExt cx="1575175" cy="1346953"/>
            </a:xfrm>
          </p:grpSpPr>
          <p:sp>
            <p:nvSpPr>
              <p:cNvPr id="92" name="角丸四角形 91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8207115" y="4221461"/>
              <a:ext cx="829300" cy="199019"/>
              <a:chOff x="8143570" y="1993263"/>
              <a:chExt cx="1080120" cy="409650"/>
            </a:xfrm>
          </p:grpSpPr>
          <p:sp>
            <p:nvSpPr>
              <p:cNvPr id="100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 100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5992027" y="2947489"/>
            <a:ext cx="1695125" cy="1454148"/>
            <a:chOff x="5992027" y="2947489"/>
            <a:chExt cx="1695125" cy="1454148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6033120" y="2947489"/>
              <a:ext cx="1601815" cy="1376230"/>
              <a:chOff x="6033120" y="958891"/>
              <a:chExt cx="1601815" cy="1376230"/>
            </a:xfrm>
          </p:grpSpPr>
          <p:sp>
            <p:nvSpPr>
              <p:cNvPr id="85" name="角丸四角形 84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5992027" y="4231587"/>
              <a:ext cx="1695125" cy="170050"/>
              <a:chOff x="5992027" y="2242989"/>
              <a:chExt cx="1695125" cy="170050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07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05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52" name="グループ化 151"/>
          <p:cNvGrpSpPr/>
          <p:nvPr/>
        </p:nvGrpSpPr>
        <p:grpSpPr>
          <a:xfrm>
            <a:off x="2297703" y="4941612"/>
            <a:ext cx="1683007" cy="1368268"/>
            <a:chOff x="2297703" y="4941612"/>
            <a:chExt cx="1683007" cy="1368268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2297703" y="4941612"/>
              <a:ext cx="1683007" cy="1277632"/>
              <a:chOff x="2297704" y="1044315"/>
              <a:chExt cx="1683007" cy="1277632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3" name="角丸四角形 112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6" name="円/楕円 3"/>
            <p:cNvSpPr/>
            <p:nvPr/>
          </p:nvSpPr>
          <p:spPr bwMode="auto">
            <a:xfrm>
              <a:off x="2457587" y="6111161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632519" y="4986037"/>
            <a:ext cx="1195609" cy="1314173"/>
            <a:chOff x="632519" y="4986037"/>
            <a:chExt cx="1195609" cy="1314173"/>
          </a:xfrm>
        </p:grpSpPr>
        <p:grpSp>
          <p:nvGrpSpPr>
            <p:cNvPr id="109" name="グループ化 108"/>
            <p:cNvGrpSpPr/>
            <p:nvPr/>
          </p:nvGrpSpPr>
          <p:grpSpPr>
            <a:xfrm rot="900000">
              <a:off x="711220" y="4986037"/>
              <a:ext cx="1116908" cy="1228414"/>
              <a:chOff x="5249641" y="1081757"/>
              <a:chExt cx="1116908" cy="1228414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0" name="角丸四角形 109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2" name="円/楕円 3"/>
            <p:cNvSpPr/>
            <p:nvPr/>
          </p:nvSpPr>
          <p:spPr bwMode="auto">
            <a:xfrm>
              <a:off x="632519" y="5960110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931914" y="5890560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5" name="グループ化 154"/>
          <p:cNvGrpSpPr/>
          <p:nvPr/>
        </p:nvGrpSpPr>
        <p:grpSpPr>
          <a:xfrm>
            <a:off x="4187914" y="5004962"/>
            <a:ext cx="1560434" cy="1311834"/>
            <a:chOff x="4187914" y="5004962"/>
            <a:chExt cx="1560434" cy="1311834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4187914" y="5004962"/>
              <a:ext cx="1560434" cy="1241614"/>
              <a:chOff x="4187915" y="1107665"/>
              <a:chExt cx="1560434" cy="1241614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8" name="角丸四角形 117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山形 118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" name="円/楕円 3"/>
            <p:cNvSpPr/>
            <p:nvPr/>
          </p:nvSpPr>
          <p:spPr bwMode="auto">
            <a:xfrm>
              <a:off x="4474468" y="6049206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9" name="グループ化 158"/>
          <p:cNvGrpSpPr/>
          <p:nvPr/>
        </p:nvGrpSpPr>
        <p:grpSpPr>
          <a:xfrm>
            <a:off x="7913119" y="4885299"/>
            <a:ext cx="1575175" cy="1443880"/>
            <a:chOff x="7913119" y="4885299"/>
            <a:chExt cx="1575175" cy="1443880"/>
          </a:xfrm>
        </p:grpSpPr>
        <p:grpSp>
          <p:nvGrpSpPr>
            <p:cNvPr id="127" name="グループ化 126"/>
            <p:cNvGrpSpPr/>
            <p:nvPr/>
          </p:nvGrpSpPr>
          <p:grpSpPr>
            <a:xfrm rot="441687">
              <a:off x="7913119" y="4885299"/>
              <a:ext cx="1575175" cy="1346953"/>
              <a:chOff x="7923330" y="934720"/>
              <a:chExt cx="1575175" cy="1346953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28" name="角丸四角形 127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円/楕円 129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8207114" y="6130160"/>
              <a:ext cx="829300" cy="199019"/>
              <a:chOff x="8143570" y="1993263"/>
              <a:chExt cx="1080120" cy="409650"/>
            </a:xfrm>
          </p:grpSpPr>
          <p:sp>
            <p:nvSpPr>
              <p:cNvPr id="136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6" name="グループ化 155"/>
          <p:cNvGrpSpPr/>
          <p:nvPr/>
        </p:nvGrpSpPr>
        <p:grpSpPr>
          <a:xfrm>
            <a:off x="5992026" y="4856188"/>
            <a:ext cx="1695125" cy="1454148"/>
            <a:chOff x="5992026" y="4856188"/>
            <a:chExt cx="1695125" cy="1454148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6033119" y="4856188"/>
              <a:ext cx="1601815" cy="1376230"/>
              <a:chOff x="6033120" y="958891"/>
              <a:chExt cx="1601815" cy="1376230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21" name="角丸四角形 120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角丸四角形 121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角丸四角形 122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角丸四角形 123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角丸四角形 124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5992026" y="6140286"/>
              <a:ext cx="1695125" cy="170050"/>
              <a:chOff x="5992027" y="2242989"/>
              <a:chExt cx="1695125" cy="170050"/>
            </a:xfrm>
          </p:grpSpPr>
          <p:grpSp>
            <p:nvGrpSpPr>
              <p:cNvPr id="139" name="グループ化 138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43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0" name="グループ化 139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41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297704" y="1044315"/>
            <a:ext cx="1683007" cy="1368268"/>
            <a:chOff x="2297704" y="1044315"/>
            <a:chExt cx="1683007" cy="1368268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2297704" y="1044315"/>
              <a:ext cx="1683007" cy="1277632"/>
              <a:chOff x="2297704" y="1044315"/>
              <a:chExt cx="1683007" cy="1277632"/>
            </a:xfrm>
          </p:grpSpPr>
          <p:sp>
            <p:nvSpPr>
              <p:cNvPr id="38" name="角丸四角形 37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角丸四角形 7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円/楕円 3"/>
            <p:cNvSpPr/>
            <p:nvPr/>
          </p:nvSpPr>
          <p:spPr bwMode="auto">
            <a:xfrm>
              <a:off x="2457588" y="2213864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32520" y="1088740"/>
            <a:ext cx="1195609" cy="1314173"/>
            <a:chOff x="632520" y="1088740"/>
            <a:chExt cx="1195609" cy="1314173"/>
          </a:xfrm>
        </p:grpSpPr>
        <p:grpSp>
          <p:nvGrpSpPr>
            <p:cNvPr id="3" name="グループ化 2"/>
            <p:cNvGrpSpPr/>
            <p:nvPr/>
          </p:nvGrpSpPr>
          <p:grpSpPr>
            <a:xfrm rot="900000">
              <a:off x="711221" y="1088740"/>
              <a:ext cx="1116908" cy="1228414"/>
              <a:chOff x="5249641" y="1081757"/>
              <a:chExt cx="1116908" cy="1228414"/>
            </a:xfrm>
          </p:grpSpPr>
          <p:sp>
            <p:nvSpPr>
              <p:cNvPr id="6" name="角丸四角形 5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円/楕円 3"/>
            <p:cNvSpPr/>
            <p:nvPr/>
          </p:nvSpPr>
          <p:spPr bwMode="auto">
            <a:xfrm>
              <a:off x="632520" y="2062813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931915" y="1993263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87915" y="1107665"/>
            <a:ext cx="1560434" cy="1311834"/>
            <a:chOff x="4187915" y="1107665"/>
            <a:chExt cx="1560434" cy="1311834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4187915" y="1107665"/>
              <a:ext cx="1560434" cy="1241614"/>
              <a:chOff x="4187915" y="1107665"/>
              <a:chExt cx="1560434" cy="1241614"/>
            </a:xfrm>
          </p:grpSpPr>
          <p:sp>
            <p:nvSpPr>
              <p:cNvPr id="11" name="角丸四角形 10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山形 12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円/楕円 3"/>
            <p:cNvSpPr/>
            <p:nvPr/>
          </p:nvSpPr>
          <p:spPr bwMode="auto">
            <a:xfrm>
              <a:off x="4474469" y="2151909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913120" y="988002"/>
            <a:ext cx="1575175" cy="1443880"/>
            <a:chOff x="7913120" y="988002"/>
            <a:chExt cx="1575175" cy="1443880"/>
          </a:xfrm>
        </p:grpSpPr>
        <p:grpSp>
          <p:nvGrpSpPr>
            <p:cNvPr id="59" name="グループ化 58"/>
            <p:cNvGrpSpPr/>
            <p:nvPr/>
          </p:nvGrpSpPr>
          <p:grpSpPr>
            <a:xfrm rot="441687">
              <a:off x="7913120" y="988002"/>
              <a:ext cx="1575175" cy="1346953"/>
              <a:chOff x="7923330" y="934720"/>
              <a:chExt cx="1575175" cy="1346953"/>
            </a:xfrm>
          </p:grpSpPr>
          <p:sp>
            <p:nvSpPr>
              <p:cNvPr id="35" name="角丸四角形 34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8207115" y="2232863"/>
              <a:ext cx="829300" cy="199019"/>
              <a:chOff x="8143570" y="1993263"/>
              <a:chExt cx="1080120" cy="409650"/>
            </a:xfrm>
          </p:grpSpPr>
          <p:sp>
            <p:nvSpPr>
              <p:cNvPr id="62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5992027" y="958891"/>
            <a:ext cx="1695125" cy="1454148"/>
            <a:chOff x="5992027" y="958891"/>
            <a:chExt cx="1695125" cy="1454148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6033120" y="958891"/>
              <a:ext cx="1601815" cy="1376230"/>
              <a:chOff x="6033120" y="958891"/>
              <a:chExt cx="1601815" cy="1376230"/>
            </a:xfrm>
          </p:grpSpPr>
          <p:sp>
            <p:nvSpPr>
              <p:cNvPr id="24" name="角丸四角形 23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>
              <a:off x="5992027" y="2242989"/>
              <a:ext cx="1695125" cy="170050"/>
              <a:chOff x="5992027" y="2242989"/>
              <a:chExt cx="1695125" cy="170050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70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68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2297704" y="3032913"/>
            <a:ext cx="1683007" cy="1368268"/>
            <a:chOff x="2297704" y="3032913"/>
            <a:chExt cx="1683007" cy="1368268"/>
          </a:xfrm>
        </p:grpSpPr>
        <p:grpSp>
          <p:nvGrpSpPr>
            <p:cNvPr id="76" name="グループ化 75"/>
            <p:cNvGrpSpPr/>
            <p:nvPr/>
          </p:nvGrpSpPr>
          <p:grpSpPr>
            <a:xfrm>
              <a:off x="2297704" y="3032913"/>
              <a:ext cx="1683007" cy="1277632"/>
              <a:chOff x="2297704" y="1044315"/>
              <a:chExt cx="1683007" cy="1277632"/>
            </a:xfrm>
          </p:grpSpPr>
          <p:sp>
            <p:nvSpPr>
              <p:cNvPr id="77" name="角丸四角形 76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0" name="円/楕円 3"/>
            <p:cNvSpPr/>
            <p:nvPr/>
          </p:nvSpPr>
          <p:spPr bwMode="auto">
            <a:xfrm>
              <a:off x="2457588" y="4202462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32520" y="3077338"/>
            <a:ext cx="1195609" cy="1314173"/>
            <a:chOff x="632520" y="3077338"/>
            <a:chExt cx="1195609" cy="1314173"/>
          </a:xfrm>
        </p:grpSpPr>
        <p:grpSp>
          <p:nvGrpSpPr>
            <p:cNvPr id="73" name="グループ化 72"/>
            <p:cNvGrpSpPr/>
            <p:nvPr/>
          </p:nvGrpSpPr>
          <p:grpSpPr>
            <a:xfrm rot="900000">
              <a:off x="711221" y="3077338"/>
              <a:ext cx="1116908" cy="1228414"/>
              <a:chOff x="5249641" y="1081757"/>
              <a:chExt cx="1116908" cy="1228414"/>
            </a:xfrm>
          </p:grpSpPr>
          <p:sp>
            <p:nvSpPr>
              <p:cNvPr id="74" name="角丸四角形 73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角丸四角形 74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円/楕円 3"/>
            <p:cNvSpPr/>
            <p:nvPr/>
          </p:nvSpPr>
          <p:spPr bwMode="auto">
            <a:xfrm>
              <a:off x="632520" y="4051411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 96"/>
            <p:cNvSpPr/>
            <p:nvPr/>
          </p:nvSpPr>
          <p:spPr bwMode="auto">
            <a:xfrm>
              <a:off x="931915" y="3981861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187915" y="3096263"/>
            <a:ext cx="1560434" cy="1311834"/>
            <a:chOff x="4187915" y="3096263"/>
            <a:chExt cx="1560434" cy="1311834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4187915" y="3096263"/>
              <a:ext cx="1560434" cy="1241614"/>
              <a:chOff x="4187915" y="1107665"/>
              <a:chExt cx="1560434" cy="1241614"/>
            </a:xfrm>
          </p:grpSpPr>
          <p:sp>
            <p:nvSpPr>
              <p:cNvPr id="82" name="角丸四角形 81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山形 82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円/楕円 3"/>
            <p:cNvSpPr/>
            <p:nvPr/>
          </p:nvSpPr>
          <p:spPr bwMode="auto">
            <a:xfrm>
              <a:off x="4474469" y="4140507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913120" y="2976600"/>
            <a:ext cx="1575175" cy="1443880"/>
            <a:chOff x="7913120" y="2976600"/>
            <a:chExt cx="1575175" cy="1443880"/>
          </a:xfrm>
        </p:grpSpPr>
        <p:grpSp>
          <p:nvGrpSpPr>
            <p:cNvPr id="91" name="グループ化 90"/>
            <p:cNvGrpSpPr/>
            <p:nvPr/>
          </p:nvGrpSpPr>
          <p:grpSpPr>
            <a:xfrm rot="441687">
              <a:off x="7913120" y="2976600"/>
              <a:ext cx="1575175" cy="1346953"/>
              <a:chOff x="7923330" y="934720"/>
              <a:chExt cx="1575175" cy="1346953"/>
            </a:xfrm>
          </p:grpSpPr>
          <p:sp>
            <p:nvSpPr>
              <p:cNvPr id="92" name="角丸四角形 91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8207115" y="4221461"/>
              <a:ext cx="829300" cy="199019"/>
              <a:chOff x="8143570" y="1993263"/>
              <a:chExt cx="1080120" cy="409650"/>
            </a:xfrm>
          </p:grpSpPr>
          <p:sp>
            <p:nvSpPr>
              <p:cNvPr id="100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 100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5992027" y="2947489"/>
            <a:ext cx="1695125" cy="1454148"/>
            <a:chOff x="5992027" y="2947489"/>
            <a:chExt cx="1695125" cy="1454148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6033120" y="2947489"/>
              <a:ext cx="1601815" cy="1376230"/>
              <a:chOff x="6033120" y="958891"/>
              <a:chExt cx="1601815" cy="1376230"/>
            </a:xfrm>
          </p:grpSpPr>
          <p:sp>
            <p:nvSpPr>
              <p:cNvPr id="85" name="角丸四角形 84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5992027" y="4231587"/>
              <a:ext cx="1695125" cy="170050"/>
              <a:chOff x="5992027" y="2242989"/>
              <a:chExt cx="1695125" cy="170050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07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05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2297703" y="4941612"/>
            <a:ext cx="1683007" cy="1368268"/>
            <a:chOff x="2297703" y="4941612"/>
            <a:chExt cx="1683007" cy="1368268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2297703" y="4941612"/>
              <a:ext cx="1683007" cy="1277632"/>
              <a:chOff x="2297704" y="1044315"/>
              <a:chExt cx="1683007" cy="1277632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3" name="角丸四角形 112"/>
              <p:cNvSpPr/>
              <p:nvPr/>
            </p:nvSpPr>
            <p:spPr bwMode="auto">
              <a:xfrm>
                <a:off x="3277398" y="1044315"/>
                <a:ext cx="143262" cy="1241614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 bwMode="auto">
              <a:xfrm rot="21314105">
                <a:off x="2702847" y="1080333"/>
                <a:ext cx="143262" cy="1241614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 bwMode="auto">
              <a:xfrm>
                <a:off x="2297704" y="1151609"/>
                <a:ext cx="1683007" cy="778220"/>
              </a:xfrm>
              <a:custGeom>
                <a:avLst/>
                <a:gdLst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703625"/>
                  <a:gd name="connsiteX1" fmla="*/ 189695 w 1876153"/>
                  <a:gd name="connsiteY1" fmla="*/ 81282 h 703625"/>
                  <a:gd name="connsiteX2" fmla="*/ 6815 w 1876153"/>
                  <a:gd name="connsiteY2" fmla="*/ 367794 h 703625"/>
                  <a:gd name="connsiteX3" fmla="*/ 335999 w 1876153"/>
                  <a:gd name="connsiteY3" fmla="*/ 465330 h 703625"/>
                  <a:gd name="connsiteX4" fmla="*/ 61679 w 1876153"/>
                  <a:gd name="connsiteY4" fmla="*/ 690882 h 703625"/>
                  <a:gd name="connsiteX5" fmla="*/ 1085807 w 1876153"/>
                  <a:gd name="connsiteY5" fmla="*/ 654306 h 703625"/>
                  <a:gd name="connsiteX6" fmla="*/ 1853903 w 1876153"/>
                  <a:gd name="connsiteY6" fmla="*/ 477522 h 703625"/>
                  <a:gd name="connsiteX7" fmla="*/ 1677119 w 1876153"/>
                  <a:gd name="connsiteY7" fmla="*/ 392178 h 703625"/>
                  <a:gd name="connsiteX8" fmla="*/ 1872191 w 1876153"/>
                  <a:gd name="connsiteY8" fmla="*/ 251970 h 703625"/>
                  <a:gd name="connsiteX9" fmla="*/ 1457663 w 1876153"/>
                  <a:gd name="connsiteY9" fmla="*/ 172722 h 703625"/>
                  <a:gd name="connsiteX10" fmla="*/ 1664927 w 1876153"/>
                  <a:gd name="connsiteY10" fmla="*/ 20322 h 703625"/>
                  <a:gd name="connsiteX11" fmla="*/ 1030943 w 1876153"/>
                  <a:gd name="connsiteY11" fmla="*/ 8130 h 703625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085807 w 1876153"/>
                  <a:gd name="connsiteY5" fmla="*/ 654306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0943 w 1876153"/>
                  <a:gd name="connsiteY0" fmla="*/ 8130 h 690882"/>
                  <a:gd name="connsiteX1" fmla="*/ 189695 w 1876153"/>
                  <a:gd name="connsiteY1" fmla="*/ 81282 h 690882"/>
                  <a:gd name="connsiteX2" fmla="*/ 6815 w 1876153"/>
                  <a:gd name="connsiteY2" fmla="*/ 367794 h 690882"/>
                  <a:gd name="connsiteX3" fmla="*/ 335999 w 1876153"/>
                  <a:gd name="connsiteY3" fmla="*/ 465330 h 690882"/>
                  <a:gd name="connsiteX4" fmla="*/ 61679 w 1876153"/>
                  <a:gd name="connsiteY4" fmla="*/ 690882 h 690882"/>
                  <a:gd name="connsiteX5" fmla="*/ 1372319 w 1876153"/>
                  <a:gd name="connsiteY5" fmla="*/ 568962 h 690882"/>
                  <a:gd name="connsiteX6" fmla="*/ 1853903 w 1876153"/>
                  <a:gd name="connsiteY6" fmla="*/ 477522 h 690882"/>
                  <a:gd name="connsiteX7" fmla="*/ 1677119 w 1876153"/>
                  <a:gd name="connsiteY7" fmla="*/ 392178 h 690882"/>
                  <a:gd name="connsiteX8" fmla="*/ 1872191 w 1876153"/>
                  <a:gd name="connsiteY8" fmla="*/ 251970 h 690882"/>
                  <a:gd name="connsiteX9" fmla="*/ 1457663 w 1876153"/>
                  <a:gd name="connsiteY9" fmla="*/ 172722 h 690882"/>
                  <a:gd name="connsiteX10" fmla="*/ 1664927 w 1876153"/>
                  <a:gd name="connsiteY10" fmla="*/ 20322 h 690882"/>
                  <a:gd name="connsiteX11" fmla="*/ 1030943 w 1876153"/>
                  <a:gd name="connsiteY11" fmla="*/ 8130 h 690882"/>
                  <a:gd name="connsiteX0" fmla="*/ 1036692 w 1881902"/>
                  <a:gd name="connsiteY0" fmla="*/ 8130 h 692498"/>
                  <a:gd name="connsiteX1" fmla="*/ 195444 w 1881902"/>
                  <a:gd name="connsiteY1" fmla="*/ 81282 h 692498"/>
                  <a:gd name="connsiteX2" fmla="*/ 12564 w 1881902"/>
                  <a:gd name="connsiteY2" fmla="*/ 367794 h 692498"/>
                  <a:gd name="connsiteX3" fmla="*/ 171060 w 1881902"/>
                  <a:gd name="connsiteY3" fmla="*/ 477522 h 692498"/>
                  <a:gd name="connsiteX4" fmla="*/ 67428 w 1881902"/>
                  <a:gd name="connsiteY4" fmla="*/ 690882 h 692498"/>
                  <a:gd name="connsiteX5" fmla="*/ 1378068 w 1881902"/>
                  <a:gd name="connsiteY5" fmla="*/ 568962 h 692498"/>
                  <a:gd name="connsiteX6" fmla="*/ 1859652 w 1881902"/>
                  <a:gd name="connsiteY6" fmla="*/ 477522 h 692498"/>
                  <a:gd name="connsiteX7" fmla="*/ 1682868 w 1881902"/>
                  <a:gd name="connsiteY7" fmla="*/ 392178 h 692498"/>
                  <a:gd name="connsiteX8" fmla="*/ 1877940 w 1881902"/>
                  <a:gd name="connsiteY8" fmla="*/ 251970 h 692498"/>
                  <a:gd name="connsiteX9" fmla="*/ 1463412 w 1881902"/>
                  <a:gd name="connsiteY9" fmla="*/ 172722 h 692498"/>
                  <a:gd name="connsiteX10" fmla="*/ 1670676 w 1881902"/>
                  <a:gd name="connsiteY10" fmla="*/ 20322 h 692498"/>
                  <a:gd name="connsiteX11" fmla="*/ 1036692 w 1881902"/>
                  <a:gd name="connsiteY11" fmla="*/ 8130 h 692498"/>
                  <a:gd name="connsiteX0" fmla="*/ 1072958 w 1918168"/>
                  <a:gd name="connsiteY0" fmla="*/ 8130 h 692498"/>
                  <a:gd name="connsiteX1" fmla="*/ 231710 w 1918168"/>
                  <a:gd name="connsiteY1" fmla="*/ 81282 h 692498"/>
                  <a:gd name="connsiteX2" fmla="*/ 62 w 1918168"/>
                  <a:gd name="connsiteY2" fmla="*/ 270258 h 692498"/>
                  <a:gd name="connsiteX3" fmla="*/ 207326 w 1918168"/>
                  <a:gd name="connsiteY3" fmla="*/ 477522 h 692498"/>
                  <a:gd name="connsiteX4" fmla="*/ 103694 w 1918168"/>
                  <a:gd name="connsiteY4" fmla="*/ 690882 h 692498"/>
                  <a:gd name="connsiteX5" fmla="*/ 1414334 w 1918168"/>
                  <a:gd name="connsiteY5" fmla="*/ 568962 h 692498"/>
                  <a:gd name="connsiteX6" fmla="*/ 1895918 w 1918168"/>
                  <a:gd name="connsiteY6" fmla="*/ 477522 h 692498"/>
                  <a:gd name="connsiteX7" fmla="*/ 1719134 w 1918168"/>
                  <a:gd name="connsiteY7" fmla="*/ 392178 h 692498"/>
                  <a:gd name="connsiteX8" fmla="*/ 1914206 w 1918168"/>
                  <a:gd name="connsiteY8" fmla="*/ 251970 h 692498"/>
                  <a:gd name="connsiteX9" fmla="*/ 1499678 w 1918168"/>
                  <a:gd name="connsiteY9" fmla="*/ 172722 h 692498"/>
                  <a:gd name="connsiteX10" fmla="*/ 1706942 w 1918168"/>
                  <a:gd name="connsiteY10" fmla="*/ 20322 h 692498"/>
                  <a:gd name="connsiteX11" fmla="*/ 1072958 w 1918168"/>
                  <a:gd name="connsiteY11" fmla="*/ 8130 h 692498"/>
                  <a:gd name="connsiteX0" fmla="*/ 1073807 w 1919017"/>
                  <a:gd name="connsiteY0" fmla="*/ 8130 h 692498"/>
                  <a:gd name="connsiteX1" fmla="*/ 232559 w 1919017"/>
                  <a:gd name="connsiteY1" fmla="*/ 81282 h 692498"/>
                  <a:gd name="connsiteX2" fmla="*/ 911 w 1919017"/>
                  <a:gd name="connsiteY2" fmla="*/ 270258 h 692498"/>
                  <a:gd name="connsiteX3" fmla="*/ 208175 w 1919017"/>
                  <a:gd name="connsiteY3" fmla="*/ 477522 h 692498"/>
                  <a:gd name="connsiteX4" fmla="*/ 104543 w 1919017"/>
                  <a:gd name="connsiteY4" fmla="*/ 690882 h 692498"/>
                  <a:gd name="connsiteX5" fmla="*/ 1415183 w 1919017"/>
                  <a:gd name="connsiteY5" fmla="*/ 568962 h 692498"/>
                  <a:gd name="connsiteX6" fmla="*/ 1896767 w 1919017"/>
                  <a:gd name="connsiteY6" fmla="*/ 477522 h 692498"/>
                  <a:gd name="connsiteX7" fmla="*/ 1719983 w 1919017"/>
                  <a:gd name="connsiteY7" fmla="*/ 392178 h 692498"/>
                  <a:gd name="connsiteX8" fmla="*/ 1915055 w 1919017"/>
                  <a:gd name="connsiteY8" fmla="*/ 251970 h 692498"/>
                  <a:gd name="connsiteX9" fmla="*/ 1500527 w 1919017"/>
                  <a:gd name="connsiteY9" fmla="*/ 172722 h 692498"/>
                  <a:gd name="connsiteX10" fmla="*/ 1707791 w 1919017"/>
                  <a:gd name="connsiteY10" fmla="*/ 20322 h 692498"/>
                  <a:gd name="connsiteX11" fmla="*/ 1073807 w 1919017"/>
                  <a:gd name="connsiteY11" fmla="*/ 8130 h 692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9017" h="692498">
                    <a:moveTo>
                      <a:pt x="1073807" y="8130"/>
                    </a:moveTo>
                    <a:cubicBezTo>
                      <a:pt x="793391" y="32514"/>
                      <a:pt x="411375" y="37594"/>
                      <a:pt x="232559" y="81282"/>
                    </a:cubicBezTo>
                    <a:cubicBezTo>
                      <a:pt x="53743" y="124970"/>
                      <a:pt x="17167" y="137162"/>
                      <a:pt x="911" y="270258"/>
                    </a:cubicBezTo>
                    <a:cubicBezTo>
                      <a:pt x="-15345" y="403354"/>
                      <a:pt x="190903" y="407418"/>
                      <a:pt x="208175" y="477522"/>
                    </a:cubicBezTo>
                    <a:cubicBezTo>
                      <a:pt x="225447" y="547626"/>
                      <a:pt x="-96625" y="675642"/>
                      <a:pt x="104543" y="690882"/>
                    </a:cubicBezTo>
                    <a:cubicBezTo>
                      <a:pt x="305711" y="706122"/>
                      <a:pt x="978303" y="609602"/>
                      <a:pt x="1415183" y="568962"/>
                    </a:cubicBezTo>
                    <a:cubicBezTo>
                      <a:pt x="1713887" y="533402"/>
                      <a:pt x="1845967" y="506986"/>
                      <a:pt x="1896767" y="477522"/>
                    </a:cubicBezTo>
                    <a:cubicBezTo>
                      <a:pt x="1947567" y="448058"/>
                      <a:pt x="1716935" y="429770"/>
                      <a:pt x="1719983" y="392178"/>
                    </a:cubicBezTo>
                    <a:cubicBezTo>
                      <a:pt x="1723031" y="354586"/>
                      <a:pt x="1951631" y="288546"/>
                      <a:pt x="1915055" y="251970"/>
                    </a:cubicBezTo>
                    <a:cubicBezTo>
                      <a:pt x="1878479" y="215394"/>
                      <a:pt x="1535071" y="211330"/>
                      <a:pt x="1500527" y="172722"/>
                    </a:cubicBezTo>
                    <a:cubicBezTo>
                      <a:pt x="1465983" y="134114"/>
                      <a:pt x="1773831" y="47754"/>
                      <a:pt x="1707791" y="20322"/>
                    </a:cubicBezTo>
                    <a:cubicBezTo>
                      <a:pt x="1641751" y="-7110"/>
                      <a:pt x="1319679" y="-2030"/>
                      <a:pt x="1073807" y="813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6" name="円/楕円 3"/>
            <p:cNvSpPr/>
            <p:nvPr/>
          </p:nvSpPr>
          <p:spPr bwMode="auto">
            <a:xfrm>
              <a:off x="2457587" y="6111161"/>
              <a:ext cx="1230492" cy="198719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632519" y="4986037"/>
            <a:ext cx="1195609" cy="1314173"/>
            <a:chOff x="632519" y="4986037"/>
            <a:chExt cx="1195609" cy="1314173"/>
          </a:xfrm>
        </p:grpSpPr>
        <p:grpSp>
          <p:nvGrpSpPr>
            <p:cNvPr id="109" name="グループ化 108"/>
            <p:cNvGrpSpPr/>
            <p:nvPr/>
          </p:nvGrpSpPr>
          <p:grpSpPr>
            <a:xfrm rot="900000">
              <a:off x="711220" y="4986037"/>
              <a:ext cx="1116908" cy="1228414"/>
              <a:chOff x="5249641" y="1081757"/>
              <a:chExt cx="1116908" cy="1228414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0" name="角丸四角形 109"/>
              <p:cNvSpPr/>
              <p:nvPr/>
            </p:nvSpPr>
            <p:spPr bwMode="auto">
              <a:xfrm>
                <a:off x="5728207" y="1081757"/>
                <a:ext cx="159775" cy="1228414"/>
              </a:xfrm>
              <a:prstGeom prst="roundRect">
                <a:avLst>
                  <a:gd name="adj" fmla="val 976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5249641" y="1108535"/>
                <a:ext cx="1116908" cy="622780"/>
              </a:xfrm>
              <a:prstGeom prst="roundRect">
                <a:avLst>
                  <a:gd name="adj" fmla="val 9766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2" name="円/楕円 3"/>
            <p:cNvSpPr/>
            <p:nvPr/>
          </p:nvSpPr>
          <p:spPr bwMode="auto">
            <a:xfrm>
              <a:off x="632519" y="5960110"/>
              <a:ext cx="1080120" cy="34010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931914" y="5890560"/>
              <a:ext cx="481330" cy="152400"/>
            </a:xfrm>
            <a:custGeom>
              <a:avLst/>
              <a:gdLst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4 h 167644"/>
                <a:gd name="connsiteX1" fmla="*/ 147320 w 508000"/>
                <a:gd name="connsiteY1" fmla="*/ 10164 h 167644"/>
                <a:gd name="connsiteX2" fmla="*/ 157480 w 508000"/>
                <a:gd name="connsiteY2" fmla="*/ 116844 h 167644"/>
                <a:gd name="connsiteX3" fmla="*/ 269240 w 508000"/>
                <a:gd name="connsiteY3" fmla="*/ 4 h 167644"/>
                <a:gd name="connsiteX4" fmla="*/ 294640 w 508000"/>
                <a:gd name="connsiteY4" fmla="*/ 111764 h 167644"/>
                <a:gd name="connsiteX5" fmla="*/ 360680 w 508000"/>
                <a:gd name="connsiteY5" fmla="*/ 25404 h 167644"/>
                <a:gd name="connsiteX6" fmla="*/ 401320 w 508000"/>
                <a:gd name="connsiteY6" fmla="*/ 121924 h 167644"/>
                <a:gd name="connsiteX7" fmla="*/ 421640 w 508000"/>
                <a:gd name="connsiteY7" fmla="*/ 30484 h 167644"/>
                <a:gd name="connsiteX8" fmla="*/ 508000 w 508000"/>
                <a:gd name="connsiteY8" fmla="*/ 152404 h 167644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1640 w 508000"/>
                <a:gd name="connsiteY7" fmla="*/ 3048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47320 w 508000"/>
                <a:gd name="connsiteY1" fmla="*/ 10166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6 h 167646"/>
                <a:gd name="connsiteX1" fmla="*/ 183515 w 508000"/>
                <a:gd name="connsiteY1" fmla="*/ 12071 h 167646"/>
                <a:gd name="connsiteX2" fmla="*/ 157480 w 508000"/>
                <a:gd name="connsiteY2" fmla="*/ 116846 h 167646"/>
                <a:gd name="connsiteX3" fmla="*/ 269240 w 508000"/>
                <a:gd name="connsiteY3" fmla="*/ 6 h 167646"/>
                <a:gd name="connsiteX4" fmla="*/ 294640 w 508000"/>
                <a:gd name="connsiteY4" fmla="*/ 111766 h 167646"/>
                <a:gd name="connsiteX5" fmla="*/ 360680 w 508000"/>
                <a:gd name="connsiteY5" fmla="*/ 25406 h 167646"/>
                <a:gd name="connsiteX6" fmla="*/ 401320 w 508000"/>
                <a:gd name="connsiteY6" fmla="*/ 121926 h 167646"/>
                <a:gd name="connsiteX7" fmla="*/ 427355 w 508000"/>
                <a:gd name="connsiteY7" fmla="*/ 7626 h 167646"/>
                <a:gd name="connsiteX8" fmla="*/ 508000 w 508000"/>
                <a:gd name="connsiteY8" fmla="*/ 152406 h 167646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60680 w 508000"/>
                <a:gd name="connsiteY5" fmla="*/ 25400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508000"/>
                <a:gd name="connsiteY0" fmla="*/ 167640 h 167640"/>
                <a:gd name="connsiteX1" fmla="*/ 183515 w 508000"/>
                <a:gd name="connsiteY1" fmla="*/ 12065 h 167640"/>
                <a:gd name="connsiteX2" fmla="*/ 157480 w 508000"/>
                <a:gd name="connsiteY2" fmla="*/ 116840 h 167640"/>
                <a:gd name="connsiteX3" fmla="*/ 269240 w 508000"/>
                <a:gd name="connsiteY3" fmla="*/ 0 h 167640"/>
                <a:gd name="connsiteX4" fmla="*/ 294640 w 508000"/>
                <a:gd name="connsiteY4" fmla="*/ 111760 h 167640"/>
                <a:gd name="connsiteX5" fmla="*/ 341630 w 508000"/>
                <a:gd name="connsiteY5" fmla="*/ 8255 h 167640"/>
                <a:gd name="connsiteX6" fmla="*/ 401320 w 508000"/>
                <a:gd name="connsiteY6" fmla="*/ 121920 h 167640"/>
                <a:gd name="connsiteX7" fmla="*/ 427355 w 508000"/>
                <a:gd name="connsiteY7" fmla="*/ 7620 h 167640"/>
                <a:gd name="connsiteX8" fmla="*/ 508000 w 508000"/>
                <a:gd name="connsiteY8" fmla="*/ 152400 h 167640"/>
                <a:gd name="connsiteX0" fmla="*/ 0 w 481330"/>
                <a:gd name="connsiteY0" fmla="*/ 139065 h 152400"/>
                <a:gd name="connsiteX1" fmla="*/ 156845 w 481330"/>
                <a:gd name="connsiteY1" fmla="*/ 12065 h 152400"/>
                <a:gd name="connsiteX2" fmla="*/ 130810 w 481330"/>
                <a:gd name="connsiteY2" fmla="*/ 116840 h 152400"/>
                <a:gd name="connsiteX3" fmla="*/ 242570 w 481330"/>
                <a:gd name="connsiteY3" fmla="*/ 0 h 152400"/>
                <a:gd name="connsiteX4" fmla="*/ 267970 w 481330"/>
                <a:gd name="connsiteY4" fmla="*/ 111760 h 152400"/>
                <a:gd name="connsiteX5" fmla="*/ 314960 w 481330"/>
                <a:gd name="connsiteY5" fmla="*/ 8255 h 152400"/>
                <a:gd name="connsiteX6" fmla="*/ 374650 w 481330"/>
                <a:gd name="connsiteY6" fmla="*/ 121920 h 152400"/>
                <a:gd name="connsiteX7" fmla="*/ 400685 w 481330"/>
                <a:gd name="connsiteY7" fmla="*/ 7620 h 152400"/>
                <a:gd name="connsiteX8" fmla="*/ 481330 w 481330"/>
                <a:gd name="connsiteY8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330" h="152400">
                  <a:moveTo>
                    <a:pt x="0" y="139065"/>
                  </a:moveTo>
                  <a:cubicBezTo>
                    <a:pt x="60536" y="64558"/>
                    <a:pt x="130598" y="20532"/>
                    <a:pt x="156845" y="12065"/>
                  </a:cubicBezTo>
                  <a:cubicBezTo>
                    <a:pt x="156422" y="37888"/>
                    <a:pt x="123825" y="97578"/>
                    <a:pt x="130810" y="116840"/>
                  </a:cubicBezTo>
                  <a:cubicBezTo>
                    <a:pt x="156845" y="96097"/>
                    <a:pt x="212090" y="23707"/>
                    <a:pt x="242570" y="0"/>
                  </a:cubicBezTo>
                  <a:cubicBezTo>
                    <a:pt x="261620" y="18203"/>
                    <a:pt x="254635" y="86572"/>
                    <a:pt x="267970" y="111760"/>
                  </a:cubicBezTo>
                  <a:cubicBezTo>
                    <a:pt x="290830" y="83608"/>
                    <a:pt x="299085" y="29422"/>
                    <a:pt x="314960" y="8255"/>
                  </a:cubicBezTo>
                  <a:cubicBezTo>
                    <a:pt x="334645" y="28998"/>
                    <a:pt x="360363" y="122026"/>
                    <a:pt x="374650" y="121920"/>
                  </a:cubicBezTo>
                  <a:cubicBezTo>
                    <a:pt x="388937" y="121814"/>
                    <a:pt x="377190" y="15875"/>
                    <a:pt x="400685" y="7620"/>
                  </a:cubicBezTo>
                  <a:cubicBezTo>
                    <a:pt x="437515" y="39370"/>
                    <a:pt x="447040" y="93980"/>
                    <a:pt x="481330" y="1524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187914" y="5004962"/>
            <a:ext cx="1560434" cy="1311834"/>
            <a:chOff x="4187914" y="5004962"/>
            <a:chExt cx="1560434" cy="1311834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4187914" y="5004962"/>
              <a:ext cx="1560434" cy="1241614"/>
              <a:chOff x="4187915" y="1107665"/>
              <a:chExt cx="1560434" cy="1241614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18" name="角丸四角形 117"/>
              <p:cNvSpPr/>
              <p:nvPr/>
            </p:nvSpPr>
            <p:spPr bwMode="auto">
              <a:xfrm>
                <a:off x="4836744" y="1107665"/>
                <a:ext cx="241412" cy="1241614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山形 118"/>
              <p:cNvSpPr/>
              <p:nvPr/>
            </p:nvSpPr>
            <p:spPr bwMode="auto">
              <a:xfrm>
                <a:off x="4187915" y="1261668"/>
                <a:ext cx="1560434" cy="569409"/>
              </a:xfrm>
              <a:prstGeom prst="chevron">
                <a:avLst>
                  <a:gd name="adj" fmla="val 30568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" name="円/楕円 3"/>
            <p:cNvSpPr/>
            <p:nvPr/>
          </p:nvSpPr>
          <p:spPr bwMode="auto">
            <a:xfrm>
              <a:off x="4474468" y="6049206"/>
              <a:ext cx="972584" cy="267590"/>
            </a:xfrm>
            <a:custGeom>
              <a:avLst/>
              <a:gdLst>
                <a:gd name="connsiteX0" fmla="*/ 0 w 1080120"/>
                <a:gd name="connsiteY0" fmla="*/ 340100 h 680200"/>
                <a:gd name="connsiteX1" fmla="*/ 540060 w 1080120"/>
                <a:gd name="connsiteY1" fmla="*/ 0 h 680200"/>
                <a:gd name="connsiteX2" fmla="*/ 1080120 w 1080120"/>
                <a:gd name="connsiteY2" fmla="*/ 340100 h 680200"/>
                <a:gd name="connsiteX3" fmla="*/ 540060 w 1080120"/>
                <a:gd name="connsiteY3" fmla="*/ 680200 h 680200"/>
                <a:gd name="connsiteX4" fmla="*/ 0 w 1080120"/>
                <a:gd name="connsiteY4" fmla="*/ 340100 h 680200"/>
                <a:gd name="connsiteX0" fmla="*/ 540060 w 1080120"/>
                <a:gd name="connsiteY0" fmla="*/ 680200 h 771640"/>
                <a:gd name="connsiteX1" fmla="*/ 0 w 1080120"/>
                <a:gd name="connsiteY1" fmla="*/ 340100 h 771640"/>
                <a:gd name="connsiteX2" fmla="*/ 540060 w 1080120"/>
                <a:gd name="connsiteY2" fmla="*/ 0 h 771640"/>
                <a:gd name="connsiteX3" fmla="*/ 1080120 w 1080120"/>
                <a:gd name="connsiteY3" fmla="*/ 340100 h 771640"/>
                <a:gd name="connsiteX4" fmla="*/ 631500 w 1080120"/>
                <a:gd name="connsiteY4" fmla="*/ 771640 h 771640"/>
                <a:gd name="connsiteX0" fmla="*/ 540060 w 1080120"/>
                <a:gd name="connsiteY0" fmla="*/ 680200 h 680200"/>
                <a:gd name="connsiteX1" fmla="*/ 0 w 1080120"/>
                <a:gd name="connsiteY1" fmla="*/ 340100 h 680200"/>
                <a:gd name="connsiteX2" fmla="*/ 540060 w 1080120"/>
                <a:gd name="connsiteY2" fmla="*/ 0 h 680200"/>
                <a:gd name="connsiteX3" fmla="*/ 1080120 w 1080120"/>
                <a:gd name="connsiteY3" fmla="*/ 340100 h 680200"/>
                <a:gd name="connsiteX0" fmla="*/ 0 w 1080120"/>
                <a:gd name="connsiteY0" fmla="*/ 340100 h 340100"/>
                <a:gd name="connsiteX1" fmla="*/ 540060 w 1080120"/>
                <a:gd name="connsiteY1" fmla="*/ 0 h 340100"/>
                <a:gd name="connsiteX2" fmla="*/ 1080120 w 1080120"/>
                <a:gd name="connsiteY2" fmla="*/ 340100 h 3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120" h="340100">
                  <a:moveTo>
                    <a:pt x="0" y="340100"/>
                  </a:moveTo>
                  <a:cubicBezTo>
                    <a:pt x="0" y="152268"/>
                    <a:pt x="241793" y="0"/>
                    <a:pt x="540060" y="0"/>
                  </a:cubicBezTo>
                  <a:cubicBezTo>
                    <a:pt x="838327" y="0"/>
                    <a:pt x="1080120" y="152268"/>
                    <a:pt x="1080120" y="340100"/>
                  </a:cubicBezTo>
                </a:path>
              </a:pathLst>
            </a:custGeom>
            <a:solidFill>
              <a:srgbClr val="008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913119" y="4885299"/>
            <a:ext cx="1575175" cy="1443880"/>
            <a:chOff x="7913119" y="4885299"/>
            <a:chExt cx="1575175" cy="1443880"/>
          </a:xfrm>
        </p:grpSpPr>
        <p:grpSp>
          <p:nvGrpSpPr>
            <p:cNvPr id="127" name="グループ化 126"/>
            <p:cNvGrpSpPr/>
            <p:nvPr/>
          </p:nvGrpSpPr>
          <p:grpSpPr>
            <a:xfrm rot="441687">
              <a:off x="7913119" y="4885299"/>
              <a:ext cx="1575175" cy="1346953"/>
              <a:chOff x="7923330" y="934720"/>
              <a:chExt cx="1575175" cy="1346953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28" name="角丸四角形 127"/>
              <p:cNvSpPr/>
              <p:nvPr/>
            </p:nvSpPr>
            <p:spPr bwMode="auto">
              <a:xfrm>
                <a:off x="8611880" y="934720"/>
                <a:ext cx="143500" cy="1343554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 bwMode="auto">
              <a:xfrm>
                <a:off x="8611880" y="1002441"/>
                <a:ext cx="143500" cy="1279232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円/楕円 129"/>
              <p:cNvSpPr/>
              <p:nvPr/>
            </p:nvSpPr>
            <p:spPr bwMode="auto">
              <a:xfrm>
                <a:off x="7923330" y="1088992"/>
                <a:ext cx="1575175" cy="789526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 rot="10814180">
                <a:off x="8018809" y="1147140"/>
                <a:ext cx="1384218" cy="673229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8207114" y="6130160"/>
              <a:ext cx="829300" cy="199019"/>
              <a:chOff x="8143570" y="1993263"/>
              <a:chExt cx="1080120" cy="409650"/>
            </a:xfrm>
          </p:grpSpPr>
          <p:sp>
            <p:nvSpPr>
              <p:cNvPr id="136" name="円/楕円 3"/>
              <p:cNvSpPr/>
              <p:nvPr/>
            </p:nvSpPr>
            <p:spPr bwMode="auto">
              <a:xfrm>
                <a:off x="814357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>
                <a:off x="844296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5992026" y="4856188"/>
            <a:ext cx="1695125" cy="1454148"/>
            <a:chOff x="5992026" y="4856188"/>
            <a:chExt cx="1695125" cy="1454148"/>
          </a:xfrm>
        </p:grpSpPr>
        <p:grpSp>
          <p:nvGrpSpPr>
            <p:cNvPr id="120" name="グループ化 119"/>
            <p:cNvGrpSpPr/>
            <p:nvPr/>
          </p:nvGrpSpPr>
          <p:grpSpPr>
            <a:xfrm>
              <a:off x="6033119" y="4856188"/>
              <a:ext cx="1601815" cy="1376230"/>
              <a:chOff x="6033120" y="958891"/>
              <a:chExt cx="1601815" cy="1376230"/>
            </a:xfrm>
            <a:blipFill dpi="0" rotWithShape="1">
              <a:blip r:embed="rId2"/>
              <a:srcRect/>
              <a:tile tx="0" ty="0" sx="50000" sy="30000" flip="none" algn="tl"/>
            </a:blipFill>
          </p:grpSpPr>
          <p:sp>
            <p:nvSpPr>
              <p:cNvPr id="121" name="角丸四角形 120"/>
              <p:cNvSpPr/>
              <p:nvPr/>
            </p:nvSpPr>
            <p:spPr bwMode="auto">
              <a:xfrm>
                <a:off x="7312637" y="958891"/>
                <a:ext cx="120706" cy="1376230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角丸四角形 121"/>
              <p:cNvSpPr/>
              <p:nvPr/>
            </p:nvSpPr>
            <p:spPr bwMode="auto">
              <a:xfrm>
                <a:off x="6245837" y="958891"/>
                <a:ext cx="120706" cy="1376230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角丸四角形 122"/>
              <p:cNvSpPr/>
              <p:nvPr/>
            </p:nvSpPr>
            <p:spPr bwMode="auto">
              <a:xfrm>
                <a:off x="6033120" y="1041551"/>
                <a:ext cx="1485165" cy="220117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角丸四角形 123"/>
              <p:cNvSpPr/>
              <p:nvPr/>
            </p:nvSpPr>
            <p:spPr bwMode="auto">
              <a:xfrm>
                <a:off x="6149770" y="1280661"/>
                <a:ext cx="1485165" cy="220117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角丸四角形 124"/>
              <p:cNvSpPr/>
              <p:nvPr/>
            </p:nvSpPr>
            <p:spPr bwMode="auto">
              <a:xfrm>
                <a:off x="6033120" y="1513991"/>
                <a:ext cx="1485165" cy="220117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>
                <a:off x="6149770" y="1753101"/>
                <a:ext cx="1485165" cy="220117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5992026" y="6140286"/>
              <a:ext cx="1695125" cy="170050"/>
              <a:chOff x="5992027" y="2242989"/>
              <a:chExt cx="1695125" cy="170050"/>
            </a:xfrm>
          </p:grpSpPr>
          <p:grpSp>
            <p:nvGrpSpPr>
              <p:cNvPr id="139" name="グループ化 138"/>
              <p:cNvGrpSpPr/>
              <p:nvPr/>
            </p:nvGrpSpPr>
            <p:grpSpPr>
              <a:xfrm>
                <a:off x="59920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43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0" name="グループ化 139"/>
              <p:cNvGrpSpPr/>
              <p:nvPr/>
            </p:nvGrpSpPr>
            <p:grpSpPr>
              <a:xfrm>
                <a:off x="7058827" y="2242989"/>
                <a:ext cx="628325" cy="170050"/>
                <a:chOff x="784920" y="2145663"/>
                <a:chExt cx="1080120" cy="409650"/>
              </a:xfrm>
            </p:grpSpPr>
            <p:sp>
              <p:nvSpPr>
                <p:cNvPr id="141" name="円/楕円 3"/>
                <p:cNvSpPr/>
                <p:nvPr/>
              </p:nvSpPr>
              <p:spPr bwMode="auto">
                <a:xfrm>
                  <a:off x="784920" y="2215213"/>
                  <a:ext cx="1080120" cy="340100"/>
                </a:xfrm>
                <a:custGeom>
                  <a:avLst/>
                  <a:gdLst>
                    <a:gd name="connsiteX0" fmla="*/ 0 w 1080120"/>
                    <a:gd name="connsiteY0" fmla="*/ 340100 h 680200"/>
                    <a:gd name="connsiteX1" fmla="*/ 540060 w 1080120"/>
                    <a:gd name="connsiteY1" fmla="*/ 0 h 680200"/>
                    <a:gd name="connsiteX2" fmla="*/ 1080120 w 1080120"/>
                    <a:gd name="connsiteY2" fmla="*/ 340100 h 680200"/>
                    <a:gd name="connsiteX3" fmla="*/ 540060 w 1080120"/>
                    <a:gd name="connsiteY3" fmla="*/ 680200 h 680200"/>
                    <a:gd name="connsiteX4" fmla="*/ 0 w 1080120"/>
                    <a:gd name="connsiteY4" fmla="*/ 340100 h 680200"/>
                    <a:gd name="connsiteX0" fmla="*/ 540060 w 1080120"/>
                    <a:gd name="connsiteY0" fmla="*/ 680200 h 771640"/>
                    <a:gd name="connsiteX1" fmla="*/ 0 w 1080120"/>
                    <a:gd name="connsiteY1" fmla="*/ 340100 h 771640"/>
                    <a:gd name="connsiteX2" fmla="*/ 540060 w 1080120"/>
                    <a:gd name="connsiteY2" fmla="*/ 0 h 771640"/>
                    <a:gd name="connsiteX3" fmla="*/ 1080120 w 1080120"/>
                    <a:gd name="connsiteY3" fmla="*/ 340100 h 771640"/>
                    <a:gd name="connsiteX4" fmla="*/ 631500 w 1080120"/>
                    <a:gd name="connsiteY4" fmla="*/ 771640 h 771640"/>
                    <a:gd name="connsiteX0" fmla="*/ 540060 w 1080120"/>
                    <a:gd name="connsiteY0" fmla="*/ 680200 h 680200"/>
                    <a:gd name="connsiteX1" fmla="*/ 0 w 1080120"/>
                    <a:gd name="connsiteY1" fmla="*/ 340100 h 680200"/>
                    <a:gd name="connsiteX2" fmla="*/ 540060 w 1080120"/>
                    <a:gd name="connsiteY2" fmla="*/ 0 h 680200"/>
                    <a:gd name="connsiteX3" fmla="*/ 1080120 w 1080120"/>
                    <a:gd name="connsiteY3" fmla="*/ 340100 h 680200"/>
                    <a:gd name="connsiteX0" fmla="*/ 0 w 1080120"/>
                    <a:gd name="connsiteY0" fmla="*/ 340100 h 340100"/>
                    <a:gd name="connsiteX1" fmla="*/ 540060 w 1080120"/>
                    <a:gd name="connsiteY1" fmla="*/ 0 h 340100"/>
                    <a:gd name="connsiteX2" fmla="*/ 1080120 w 1080120"/>
                    <a:gd name="connsiteY2" fmla="*/ 340100 h 34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80120" h="340100">
                      <a:moveTo>
                        <a:pt x="0" y="340100"/>
                      </a:moveTo>
                      <a:cubicBezTo>
                        <a:pt x="0" y="152268"/>
                        <a:pt x="241793" y="0"/>
                        <a:pt x="540060" y="0"/>
                      </a:cubicBezTo>
                      <a:cubicBezTo>
                        <a:pt x="838327" y="0"/>
                        <a:pt x="1080120" y="152268"/>
                        <a:pt x="1080120" y="3401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 bwMode="auto">
                <a:xfrm>
                  <a:off x="1084315" y="2145663"/>
                  <a:ext cx="481330" cy="152400"/>
                </a:xfrm>
                <a:custGeom>
                  <a:avLst/>
                  <a:gdLst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4 h 167644"/>
                    <a:gd name="connsiteX1" fmla="*/ 147320 w 508000"/>
                    <a:gd name="connsiteY1" fmla="*/ 10164 h 167644"/>
                    <a:gd name="connsiteX2" fmla="*/ 157480 w 508000"/>
                    <a:gd name="connsiteY2" fmla="*/ 116844 h 167644"/>
                    <a:gd name="connsiteX3" fmla="*/ 269240 w 508000"/>
                    <a:gd name="connsiteY3" fmla="*/ 4 h 167644"/>
                    <a:gd name="connsiteX4" fmla="*/ 294640 w 508000"/>
                    <a:gd name="connsiteY4" fmla="*/ 111764 h 167644"/>
                    <a:gd name="connsiteX5" fmla="*/ 360680 w 508000"/>
                    <a:gd name="connsiteY5" fmla="*/ 25404 h 167644"/>
                    <a:gd name="connsiteX6" fmla="*/ 401320 w 508000"/>
                    <a:gd name="connsiteY6" fmla="*/ 121924 h 167644"/>
                    <a:gd name="connsiteX7" fmla="*/ 421640 w 508000"/>
                    <a:gd name="connsiteY7" fmla="*/ 30484 h 167644"/>
                    <a:gd name="connsiteX8" fmla="*/ 508000 w 508000"/>
                    <a:gd name="connsiteY8" fmla="*/ 152404 h 167644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1640 w 508000"/>
                    <a:gd name="connsiteY7" fmla="*/ 3048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47320 w 508000"/>
                    <a:gd name="connsiteY1" fmla="*/ 10166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6 h 167646"/>
                    <a:gd name="connsiteX1" fmla="*/ 183515 w 508000"/>
                    <a:gd name="connsiteY1" fmla="*/ 12071 h 167646"/>
                    <a:gd name="connsiteX2" fmla="*/ 157480 w 508000"/>
                    <a:gd name="connsiteY2" fmla="*/ 116846 h 167646"/>
                    <a:gd name="connsiteX3" fmla="*/ 269240 w 508000"/>
                    <a:gd name="connsiteY3" fmla="*/ 6 h 167646"/>
                    <a:gd name="connsiteX4" fmla="*/ 294640 w 508000"/>
                    <a:gd name="connsiteY4" fmla="*/ 111766 h 167646"/>
                    <a:gd name="connsiteX5" fmla="*/ 360680 w 508000"/>
                    <a:gd name="connsiteY5" fmla="*/ 25406 h 167646"/>
                    <a:gd name="connsiteX6" fmla="*/ 401320 w 508000"/>
                    <a:gd name="connsiteY6" fmla="*/ 121926 h 167646"/>
                    <a:gd name="connsiteX7" fmla="*/ 427355 w 508000"/>
                    <a:gd name="connsiteY7" fmla="*/ 7626 h 167646"/>
                    <a:gd name="connsiteX8" fmla="*/ 508000 w 508000"/>
                    <a:gd name="connsiteY8" fmla="*/ 152406 h 167646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60680 w 508000"/>
                    <a:gd name="connsiteY5" fmla="*/ 25400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508000"/>
                    <a:gd name="connsiteY0" fmla="*/ 167640 h 167640"/>
                    <a:gd name="connsiteX1" fmla="*/ 183515 w 508000"/>
                    <a:gd name="connsiteY1" fmla="*/ 12065 h 167640"/>
                    <a:gd name="connsiteX2" fmla="*/ 157480 w 508000"/>
                    <a:gd name="connsiteY2" fmla="*/ 116840 h 167640"/>
                    <a:gd name="connsiteX3" fmla="*/ 269240 w 508000"/>
                    <a:gd name="connsiteY3" fmla="*/ 0 h 167640"/>
                    <a:gd name="connsiteX4" fmla="*/ 294640 w 508000"/>
                    <a:gd name="connsiteY4" fmla="*/ 111760 h 167640"/>
                    <a:gd name="connsiteX5" fmla="*/ 341630 w 508000"/>
                    <a:gd name="connsiteY5" fmla="*/ 8255 h 167640"/>
                    <a:gd name="connsiteX6" fmla="*/ 401320 w 508000"/>
                    <a:gd name="connsiteY6" fmla="*/ 121920 h 167640"/>
                    <a:gd name="connsiteX7" fmla="*/ 427355 w 508000"/>
                    <a:gd name="connsiteY7" fmla="*/ 7620 h 167640"/>
                    <a:gd name="connsiteX8" fmla="*/ 508000 w 508000"/>
                    <a:gd name="connsiteY8" fmla="*/ 152400 h 167640"/>
                    <a:gd name="connsiteX0" fmla="*/ 0 w 481330"/>
                    <a:gd name="connsiteY0" fmla="*/ 139065 h 152400"/>
                    <a:gd name="connsiteX1" fmla="*/ 156845 w 481330"/>
                    <a:gd name="connsiteY1" fmla="*/ 12065 h 152400"/>
                    <a:gd name="connsiteX2" fmla="*/ 130810 w 481330"/>
                    <a:gd name="connsiteY2" fmla="*/ 116840 h 152400"/>
                    <a:gd name="connsiteX3" fmla="*/ 242570 w 481330"/>
                    <a:gd name="connsiteY3" fmla="*/ 0 h 152400"/>
                    <a:gd name="connsiteX4" fmla="*/ 267970 w 481330"/>
                    <a:gd name="connsiteY4" fmla="*/ 111760 h 152400"/>
                    <a:gd name="connsiteX5" fmla="*/ 314960 w 481330"/>
                    <a:gd name="connsiteY5" fmla="*/ 8255 h 152400"/>
                    <a:gd name="connsiteX6" fmla="*/ 374650 w 481330"/>
                    <a:gd name="connsiteY6" fmla="*/ 121920 h 152400"/>
                    <a:gd name="connsiteX7" fmla="*/ 400685 w 481330"/>
                    <a:gd name="connsiteY7" fmla="*/ 7620 h 152400"/>
                    <a:gd name="connsiteX8" fmla="*/ 481330 w 481330"/>
                    <a:gd name="connsiteY8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330" h="152400">
                      <a:moveTo>
                        <a:pt x="0" y="139065"/>
                      </a:moveTo>
                      <a:cubicBezTo>
                        <a:pt x="60536" y="64558"/>
                        <a:pt x="130598" y="20532"/>
                        <a:pt x="156845" y="12065"/>
                      </a:cubicBezTo>
                      <a:cubicBezTo>
                        <a:pt x="156422" y="37888"/>
                        <a:pt x="123825" y="97578"/>
                        <a:pt x="130810" y="116840"/>
                      </a:cubicBezTo>
                      <a:cubicBezTo>
                        <a:pt x="156845" y="96097"/>
                        <a:pt x="212090" y="23707"/>
                        <a:pt x="242570" y="0"/>
                      </a:cubicBezTo>
                      <a:cubicBezTo>
                        <a:pt x="261620" y="18203"/>
                        <a:pt x="254635" y="86572"/>
                        <a:pt x="267970" y="111760"/>
                      </a:cubicBezTo>
                      <a:cubicBezTo>
                        <a:pt x="290830" y="83608"/>
                        <a:pt x="299085" y="29422"/>
                        <a:pt x="314960" y="8255"/>
                      </a:cubicBezTo>
                      <a:cubicBezTo>
                        <a:pt x="334645" y="28998"/>
                        <a:pt x="360363" y="122026"/>
                        <a:pt x="374650" y="121920"/>
                      </a:cubicBezTo>
                      <a:cubicBezTo>
                        <a:pt x="388937" y="121814"/>
                        <a:pt x="377190" y="15875"/>
                        <a:pt x="400685" y="7620"/>
                      </a:cubicBezTo>
                      <a:cubicBezTo>
                        <a:pt x="437515" y="39370"/>
                        <a:pt x="447040" y="93980"/>
                        <a:pt x="481330" y="152400"/>
                      </a:cubicBezTo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35635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PPTX179_立札2</dc:title>
  <dc:subject>PPTX179_立札2</dc:subject>
  <dc:creator>http://www.digipot.net</dc:creator>
  <cp:lastModifiedBy/>
  <cp:revision>1</cp:revision>
  <dcterms:created xsi:type="dcterms:W3CDTF">2014-05-15T07:57:23Z</dcterms:created>
  <dcterms:modified xsi:type="dcterms:W3CDTF">2014-05-15T07:57:26Z</dcterms:modified>
  <cp:category/>
  <cp:version>1</cp:version>
</cp:coreProperties>
</file>