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FF99"/>
    <a:srgbClr val="CC9900"/>
    <a:srgbClr val="993300"/>
    <a:srgbClr val="663300"/>
    <a:srgbClr val="008000"/>
    <a:srgbClr val="FFCCFF"/>
    <a:srgbClr val="CCCCFF"/>
    <a:srgbClr val="99CCFF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グループ化 132"/>
          <p:cNvGrpSpPr/>
          <p:nvPr/>
        </p:nvGrpSpPr>
        <p:grpSpPr>
          <a:xfrm>
            <a:off x="992560" y="861146"/>
            <a:ext cx="565120" cy="1534784"/>
            <a:chOff x="2342710" y="593686"/>
            <a:chExt cx="1755195" cy="4766856"/>
          </a:xfrm>
        </p:grpSpPr>
        <p:sp>
          <p:nvSpPr>
            <p:cNvPr id="144" name="円/楕円 143"/>
            <p:cNvSpPr/>
            <p:nvPr/>
          </p:nvSpPr>
          <p:spPr bwMode="auto">
            <a:xfrm>
              <a:off x="2554415" y="4827828"/>
              <a:ext cx="1331786" cy="532714"/>
            </a:xfrm>
            <a:prstGeom prst="ellipse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50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45" name="角丸四角形 144"/>
            <p:cNvSpPr/>
            <p:nvPr/>
          </p:nvSpPr>
          <p:spPr bwMode="auto">
            <a:xfrm>
              <a:off x="3130297" y="1898830"/>
              <a:ext cx="180020" cy="319535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146" name="グループ化 145"/>
            <p:cNvGrpSpPr/>
            <p:nvPr/>
          </p:nvGrpSpPr>
          <p:grpSpPr>
            <a:xfrm>
              <a:off x="2342710" y="593686"/>
              <a:ext cx="1755195" cy="1809200"/>
              <a:chOff x="2342710" y="593685"/>
              <a:chExt cx="2925325" cy="3015333"/>
            </a:xfr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50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</p:grpSpPr>
          <p:sp>
            <p:nvSpPr>
              <p:cNvPr id="151" name="ホームベース 150"/>
              <p:cNvSpPr/>
              <p:nvPr/>
            </p:nvSpPr>
            <p:spPr bwMode="auto">
              <a:xfrm rot="16200000">
                <a:off x="2410219" y="1060249"/>
                <a:ext cx="2790310" cy="2307228"/>
              </a:xfrm>
              <a:prstGeom prst="homePlate">
                <a:avLst>
                  <a:gd name="adj" fmla="val 54118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52" name="山形 151"/>
              <p:cNvSpPr/>
              <p:nvPr/>
            </p:nvSpPr>
            <p:spPr bwMode="auto">
              <a:xfrm rot="16200000">
                <a:off x="2815263" y="121132"/>
                <a:ext cx="1980220" cy="2925325"/>
              </a:xfrm>
              <a:prstGeom prst="chevron">
                <a:avLst>
                  <a:gd name="adj" fmla="val 82391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0" name="グループ化 49"/>
          <p:cNvGrpSpPr/>
          <p:nvPr/>
        </p:nvGrpSpPr>
        <p:grpSpPr>
          <a:xfrm>
            <a:off x="7923330" y="840893"/>
            <a:ext cx="1552669" cy="1581064"/>
            <a:chOff x="7923330" y="840893"/>
            <a:chExt cx="1552669" cy="1581064"/>
          </a:xfrm>
        </p:grpSpPr>
        <p:grpSp>
          <p:nvGrpSpPr>
            <p:cNvPr id="39" name="グループ化 38"/>
            <p:cNvGrpSpPr/>
            <p:nvPr/>
          </p:nvGrpSpPr>
          <p:grpSpPr>
            <a:xfrm>
              <a:off x="7923330" y="840893"/>
              <a:ext cx="1552669" cy="1564342"/>
              <a:chOff x="7923330" y="840893"/>
              <a:chExt cx="1552669" cy="1564342"/>
            </a:xfrm>
          </p:grpSpPr>
          <p:sp>
            <p:nvSpPr>
              <p:cNvPr id="135" name="角丸四角形 134"/>
              <p:cNvSpPr/>
              <p:nvPr/>
            </p:nvSpPr>
            <p:spPr bwMode="auto">
              <a:xfrm>
                <a:off x="9221119" y="1878899"/>
                <a:ext cx="71121" cy="52633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角丸四角形 135"/>
              <p:cNvSpPr/>
              <p:nvPr/>
            </p:nvSpPr>
            <p:spPr bwMode="auto">
              <a:xfrm>
                <a:off x="8120778" y="1878899"/>
                <a:ext cx="71121" cy="52633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ホームベース 136"/>
              <p:cNvSpPr/>
              <p:nvPr/>
            </p:nvSpPr>
            <p:spPr bwMode="auto">
              <a:xfrm rot="16200000">
                <a:off x="8117856" y="772287"/>
                <a:ext cx="1163619" cy="1369744"/>
              </a:xfrm>
              <a:prstGeom prst="homePlate">
                <a:avLst>
                  <a:gd name="adj" fmla="val 33473"/>
                </a:avLst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山形 137"/>
              <p:cNvSpPr/>
              <p:nvPr/>
            </p:nvSpPr>
            <p:spPr bwMode="auto">
              <a:xfrm rot="16200000">
                <a:off x="8447431" y="316792"/>
                <a:ext cx="504468" cy="1552669"/>
              </a:xfrm>
              <a:prstGeom prst="chevron">
                <a:avLst>
                  <a:gd name="adj" fmla="val 88301"/>
                </a:avLst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8053314" y="2289157"/>
              <a:ext cx="1330745" cy="132800"/>
              <a:chOff x="8053314" y="2289157"/>
              <a:chExt cx="1330745" cy="132800"/>
            </a:xfrm>
          </p:grpSpPr>
          <p:sp>
            <p:nvSpPr>
              <p:cNvPr id="139" name="フリーフォーム 138"/>
              <p:cNvSpPr/>
              <p:nvPr/>
            </p:nvSpPr>
            <p:spPr bwMode="auto">
              <a:xfrm flipH="1">
                <a:off x="8053314" y="2289157"/>
                <a:ext cx="226302" cy="132800"/>
              </a:xfrm>
              <a:custGeom>
                <a:avLst/>
                <a:gdLst>
                  <a:gd name="connsiteX0" fmla="*/ 0 w 609600"/>
                  <a:gd name="connsiteY0" fmla="*/ 342900 h 373380"/>
                  <a:gd name="connsiteX1" fmla="*/ 220980 w 609600"/>
                  <a:gd name="connsiteY1" fmla="*/ 0 h 373380"/>
                  <a:gd name="connsiteX2" fmla="*/ 175260 w 609600"/>
                  <a:gd name="connsiteY2" fmla="*/ 266700 h 373380"/>
                  <a:gd name="connsiteX3" fmla="*/ 396240 w 609600"/>
                  <a:gd name="connsiteY3" fmla="*/ 0 h 373380"/>
                  <a:gd name="connsiteX4" fmla="*/ 381000 w 609600"/>
                  <a:gd name="connsiteY4" fmla="*/ 251460 h 373380"/>
                  <a:gd name="connsiteX5" fmla="*/ 609600 w 609600"/>
                  <a:gd name="connsiteY5" fmla="*/ 7620 h 373380"/>
                  <a:gd name="connsiteX6" fmla="*/ 601980 w 609600"/>
                  <a:gd name="connsiteY6" fmla="*/ 373380 h 373380"/>
                  <a:gd name="connsiteX0" fmla="*/ 0 w 594360"/>
                  <a:gd name="connsiteY0" fmla="*/ 369570 h 373380"/>
                  <a:gd name="connsiteX1" fmla="*/ 205740 w 594360"/>
                  <a:gd name="connsiteY1" fmla="*/ 0 h 373380"/>
                  <a:gd name="connsiteX2" fmla="*/ 160020 w 594360"/>
                  <a:gd name="connsiteY2" fmla="*/ 266700 h 373380"/>
                  <a:gd name="connsiteX3" fmla="*/ 381000 w 594360"/>
                  <a:gd name="connsiteY3" fmla="*/ 0 h 373380"/>
                  <a:gd name="connsiteX4" fmla="*/ 365760 w 594360"/>
                  <a:gd name="connsiteY4" fmla="*/ 251460 h 373380"/>
                  <a:gd name="connsiteX5" fmla="*/ 594360 w 594360"/>
                  <a:gd name="connsiteY5" fmla="*/ 7620 h 373380"/>
                  <a:gd name="connsiteX6" fmla="*/ 586740 w 59436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365760 w 601980"/>
                  <a:gd name="connsiteY4" fmla="*/ 25146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63880 w 601980"/>
                  <a:gd name="connsiteY5" fmla="*/ 41910 h 373380"/>
                  <a:gd name="connsiteX6" fmla="*/ 601980 w 601980"/>
                  <a:gd name="connsiteY6" fmla="*/ 373380 h 373380"/>
                  <a:gd name="connsiteX0" fmla="*/ 0 w 636270"/>
                  <a:gd name="connsiteY0" fmla="*/ 369570 h 373380"/>
                  <a:gd name="connsiteX1" fmla="*/ 182880 w 636270"/>
                  <a:gd name="connsiteY1" fmla="*/ 26670 h 373380"/>
                  <a:gd name="connsiteX2" fmla="*/ 205740 w 636270"/>
                  <a:gd name="connsiteY2" fmla="*/ 266700 h 373380"/>
                  <a:gd name="connsiteX3" fmla="*/ 381000 w 636270"/>
                  <a:gd name="connsiteY3" fmla="*/ 0 h 373380"/>
                  <a:gd name="connsiteX4" fmla="*/ 445770 w 636270"/>
                  <a:gd name="connsiteY4" fmla="*/ 255270 h 373380"/>
                  <a:gd name="connsiteX5" fmla="*/ 563880 w 636270"/>
                  <a:gd name="connsiteY5" fmla="*/ 41910 h 373380"/>
                  <a:gd name="connsiteX6" fmla="*/ 636270 w 636270"/>
                  <a:gd name="connsiteY6" fmla="*/ 373380 h 37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6270" h="373380">
                    <a:moveTo>
                      <a:pt x="0" y="369570"/>
                    </a:moveTo>
                    <a:lnTo>
                      <a:pt x="182880" y="26670"/>
                    </a:lnTo>
                    <a:lnTo>
                      <a:pt x="205740" y="266700"/>
                    </a:lnTo>
                    <a:lnTo>
                      <a:pt x="381000" y="0"/>
                    </a:lnTo>
                    <a:lnTo>
                      <a:pt x="445770" y="255270"/>
                    </a:lnTo>
                    <a:lnTo>
                      <a:pt x="563880" y="41910"/>
                    </a:lnTo>
                    <a:lnTo>
                      <a:pt x="636270" y="373380"/>
                    </a:lnTo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40" name="フリーフォーム 139"/>
              <p:cNvSpPr/>
              <p:nvPr/>
            </p:nvSpPr>
            <p:spPr bwMode="auto">
              <a:xfrm flipH="1">
                <a:off x="9153656" y="2289157"/>
                <a:ext cx="226302" cy="132800"/>
              </a:xfrm>
              <a:custGeom>
                <a:avLst/>
                <a:gdLst>
                  <a:gd name="connsiteX0" fmla="*/ 0 w 609600"/>
                  <a:gd name="connsiteY0" fmla="*/ 342900 h 373380"/>
                  <a:gd name="connsiteX1" fmla="*/ 220980 w 609600"/>
                  <a:gd name="connsiteY1" fmla="*/ 0 h 373380"/>
                  <a:gd name="connsiteX2" fmla="*/ 175260 w 609600"/>
                  <a:gd name="connsiteY2" fmla="*/ 266700 h 373380"/>
                  <a:gd name="connsiteX3" fmla="*/ 396240 w 609600"/>
                  <a:gd name="connsiteY3" fmla="*/ 0 h 373380"/>
                  <a:gd name="connsiteX4" fmla="*/ 381000 w 609600"/>
                  <a:gd name="connsiteY4" fmla="*/ 251460 h 373380"/>
                  <a:gd name="connsiteX5" fmla="*/ 609600 w 609600"/>
                  <a:gd name="connsiteY5" fmla="*/ 7620 h 373380"/>
                  <a:gd name="connsiteX6" fmla="*/ 601980 w 609600"/>
                  <a:gd name="connsiteY6" fmla="*/ 373380 h 373380"/>
                  <a:gd name="connsiteX0" fmla="*/ 0 w 594360"/>
                  <a:gd name="connsiteY0" fmla="*/ 369570 h 373380"/>
                  <a:gd name="connsiteX1" fmla="*/ 205740 w 594360"/>
                  <a:gd name="connsiteY1" fmla="*/ 0 h 373380"/>
                  <a:gd name="connsiteX2" fmla="*/ 160020 w 594360"/>
                  <a:gd name="connsiteY2" fmla="*/ 266700 h 373380"/>
                  <a:gd name="connsiteX3" fmla="*/ 381000 w 594360"/>
                  <a:gd name="connsiteY3" fmla="*/ 0 h 373380"/>
                  <a:gd name="connsiteX4" fmla="*/ 365760 w 594360"/>
                  <a:gd name="connsiteY4" fmla="*/ 251460 h 373380"/>
                  <a:gd name="connsiteX5" fmla="*/ 594360 w 594360"/>
                  <a:gd name="connsiteY5" fmla="*/ 7620 h 373380"/>
                  <a:gd name="connsiteX6" fmla="*/ 586740 w 59436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365760 w 601980"/>
                  <a:gd name="connsiteY4" fmla="*/ 25146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63880 w 601980"/>
                  <a:gd name="connsiteY5" fmla="*/ 41910 h 373380"/>
                  <a:gd name="connsiteX6" fmla="*/ 601980 w 601980"/>
                  <a:gd name="connsiteY6" fmla="*/ 373380 h 373380"/>
                  <a:gd name="connsiteX0" fmla="*/ 0 w 636270"/>
                  <a:gd name="connsiteY0" fmla="*/ 369570 h 373380"/>
                  <a:gd name="connsiteX1" fmla="*/ 182880 w 636270"/>
                  <a:gd name="connsiteY1" fmla="*/ 26670 h 373380"/>
                  <a:gd name="connsiteX2" fmla="*/ 205740 w 636270"/>
                  <a:gd name="connsiteY2" fmla="*/ 266700 h 373380"/>
                  <a:gd name="connsiteX3" fmla="*/ 381000 w 636270"/>
                  <a:gd name="connsiteY3" fmla="*/ 0 h 373380"/>
                  <a:gd name="connsiteX4" fmla="*/ 445770 w 636270"/>
                  <a:gd name="connsiteY4" fmla="*/ 255270 h 373380"/>
                  <a:gd name="connsiteX5" fmla="*/ 563880 w 636270"/>
                  <a:gd name="connsiteY5" fmla="*/ 41910 h 373380"/>
                  <a:gd name="connsiteX6" fmla="*/ 636270 w 636270"/>
                  <a:gd name="connsiteY6" fmla="*/ 373380 h 37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6270" h="373380">
                    <a:moveTo>
                      <a:pt x="0" y="369570"/>
                    </a:moveTo>
                    <a:lnTo>
                      <a:pt x="182880" y="26670"/>
                    </a:lnTo>
                    <a:lnTo>
                      <a:pt x="205740" y="266700"/>
                    </a:lnTo>
                    <a:lnTo>
                      <a:pt x="381000" y="0"/>
                    </a:lnTo>
                    <a:lnTo>
                      <a:pt x="445770" y="255270"/>
                    </a:lnTo>
                    <a:lnTo>
                      <a:pt x="563880" y="41910"/>
                    </a:lnTo>
                    <a:lnTo>
                      <a:pt x="636270" y="373380"/>
                    </a:lnTo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41" name="フリーフォーム 140"/>
              <p:cNvSpPr/>
              <p:nvPr/>
            </p:nvSpPr>
            <p:spPr bwMode="auto">
              <a:xfrm>
                <a:off x="8057416" y="2289157"/>
                <a:ext cx="226302" cy="132800"/>
              </a:xfrm>
              <a:custGeom>
                <a:avLst/>
                <a:gdLst>
                  <a:gd name="connsiteX0" fmla="*/ 0 w 609600"/>
                  <a:gd name="connsiteY0" fmla="*/ 342900 h 373380"/>
                  <a:gd name="connsiteX1" fmla="*/ 220980 w 609600"/>
                  <a:gd name="connsiteY1" fmla="*/ 0 h 373380"/>
                  <a:gd name="connsiteX2" fmla="*/ 175260 w 609600"/>
                  <a:gd name="connsiteY2" fmla="*/ 266700 h 373380"/>
                  <a:gd name="connsiteX3" fmla="*/ 396240 w 609600"/>
                  <a:gd name="connsiteY3" fmla="*/ 0 h 373380"/>
                  <a:gd name="connsiteX4" fmla="*/ 381000 w 609600"/>
                  <a:gd name="connsiteY4" fmla="*/ 251460 h 373380"/>
                  <a:gd name="connsiteX5" fmla="*/ 609600 w 609600"/>
                  <a:gd name="connsiteY5" fmla="*/ 7620 h 373380"/>
                  <a:gd name="connsiteX6" fmla="*/ 601980 w 609600"/>
                  <a:gd name="connsiteY6" fmla="*/ 373380 h 373380"/>
                  <a:gd name="connsiteX0" fmla="*/ 0 w 594360"/>
                  <a:gd name="connsiteY0" fmla="*/ 369570 h 373380"/>
                  <a:gd name="connsiteX1" fmla="*/ 205740 w 594360"/>
                  <a:gd name="connsiteY1" fmla="*/ 0 h 373380"/>
                  <a:gd name="connsiteX2" fmla="*/ 160020 w 594360"/>
                  <a:gd name="connsiteY2" fmla="*/ 266700 h 373380"/>
                  <a:gd name="connsiteX3" fmla="*/ 381000 w 594360"/>
                  <a:gd name="connsiteY3" fmla="*/ 0 h 373380"/>
                  <a:gd name="connsiteX4" fmla="*/ 365760 w 594360"/>
                  <a:gd name="connsiteY4" fmla="*/ 251460 h 373380"/>
                  <a:gd name="connsiteX5" fmla="*/ 594360 w 594360"/>
                  <a:gd name="connsiteY5" fmla="*/ 7620 h 373380"/>
                  <a:gd name="connsiteX6" fmla="*/ 586740 w 59436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365760 w 601980"/>
                  <a:gd name="connsiteY4" fmla="*/ 25146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63880 w 601980"/>
                  <a:gd name="connsiteY5" fmla="*/ 41910 h 373380"/>
                  <a:gd name="connsiteX6" fmla="*/ 601980 w 601980"/>
                  <a:gd name="connsiteY6" fmla="*/ 373380 h 373380"/>
                  <a:gd name="connsiteX0" fmla="*/ 0 w 636270"/>
                  <a:gd name="connsiteY0" fmla="*/ 369570 h 373380"/>
                  <a:gd name="connsiteX1" fmla="*/ 182880 w 636270"/>
                  <a:gd name="connsiteY1" fmla="*/ 26670 h 373380"/>
                  <a:gd name="connsiteX2" fmla="*/ 205740 w 636270"/>
                  <a:gd name="connsiteY2" fmla="*/ 266700 h 373380"/>
                  <a:gd name="connsiteX3" fmla="*/ 381000 w 636270"/>
                  <a:gd name="connsiteY3" fmla="*/ 0 h 373380"/>
                  <a:gd name="connsiteX4" fmla="*/ 445770 w 636270"/>
                  <a:gd name="connsiteY4" fmla="*/ 255270 h 373380"/>
                  <a:gd name="connsiteX5" fmla="*/ 563880 w 636270"/>
                  <a:gd name="connsiteY5" fmla="*/ 41910 h 373380"/>
                  <a:gd name="connsiteX6" fmla="*/ 636270 w 636270"/>
                  <a:gd name="connsiteY6" fmla="*/ 373380 h 37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6270" h="373380">
                    <a:moveTo>
                      <a:pt x="0" y="369570"/>
                    </a:moveTo>
                    <a:lnTo>
                      <a:pt x="182880" y="26670"/>
                    </a:lnTo>
                    <a:lnTo>
                      <a:pt x="205740" y="266700"/>
                    </a:lnTo>
                    <a:lnTo>
                      <a:pt x="381000" y="0"/>
                    </a:lnTo>
                    <a:lnTo>
                      <a:pt x="445770" y="255270"/>
                    </a:lnTo>
                    <a:lnTo>
                      <a:pt x="563880" y="41910"/>
                    </a:lnTo>
                    <a:lnTo>
                      <a:pt x="636270" y="373380"/>
                    </a:lnTo>
                  </a:path>
                </a:pathLst>
              </a:custGeom>
              <a:solidFill>
                <a:srgbClr val="92D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42" name="フリーフォーム 141"/>
              <p:cNvSpPr/>
              <p:nvPr/>
            </p:nvSpPr>
            <p:spPr bwMode="auto">
              <a:xfrm>
                <a:off x="9157757" y="2289157"/>
                <a:ext cx="226302" cy="132800"/>
              </a:xfrm>
              <a:custGeom>
                <a:avLst/>
                <a:gdLst>
                  <a:gd name="connsiteX0" fmla="*/ 0 w 609600"/>
                  <a:gd name="connsiteY0" fmla="*/ 342900 h 373380"/>
                  <a:gd name="connsiteX1" fmla="*/ 220980 w 609600"/>
                  <a:gd name="connsiteY1" fmla="*/ 0 h 373380"/>
                  <a:gd name="connsiteX2" fmla="*/ 175260 w 609600"/>
                  <a:gd name="connsiteY2" fmla="*/ 266700 h 373380"/>
                  <a:gd name="connsiteX3" fmla="*/ 396240 w 609600"/>
                  <a:gd name="connsiteY3" fmla="*/ 0 h 373380"/>
                  <a:gd name="connsiteX4" fmla="*/ 381000 w 609600"/>
                  <a:gd name="connsiteY4" fmla="*/ 251460 h 373380"/>
                  <a:gd name="connsiteX5" fmla="*/ 609600 w 609600"/>
                  <a:gd name="connsiteY5" fmla="*/ 7620 h 373380"/>
                  <a:gd name="connsiteX6" fmla="*/ 601980 w 609600"/>
                  <a:gd name="connsiteY6" fmla="*/ 373380 h 373380"/>
                  <a:gd name="connsiteX0" fmla="*/ 0 w 594360"/>
                  <a:gd name="connsiteY0" fmla="*/ 369570 h 373380"/>
                  <a:gd name="connsiteX1" fmla="*/ 205740 w 594360"/>
                  <a:gd name="connsiteY1" fmla="*/ 0 h 373380"/>
                  <a:gd name="connsiteX2" fmla="*/ 160020 w 594360"/>
                  <a:gd name="connsiteY2" fmla="*/ 266700 h 373380"/>
                  <a:gd name="connsiteX3" fmla="*/ 381000 w 594360"/>
                  <a:gd name="connsiteY3" fmla="*/ 0 h 373380"/>
                  <a:gd name="connsiteX4" fmla="*/ 365760 w 594360"/>
                  <a:gd name="connsiteY4" fmla="*/ 251460 h 373380"/>
                  <a:gd name="connsiteX5" fmla="*/ 594360 w 594360"/>
                  <a:gd name="connsiteY5" fmla="*/ 7620 h 373380"/>
                  <a:gd name="connsiteX6" fmla="*/ 586740 w 59436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365760 w 601980"/>
                  <a:gd name="connsiteY4" fmla="*/ 25146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63880 w 601980"/>
                  <a:gd name="connsiteY5" fmla="*/ 41910 h 373380"/>
                  <a:gd name="connsiteX6" fmla="*/ 601980 w 601980"/>
                  <a:gd name="connsiteY6" fmla="*/ 373380 h 373380"/>
                  <a:gd name="connsiteX0" fmla="*/ 0 w 636270"/>
                  <a:gd name="connsiteY0" fmla="*/ 369570 h 373380"/>
                  <a:gd name="connsiteX1" fmla="*/ 182880 w 636270"/>
                  <a:gd name="connsiteY1" fmla="*/ 26670 h 373380"/>
                  <a:gd name="connsiteX2" fmla="*/ 205740 w 636270"/>
                  <a:gd name="connsiteY2" fmla="*/ 266700 h 373380"/>
                  <a:gd name="connsiteX3" fmla="*/ 381000 w 636270"/>
                  <a:gd name="connsiteY3" fmla="*/ 0 h 373380"/>
                  <a:gd name="connsiteX4" fmla="*/ 445770 w 636270"/>
                  <a:gd name="connsiteY4" fmla="*/ 255270 h 373380"/>
                  <a:gd name="connsiteX5" fmla="*/ 563880 w 636270"/>
                  <a:gd name="connsiteY5" fmla="*/ 41910 h 373380"/>
                  <a:gd name="connsiteX6" fmla="*/ 636270 w 636270"/>
                  <a:gd name="connsiteY6" fmla="*/ 373380 h 37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6270" h="373380">
                    <a:moveTo>
                      <a:pt x="0" y="369570"/>
                    </a:moveTo>
                    <a:lnTo>
                      <a:pt x="182880" y="26670"/>
                    </a:lnTo>
                    <a:lnTo>
                      <a:pt x="205740" y="266700"/>
                    </a:lnTo>
                    <a:lnTo>
                      <a:pt x="381000" y="0"/>
                    </a:lnTo>
                    <a:lnTo>
                      <a:pt x="445770" y="255270"/>
                    </a:lnTo>
                    <a:lnTo>
                      <a:pt x="563880" y="41910"/>
                    </a:lnTo>
                    <a:lnTo>
                      <a:pt x="636270" y="373380"/>
                    </a:lnTo>
                  </a:path>
                </a:pathLst>
              </a:custGeom>
              <a:solidFill>
                <a:srgbClr val="92D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6" name="グループ化 35"/>
          <p:cNvGrpSpPr/>
          <p:nvPr/>
        </p:nvGrpSpPr>
        <p:grpSpPr>
          <a:xfrm>
            <a:off x="6033120" y="904616"/>
            <a:ext cx="1578337" cy="1503500"/>
            <a:chOff x="6033120" y="904616"/>
            <a:chExt cx="1578337" cy="1503500"/>
          </a:xfrm>
        </p:grpSpPr>
        <p:sp>
          <p:nvSpPr>
            <p:cNvPr id="35" name="正方形/長方形 34"/>
            <p:cNvSpPr/>
            <p:nvPr/>
          </p:nvSpPr>
          <p:spPr bwMode="auto">
            <a:xfrm>
              <a:off x="6154022" y="2078850"/>
              <a:ext cx="1343453" cy="85871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" name="正方形/長方形 33"/>
            <p:cNvSpPr/>
            <p:nvPr/>
          </p:nvSpPr>
          <p:spPr bwMode="auto">
            <a:xfrm>
              <a:off x="6154022" y="960244"/>
              <a:ext cx="1343453" cy="893581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6105255" y="960244"/>
              <a:ext cx="90010" cy="1435686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正方形/長方形 31"/>
            <p:cNvSpPr/>
            <p:nvPr/>
          </p:nvSpPr>
          <p:spPr bwMode="auto">
            <a:xfrm>
              <a:off x="7452471" y="960244"/>
              <a:ext cx="90010" cy="1435686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" name="台形 32"/>
            <p:cNvSpPr/>
            <p:nvPr/>
          </p:nvSpPr>
          <p:spPr bwMode="auto">
            <a:xfrm rot="10800000">
              <a:off x="6033120" y="904616"/>
              <a:ext cx="1575175" cy="111257"/>
            </a:xfrm>
            <a:prstGeom prst="trapezoid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片側の 2 つの角を切り取った四角形 11"/>
            <p:cNvSpPr/>
            <p:nvPr/>
          </p:nvSpPr>
          <p:spPr bwMode="auto">
            <a:xfrm>
              <a:off x="6033120" y="2322357"/>
              <a:ext cx="225025" cy="85759"/>
            </a:xfrm>
            <a:prstGeom prst="snip2Same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" name="片側の 2 つの角を切り取った四角形 36"/>
            <p:cNvSpPr/>
            <p:nvPr/>
          </p:nvSpPr>
          <p:spPr bwMode="auto">
            <a:xfrm>
              <a:off x="7386432" y="2322357"/>
              <a:ext cx="225025" cy="85759"/>
            </a:xfrm>
            <a:prstGeom prst="snip2Same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4160130" y="846007"/>
            <a:ext cx="1602960" cy="1562109"/>
            <a:chOff x="4160130" y="846007"/>
            <a:chExt cx="1602960" cy="1562109"/>
          </a:xfrm>
        </p:grpSpPr>
        <p:sp>
          <p:nvSpPr>
            <p:cNvPr id="83" name="正方形/長方形 82"/>
            <p:cNvSpPr/>
            <p:nvPr/>
          </p:nvSpPr>
          <p:spPr bwMode="auto">
            <a:xfrm>
              <a:off x="4460240" y="2105537"/>
              <a:ext cx="985600" cy="53464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" name="正方形/長方形 80"/>
            <p:cNvSpPr/>
            <p:nvPr/>
          </p:nvSpPr>
          <p:spPr bwMode="auto">
            <a:xfrm>
              <a:off x="5409295" y="1678086"/>
              <a:ext cx="90010" cy="717843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" name="正方形/長方形 76"/>
            <p:cNvSpPr/>
            <p:nvPr/>
          </p:nvSpPr>
          <p:spPr bwMode="auto">
            <a:xfrm>
              <a:off x="4428855" y="1678086"/>
              <a:ext cx="90010" cy="717843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" name="片側の 2 つの角を切り取った四角形 77"/>
            <p:cNvSpPr/>
            <p:nvPr/>
          </p:nvSpPr>
          <p:spPr bwMode="auto">
            <a:xfrm>
              <a:off x="4356720" y="2322357"/>
              <a:ext cx="225025" cy="85759"/>
            </a:xfrm>
            <a:prstGeom prst="snip2Same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" name="正方形/長方形 74"/>
            <p:cNvSpPr/>
            <p:nvPr/>
          </p:nvSpPr>
          <p:spPr bwMode="auto">
            <a:xfrm>
              <a:off x="4318091" y="1166261"/>
              <a:ext cx="1290230" cy="732569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正方形/長方形 21"/>
            <p:cNvSpPr/>
            <p:nvPr/>
          </p:nvSpPr>
          <p:spPr bwMode="auto">
            <a:xfrm>
              <a:off x="4367935" y="1111001"/>
              <a:ext cx="1190541" cy="742824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4" name="グループ化 63"/>
            <p:cNvGrpSpPr/>
            <p:nvPr/>
          </p:nvGrpSpPr>
          <p:grpSpPr>
            <a:xfrm>
              <a:off x="4160130" y="978316"/>
              <a:ext cx="1602960" cy="265375"/>
              <a:chOff x="4160130" y="960244"/>
              <a:chExt cx="1485165" cy="229130"/>
            </a:xfrm>
          </p:grpSpPr>
          <p:sp>
            <p:nvSpPr>
              <p:cNvPr id="65" name="台形 64"/>
              <p:cNvSpPr/>
              <p:nvPr/>
            </p:nvSpPr>
            <p:spPr bwMode="auto">
              <a:xfrm>
                <a:off x="4160130" y="960244"/>
                <a:ext cx="1485165" cy="229130"/>
              </a:xfrm>
              <a:prstGeom prst="trapezoid">
                <a:avLst>
                  <a:gd name="adj" fmla="val 82644"/>
                </a:avLst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台形 65"/>
              <p:cNvSpPr/>
              <p:nvPr/>
            </p:nvSpPr>
            <p:spPr bwMode="auto">
              <a:xfrm>
                <a:off x="4203854" y="960244"/>
                <a:ext cx="1397716" cy="229130"/>
              </a:xfrm>
              <a:prstGeom prst="trapezoid">
                <a:avLst>
                  <a:gd name="adj" fmla="val 82644"/>
                </a:avLst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台形 70"/>
              <p:cNvSpPr/>
              <p:nvPr/>
            </p:nvSpPr>
            <p:spPr bwMode="auto">
              <a:xfrm>
                <a:off x="4554761" y="960244"/>
                <a:ext cx="698858" cy="229130"/>
              </a:xfrm>
              <a:prstGeom prst="trapezoid">
                <a:avLst>
                  <a:gd name="adj" fmla="val 82644"/>
                </a:avLst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2" name="正方形/長方形 71"/>
            <p:cNvSpPr/>
            <p:nvPr/>
          </p:nvSpPr>
          <p:spPr bwMode="auto">
            <a:xfrm>
              <a:off x="4424122" y="927968"/>
              <a:ext cx="1057836" cy="81961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" name="正方形/長方形 72"/>
            <p:cNvSpPr/>
            <p:nvPr/>
          </p:nvSpPr>
          <p:spPr bwMode="auto">
            <a:xfrm>
              <a:off x="4364743" y="846007"/>
              <a:ext cx="97149" cy="163922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" name="正方形/長方形 73"/>
            <p:cNvSpPr/>
            <p:nvPr/>
          </p:nvSpPr>
          <p:spPr bwMode="auto">
            <a:xfrm>
              <a:off x="5461327" y="846007"/>
              <a:ext cx="97149" cy="163922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" name="片側の 2 つの角を切り取った四角形 81"/>
            <p:cNvSpPr/>
            <p:nvPr/>
          </p:nvSpPr>
          <p:spPr bwMode="auto">
            <a:xfrm>
              <a:off x="5337160" y="2322357"/>
              <a:ext cx="225025" cy="85759"/>
            </a:xfrm>
            <a:prstGeom prst="snip2Same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2797731" y="875349"/>
            <a:ext cx="530118" cy="1520581"/>
            <a:chOff x="2797731" y="875349"/>
            <a:chExt cx="530118" cy="1520581"/>
          </a:xfrm>
        </p:grpSpPr>
        <p:sp>
          <p:nvSpPr>
            <p:cNvPr id="95" name="円/楕円 94"/>
            <p:cNvSpPr/>
            <p:nvPr/>
          </p:nvSpPr>
          <p:spPr bwMode="auto">
            <a:xfrm>
              <a:off x="2848393" y="2224412"/>
              <a:ext cx="428795" cy="171518"/>
            </a:xfrm>
            <a:prstGeom prst="ellipse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50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6" name="角丸四角形 95"/>
            <p:cNvSpPr/>
            <p:nvPr/>
          </p:nvSpPr>
          <p:spPr bwMode="auto">
            <a:xfrm>
              <a:off x="3033809" y="1281363"/>
              <a:ext cx="57961" cy="102880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7" name="角丸四角形 96"/>
            <p:cNvSpPr/>
            <p:nvPr/>
          </p:nvSpPr>
          <p:spPr bwMode="auto">
            <a:xfrm>
              <a:off x="2797731" y="875349"/>
              <a:ext cx="530118" cy="673531"/>
            </a:xfrm>
            <a:prstGeom prst="round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4" name="グループ化 43"/>
          <p:cNvGrpSpPr/>
          <p:nvPr/>
        </p:nvGrpSpPr>
        <p:grpSpPr>
          <a:xfrm>
            <a:off x="7923330" y="2791613"/>
            <a:ext cx="1552669" cy="1581064"/>
            <a:chOff x="7923330" y="2791613"/>
            <a:chExt cx="1552669" cy="1581064"/>
          </a:xfrm>
        </p:grpSpPr>
        <p:grpSp>
          <p:nvGrpSpPr>
            <p:cNvPr id="111" name="グループ化 110"/>
            <p:cNvGrpSpPr/>
            <p:nvPr/>
          </p:nvGrpSpPr>
          <p:grpSpPr>
            <a:xfrm>
              <a:off x="7923330" y="2791613"/>
              <a:ext cx="1552669" cy="1564342"/>
              <a:chOff x="7923330" y="840893"/>
              <a:chExt cx="1552669" cy="1564342"/>
            </a:xfrm>
          </p:grpSpPr>
          <p:sp>
            <p:nvSpPr>
              <p:cNvPr id="112" name="角丸四角形 111"/>
              <p:cNvSpPr/>
              <p:nvPr/>
            </p:nvSpPr>
            <p:spPr bwMode="auto">
              <a:xfrm>
                <a:off x="9221119" y="1878899"/>
                <a:ext cx="71121" cy="52633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3" name="角丸四角形 112"/>
              <p:cNvSpPr/>
              <p:nvPr/>
            </p:nvSpPr>
            <p:spPr bwMode="auto">
              <a:xfrm>
                <a:off x="8120778" y="1878899"/>
                <a:ext cx="71121" cy="52633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27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4" name="ホームベース 113"/>
              <p:cNvSpPr/>
              <p:nvPr/>
            </p:nvSpPr>
            <p:spPr bwMode="auto">
              <a:xfrm rot="16200000">
                <a:off x="8117856" y="772287"/>
                <a:ext cx="1163619" cy="1369744"/>
              </a:xfrm>
              <a:prstGeom prst="homePlate">
                <a:avLst>
                  <a:gd name="adj" fmla="val 33473"/>
                </a:avLst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5" name="山形 114"/>
              <p:cNvSpPr/>
              <p:nvPr/>
            </p:nvSpPr>
            <p:spPr bwMode="auto">
              <a:xfrm rot="16200000">
                <a:off x="8447431" y="316792"/>
                <a:ext cx="504468" cy="1552669"/>
              </a:xfrm>
              <a:prstGeom prst="chevron">
                <a:avLst>
                  <a:gd name="adj" fmla="val 88301"/>
                </a:avLst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" name="グループ化 115"/>
            <p:cNvGrpSpPr/>
            <p:nvPr/>
          </p:nvGrpSpPr>
          <p:grpSpPr>
            <a:xfrm>
              <a:off x="8053314" y="4239877"/>
              <a:ext cx="1330745" cy="132800"/>
              <a:chOff x="8053314" y="2289157"/>
              <a:chExt cx="1330745" cy="132800"/>
            </a:xfrm>
          </p:grpSpPr>
          <p:sp>
            <p:nvSpPr>
              <p:cNvPr id="117" name="フリーフォーム 116"/>
              <p:cNvSpPr/>
              <p:nvPr/>
            </p:nvSpPr>
            <p:spPr bwMode="auto">
              <a:xfrm flipH="1">
                <a:off x="8053314" y="2289157"/>
                <a:ext cx="226302" cy="132800"/>
              </a:xfrm>
              <a:custGeom>
                <a:avLst/>
                <a:gdLst>
                  <a:gd name="connsiteX0" fmla="*/ 0 w 609600"/>
                  <a:gd name="connsiteY0" fmla="*/ 342900 h 373380"/>
                  <a:gd name="connsiteX1" fmla="*/ 220980 w 609600"/>
                  <a:gd name="connsiteY1" fmla="*/ 0 h 373380"/>
                  <a:gd name="connsiteX2" fmla="*/ 175260 w 609600"/>
                  <a:gd name="connsiteY2" fmla="*/ 266700 h 373380"/>
                  <a:gd name="connsiteX3" fmla="*/ 396240 w 609600"/>
                  <a:gd name="connsiteY3" fmla="*/ 0 h 373380"/>
                  <a:gd name="connsiteX4" fmla="*/ 381000 w 609600"/>
                  <a:gd name="connsiteY4" fmla="*/ 251460 h 373380"/>
                  <a:gd name="connsiteX5" fmla="*/ 609600 w 609600"/>
                  <a:gd name="connsiteY5" fmla="*/ 7620 h 373380"/>
                  <a:gd name="connsiteX6" fmla="*/ 601980 w 609600"/>
                  <a:gd name="connsiteY6" fmla="*/ 373380 h 373380"/>
                  <a:gd name="connsiteX0" fmla="*/ 0 w 594360"/>
                  <a:gd name="connsiteY0" fmla="*/ 369570 h 373380"/>
                  <a:gd name="connsiteX1" fmla="*/ 205740 w 594360"/>
                  <a:gd name="connsiteY1" fmla="*/ 0 h 373380"/>
                  <a:gd name="connsiteX2" fmla="*/ 160020 w 594360"/>
                  <a:gd name="connsiteY2" fmla="*/ 266700 h 373380"/>
                  <a:gd name="connsiteX3" fmla="*/ 381000 w 594360"/>
                  <a:gd name="connsiteY3" fmla="*/ 0 h 373380"/>
                  <a:gd name="connsiteX4" fmla="*/ 365760 w 594360"/>
                  <a:gd name="connsiteY4" fmla="*/ 251460 h 373380"/>
                  <a:gd name="connsiteX5" fmla="*/ 594360 w 594360"/>
                  <a:gd name="connsiteY5" fmla="*/ 7620 h 373380"/>
                  <a:gd name="connsiteX6" fmla="*/ 586740 w 59436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365760 w 601980"/>
                  <a:gd name="connsiteY4" fmla="*/ 25146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63880 w 601980"/>
                  <a:gd name="connsiteY5" fmla="*/ 41910 h 373380"/>
                  <a:gd name="connsiteX6" fmla="*/ 601980 w 601980"/>
                  <a:gd name="connsiteY6" fmla="*/ 373380 h 373380"/>
                  <a:gd name="connsiteX0" fmla="*/ 0 w 636270"/>
                  <a:gd name="connsiteY0" fmla="*/ 369570 h 373380"/>
                  <a:gd name="connsiteX1" fmla="*/ 182880 w 636270"/>
                  <a:gd name="connsiteY1" fmla="*/ 26670 h 373380"/>
                  <a:gd name="connsiteX2" fmla="*/ 205740 w 636270"/>
                  <a:gd name="connsiteY2" fmla="*/ 266700 h 373380"/>
                  <a:gd name="connsiteX3" fmla="*/ 381000 w 636270"/>
                  <a:gd name="connsiteY3" fmla="*/ 0 h 373380"/>
                  <a:gd name="connsiteX4" fmla="*/ 445770 w 636270"/>
                  <a:gd name="connsiteY4" fmla="*/ 255270 h 373380"/>
                  <a:gd name="connsiteX5" fmla="*/ 563880 w 636270"/>
                  <a:gd name="connsiteY5" fmla="*/ 41910 h 373380"/>
                  <a:gd name="connsiteX6" fmla="*/ 636270 w 636270"/>
                  <a:gd name="connsiteY6" fmla="*/ 373380 h 37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6270" h="373380">
                    <a:moveTo>
                      <a:pt x="0" y="369570"/>
                    </a:moveTo>
                    <a:lnTo>
                      <a:pt x="182880" y="26670"/>
                    </a:lnTo>
                    <a:lnTo>
                      <a:pt x="205740" y="266700"/>
                    </a:lnTo>
                    <a:lnTo>
                      <a:pt x="381000" y="0"/>
                    </a:lnTo>
                    <a:lnTo>
                      <a:pt x="445770" y="255270"/>
                    </a:lnTo>
                    <a:lnTo>
                      <a:pt x="563880" y="41910"/>
                    </a:lnTo>
                    <a:lnTo>
                      <a:pt x="636270" y="373380"/>
                    </a:lnTo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18" name="フリーフォーム 117"/>
              <p:cNvSpPr/>
              <p:nvPr/>
            </p:nvSpPr>
            <p:spPr bwMode="auto">
              <a:xfrm flipH="1">
                <a:off x="9153656" y="2289157"/>
                <a:ext cx="226302" cy="132800"/>
              </a:xfrm>
              <a:custGeom>
                <a:avLst/>
                <a:gdLst>
                  <a:gd name="connsiteX0" fmla="*/ 0 w 609600"/>
                  <a:gd name="connsiteY0" fmla="*/ 342900 h 373380"/>
                  <a:gd name="connsiteX1" fmla="*/ 220980 w 609600"/>
                  <a:gd name="connsiteY1" fmla="*/ 0 h 373380"/>
                  <a:gd name="connsiteX2" fmla="*/ 175260 w 609600"/>
                  <a:gd name="connsiteY2" fmla="*/ 266700 h 373380"/>
                  <a:gd name="connsiteX3" fmla="*/ 396240 w 609600"/>
                  <a:gd name="connsiteY3" fmla="*/ 0 h 373380"/>
                  <a:gd name="connsiteX4" fmla="*/ 381000 w 609600"/>
                  <a:gd name="connsiteY4" fmla="*/ 251460 h 373380"/>
                  <a:gd name="connsiteX5" fmla="*/ 609600 w 609600"/>
                  <a:gd name="connsiteY5" fmla="*/ 7620 h 373380"/>
                  <a:gd name="connsiteX6" fmla="*/ 601980 w 609600"/>
                  <a:gd name="connsiteY6" fmla="*/ 373380 h 373380"/>
                  <a:gd name="connsiteX0" fmla="*/ 0 w 594360"/>
                  <a:gd name="connsiteY0" fmla="*/ 369570 h 373380"/>
                  <a:gd name="connsiteX1" fmla="*/ 205740 w 594360"/>
                  <a:gd name="connsiteY1" fmla="*/ 0 h 373380"/>
                  <a:gd name="connsiteX2" fmla="*/ 160020 w 594360"/>
                  <a:gd name="connsiteY2" fmla="*/ 266700 h 373380"/>
                  <a:gd name="connsiteX3" fmla="*/ 381000 w 594360"/>
                  <a:gd name="connsiteY3" fmla="*/ 0 h 373380"/>
                  <a:gd name="connsiteX4" fmla="*/ 365760 w 594360"/>
                  <a:gd name="connsiteY4" fmla="*/ 251460 h 373380"/>
                  <a:gd name="connsiteX5" fmla="*/ 594360 w 594360"/>
                  <a:gd name="connsiteY5" fmla="*/ 7620 h 373380"/>
                  <a:gd name="connsiteX6" fmla="*/ 586740 w 59436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365760 w 601980"/>
                  <a:gd name="connsiteY4" fmla="*/ 25146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63880 w 601980"/>
                  <a:gd name="connsiteY5" fmla="*/ 41910 h 373380"/>
                  <a:gd name="connsiteX6" fmla="*/ 601980 w 601980"/>
                  <a:gd name="connsiteY6" fmla="*/ 373380 h 373380"/>
                  <a:gd name="connsiteX0" fmla="*/ 0 w 636270"/>
                  <a:gd name="connsiteY0" fmla="*/ 369570 h 373380"/>
                  <a:gd name="connsiteX1" fmla="*/ 182880 w 636270"/>
                  <a:gd name="connsiteY1" fmla="*/ 26670 h 373380"/>
                  <a:gd name="connsiteX2" fmla="*/ 205740 w 636270"/>
                  <a:gd name="connsiteY2" fmla="*/ 266700 h 373380"/>
                  <a:gd name="connsiteX3" fmla="*/ 381000 w 636270"/>
                  <a:gd name="connsiteY3" fmla="*/ 0 h 373380"/>
                  <a:gd name="connsiteX4" fmla="*/ 445770 w 636270"/>
                  <a:gd name="connsiteY4" fmla="*/ 255270 h 373380"/>
                  <a:gd name="connsiteX5" fmla="*/ 563880 w 636270"/>
                  <a:gd name="connsiteY5" fmla="*/ 41910 h 373380"/>
                  <a:gd name="connsiteX6" fmla="*/ 636270 w 636270"/>
                  <a:gd name="connsiteY6" fmla="*/ 373380 h 37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6270" h="373380">
                    <a:moveTo>
                      <a:pt x="0" y="369570"/>
                    </a:moveTo>
                    <a:lnTo>
                      <a:pt x="182880" y="26670"/>
                    </a:lnTo>
                    <a:lnTo>
                      <a:pt x="205740" y="266700"/>
                    </a:lnTo>
                    <a:lnTo>
                      <a:pt x="381000" y="0"/>
                    </a:lnTo>
                    <a:lnTo>
                      <a:pt x="445770" y="255270"/>
                    </a:lnTo>
                    <a:lnTo>
                      <a:pt x="563880" y="41910"/>
                    </a:lnTo>
                    <a:lnTo>
                      <a:pt x="636270" y="373380"/>
                    </a:lnTo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19" name="フリーフォーム 118"/>
              <p:cNvSpPr/>
              <p:nvPr/>
            </p:nvSpPr>
            <p:spPr bwMode="auto">
              <a:xfrm>
                <a:off x="8057416" y="2289157"/>
                <a:ext cx="226302" cy="132800"/>
              </a:xfrm>
              <a:custGeom>
                <a:avLst/>
                <a:gdLst>
                  <a:gd name="connsiteX0" fmla="*/ 0 w 609600"/>
                  <a:gd name="connsiteY0" fmla="*/ 342900 h 373380"/>
                  <a:gd name="connsiteX1" fmla="*/ 220980 w 609600"/>
                  <a:gd name="connsiteY1" fmla="*/ 0 h 373380"/>
                  <a:gd name="connsiteX2" fmla="*/ 175260 w 609600"/>
                  <a:gd name="connsiteY2" fmla="*/ 266700 h 373380"/>
                  <a:gd name="connsiteX3" fmla="*/ 396240 w 609600"/>
                  <a:gd name="connsiteY3" fmla="*/ 0 h 373380"/>
                  <a:gd name="connsiteX4" fmla="*/ 381000 w 609600"/>
                  <a:gd name="connsiteY4" fmla="*/ 251460 h 373380"/>
                  <a:gd name="connsiteX5" fmla="*/ 609600 w 609600"/>
                  <a:gd name="connsiteY5" fmla="*/ 7620 h 373380"/>
                  <a:gd name="connsiteX6" fmla="*/ 601980 w 609600"/>
                  <a:gd name="connsiteY6" fmla="*/ 373380 h 373380"/>
                  <a:gd name="connsiteX0" fmla="*/ 0 w 594360"/>
                  <a:gd name="connsiteY0" fmla="*/ 369570 h 373380"/>
                  <a:gd name="connsiteX1" fmla="*/ 205740 w 594360"/>
                  <a:gd name="connsiteY1" fmla="*/ 0 h 373380"/>
                  <a:gd name="connsiteX2" fmla="*/ 160020 w 594360"/>
                  <a:gd name="connsiteY2" fmla="*/ 266700 h 373380"/>
                  <a:gd name="connsiteX3" fmla="*/ 381000 w 594360"/>
                  <a:gd name="connsiteY3" fmla="*/ 0 h 373380"/>
                  <a:gd name="connsiteX4" fmla="*/ 365760 w 594360"/>
                  <a:gd name="connsiteY4" fmla="*/ 251460 h 373380"/>
                  <a:gd name="connsiteX5" fmla="*/ 594360 w 594360"/>
                  <a:gd name="connsiteY5" fmla="*/ 7620 h 373380"/>
                  <a:gd name="connsiteX6" fmla="*/ 586740 w 59436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365760 w 601980"/>
                  <a:gd name="connsiteY4" fmla="*/ 25146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63880 w 601980"/>
                  <a:gd name="connsiteY5" fmla="*/ 41910 h 373380"/>
                  <a:gd name="connsiteX6" fmla="*/ 601980 w 601980"/>
                  <a:gd name="connsiteY6" fmla="*/ 373380 h 373380"/>
                  <a:gd name="connsiteX0" fmla="*/ 0 w 636270"/>
                  <a:gd name="connsiteY0" fmla="*/ 369570 h 373380"/>
                  <a:gd name="connsiteX1" fmla="*/ 182880 w 636270"/>
                  <a:gd name="connsiteY1" fmla="*/ 26670 h 373380"/>
                  <a:gd name="connsiteX2" fmla="*/ 205740 w 636270"/>
                  <a:gd name="connsiteY2" fmla="*/ 266700 h 373380"/>
                  <a:gd name="connsiteX3" fmla="*/ 381000 w 636270"/>
                  <a:gd name="connsiteY3" fmla="*/ 0 h 373380"/>
                  <a:gd name="connsiteX4" fmla="*/ 445770 w 636270"/>
                  <a:gd name="connsiteY4" fmla="*/ 255270 h 373380"/>
                  <a:gd name="connsiteX5" fmla="*/ 563880 w 636270"/>
                  <a:gd name="connsiteY5" fmla="*/ 41910 h 373380"/>
                  <a:gd name="connsiteX6" fmla="*/ 636270 w 636270"/>
                  <a:gd name="connsiteY6" fmla="*/ 373380 h 37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6270" h="373380">
                    <a:moveTo>
                      <a:pt x="0" y="369570"/>
                    </a:moveTo>
                    <a:lnTo>
                      <a:pt x="182880" y="26670"/>
                    </a:lnTo>
                    <a:lnTo>
                      <a:pt x="205740" y="266700"/>
                    </a:lnTo>
                    <a:lnTo>
                      <a:pt x="381000" y="0"/>
                    </a:lnTo>
                    <a:lnTo>
                      <a:pt x="445770" y="255270"/>
                    </a:lnTo>
                    <a:lnTo>
                      <a:pt x="563880" y="41910"/>
                    </a:lnTo>
                    <a:lnTo>
                      <a:pt x="636270" y="373380"/>
                    </a:lnTo>
                  </a:path>
                </a:pathLst>
              </a:custGeom>
              <a:solidFill>
                <a:srgbClr val="92D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20" name="フリーフォーム 119"/>
              <p:cNvSpPr/>
              <p:nvPr/>
            </p:nvSpPr>
            <p:spPr bwMode="auto">
              <a:xfrm>
                <a:off x="9157757" y="2289157"/>
                <a:ext cx="226302" cy="132800"/>
              </a:xfrm>
              <a:custGeom>
                <a:avLst/>
                <a:gdLst>
                  <a:gd name="connsiteX0" fmla="*/ 0 w 609600"/>
                  <a:gd name="connsiteY0" fmla="*/ 342900 h 373380"/>
                  <a:gd name="connsiteX1" fmla="*/ 220980 w 609600"/>
                  <a:gd name="connsiteY1" fmla="*/ 0 h 373380"/>
                  <a:gd name="connsiteX2" fmla="*/ 175260 w 609600"/>
                  <a:gd name="connsiteY2" fmla="*/ 266700 h 373380"/>
                  <a:gd name="connsiteX3" fmla="*/ 396240 w 609600"/>
                  <a:gd name="connsiteY3" fmla="*/ 0 h 373380"/>
                  <a:gd name="connsiteX4" fmla="*/ 381000 w 609600"/>
                  <a:gd name="connsiteY4" fmla="*/ 251460 h 373380"/>
                  <a:gd name="connsiteX5" fmla="*/ 609600 w 609600"/>
                  <a:gd name="connsiteY5" fmla="*/ 7620 h 373380"/>
                  <a:gd name="connsiteX6" fmla="*/ 601980 w 609600"/>
                  <a:gd name="connsiteY6" fmla="*/ 373380 h 373380"/>
                  <a:gd name="connsiteX0" fmla="*/ 0 w 594360"/>
                  <a:gd name="connsiteY0" fmla="*/ 369570 h 373380"/>
                  <a:gd name="connsiteX1" fmla="*/ 205740 w 594360"/>
                  <a:gd name="connsiteY1" fmla="*/ 0 h 373380"/>
                  <a:gd name="connsiteX2" fmla="*/ 160020 w 594360"/>
                  <a:gd name="connsiteY2" fmla="*/ 266700 h 373380"/>
                  <a:gd name="connsiteX3" fmla="*/ 381000 w 594360"/>
                  <a:gd name="connsiteY3" fmla="*/ 0 h 373380"/>
                  <a:gd name="connsiteX4" fmla="*/ 365760 w 594360"/>
                  <a:gd name="connsiteY4" fmla="*/ 251460 h 373380"/>
                  <a:gd name="connsiteX5" fmla="*/ 594360 w 594360"/>
                  <a:gd name="connsiteY5" fmla="*/ 7620 h 373380"/>
                  <a:gd name="connsiteX6" fmla="*/ 586740 w 59436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365760 w 601980"/>
                  <a:gd name="connsiteY4" fmla="*/ 25146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63880 w 601980"/>
                  <a:gd name="connsiteY5" fmla="*/ 41910 h 373380"/>
                  <a:gd name="connsiteX6" fmla="*/ 601980 w 601980"/>
                  <a:gd name="connsiteY6" fmla="*/ 373380 h 373380"/>
                  <a:gd name="connsiteX0" fmla="*/ 0 w 636270"/>
                  <a:gd name="connsiteY0" fmla="*/ 369570 h 373380"/>
                  <a:gd name="connsiteX1" fmla="*/ 182880 w 636270"/>
                  <a:gd name="connsiteY1" fmla="*/ 26670 h 373380"/>
                  <a:gd name="connsiteX2" fmla="*/ 205740 w 636270"/>
                  <a:gd name="connsiteY2" fmla="*/ 266700 h 373380"/>
                  <a:gd name="connsiteX3" fmla="*/ 381000 w 636270"/>
                  <a:gd name="connsiteY3" fmla="*/ 0 h 373380"/>
                  <a:gd name="connsiteX4" fmla="*/ 445770 w 636270"/>
                  <a:gd name="connsiteY4" fmla="*/ 255270 h 373380"/>
                  <a:gd name="connsiteX5" fmla="*/ 563880 w 636270"/>
                  <a:gd name="connsiteY5" fmla="*/ 41910 h 373380"/>
                  <a:gd name="connsiteX6" fmla="*/ 636270 w 636270"/>
                  <a:gd name="connsiteY6" fmla="*/ 373380 h 37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6270" h="373380">
                    <a:moveTo>
                      <a:pt x="0" y="369570"/>
                    </a:moveTo>
                    <a:lnTo>
                      <a:pt x="182880" y="26670"/>
                    </a:lnTo>
                    <a:lnTo>
                      <a:pt x="205740" y="266700"/>
                    </a:lnTo>
                    <a:lnTo>
                      <a:pt x="381000" y="0"/>
                    </a:lnTo>
                    <a:lnTo>
                      <a:pt x="445770" y="255270"/>
                    </a:lnTo>
                    <a:lnTo>
                      <a:pt x="563880" y="41910"/>
                    </a:lnTo>
                    <a:lnTo>
                      <a:pt x="636270" y="373380"/>
                    </a:lnTo>
                  </a:path>
                </a:pathLst>
              </a:custGeom>
              <a:solidFill>
                <a:srgbClr val="92D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2" name="グループ化 121"/>
          <p:cNvGrpSpPr/>
          <p:nvPr/>
        </p:nvGrpSpPr>
        <p:grpSpPr>
          <a:xfrm>
            <a:off x="992560" y="2811866"/>
            <a:ext cx="565120" cy="1534784"/>
            <a:chOff x="2342710" y="593686"/>
            <a:chExt cx="1755195" cy="4766856"/>
          </a:xfrm>
        </p:grpSpPr>
        <p:sp>
          <p:nvSpPr>
            <p:cNvPr id="123" name="円/楕円 122"/>
            <p:cNvSpPr/>
            <p:nvPr/>
          </p:nvSpPr>
          <p:spPr bwMode="auto">
            <a:xfrm>
              <a:off x="2554415" y="4827828"/>
              <a:ext cx="1331786" cy="532714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4" name="角丸四角形 123"/>
            <p:cNvSpPr/>
            <p:nvPr/>
          </p:nvSpPr>
          <p:spPr bwMode="auto">
            <a:xfrm>
              <a:off x="3130297" y="1898830"/>
              <a:ext cx="180020" cy="319535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5" name="グループ化 124"/>
            <p:cNvGrpSpPr/>
            <p:nvPr/>
          </p:nvGrpSpPr>
          <p:grpSpPr>
            <a:xfrm>
              <a:off x="2342710" y="593686"/>
              <a:ext cx="1755195" cy="1809200"/>
              <a:chOff x="2342710" y="593685"/>
              <a:chExt cx="2925325" cy="3015333"/>
            </a:xfr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50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</p:grpSpPr>
          <p:sp>
            <p:nvSpPr>
              <p:cNvPr id="126" name="ホームベース 125"/>
              <p:cNvSpPr/>
              <p:nvPr/>
            </p:nvSpPr>
            <p:spPr bwMode="auto">
              <a:xfrm rot="16200000">
                <a:off x="2410219" y="1060249"/>
                <a:ext cx="2790310" cy="2307228"/>
              </a:xfrm>
              <a:prstGeom prst="homePlate">
                <a:avLst>
                  <a:gd name="adj" fmla="val 54118"/>
                </a:avLst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山形 126"/>
              <p:cNvSpPr/>
              <p:nvPr/>
            </p:nvSpPr>
            <p:spPr bwMode="auto">
              <a:xfrm rot="16200000">
                <a:off x="2815263" y="121132"/>
                <a:ext cx="1980220" cy="2925325"/>
              </a:xfrm>
              <a:prstGeom prst="chevron">
                <a:avLst>
                  <a:gd name="adj" fmla="val 82391"/>
                </a:avLst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8" name="グループ化 127"/>
          <p:cNvGrpSpPr/>
          <p:nvPr/>
        </p:nvGrpSpPr>
        <p:grpSpPr>
          <a:xfrm>
            <a:off x="6033120" y="2855336"/>
            <a:ext cx="1578337" cy="1503500"/>
            <a:chOff x="6033120" y="904616"/>
            <a:chExt cx="1578337" cy="1503500"/>
          </a:xfrm>
        </p:grpSpPr>
        <p:sp>
          <p:nvSpPr>
            <p:cNvPr id="129" name="正方形/長方形 128"/>
            <p:cNvSpPr/>
            <p:nvPr/>
          </p:nvSpPr>
          <p:spPr bwMode="auto">
            <a:xfrm>
              <a:off x="6154022" y="2078850"/>
              <a:ext cx="1343453" cy="85871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0" name="正方形/長方形 129"/>
            <p:cNvSpPr/>
            <p:nvPr/>
          </p:nvSpPr>
          <p:spPr bwMode="auto">
            <a:xfrm>
              <a:off x="6154022" y="960244"/>
              <a:ext cx="1343453" cy="893581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1" name="正方形/長方形 130"/>
            <p:cNvSpPr/>
            <p:nvPr/>
          </p:nvSpPr>
          <p:spPr bwMode="auto">
            <a:xfrm>
              <a:off x="6105255" y="960244"/>
              <a:ext cx="90010" cy="1435686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2" name="正方形/長方形 131"/>
            <p:cNvSpPr/>
            <p:nvPr/>
          </p:nvSpPr>
          <p:spPr bwMode="auto">
            <a:xfrm>
              <a:off x="7452471" y="960244"/>
              <a:ext cx="90010" cy="1435686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" name="台形 142"/>
            <p:cNvSpPr/>
            <p:nvPr/>
          </p:nvSpPr>
          <p:spPr bwMode="auto">
            <a:xfrm rot="10800000">
              <a:off x="6033120" y="904616"/>
              <a:ext cx="1575175" cy="111257"/>
            </a:xfrm>
            <a:prstGeom prst="trapezoid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7" name="片側の 2 つの角を切り取った四角形 146"/>
            <p:cNvSpPr/>
            <p:nvPr/>
          </p:nvSpPr>
          <p:spPr bwMode="auto">
            <a:xfrm>
              <a:off x="6033120" y="2322357"/>
              <a:ext cx="225025" cy="85759"/>
            </a:xfrm>
            <a:prstGeom prst="snip2Same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8" name="片側の 2 つの角を切り取った四角形 147"/>
            <p:cNvSpPr/>
            <p:nvPr/>
          </p:nvSpPr>
          <p:spPr bwMode="auto">
            <a:xfrm>
              <a:off x="7386432" y="2322357"/>
              <a:ext cx="225025" cy="85759"/>
            </a:xfrm>
            <a:prstGeom prst="snip2Same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9" name="グループ化 148"/>
          <p:cNvGrpSpPr/>
          <p:nvPr/>
        </p:nvGrpSpPr>
        <p:grpSpPr>
          <a:xfrm>
            <a:off x="4160130" y="2796727"/>
            <a:ext cx="1602960" cy="1562109"/>
            <a:chOff x="4160130" y="846007"/>
            <a:chExt cx="1602960" cy="1562109"/>
          </a:xfrm>
        </p:grpSpPr>
        <p:sp>
          <p:nvSpPr>
            <p:cNvPr id="150" name="正方形/長方形 149"/>
            <p:cNvSpPr/>
            <p:nvPr/>
          </p:nvSpPr>
          <p:spPr bwMode="auto">
            <a:xfrm>
              <a:off x="4460240" y="2105537"/>
              <a:ext cx="985600" cy="53464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3" name="正方形/長方形 152"/>
            <p:cNvSpPr/>
            <p:nvPr/>
          </p:nvSpPr>
          <p:spPr bwMode="auto">
            <a:xfrm>
              <a:off x="5409295" y="1678086"/>
              <a:ext cx="90010" cy="717843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4" name="正方形/長方形 153"/>
            <p:cNvSpPr/>
            <p:nvPr/>
          </p:nvSpPr>
          <p:spPr bwMode="auto">
            <a:xfrm>
              <a:off x="4428855" y="1678086"/>
              <a:ext cx="90010" cy="717843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5" name="片側の 2 つの角を切り取った四角形 154"/>
            <p:cNvSpPr/>
            <p:nvPr/>
          </p:nvSpPr>
          <p:spPr bwMode="auto">
            <a:xfrm>
              <a:off x="4356720" y="2322357"/>
              <a:ext cx="225025" cy="85759"/>
            </a:xfrm>
            <a:prstGeom prst="snip2Same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6" name="正方形/長方形 155"/>
            <p:cNvSpPr/>
            <p:nvPr/>
          </p:nvSpPr>
          <p:spPr bwMode="auto">
            <a:xfrm>
              <a:off x="4318091" y="1166261"/>
              <a:ext cx="1290230" cy="732569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7" name="正方形/長方形 156"/>
            <p:cNvSpPr/>
            <p:nvPr/>
          </p:nvSpPr>
          <p:spPr bwMode="auto">
            <a:xfrm>
              <a:off x="4367935" y="1111001"/>
              <a:ext cx="1190541" cy="742824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8" name="グループ化 157"/>
            <p:cNvGrpSpPr/>
            <p:nvPr/>
          </p:nvGrpSpPr>
          <p:grpSpPr>
            <a:xfrm>
              <a:off x="4160130" y="978316"/>
              <a:ext cx="1602960" cy="265375"/>
              <a:chOff x="4160130" y="960244"/>
              <a:chExt cx="1485165" cy="229130"/>
            </a:xfrm>
          </p:grpSpPr>
          <p:sp>
            <p:nvSpPr>
              <p:cNvPr id="163" name="台形 162"/>
              <p:cNvSpPr/>
              <p:nvPr/>
            </p:nvSpPr>
            <p:spPr bwMode="auto">
              <a:xfrm>
                <a:off x="4160130" y="960244"/>
                <a:ext cx="1485165" cy="229130"/>
              </a:xfrm>
              <a:prstGeom prst="trapezoid">
                <a:avLst>
                  <a:gd name="adj" fmla="val 82644"/>
                </a:avLst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" name="台形 163"/>
              <p:cNvSpPr/>
              <p:nvPr/>
            </p:nvSpPr>
            <p:spPr bwMode="auto">
              <a:xfrm>
                <a:off x="4203854" y="960244"/>
                <a:ext cx="1397716" cy="229130"/>
              </a:xfrm>
              <a:prstGeom prst="trapezoid">
                <a:avLst>
                  <a:gd name="adj" fmla="val 82644"/>
                </a:avLst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" name="台形 164"/>
              <p:cNvSpPr/>
              <p:nvPr/>
            </p:nvSpPr>
            <p:spPr bwMode="auto">
              <a:xfrm>
                <a:off x="4554761" y="960244"/>
                <a:ext cx="698858" cy="229130"/>
              </a:xfrm>
              <a:prstGeom prst="trapezoid">
                <a:avLst>
                  <a:gd name="adj" fmla="val 82644"/>
                </a:avLst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9" name="正方形/長方形 158"/>
            <p:cNvSpPr/>
            <p:nvPr/>
          </p:nvSpPr>
          <p:spPr bwMode="auto">
            <a:xfrm>
              <a:off x="4424122" y="927968"/>
              <a:ext cx="1057836" cy="81961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0" name="正方形/長方形 159"/>
            <p:cNvSpPr/>
            <p:nvPr/>
          </p:nvSpPr>
          <p:spPr bwMode="auto">
            <a:xfrm>
              <a:off x="4364743" y="846007"/>
              <a:ext cx="97149" cy="163922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1" name="正方形/長方形 160"/>
            <p:cNvSpPr/>
            <p:nvPr/>
          </p:nvSpPr>
          <p:spPr bwMode="auto">
            <a:xfrm>
              <a:off x="5461327" y="846007"/>
              <a:ext cx="97149" cy="163922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2" name="片側の 2 つの角を切り取った四角形 161"/>
            <p:cNvSpPr/>
            <p:nvPr/>
          </p:nvSpPr>
          <p:spPr bwMode="auto">
            <a:xfrm>
              <a:off x="5337160" y="2322357"/>
              <a:ext cx="225025" cy="85759"/>
            </a:xfrm>
            <a:prstGeom prst="snip2Same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6" name="グループ化 165"/>
          <p:cNvGrpSpPr/>
          <p:nvPr/>
        </p:nvGrpSpPr>
        <p:grpSpPr>
          <a:xfrm>
            <a:off x="2797731" y="2826069"/>
            <a:ext cx="530118" cy="1520581"/>
            <a:chOff x="2797731" y="875349"/>
            <a:chExt cx="530118" cy="1520581"/>
          </a:xfrm>
        </p:grpSpPr>
        <p:sp>
          <p:nvSpPr>
            <p:cNvPr id="167" name="円/楕円 166"/>
            <p:cNvSpPr/>
            <p:nvPr/>
          </p:nvSpPr>
          <p:spPr bwMode="auto">
            <a:xfrm>
              <a:off x="2848393" y="2224412"/>
              <a:ext cx="428795" cy="171518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8" name="角丸四角形 167"/>
            <p:cNvSpPr/>
            <p:nvPr/>
          </p:nvSpPr>
          <p:spPr bwMode="auto">
            <a:xfrm>
              <a:off x="3033809" y="1281363"/>
              <a:ext cx="57961" cy="102880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9" name="角丸四角形 168"/>
            <p:cNvSpPr/>
            <p:nvPr/>
          </p:nvSpPr>
          <p:spPr bwMode="auto">
            <a:xfrm>
              <a:off x="2797731" y="875349"/>
              <a:ext cx="530118" cy="673531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7923330" y="4765193"/>
            <a:ext cx="1552669" cy="1581064"/>
            <a:chOff x="7923330" y="4765193"/>
            <a:chExt cx="1552669" cy="1581064"/>
          </a:xfrm>
        </p:grpSpPr>
        <p:grpSp>
          <p:nvGrpSpPr>
            <p:cNvPr id="170" name="グループ化 169"/>
            <p:cNvGrpSpPr/>
            <p:nvPr/>
          </p:nvGrpSpPr>
          <p:grpSpPr>
            <a:xfrm>
              <a:off x="7923330" y="4765193"/>
              <a:ext cx="1552669" cy="1564342"/>
              <a:chOff x="7923330" y="840893"/>
              <a:chExt cx="1552669" cy="1564342"/>
            </a:xfrm>
            <a:blipFill dpi="0" rotWithShape="1">
              <a:blip r:embed="rId2"/>
              <a:srcRect/>
              <a:tile tx="0" ty="0" sx="30000" sy="50000" flip="none" algn="tl"/>
            </a:blipFill>
          </p:grpSpPr>
          <p:sp>
            <p:nvSpPr>
              <p:cNvPr id="171" name="角丸四角形 170"/>
              <p:cNvSpPr/>
              <p:nvPr/>
            </p:nvSpPr>
            <p:spPr bwMode="auto">
              <a:xfrm>
                <a:off x="9221119" y="1878899"/>
                <a:ext cx="71121" cy="526336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72" name="角丸四角形 171"/>
              <p:cNvSpPr/>
              <p:nvPr/>
            </p:nvSpPr>
            <p:spPr bwMode="auto">
              <a:xfrm>
                <a:off x="8120778" y="1878899"/>
                <a:ext cx="71121" cy="526336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73" name="ホームベース 172"/>
              <p:cNvSpPr/>
              <p:nvPr/>
            </p:nvSpPr>
            <p:spPr bwMode="auto">
              <a:xfrm rot="16200000">
                <a:off x="8117856" y="772287"/>
                <a:ext cx="1163619" cy="1369744"/>
              </a:xfrm>
              <a:prstGeom prst="homePlate">
                <a:avLst>
                  <a:gd name="adj" fmla="val 33473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74" name="山形 173"/>
              <p:cNvSpPr/>
              <p:nvPr/>
            </p:nvSpPr>
            <p:spPr bwMode="auto">
              <a:xfrm rot="16200000">
                <a:off x="8447431" y="316792"/>
                <a:ext cx="504468" cy="1552669"/>
              </a:xfrm>
              <a:prstGeom prst="chevron">
                <a:avLst>
                  <a:gd name="adj" fmla="val 88301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5" name="グループ化 174"/>
            <p:cNvGrpSpPr/>
            <p:nvPr/>
          </p:nvGrpSpPr>
          <p:grpSpPr>
            <a:xfrm>
              <a:off x="8053314" y="6213457"/>
              <a:ext cx="1330745" cy="132800"/>
              <a:chOff x="8053314" y="2289157"/>
              <a:chExt cx="1330745" cy="132800"/>
            </a:xfrm>
          </p:grpSpPr>
          <p:sp>
            <p:nvSpPr>
              <p:cNvPr id="176" name="フリーフォーム 175"/>
              <p:cNvSpPr/>
              <p:nvPr/>
            </p:nvSpPr>
            <p:spPr bwMode="auto">
              <a:xfrm flipH="1">
                <a:off x="8053314" y="2289157"/>
                <a:ext cx="226302" cy="132800"/>
              </a:xfrm>
              <a:custGeom>
                <a:avLst/>
                <a:gdLst>
                  <a:gd name="connsiteX0" fmla="*/ 0 w 609600"/>
                  <a:gd name="connsiteY0" fmla="*/ 342900 h 373380"/>
                  <a:gd name="connsiteX1" fmla="*/ 220980 w 609600"/>
                  <a:gd name="connsiteY1" fmla="*/ 0 h 373380"/>
                  <a:gd name="connsiteX2" fmla="*/ 175260 w 609600"/>
                  <a:gd name="connsiteY2" fmla="*/ 266700 h 373380"/>
                  <a:gd name="connsiteX3" fmla="*/ 396240 w 609600"/>
                  <a:gd name="connsiteY3" fmla="*/ 0 h 373380"/>
                  <a:gd name="connsiteX4" fmla="*/ 381000 w 609600"/>
                  <a:gd name="connsiteY4" fmla="*/ 251460 h 373380"/>
                  <a:gd name="connsiteX5" fmla="*/ 609600 w 609600"/>
                  <a:gd name="connsiteY5" fmla="*/ 7620 h 373380"/>
                  <a:gd name="connsiteX6" fmla="*/ 601980 w 609600"/>
                  <a:gd name="connsiteY6" fmla="*/ 373380 h 373380"/>
                  <a:gd name="connsiteX0" fmla="*/ 0 w 594360"/>
                  <a:gd name="connsiteY0" fmla="*/ 369570 h 373380"/>
                  <a:gd name="connsiteX1" fmla="*/ 205740 w 594360"/>
                  <a:gd name="connsiteY1" fmla="*/ 0 h 373380"/>
                  <a:gd name="connsiteX2" fmla="*/ 160020 w 594360"/>
                  <a:gd name="connsiteY2" fmla="*/ 266700 h 373380"/>
                  <a:gd name="connsiteX3" fmla="*/ 381000 w 594360"/>
                  <a:gd name="connsiteY3" fmla="*/ 0 h 373380"/>
                  <a:gd name="connsiteX4" fmla="*/ 365760 w 594360"/>
                  <a:gd name="connsiteY4" fmla="*/ 251460 h 373380"/>
                  <a:gd name="connsiteX5" fmla="*/ 594360 w 594360"/>
                  <a:gd name="connsiteY5" fmla="*/ 7620 h 373380"/>
                  <a:gd name="connsiteX6" fmla="*/ 586740 w 59436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365760 w 601980"/>
                  <a:gd name="connsiteY4" fmla="*/ 25146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63880 w 601980"/>
                  <a:gd name="connsiteY5" fmla="*/ 41910 h 373380"/>
                  <a:gd name="connsiteX6" fmla="*/ 601980 w 601980"/>
                  <a:gd name="connsiteY6" fmla="*/ 373380 h 373380"/>
                  <a:gd name="connsiteX0" fmla="*/ 0 w 636270"/>
                  <a:gd name="connsiteY0" fmla="*/ 369570 h 373380"/>
                  <a:gd name="connsiteX1" fmla="*/ 182880 w 636270"/>
                  <a:gd name="connsiteY1" fmla="*/ 26670 h 373380"/>
                  <a:gd name="connsiteX2" fmla="*/ 205740 w 636270"/>
                  <a:gd name="connsiteY2" fmla="*/ 266700 h 373380"/>
                  <a:gd name="connsiteX3" fmla="*/ 381000 w 636270"/>
                  <a:gd name="connsiteY3" fmla="*/ 0 h 373380"/>
                  <a:gd name="connsiteX4" fmla="*/ 445770 w 636270"/>
                  <a:gd name="connsiteY4" fmla="*/ 255270 h 373380"/>
                  <a:gd name="connsiteX5" fmla="*/ 563880 w 636270"/>
                  <a:gd name="connsiteY5" fmla="*/ 41910 h 373380"/>
                  <a:gd name="connsiteX6" fmla="*/ 636270 w 636270"/>
                  <a:gd name="connsiteY6" fmla="*/ 373380 h 37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6270" h="373380">
                    <a:moveTo>
                      <a:pt x="0" y="369570"/>
                    </a:moveTo>
                    <a:lnTo>
                      <a:pt x="182880" y="26670"/>
                    </a:lnTo>
                    <a:lnTo>
                      <a:pt x="205740" y="266700"/>
                    </a:lnTo>
                    <a:lnTo>
                      <a:pt x="381000" y="0"/>
                    </a:lnTo>
                    <a:lnTo>
                      <a:pt x="445770" y="255270"/>
                    </a:lnTo>
                    <a:lnTo>
                      <a:pt x="563880" y="41910"/>
                    </a:lnTo>
                    <a:lnTo>
                      <a:pt x="636270" y="373380"/>
                    </a:lnTo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77" name="フリーフォーム 176"/>
              <p:cNvSpPr/>
              <p:nvPr/>
            </p:nvSpPr>
            <p:spPr bwMode="auto">
              <a:xfrm flipH="1">
                <a:off x="9153656" y="2289157"/>
                <a:ext cx="226302" cy="132800"/>
              </a:xfrm>
              <a:custGeom>
                <a:avLst/>
                <a:gdLst>
                  <a:gd name="connsiteX0" fmla="*/ 0 w 609600"/>
                  <a:gd name="connsiteY0" fmla="*/ 342900 h 373380"/>
                  <a:gd name="connsiteX1" fmla="*/ 220980 w 609600"/>
                  <a:gd name="connsiteY1" fmla="*/ 0 h 373380"/>
                  <a:gd name="connsiteX2" fmla="*/ 175260 w 609600"/>
                  <a:gd name="connsiteY2" fmla="*/ 266700 h 373380"/>
                  <a:gd name="connsiteX3" fmla="*/ 396240 w 609600"/>
                  <a:gd name="connsiteY3" fmla="*/ 0 h 373380"/>
                  <a:gd name="connsiteX4" fmla="*/ 381000 w 609600"/>
                  <a:gd name="connsiteY4" fmla="*/ 251460 h 373380"/>
                  <a:gd name="connsiteX5" fmla="*/ 609600 w 609600"/>
                  <a:gd name="connsiteY5" fmla="*/ 7620 h 373380"/>
                  <a:gd name="connsiteX6" fmla="*/ 601980 w 609600"/>
                  <a:gd name="connsiteY6" fmla="*/ 373380 h 373380"/>
                  <a:gd name="connsiteX0" fmla="*/ 0 w 594360"/>
                  <a:gd name="connsiteY0" fmla="*/ 369570 h 373380"/>
                  <a:gd name="connsiteX1" fmla="*/ 205740 w 594360"/>
                  <a:gd name="connsiteY1" fmla="*/ 0 h 373380"/>
                  <a:gd name="connsiteX2" fmla="*/ 160020 w 594360"/>
                  <a:gd name="connsiteY2" fmla="*/ 266700 h 373380"/>
                  <a:gd name="connsiteX3" fmla="*/ 381000 w 594360"/>
                  <a:gd name="connsiteY3" fmla="*/ 0 h 373380"/>
                  <a:gd name="connsiteX4" fmla="*/ 365760 w 594360"/>
                  <a:gd name="connsiteY4" fmla="*/ 251460 h 373380"/>
                  <a:gd name="connsiteX5" fmla="*/ 594360 w 594360"/>
                  <a:gd name="connsiteY5" fmla="*/ 7620 h 373380"/>
                  <a:gd name="connsiteX6" fmla="*/ 586740 w 59436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365760 w 601980"/>
                  <a:gd name="connsiteY4" fmla="*/ 25146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63880 w 601980"/>
                  <a:gd name="connsiteY5" fmla="*/ 41910 h 373380"/>
                  <a:gd name="connsiteX6" fmla="*/ 601980 w 601980"/>
                  <a:gd name="connsiteY6" fmla="*/ 373380 h 373380"/>
                  <a:gd name="connsiteX0" fmla="*/ 0 w 636270"/>
                  <a:gd name="connsiteY0" fmla="*/ 369570 h 373380"/>
                  <a:gd name="connsiteX1" fmla="*/ 182880 w 636270"/>
                  <a:gd name="connsiteY1" fmla="*/ 26670 h 373380"/>
                  <a:gd name="connsiteX2" fmla="*/ 205740 w 636270"/>
                  <a:gd name="connsiteY2" fmla="*/ 266700 h 373380"/>
                  <a:gd name="connsiteX3" fmla="*/ 381000 w 636270"/>
                  <a:gd name="connsiteY3" fmla="*/ 0 h 373380"/>
                  <a:gd name="connsiteX4" fmla="*/ 445770 w 636270"/>
                  <a:gd name="connsiteY4" fmla="*/ 255270 h 373380"/>
                  <a:gd name="connsiteX5" fmla="*/ 563880 w 636270"/>
                  <a:gd name="connsiteY5" fmla="*/ 41910 h 373380"/>
                  <a:gd name="connsiteX6" fmla="*/ 636270 w 636270"/>
                  <a:gd name="connsiteY6" fmla="*/ 373380 h 37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6270" h="373380">
                    <a:moveTo>
                      <a:pt x="0" y="369570"/>
                    </a:moveTo>
                    <a:lnTo>
                      <a:pt x="182880" y="26670"/>
                    </a:lnTo>
                    <a:lnTo>
                      <a:pt x="205740" y="266700"/>
                    </a:lnTo>
                    <a:lnTo>
                      <a:pt x="381000" y="0"/>
                    </a:lnTo>
                    <a:lnTo>
                      <a:pt x="445770" y="255270"/>
                    </a:lnTo>
                    <a:lnTo>
                      <a:pt x="563880" y="41910"/>
                    </a:lnTo>
                    <a:lnTo>
                      <a:pt x="636270" y="373380"/>
                    </a:lnTo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78" name="フリーフォーム 177"/>
              <p:cNvSpPr/>
              <p:nvPr/>
            </p:nvSpPr>
            <p:spPr bwMode="auto">
              <a:xfrm>
                <a:off x="8057416" y="2289157"/>
                <a:ext cx="226302" cy="132800"/>
              </a:xfrm>
              <a:custGeom>
                <a:avLst/>
                <a:gdLst>
                  <a:gd name="connsiteX0" fmla="*/ 0 w 609600"/>
                  <a:gd name="connsiteY0" fmla="*/ 342900 h 373380"/>
                  <a:gd name="connsiteX1" fmla="*/ 220980 w 609600"/>
                  <a:gd name="connsiteY1" fmla="*/ 0 h 373380"/>
                  <a:gd name="connsiteX2" fmla="*/ 175260 w 609600"/>
                  <a:gd name="connsiteY2" fmla="*/ 266700 h 373380"/>
                  <a:gd name="connsiteX3" fmla="*/ 396240 w 609600"/>
                  <a:gd name="connsiteY3" fmla="*/ 0 h 373380"/>
                  <a:gd name="connsiteX4" fmla="*/ 381000 w 609600"/>
                  <a:gd name="connsiteY4" fmla="*/ 251460 h 373380"/>
                  <a:gd name="connsiteX5" fmla="*/ 609600 w 609600"/>
                  <a:gd name="connsiteY5" fmla="*/ 7620 h 373380"/>
                  <a:gd name="connsiteX6" fmla="*/ 601980 w 609600"/>
                  <a:gd name="connsiteY6" fmla="*/ 373380 h 373380"/>
                  <a:gd name="connsiteX0" fmla="*/ 0 w 594360"/>
                  <a:gd name="connsiteY0" fmla="*/ 369570 h 373380"/>
                  <a:gd name="connsiteX1" fmla="*/ 205740 w 594360"/>
                  <a:gd name="connsiteY1" fmla="*/ 0 h 373380"/>
                  <a:gd name="connsiteX2" fmla="*/ 160020 w 594360"/>
                  <a:gd name="connsiteY2" fmla="*/ 266700 h 373380"/>
                  <a:gd name="connsiteX3" fmla="*/ 381000 w 594360"/>
                  <a:gd name="connsiteY3" fmla="*/ 0 h 373380"/>
                  <a:gd name="connsiteX4" fmla="*/ 365760 w 594360"/>
                  <a:gd name="connsiteY4" fmla="*/ 251460 h 373380"/>
                  <a:gd name="connsiteX5" fmla="*/ 594360 w 594360"/>
                  <a:gd name="connsiteY5" fmla="*/ 7620 h 373380"/>
                  <a:gd name="connsiteX6" fmla="*/ 586740 w 59436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365760 w 601980"/>
                  <a:gd name="connsiteY4" fmla="*/ 25146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63880 w 601980"/>
                  <a:gd name="connsiteY5" fmla="*/ 41910 h 373380"/>
                  <a:gd name="connsiteX6" fmla="*/ 601980 w 601980"/>
                  <a:gd name="connsiteY6" fmla="*/ 373380 h 373380"/>
                  <a:gd name="connsiteX0" fmla="*/ 0 w 636270"/>
                  <a:gd name="connsiteY0" fmla="*/ 369570 h 373380"/>
                  <a:gd name="connsiteX1" fmla="*/ 182880 w 636270"/>
                  <a:gd name="connsiteY1" fmla="*/ 26670 h 373380"/>
                  <a:gd name="connsiteX2" fmla="*/ 205740 w 636270"/>
                  <a:gd name="connsiteY2" fmla="*/ 266700 h 373380"/>
                  <a:gd name="connsiteX3" fmla="*/ 381000 w 636270"/>
                  <a:gd name="connsiteY3" fmla="*/ 0 h 373380"/>
                  <a:gd name="connsiteX4" fmla="*/ 445770 w 636270"/>
                  <a:gd name="connsiteY4" fmla="*/ 255270 h 373380"/>
                  <a:gd name="connsiteX5" fmla="*/ 563880 w 636270"/>
                  <a:gd name="connsiteY5" fmla="*/ 41910 h 373380"/>
                  <a:gd name="connsiteX6" fmla="*/ 636270 w 636270"/>
                  <a:gd name="connsiteY6" fmla="*/ 373380 h 37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6270" h="373380">
                    <a:moveTo>
                      <a:pt x="0" y="369570"/>
                    </a:moveTo>
                    <a:lnTo>
                      <a:pt x="182880" y="26670"/>
                    </a:lnTo>
                    <a:lnTo>
                      <a:pt x="205740" y="266700"/>
                    </a:lnTo>
                    <a:lnTo>
                      <a:pt x="381000" y="0"/>
                    </a:lnTo>
                    <a:lnTo>
                      <a:pt x="445770" y="255270"/>
                    </a:lnTo>
                    <a:lnTo>
                      <a:pt x="563880" y="41910"/>
                    </a:lnTo>
                    <a:lnTo>
                      <a:pt x="636270" y="373380"/>
                    </a:lnTo>
                  </a:path>
                </a:pathLst>
              </a:custGeom>
              <a:solidFill>
                <a:srgbClr val="92D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79" name="フリーフォーム 178"/>
              <p:cNvSpPr/>
              <p:nvPr/>
            </p:nvSpPr>
            <p:spPr bwMode="auto">
              <a:xfrm>
                <a:off x="9157757" y="2289157"/>
                <a:ext cx="226302" cy="132800"/>
              </a:xfrm>
              <a:custGeom>
                <a:avLst/>
                <a:gdLst>
                  <a:gd name="connsiteX0" fmla="*/ 0 w 609600"/>
                  <a:gd name="connsiteY0" fmla="*/ 342900 h 373380"/>
                  <a:gd name="connsiteX1" fmla="*/ 220980 w 609600"/>
                  <a:gd name="connsiteY1" fmla="*/ 0 h 373380"/>
                  <a:gd name="connsiteX2" fmla="*/ 175260 w 609600"/>
                  <a:gd name="connsiteY2" fmla="*/ 266700 h 373380"/>
                  <a:gd name="connsiteX3" fmla="*/ 396240 w 609600"/>
                  <a:gd name="connsiteY3" fmla="*/ 0 h 373380"/>
                  <a:gd name="connsiteX4" fmla="*/ 381000 w 609600"/>
                  <a:gd name="connsiteY4" fmla="*/ 251460 h 373380"/>
                  <a:gd name="connsiteX5" fmla="*/ 609600 w 609600"/>
                  <a:gd name="connsiteY5" fmla="*/ 7620 h 373380"/>
                  <a:gd name="connsiteX6" fmla="*/ 601980 w 609600"/>
                  <a:gd name="connsiteY6" fmla="*/ 373380 h 373380"/>
                  <a:gd name="connsiteX0" fmla="*/ 0 w 594360"/>
                  <a:gd name="connsiteY0" fmla="*/ 369570 h 373380"/>
                  <a:gd name="connsiteX1" fmla="*/ 205740 w 594360"/>
                  <a:gd name="connsiteY1" fmla="*/ 0 h 373380"/>
                  <a:gd name="connsiteX2" fmla="*/ 160020 w 594360"/>
                  <a:gd name="connsiteY2" fmla="*/ 266700 h 373380"/>
                  <a:gd name="connsiteX3" fmla="*/ 381000 w 594360"/>
                  <a:gd name="connsiteY3" fmla="*/ 0 h 373380"/>
                  <a:gd name="connsiteX4" fmla="*/ 365760 w 594360"/>
                  <a:gd name="connsiteY4" fmla="*/ 251460 h 373380"/>
                  <a:gd name="connsiteX5" fmla="*/ 594360 w 594360"/>
                  <a:gd name="connsiteY5" fmla="*/ 7620 h 373380"/>
                  <a:gd name="connsiteX6" fmla="*/ 586740 w 59436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365760 w 601980"/>
                  <a:gd name="connsiteY4" fmla="*/ 25146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16002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205740 w 601980"/>
                  <a:gd name="connsiteY1" fmla="*/ 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94360 w 601980"/>
                  <a:gd name="connsiteY5" fmla="*/ 7620 h 373380"/>
                  <a:gd name="connsiteX6" fmla="*/ 601980 w 601980"/>
                  <a:gd name="connsiteY6" fmla="*/ 373380 h 373380"/>
                  <a:gd name="connsiteX0" fmla="*/ 0 w 601980"/>
                  <a:gd name="connsiteY0" fmla="*/ 369570 h 373380"/>
                  <a:gd name="connsiteX1" fmla="*/ 182880 w 601980"/>
                  <a:gd name="connsiteY1" fmla="*/ 26670 h 373380"/>
                  <a:gd name="connsiteX2" fmla="*/ 205740 w 601980"/>
                  <a:gd name="connsiteY2" fmla="*/ 266700 h 373380"/>
                  <a:gd name="connsiteX3" fmla="*/ 381000 w 601980"/>
                  <a:gd name="connsiteY3" fmla="*/ 0 h 373380"/>
                  <a:gd name="connsiteX4" fmla="*/ 445770 w 601980"/>
                  <a:gd name="connsiteY4" fmla="*/ 255270 h 373380"/>
                  <a:gd name="connsiteX5" fmla="*/ 563880 w 601980"/>
                  <a:gd name="connsiteY5" fmla="*/ 41910 h 373380"/>
                  <a:gd name="connsiteX6" fmla="*/ 601980 w 601980"/>
                  <a:gd name="connsiteY6" fmla="*/ 373380 h 373380"/>
                  <a:gd name="connsiteX0" fmla="*/ 0 w 636270"/>
                  <a:gd name="connsiteY0" fmla="*/ 369570 h 373380"/>
                  <a:gd name="connsiteX1" fmla="*/ 182880 w 636270"/>
                  <a:gd name="connsiteY1" fmla="*/ 26670 h 373380"/>
                  <a:gd name="connsiteX2" fmla="*/ 205740 w 636270"/>
                  <a:gd name="connsiteY2" fmla="*/ 266700 h 373380"/>
                  <a:gd name="connsiteX3" fmla="*/ 381000 w 636270"/>
                  <a:gd name="connsiteY3" fmla="*/ 0 h 373380"/>
                  <a:gd name="connsiteX4" fmla="*/ 445770 w 636270"/>
                  <a:gd name="connsiteY4" fmla="*/ 255270 h 373380"/>
                  <a:gd name="connsiteX5" fmla="*/ 563880 w 636270"/>
                  <a:gd name="connsiteY5" fmla="*/ 41910 h 373380"/>
                  <a:gd name="connsiteX6" fmla="*/ 636270 w 636270"/>
                  <a:gd name="connsiteY6" fmla="*/ 373380 h 37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6270" h="373380">
                    <a:moveTo>
                      <a:pt x="0" y="369570"/>
                    </a:moveTo>
                    <a:lnTo>
                      <a:pt x="182880" y="26670"/>
                    </a:lnTo>
                    <a:lnTo>
                      <a:pt x="205740" y="266700"/>
                    </a:lnTo>
                    <a:lnTo>
                      <a:pt x="381000" y="0"/>
                    </a:lnTo>
                    <a:lnTo>
                      <a:pt x="445770" y="255270"/>
                    </a:lnTo>
                    <a:lnTo>
                      <a:pt x="563880" y="41910"/>
                    </a:lnTo>
                    <a:lnTo>
                      <a:pt x="636270" y="373380"/>
                    </a:lnTo>
                  </a:path>
                </a:pathLst>
              </a:custGeom>
              <a:solidFill>
                <a:srgbClr val="92D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80" name="グループ化 179"/>
          <p:cNvGrpSpPr/>
          <p:nvPr/>
        </p:nvGrpSpPr>
        <p:grpSpPr>
          <a:xfrm>
            <a:off x="992560" y="4785446"/>
            <a:ext cx="565120" cy="1534784"/>
            <a:chOff x="2342710" y="593686"/>
            <a:chExt cx="1755195" cy="4766856"/>
          </a:xfrm>
          <a:blipFill dpi="0" rotWithShape="1">
            <a:blip r:embed="rId2"/>
            <a:srcRect/>
            <a:tile tx="0" ty="0" sx="30000" sy="50000" flip="none" algn="tl"/>
          </a:blipFill>
        </p:grpSpPr>
        <p:sp>
          <p:nvSpPr>
            <p:cNvPr id="181" name="円/楕円 180"/>
            <p:cNvSpPr/>
            <p:nvPr/>
          </p:nvSpPr>
          <p:spPr bwMode="auto">
            <a:xfrm>
              <a:off x="2554415" y="4827828"/>
              <a:ext cx="1331786" cy="532714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2" name="角丸四角形 181"/>
            <p:cNvSpPr/>
            <p:nvPr/>
          </p:nvSpPr>
          <p:spPr bwMode="auto">
            <a:xfrm>
              <a:off x="3130297" y="1898830"/>
              <a:ext cx="180020" cy="3195355"/>
            </a:xfrm>
            <a:prstGeom prst="roundRect">
              <a:avLst>
                <a:gd name="adj" fmla="val 50000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83" name="グループ化 182"/>
            <p:cNvGrpSpPr/>
            <p:nvPr/>
          </p:nvGrpSpPr>
          <p:grpSpPr>
            <a:xfrm>
              <a:off x="2342710" y="593686"/>
              <a:ext cx="1755195" cy="1809200"/>
              <a:chOff x="2342710" y="593685"/>
              <a:chExt cx="2925325" cy="3015333"/>
            </a:xfrm>
            <a:grpFill/>
          </p:grpSpPr>
          <p:sp>
            <p:nvSpPr>
              <p:cNvPr id="184" name="ホームベース 183"/>
              <p:cNvSpPr/>
              <p:nvPr/>
            </p:nvSpPr>
            <p:spPr bwMode="auto">
              <a:xfrm rot="16200000">
                <a:off x="2410219" y="1060249"/>
                <a:ext cx="2790310" cy="2307228"/>
              </a:xfrm>
              <a:prstGeom prst="homePlate">
                <a:avLst>
                  <a:gd name="adj" fmla="val 54118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山形 184"/>
              <p:cNvSpPr/>
              <p:nvPr/>
            </p:nvSpPr>
            <p:spPr bwMode="auto">
              <a:xfrm rot="16200000">
                <a:off x="2815263" y="121132"/>
                <a:ext cx="1980220" cy="2925325"/>
              </a:xfrm>
              <a:prstGeom prst="chevron">
                <a:avLst>
                  <a:gd name="adj" fmla="val 82391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86" name="グループ化 185"/>
          <p:cNvGrpSpPr/>
          <p:nvPr/>
        </p:nvGrpSpPr>
        <p:grpSpPr>
          <a:xfrm>
            <a:off x="6033120" y="4828916"/>
            <a:ext cx="1578337" cy="1503500"/>
            <a:chOff x="6033120" y="904616"/>
            <a:chExt cx="1578337" cy="1503500"/>
          </a:xfrm>
          <a:blipFill dpi="0" rotWithShape="1">
            <a:blip r:embed="rId2"/>
            <a:srcRect/>
            <a:tile tx="0" ty="0" sx="30000" sy="50000" flip="none" algn="tl"/>
          </a:blipFill>
        </p:grpSpPr>
        <p:sp>
          <p:nvSpPr>
            <p:cNvPr id="187" name="正方形/長方形 186"/>
            <p:cNvSpPr/>
            <p:nvPr/>
          </p:nvSpPr>
          <p:spPr bwMode="auto">
            <a:xfrm>
              <a:off x="6154022" y="2078850"/>
              <a:ext cx="1343453" cy="85871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8" name="正方形/長方形 187"/>
            <p:cNvSpPr/>
            <p:nvPr/>
          </p:nvSpPr>
          <p:spPr bwMode="auto">
            <a:xfrm>
              <a:off x="6154022" y="960244"/>
              <a:ext cx="1343453" cy="893581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9" name="正方形/長方形 188"/>
            <p:cNvSpPr/>
            <p:nvPr/>
          </p:nvSpPr>
          <p:spPr bwMode="auto">
            <a:xfrm>
              <a:off x="6105255" y="960244"/>
              <a:ext cx="90010" cy="1435686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0" name="正方形/長方形 189"/>
            <p:cNvSpPr/>
            <p:nvPr/>
          </p:nvSpPr>
          <p:spPr bwMode="auto">
            <a:xfrm>
              <a:off x="7452471" y="960244"/>
              <a:ext cx="90010" cy="1435686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1" name="台形 190"/>
            <p:cNvSpPr/>
            <p:nvPr/>
          </p:nvSpPr>
          <p:spPr bwMode="auto">
            <a:xfrm rot="10800000">
              <a:off x="6033120" y="904616"/>
              <a:ext cx="1575175" cy="111257"/>
            </a:xfrm>
            <a:prstGeom prst="trapezoid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2" name="片側の 2 つの角を切り取った四角形 191"/>
            <p:cNvSpPr/>
            <p:nvPr/>
          </p:nvSpPr>
          <p:spPr bwMode="auto">
            <a:xfrm>
              <a:off x="6033120" y="2322357"/>
              <a:ext cx="225025" cy="85759"/>
            </a:xfrm>
            <a:prstGeom prst="snip2Same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3" name="片側の 2 つの角を切り取った四角形 192"/>
            <p:cNvSpPr/>
            <p:nvPr/>
          </p:nvSpPr>
          <p:spPr bwMode="auto">
            <a:xfrm>
              <a:off x="7386432" y="2322357"/>
              <a:ext cx="225025" cy="85759"/>
            </a:xfrm>
            <a:prstGeom prst="snip2Same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94" name="グループ化 193"/>
          <p:cNvGrpSpPr/>
          <p:nvPr/>
        </p:nvGrpSpPr>
        <p:grpSpPr>
          <a:xfrm>
            <a:off x="4160130" y="4770307"/>
            <a:ext cx="1602960" cy="1562109"/>
            <a:chOff x="4160130" y="846007"/>
            <a:chExt cx="1602960" cy="1562109"/>
          </a:xfrm>
          <a:blipFill dpi="0" rotWithShape="1">
            <a:blip r:embed="rId2"/>
            <a:srcRect/>
            <a:tile tx="0" ty="0" sx="30000" sy="50000" flip="none" algn="tl"/>
          </a:blipFill>
        </p:grpSpPr>
        <p:sp>
          <p:nvSpPr>
            <p:cNvPr id="195" name="正方形/長方形 194"/>
            <p:cNvSpPr/>
            <p:nvPr/>
          </p:nvSpPr>
          <p:spPr bwMode="auto">
            <a:xfrm>
              <a:off x="4460240" y="2105537"/>
              <a:ext cx="985600" cy="53464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6" name="正方形/長方形 195"/>
            <p:cNvSpPr/>
            <p:nvPr/>
          </p:nvSpPr>
          <p:spPr bwMode="auto">
            <a:xfrm>
              <a:off x="5409295" y="1678086"/>
              <a:ext cx="90010" cy="717843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7" name="正方形/長方形 196"/>
            <p:cNvSpPr/>
            <p:nvPr/>
          </p:nvSpPr>
          <p:spPr bwMode="auto">
            <a:xfrm>
              <a:off x="4428855" y="1678086"/>
              <a:ext cx="90010" cy="717843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8" name="片側の 2 つの角を切り取った四角形 197"/>
            <p:cNvSpPr/>
            <p:nvPr/>
          </p:nvSpPr>
          <p:spPr bwMode="auto">
            <a:xfrm>
              <a:off x="4356720" y="2322357"/>
              <a:ext cx="225025" cy="85759"/>
            </a:xfrm>
            <a:prstGeom prst="snip2Same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9" name="正方形/長方形 198"/>
            <p:cNvSpPr/>
            <p:nvPr/>
          </p:nvSpPr>
          <p:spPr bwMode="auto">
            <a:xfrm>
              <a:off x="4318091" y="1166261"/>
              <a:ext cx="1290230" cy="732569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0" name="正方形/長方形 199"/>
            <p:cNvSpPr/>
            <p:nvPr/>
          </p:nvSpPr>
          <p:spPr bwMode="auto">
            <a:xfrm>
              <a:off x="4367935" y="1111001"/>
              <a:ext cx="1190541" cy="742824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01" name="グループ化 200"/>
            <p:cNvGrpSpPr/>
            <p:nvPr/>
          </p:nvGrpSpPr>
          <p:grpSpPr>
            <a:xfrm>
              <a:off x="4160130" y="978316"/>
              <a:ext cx="1602960" cy="265375"/>
              <a:chOff x="4160130" y="960244"/>
              <a:chExt cx="1485165" cy="229130"/>
            </a:xfrm>
            <a:grpFill/>
          </p:grpSpPr>
          <p:sp>
            <p:nvSpPr>
              <p:cNvPr id="206" name="台形 205"/>
              <p:cNvSpPr/>
              <p:nvPr/>
            </p:nvSpPr>
            <p:spPr bwMode="auto">
              <a:xfrm>
                <a:off x="4160130" y="960244"/>
                <a:ext cx="1485165" cy="229130"/>
              </a:xfrm>
              <a:prstGeom prst="trapezoid">
                <a:avLst>
                  <a:gd name="adj" fmla="val 82644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台形 206"/>
              <p:cNvSpPr/>
              <p:nvPr/>
            </p:nvSpPr>
            <p:spPr bwMode="auto">
              <a:xfrm>
                <a:off x="4203854" y="960244"/>
                <a:ext cx="1397716" cy="229130"/>
              </a:xfrm>
              <a:prstGeom prst="trapezoid">
                <a:avLst>
                  <a:gd name="adj" fmla="val 82644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台形 207"/>
              <p:cNvSpPr/>
              <p:nvPr/>
            </p:nvSpPr>
            <p:spPr bwMode="auto">
              <a:xfrm>
                <a:off x="4554761" y="960244"/>
                <a:ext cx="698858" cy="229130"/>
              </a:xfrm>
              <a:prstGeom prst="trapezoid">
                <a:avLst>
                  <a:gd name="adj" fmla="val 82644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2" name="正方形/長方形 201"/>
            <p:cNvSpPr/>
            <p:nvPr/>
          </p:nvSpPr>
          <p:spPr bwMode="auto">
            <a:xfrm>
              <a:off x="4424122" y="927968"/>
              <a:ext cx="1057836" cy="81961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3" name="正方形/長方形 202"/>
            <p:cNvSpPr/>
            <p:nvPr/>
          </p:nvSpPr>
          <p:spPr bwMode="auto">
            <a:xfrm>
              <a:off x="4364743" y="846007"/>
              <a:ext cx="97149" cy="163922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4" name="正方形/長方形 203"/>
            <p:cNvSpPr/>
            <p:nvPr/>
          </p:nvSpPr>
          <p:spPr bwMode="auto">
            <a:xfrm>
              <a:off x="5461327" y="846007"/>
              <a:ext cx="97149" cy="163922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5" name="片側の 2 つの角を切り取った四角形 204"/>
            <p:cNvSpPr/>
            <p:nvPr/>
          </p:nvSpPr>
          <p:spPr bwMode="auto">
            <a:xfrm>
              <a:off x="5337160" y="2322357"/>
              <a:ext cx="225025" cy="85759"/>
            </a:xfrm>
            <a:prstGeom prst="snip2Same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09" name="グループ化 208"/>
          <p:cNvGrpSpPr/>
          <p:nvPr/>
        </p:nvGrpSpPr>
        <p:grpSpPr>
          <a:xfrm>
            <a:off x="2797731" y="4799649"/>
            <a:ext cx="530118" cy="1520581"/>
            <a:chOff x="2797731" y="875349"/>
            <a:chExt cx="530118" cy="1520581"/>
          </a:xfrm>
          <a:blipFill dpi="0" rotWithShape="1">
            <a:blip r:embed="rId2"/>
            <a:srcRect/>
            <a:tile tx="0" ty="0" sx="30000" sy="50000" flip="none" algn="tl"/>
          </a:blipFill>
        </p:grpSpPr>
        <p:sp>
          <p:nvSpPr>
            <p:cNvPr id="210" name="円/楕円 209"/>
            <p:cNvSpPr/>
            <p:nvPr/>
          </p:nvSpPr>
          <p:spPr bwMode="auto">
            <a:xfrm>
              <a:off x="2848393" y="2224412"/>
              <a:ext cx="428795" cy="171518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1" name="角丸四角形 210"/>
            <p:cNvSpPr/>
            <p:nvPr/>
          </p:nvSpPr>
          <p:spPr bwMode="auto">
            <a:xfrm>
              <a:off x="3033809" y="1281363"/>
              <a:ext cx="57961" cy="1028808"/>
            </a:xfrm>
            <a:prstGeom prst="roundRect">
              <a:avLst>
                <a:gd name="adj" fmla="val 50000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2" name="角丸四角形 211"/>
            <p:cNvSpPr/>
            <p:nvPr/>
          </p:nvSpPr>
          <p:spPr bwMode="auto">
            <a:xfrm>
              <a:off x="2797731" y="875349"/>
              <a:ext cx="530118" cy="673531"/>
            </a:xfrm>
            <a:prstGeom prst="round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グループ化 132"/>
          <p:cNvGrpSpPr/>
          <p:nvPr/>
        </p:nvGrpSpPr>
        <p:grpSpPr>
          <a:xfrm>
            <a:off x="992560" y="861146"/>
            <a:ext cx="565120" cy="1534784"/>
            <a:chOff x="2342710" y="593686"/>
            <a:chExt cx="1755195" cy="4766856"/>
          </a:xfrm>
        </p:grpSpPr>
        <p:sp>
          <p:nvSpPr>
            <p:cNvPr id="144" name="円/楕円 143"/>
            <p:cNvSpPr/>
            <p:nvPr/>
          </p:nvSpPr>
          <p:spPr bwMode="auto">
            <a:xfrm>
              <a:off x="2554415" y="4827828"/>
              <a:ext cx="1331786" cy="532714"/>
            </a:xfrm>
            <a:prstGeom prst="ellipse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50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45" name="角丸四角形 144"/>
            <p:cNvSpPr/>
            <p:nvPr/>
          </p:nvSpPr>
          <p:spPr bwMode="auto">
            <a:xfrm>
              <a:off x="3130297" y="1898830"/>
              <a:ext cx="180020" cy="319535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146" name="グループ化 145"/>
            <p:cNvGrpSpPr/>
            <p:nvPr/>
          </p:nvGrpSpPr>
          <p:grpSpPr>
            <a:xfrm>
              <a:off x="2342710" y="593686"/>
              <a:ext cx="1755195" cy="1809200"/>
              <a:chOff x="2342710" y="593685"/>
              <a:chExt cx="2925325" cy="3015333"/>
            </a:xfr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50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</p:grpSpPr>
          <p:sp>
            <p:nvSpPr>
              <p:cNvPr id="151" name="ホームベース 150"/>
              <p:cNvSpPr/>
              <p:nvPr/>
            </p:nvSpPr>
            <p:spPr bwMode="auto">
              <a:xfrm rot="16200000">
                <a:off x="2410219" y="1060249"/>
                <a:ext cx="2790310" cy="2307228"/>
              </a:xfrm>
              <a:prstGeom prst="homePlate">
                <a:avLst>
                  <a:gd name="adj" fmla="val 54118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52" name="山形 151"/>
              <p:cNvSpPr/>
              <p:nvPr/>
            </p:nvSpPr>
            <p:spPr bwMode="auto">
              <a:xfrm rot="16200000">
                <a:off x="2815263" y="121132"/>
                <a:ext cx="1980220" cy="2925325"/>
              </a:xfrm>
              <a:prstGeom prst="chevron">
                <a:avLst>
                  <a:gd name="adj" fmla="val 82391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9" name="グループ化 38"/>
          <p:cNvGrpSpPr/>
          <p:nvPr/>
        </p:nvGrpSpPr>
        <p:grpSpPr>
          <a:xfrm>
            <a:off x="7923330" y="840893"/>
            <a:ext cx="1552669" cy="1564342"/>
            <a:chOff x="7923330" y="840893"/>
            <a:chExt cx="1552669" cy="1564342"/>
          </a:xfrm>
        </p:grpSpPr>
        <p:sp>
          <p:nvSpPr>
            <p:cNvPr id="135" name="角丸四角形 134"/>
            <p:cNvSpPr/>
            <p:nvPr/>
          </p:nvSpPr>
          <p:spPr bwMode="auto">
            <a:xfrm>
              <a:off x="9221119" y="1878899"/>
              <a:ext cx="71121" cy="52633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6" name="角丸四角形 135"/>
            <p:cNvSpPr/>
            <p:nvPr/>
          </p:nvSpPr>
          <p:spPr bwMode="auto">
            <a:xfrm>
              <a:off x="8120778" y="1878899"/>
              <a:ext cx="71121" cy="52633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7" name="ホームベース 136"/>
            <p:cNvSpPr/>
            <p:nvPr/>
          </p:nvSpPr>
          <p:spPr bwMode="auto">
            <a:xfrm rot="16200000">
              <a:off x="8117856" y="772287"/>
              <a:ext cx="1163619" cy="1369744"/>
            </a:xfrm>
            <a:prstGeom prst="homePlate">
              <a:avLst>
                <a:gd name="adj" fmla="val 33473"/>
              </a:avLst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8" name="山形 137"/>
            <p:cNvSpPr/>
            <p:nvPr/>
          </p:nvSpPr>
          <p:spPr bwMode="auto">
            <a:xfrm rot="16200000">
              <a:off x="8447431" y="316792"/>
              <a:ext cx="504468" cy="1552669"/>
            </a:xfrm>
            <a:prstGeom prst="chevron">
              <a:avLst>
                <a:gd name="adj" fmla="val 88301"/>
              </a:avLst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8053314" y="2289157"/>
            <a:ext cx="1330745" cy="132800"/>
            <a:chOff x="8053314" y="2289157"/>
            <a:chExt cx="1330745" cy="132800"/>
          </a:xfrm>
        </p:grpSpPr>
        <p:sp>
          <p:nvSpPr>
            <p:cNvPr id="139" name="フリーフォーム 138"/>
            <p:cNvSpPr/>
            <p:nvPr/>
          </p:nvSpPr>
          <p:spPr bwMode="auto">
            <a:xfrm flipH="1">
              <a:off x="8053314" y="2289157"/>
              <a:ext cx="226302" cy="132800"/>
            </a:xfrm>
            <a:custGeom>
              <a:avLst/>
              <a:gdLst>
                <a:gd name="connsiteX0" fmla="*/ 0 w 609600"/>
                <a:gd name="connsiteY0" fmla="*/ 342900 h 373380"/>
                <a:gd name="connsiteX1" fmla="*/ 220980 w 609600"/>
                <a:gd name="connsiteY1" fmla="*/ 0 h 373380"/>
                <a:gd name="connsiteX2" fmla="*/ 175260 w 609600"/>
                <a:gd name="connsiteY2" fmla="*/ 266700 h 373380"/>
                <a:gd name="connsiteX3" fmla="*/ 396240 w 609600"/>
                <a:gd name="connsiteY3" fmla="*/ 0 h 373380"/>
                <a:gd name="connsiteX4" fmla="*/ 381000 w 609600"/>
                <a:gd name="connsiteY4" fmla="*/ 251460 h 373380"/>
                <a:gd name="connsiteX5" fmla="*/ 609600 w 609600"/>
                <a:gd name="connsiteY5" fmla="*/ 7620 h 373380"/>
                <a:gd name="connsiteX6" fmla="*/ 601980 w 609600"/>
                <a:gd name="connsiteY6" fmla="*/ 373380 h 373380"/>
                <a:gd name="connsiteX0" fmla="*/ 0 w 594360"/>
                <a:gd name="connsiteY0" fmla="*/ 369570 h 373380"/>
                <a:gd name="connsiteX1" fmla="*/ 205740 w 594360"/>
                <a:gd name="connsiteY1" fmla="*/ 0 h 373380"/>
                <a:gd name="connsiteX2" fmla="*/ 160020 w 594360"/>
                <a:gd name="connsiteY2" fmla="*/ 266700 h 373380"/>
                <a:gd name="connsiteX3" fmla="*/ 381000 w 594360"/>
                <a:gd name="connsiteY3" fmla="*/ 0 h 373380"/>
                <a:gd name="connsiteX4" fmla="*/ 365760 w 594360"/>
                <a:gd name="connsiteY4" fmla="*/ 251460 h 373380"/>
                <a:gd name="connsiteX5" fmla="*/ 594360 w 594360"/>
                <a:gd name="connsiteY5" fmla="*/ 7620 h 373380"/>
                <a:gd name="connsiteX6" fmla="*/ 586740 w 59436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365760 w 601980"/>
                <a:gd name="connsiteY4" fmla="*/ 25146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63880 w 601980"/>
                <a:gd name="connsiteY5" fmla="*/ 41910 h 373380"/>
                <a:gd name="connsiteX6" fmla="*/ 601980 w 601980"/>
                <a:gd name="connsiteY6" fmla="*/ 373380 h 373380"/>
                <a:gd name="connsiteX0" fmla="*/ 0 w 636270"/>
                <a:gd name="connsiteY0" fmla="*/ 369570 h 373380"/>
                <a:gd name="connsiteX1" fmla="*/ 182880 w 636270"/>
                <a:gd name="connsiteY1" fmla="*/ 26670 h 373380"/>
                <a:gd name="connsiteX2" fmla="*/ 205740 w 636270"/>
                <a:gd name="connsiteY2" fmla="*/ 266700 h 373380"/>
                <a:gd name="connsiteX3" fmla="*/ 381000 w 636270"/>
                <a:gd name="connsiteY3" fmla="*/ 0 h 373380"/>
                <a:gd name="connsiteX4" fmla="*/ 445770 w 636270"/>
                <a:gd name="connsiteY4" fmla="*/ 255270 h 373380"/>
                <a:gd name="connsiteX5" fmla="*/ 563880 w 636270"/>
                <a:gd name="connsiteY5" fmla="*/ 41910 h 373380"/>
                <a:gd name="connsiteX6" fmla="*/ 636270 w 636270"/>
                <a:gd name="connsiteY6" fmla="*/ 37338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6270" h="373380">
                  <a:moveTo>
                    <a:pt x="0" y="369570"/>
                  </a:moveTo>
                  <a:lnTo>
                    <a:pt x="182880" y="26670"/>
                  </a:lnTo>
                  <a:lnTo>
                    <a:pt x="205740" y="266700"/>
                  </a:lnTo>
                  <a:lnTo>
                    <a:pt x="381000" y="0"/>
                  </a:lnTo>
                  <a:lnTo>
                    <a:pt x="445770" y="255270"/>
                  </a:lnTo>
                  <a:lnTo>
                    <a:pt x="563880" y="41910"/>
                  </a:lnTo>
                  <a:lnTo>
                    <a:pt x="636270" y="373380"/>
                  </a:lnTo>
                </a:path>
              </a:pathLst>
            </a:custGeom>
            <a:solidFill>
              <a:srgbClr val="00B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40" name="フリーフォーム 139"/>
            <p:cNvSpPr/>
            <p:nvPr/>
          </p:nvSpPr>
          <p:spPr bwMode="auto">
            <a:xfrm flipH="1">
              <a:off x="9153656" y="2289157"/>
              <a:ext cx="226302" cy="132800"/>
            </a:xfrm>
            <a:custGeom>
              <a:avLst/>
              <a:gdLst>
                <a:gd name="connsiteX0" fmla="*/ 0 w 609600"/>
                <a:gd name="connsiteY0" fmla="*/ 342900 h 373380"/>
                <a:gd name="connsiteX1" fmla="*/ 220980 w 609600"/>
                <a:gd name="connsiteY1" fmla="*/ 0 h 373380"/>
                <a:gd name="connsiteX2" fmla="*/ 175260 w 609600"/>
                <a:gd name="connsiteY2" fmla="*/ 266700 h 373380"/>
                <a:gd name="connsiteX3" fmla="*/ 396240 w 609600"/>
                <a:gd name="connsiteY3" fmla="*/ 0 h 373380"/>
                <a:gd name="connsiteX4" fmla="*/ 381000 w 609600"/>
                <a:gd name="connsiteY4" fmla="*/ 251460 h 373380"/>
                <a:gd name="connsiteX5" fmla="*/ 609600 w 609600"/>
                <a:gd name="connsiteY5" fmla="*/ 7620 h 373380"/>
                <a:gd name="connsiteX6" fmla="*/ 601980 w 609600"/>
                <a:gd name="connsiteY6" fmla="*/ 373380 h 373380"/>
                <a:gd name="connsiteX0" fmla="*/ 0 w 594360"/>
                <a:gd name="connsiteY0" fmla="*/ 369570 h 373380"/>
                <a:gd name="connsiteX1" fmla="*/ 205740 w 594360"/>
                <a:gd name="connsiteY1" fmla="*/ 0 h 373380"/>
                <a:gd name="connsiteX2" fmla="*/ 160020 w 594360"/>
                <a:gd name="connsiteY2" fmla="*/ 266700 h 373380"/>
                <a:gd name="connsiteX3" fmla="*/ 381000 w 594360"/>
                <a:gd name="connsiteY3" fmla="*/ 0 h 373380"/>
                <a:gd name="connsiteX4" fmla="*/ 365760 w 594360"/>
                <a:gd name="connsiteY4" fmla="*/ 251460 h 373380"/>
                <a:gd name="connsiteX5" fmla="*/ 594360 w 594360"/>
                <a:gd name="connsiteY5" fmla="*/ 7620 h 373380"/>
                <a:gd name="connsiteX6" fmla="*/ 586740 w 59436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365760 w 601980"/>
                <a:gd name="connsiteY4" fmla="*/ 25146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63880 w 601980"/>
                <a:gd name="connsiteY5" fmla="*/ 41910 h 373380"/>
                <a:gd name="connsiteX6" fmla="*/ 601980 w 601980"/>
                <a:gd name="connsiteY6" fmla="*/ 373380 h 373380"/>
                <a:gd name="connsiteX0" fmla="*/ 0 w 636270"/>
                <a:gd name="connsiteY0" fmla="*/ 369570 h 373380"/>
                <a:gd name="connsiteX1" fmla="*/ 182880 w 636270"/>
                <a:gd name="connsiteY1" fmla="*/ 26670 h 373380"/>
                <a:gd name="connsiteX2" fmla="*/ 205740 w 636270"/>
                <a:gd name="connsiteY2" fmla="*/ 266700 h 373380"/>
                <a:gd name="connsiteX3" fmla="*/ 381000 w 636270"/>
                <a:gd name="connsiteY3" fmla="*/ 0 h 373380"/>
                <a:gd name="connsiteX4" fmla="*/ 445770 w 636270"/>
                <a:gd name="connsiteY4" fmla="*/ 255270 h 373380"/>
                <a:gd name="connsiteX5" fmla="*/ 563880 w 636270"/>
                <a:gd name="connsiteY5" fmla="*/ 41910 h 373380"/>
                <a:gd name="connsiteX6" fmla="*/ 636270 w 636270"/>
                <a:gd name="connsiteY6" fmla="*/ 37338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6270" h="373380">
                  <a:moveTo>
                    <a:pt x="0" y="369570"/>
                  </a:moveTo>
                  <a:lnTo>
                    <a:pt x="182880" y="26670"/>
                  </a:lnTo>
                  <a:lnTo>
                    <a:pt x="205740" y="266700"/>
                  </a:lnTo>
                  <a:lnTo>
                    <a:pt x="381000" y="0"/>
                  </a:lnTo>
                  <a:lnTo>
                    <a:pt x="445770" y="255270"/>
                  </a:lnTo>
                  <a:lnTo>
                    <a:pt x="563880" y="41910"/>
                  </a:lnTo>
                  <a:lnTo>
                    <a:pt x="636270" y="373380"/>
                  </a:lnTo>
                </a:path>
              </a:pathLst>
            </a:custGeom>
            <a:solidFill>
              <a:srgbClr val="00B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41" name="フリーフォーム 140"/>
            <p:cNvSpPr/>
            <p:nvPr/>
          </p:nvSpPr>
          <p:spPr bwMode="auto">
            <a:xfrm>
              <a:off x="8057416" y="2289157"/>
              <a:ext cx="226302" cy="132800"/>
            </a:xfrm>
            <a:custGeom>
              <a:avLst/>
              <a:gdLst>
                <a:gd name="connsiteX0" fmla="*/ 0 w 609600"/>
                <a:gd name="connsiteY0" fmla="*/ 342900 h 373380"/>
                <a:gd name="connsiteX1" fmla="*/ 220980 w 609600"/>
                <a:gd name="connsiteY1" fmla="*/ 0 h 373380"/>
                <a:gd name="connsiteX2" fmla="*/ 175260 w 609600"/>
                <a:gd name="connsiteY2" fmla="*/ 266700 h 373380"/>
                <a:gd name="connsiteX3" fmla="*/ 396240 w 609600"/>
                <a:gd name="connsiteY3" fmla="*/ 0 h 373380"/>
                <a:gd name="connsiteX4" fmla="*/ 381000 w 609600"/>
                <a:gd name="connsiteY4" fmla="*/ 251460 h 373380"/>
                <a:gd name="connsiteX5" fmla="*/ 609600 w 609600"/>
                <a:gd name="connsiteY5" fmla="*/ 7620 h 373380"/>
                <a:gd name="connsiteX6" fmla="*/ 601980 w 609600"/>
                <a:gd name="connsiteY6" fmla="*/ 373380 h 373380"/>
                <a:gd name="connsiteX0" fmla="*/ 0 w 594360"/>
                <a:gd name="connsiteY0" fmla="*/ 369570 h 373380"/>
                <a:gd name="connsiteX1" fmla="*/ 205740 w 594360"/>
                <a:gd name="connsiteY1" fmla="*/ 0 h 373380"/>
                <a:gd name="connsiteX2" fmla="*/ 160020 w 594360"/>
                <a:gd name="connsiteY2" fmla="*/ 266700 h 373380"/>
                <a:gd name="connsiteX3" fmla="*/ 381000 w 594360"/>
                <a:gd name="connsiteY3" fmla="*/ 0 h 373380"/>
                <a:gd name="connsiteX4" fmla="*/ 365760 w 594360"/>
                <a:gd name="connsiteY4" fmla="*/ 251460 h 373380"/>
                <a:gd name="connsiteX5" fmla="*/ 594360 w 594360"/>
                <a:gd name="connsiteY5" fmla="*/ 7620 h 373380"/>
                <a:gd name="connsiteX6" fmla="*/ 586740 w 59436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365760 w 601980"/>
                <a:gd name="connsiteY4" fmla="*/ 25146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63880 w 601980"/>
                <a:gd name="connsiteY5" fmla="*/ 41910 h 373380"/>
                <a:gd name="connsiteX6" fmla="*/ 601980 w 601980"/>
                <a:gd name="connsiteY6" fmla="*/ 373380 h 373380"/>
                <a:gd name="connsiteX0" fmla="*/ 0 w 636270"/>
                <a:gd name="connsiteY0" fmla="*/ 369570 h 373380"/>
                <a:gd name="connsiteX1" fmla="*/ 182880 w 636270"/>
                <a:gd name="connsiteY1" fmla="*/ 26670 h 373380"/>
                <a:gd name="connsiteX2" fmla="*/ 205740 w 636270"/>
                <a:gd name="connsiteY2" fmla="*/ 266700 h 373380"/>
                <a:gd name="connsiteX3" fmla="*/ 381000 w 636270"/>
                <a:gd name="connsiteY3" fmla="*/ 0 h 373380"/>
                <a:gd name="connsiteX4" fmla="*/ 445770 w 636270"/>
                <a:gd name="connsiteY4" fmla="*/ 255270 h 373380"/>
                <a:gd name="connsiteX5" fmla="*/ 563880 w 636270"/>
                <a:gd name="connsiteY5" fmla="*/ 41910 h 373380"/>
                <a:gd name="connsiteX6" fmla="*/ 636270 w 636270"/>
                <a:gd name="connsiteY6" fmla="*/ 37338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6270" h="373380">
                  <a:moveTo>
                    <a:pt x="0" y="369570"/>
                  </a:moveTo>
                  <a:lnTo>
                    <a:pt x="182880" y="26670"/>
                  </a:lnTo>
                  <a:lnTo>
                    <a:pt x="205740" y="266700"/>
                  </a:lnTo>
                  <a:lnTo>
                    <a:pt x="381000" y="0"/>
                  </a:lnTo>
                  <a:lnTo>
                    <a:pt x="445770" y="255270"/>
                  </a:lnTo>
                  <a:lnTo>
                    <a:pt x="563880" y="41910"/>
                  </a:lnTo>
                  <a:lnTo>
                    <a:pt x="636270" y="373380"/>
                  </a:lnTo>
                </a:path>
              </a:pathLst>
            </a:custGeom>
            <a:solidFill>
              <a:srgbClr val="92D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42" name="フリーフォーム 141"/>
            <p:cNvSpPr/>
            <p:nvPr/>
          </p:nvSpPr>
          <p:spPr bwMode="auto">
            <a:xfrm>
              <a:off x="9157757" y="2289157"/>
              <a:ext cx="226302" cy="132800"/>
            </a:xfrm>
            <a:custGeom>
              <a:avLst/>
              <a:gdLst>
                <a:gd name="connsiteX0" fmla="*/ 0 w 609600"/>
                <a:gd name="connsiteY0" fmla="*/ 342900 h 373380"/>
                <a:gd name="connsiteX1" fmla="*/ 220980 w 609600"/>
                <a:gd name="connsiteY1" fmla="*/ 0 h 373380"/>
                <a:gd name="connsiteX2" fmla="*/ 175260 w 609600"/>
                <a:gd name="connsiteY2" fmla="*/ 266700 h 373380"/>
                <a:gd name="connsiteX3" fmla="*/ 396240 w 609600"/>
                <a:gd name="connsiteY3" fmla="*/ 0 h 373380"/>
                <a:gd name="connsiteX4" fmla="*/ 381000 w 609600"/>
                <a:gd name="connsiteY4" fmla="*/ 251460 h 373380"/>
                <a:gd name="connsiteX5" fmla="*/ 609600 w 609600"/>
                <a:gd name="connsiteY5" fmla="*/ 7620 h 373380"/>
                <a:gd name="connsiteX6" fmla="*/ 601980 w 609600"/>
                <a:gd name="connsiteY6" fmla="*/ 373380 h 373380"/>
                <a:gd name="connsiteX0" fmla="*/ 0 w 594360"/>
                <a:gd name="connsiteY0" fmla="*/ 369570 h 373380"/>
                <a:gd name="connsiteX1" fmla="*/ 205740 w 594360"/>
                <a:gd name="connsiteY1" fmla="*/ 0 h 373380"/>
                <a:gd name="connsiteX2" fmla="*/ 160020 w 594360"/>
                <a:gd name="connsiteY2" fmla="*/ 266700 h 373380"/>
                <a:gd name="connsiteX3" fmla="*/ 381000 w 594360"/>
                <a:gd name="connsiteY3" fmla="*/ 0 h 373380"/>
                <a:gd name="connsiteX4" fmla="*/ 365760 w 594360"/>
                <a:gd name="connsiteY4" fmla="*/ 251460 h 373380"/>
                <a:gd name="connsiteX5" fmla="*/ 594360 w 594360"/>
                <a:gd name="connsiteY5" fmla="*/ 7620 h 373380"/>
                <a:gd name="connsiteX6" fmla="*/ 586740 w 59436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365760 w 601980"/>
                <a:gd name="connsiteY4" fmla="*/ 25146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63880 w 601980"/>
                <a:gd name="connsiteY5" fmla="*/ 41910 h 373380"/>
                <a:gd name="connsiteX6" fmla="*/ 601980 w 601980"/>
                <a:gd name="connsiteY6" fmla="*/ 373380 h 373380"/>
                <a:gd name="connsiteX0" fmla="*/ 0 w 636270"/>
                <a:gd name="connsiteY0" fmla="*/ 369570 h 373380"/>
                <a:gd name="connsiteX1" fmla="*/ 182880 w 636270"/>
                <a:gd name="connsiteY1" fmla="*/ 26670 h 373380"/>
                <a:gd name="connsiteX2" fmla="*/ 205740 w 636270"/>
                <a:gd name="connsiteY2" fmla="*/ 266700 h 373380"/>
                <a:gd name="connsiteX3" fmla="*/ 381000 w 636270"/>
                <a:gd name="connsiteY3" fmla="*/ 0 h 373380"/>
                <a:gd name="connsiteX4" fmla="*/ 445770 w 636270"/>
                <a:gd name="connsiteY4" fmla="*/ 255270 h 373380"/>
                <a:gd name="connsiteX5" fmla="*/ 563880 w 636270"/>
                <a:gd name="connsiteY5" fmla="*/ 41910 h 373380"/>
                <a:gd name="connsiteX6" fmla="*/ 636270 w 636270"/>
                <a:gd name="connsiteY6" fmla="*/ 37338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6270" h="373380">
                  <a:moveTo>
                    <a:pt x="0" y="369570"/>
                  </a:moveTo>
                  <a:lnTo>
                    <a:pt x="182880" y="26670"/>
                  </a:lnTo>
                  <a:lnTo>
                    <a:pt x="205740" y="266700"/>
                  </a:lnTo>
                  <a:lnTo>
                    <a:pt x="381000" y="0"/>
                  </a:lnTo>
                  <a:lnTo>
                    <a:pt x="445770" y="255270"/>
                  </a:lnTo>
                  <a:lnTo>
                    <a:pt x="563880" y="41910"/>
                  </a:lnTo>
                  <a:lnTo>
                    <a:pt x="636270" y="373380"/>
                  </a:lnTo>
                </a:path>
              </a:pathLst>
            </a:custGeom>
            <a:solidFill>
              <a:srgbClr val="92D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</p:grpSp>
      <p:grpSp>
        <p:nvGrpSpPr>
          <p:cNvPr id="36" name="グループ化 35"/>
          <p:cNvGrpSpPr/>
          <p:nvPr/>
        </p:nvGrpSpPr>
        <p:grpSpPr>
          <a:xfrm>
            <a:off x="6033120" y="904616"/>
            <a:ext cx="1578337" cy="1503500"/>
            <a:chOff x="6033120" y="904616"/>
            <a:chExt cx="1578337" cy="1503500"/>
          </a:xfrm>
        </p:grpSpPr>
        <p:sp>
          <p:nvSpPr>
            <p:cNvPr id="35" name="正方形/長方形 34"/>
            <p:cNvSpPr/>
            <p:nvPr/>
          </p:nvSpPr>
          <p:spPr bwMode="auto">
            <a:xfrm>
              <a:off x="6154022" y="2078850"/>
              <a:ext cx="1343453" cy="85871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" name="正方形/長方形 33"/>
            <p:cNvSpPr/>
            <p:nvPr/>
          </p:nvSpPr>
          <p:spPr bwMode="auto">
            <a:xfrm>
              <a:off x="6154022" y="960244"/>
              <a:ext cx="1343453" cy="893581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6105255" y="960244"/>
              <a:ext cx="90010" cy="1435686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正方形/長方形 31"/>
            <p:cNvSpPr/>
            <p:nvPr/>
          </p:nvSpPr>
          <p:spPr bwMode="auto">
            <a:xfrm>
              <a:off x="7452471" y="960244"/>
              <a:ext cx="90010" cy="1435686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" name="台形 32"/>
            <p:cNvSpPr/>
            <p:nvPr/>
          </p:nvSpPr>
          <p:spPr bwMode="auto">
            <a:xfrm rot="10800000">
              <a:off x="6033120" y="904616"/>
              <a:ext cx="1575175" cy="111257"/>
            </a:xfrm>
            <a:prstGeom prst="trapezoid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片側の 2 つの角を切り取った四角形 11"/>
            <p:cNvSpPr/>
            <p:nvPr/>
          </p:nvSpPr>
          <p:spPr bwMode="auto">
            <a:xfrm>
              <a:off x="6033120" y="2322357"/>
              <a:ext cx="225025" cy="85759"/>
            </a:xfrm>
            <a:prstGeom prst="snip2Same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" name="片側の 2 つの角を切り取った四角形 36"/>
            <p:cNvSpPr/>
            <p:nvPr/>
          </p:nvSpPr>
          <p:spPr bwMode="auto">
            <a:xfrm>
              <a:off x="7386432" y="2322357"/>
              <a:ext cx="225025" cy="85759"/>
            </a:xfrm>
            <a:prstGeom prst="snip2Same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4160130" y="846007"/>
            <a:ext cx="1602960" cy="1562109"/>
            <a:chOff x="4160130" y="846007"/>
            <a:chExt cx="1602960" cy="1562109"/>
          </a:xfrm>
        </p:grpSpPr>
        <p:sp>
          <p:nvSpPr>
            <p:cNvPr id="83" name="正方形/長方形 82"/>
            <p:cNvSpPr/>
            <p:nvPr/>
          </p:nvSpPr>
          <p:spPr bwMode="auto">
            <a:xfrm>
              <a:off x="4460240" y="2105537"/>
              <a:ext cx="985600" cy="53464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" name="正方形/長方形 80"/>
            <p:cNvSpPr/>
            <p:nvPr/>
          </p:nvSpPr>
          <p:spPr bwMode="auto">
            <a:xfrm>
              <a:off x="5409295" y="1678086"/>
              <a:ext cx="90010" cy="717843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" name="正方形/長方形 76"/>
            <p:cNvSpPr/>
            <p:nvPr/>
          </p:nvSpPr>
          <p:spPr bwMode="auto">
            <a:xfrm>
              <a:off x="4428855" y="1678086"/>
              <a:ext cx="90010" cy="717843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" name="片側の 2 つの角を切り取った四角形 77"/>
            <p:cNvSpPr/>
            <p:nvPr/>
          </p:nvSpPr>
          <p:spPr bwMode="auto">
            <a:xfrm>
              <a:off x="4356720" y="2322357"/>
              <a:ext cx="225025" cy="85759"/>
            </a:xfrm>
            <a:prstGeom prst="snip2Same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" name="正方形/長方形 74"/>
            <p:cNvSpPr/>
            <p:nvPr/>
          </p:nvSpPr>
          <p:spPr bwMode="auto">
            <a:xfrm>
              <a:off x="4318091" y="1166261"/>
              <a:ext cx="1290230" cy="732569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正方形/長方形 21"/>
            <p:cNvSpPr/>
            <p:nvPr/>
          </p:nvSpPr>
          <p:spPr bwMode="auto">
            <a:xfrm>
              <a:off x="4367935" y="1111001"/>
              <a:ext cx="1190541" cy="742824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4" name="グループ化 63"/>
            <p:cNvGrpSpPr/>
            <p:nvPr/>
          </p:nvGrpSpPr>
          <p:grpSpPr>
            <a:xfrm>
              <a:off x="4160130" y="978316"/>
              <a:ext cx="1602960" cy="265375"/>
              <a:chOff x="4160130" y="960244"/>
              <a:chExt cx="1485165" cy="229130"/>
            </a:xfrm>
          </p:grpSpPr>
          <p:sp>
            <p:nvSpPr>
              <p:cNvPr id="65" name="台形 64"/>
              <p:cNvSpPr/>
              <p:nvPr/>
            </p:nvSpPr>
            <p:spPr bwMode="auto">
              <a:xfrm>
                <a:off x="4160130" y="960244"/>
                <a:ext cx="1485165" cy="229130"/>
              </a:xfrm>
              <a:prstGeom prst="trapezoid">
                <a:avLst>
                  <a:gd name="adj" fmla="val 82644"/>
                </a:avLst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台形 65"/>
              <p:cNvSpPr/>
              <p:nvPr/>
            </p:nvSpPr>
            <p:spPr bwMode="auto">
              <a:xfrm>
                <a:off x="4203854" y="960244"/>
                <a:ext cx="1397716" cy="229130"/>
              </a:xfrm>
              <a:prstGeom prst="trapezoid">
                <a:avLst>
                  <a:gd name="adj" fmla="val 82644"/>
                </a:avLst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台形 70"/>
              <p:cNvSpPr/>
              <p:nvPr/>
            </p:nvSpPr>
            <p:spPr bwMode="auto">
              <a:xfrm>
                <a:off x="4554761" y="960244"/>
                <a:ext cx="698858" cy="229130"/>
              </a:xfrm>
              <a:prstGeom prst="trapezoid">
                <a:avLst>
                  <a:gd name="adj" fmla="val 82644"/>
                </a:avLst>
              </a:prstGeom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36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2" name="正方形/長方形 71"/>
            <p:cNvSpPr/>
            <p:nvPr/>
          </p:nvSpPr>
          <p:spPr bwMode="auto">
            <a:xfrm>
              <a:off x="4424122" y="927968"/>
              <a:ext cx="1057836" cy="81961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" name="正方形/長方形 72"/>
            <p:cNvSpPr/>
            <p:nvPr/>
          </p:nvSpPr>
          <p:spPr bwMode="auto">
            <a:xfrm>
              <a:off x="4364743" y="846007"/>
              <a:ext cx="97149" cy="163922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" name="正方形/長方形 73"/>
            <p:cNvSpPr/>
            <p:nvPr/>
          </p:nvSpPr>
          <p:spPr bwMode="auto">
            <a:xfrm>
              <a:off x="5461327" y="846007"/>
              <a:ext cx="97149" cy="163922"/>
            </a:xfrm>
            <a:prstGeom prst="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" name="片側の 2 つの角を切り取った四角形 81"/>
            <p:cNvSpPr/>
            <p:nvPr/>
          </p:nvSpPr>
          <p:spPr bwMode="auto">
            <a:xfrm>
              <a:off x="5337160" y="2322357"/>
              <a:ext cx="225025" cy="85759"/>
            </a:xfrm>
            <a:prstGeom prst="snip2Same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2797731" y="875349"/>
            <a:ext cx="530118" cy="1520581"/>
            <a:chOff x="2797731" y="875349"/>
            <a:chExt cx="530118" cy="1520581"/>
          </a:xfrm>
        </p:grpSpPr>
        <p:sp>
          <p:nvSpPr>
            <p:cNvPr id="95" name="円/楕円 94"/>
            <p:cNvSpPr/>
            <p:nvPr/>
          </p:nvSpPr>
          <p:spPr bwMode="auto">
            <a:xfrm>
              <a:off x="2848393" y="2224412"/>
              <a:ext cx="428795" cy="171518"/>
            </a:xfrm>
            <a:prstGeom prst="ellipse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50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6" name="角丸四角形 95"/>
            <p:cNvSpPr/>
            <p:nvPr/>
          </p:nvSpPr>
          <p:spPr bwMode="auto">
            <a:xfrm>
              <a:off x="3033809" y="1281363"/>
              <a:ext cx="57961" cy="102880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7" name="角丸四角形 96"/>
            <p:cNvSpPr/>
            <p:nvPr/>
          </p:nvSpPr>
          <p:spPr bwMode="auto">
            <a:xfrm>
              <a:off x="2797731" y="875349"/>
              <a:ext cx="530118" cy="673531"/>
            </a:xfrm>
            <a:prstGeom prst="roundRect">
              <a:avLst/>
            </a:pr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36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11" name="グループ化 110"/>
          <p:cNvGrpSpPr/>
          <p:nvPr/>
        </p:nvGrpSpPr>
        <p:grpSpPr>
          <a:xfrm>
            <a:off x="7923330" y="2791613"/>
            <a:ext cx="1552669" cy="1564342"/>
            <a:chOff x="7923330" y="840893"/>
            <a:chExt cx="1552669" cy="1564342"/>
          </a:xfrm>
        </p:grpSpPr>
        <p:sp>
          <p:nvSpPr>
            <p:cNvPr id="112" name="角丸四角形 111"/>
            <p:cNvSpPr/>
            <p:nvPr/>
          </p:nvSpPr>
          <p:spPr bwMode="auto">
            <a:xfrm>
              <a:off x="9221119" y="1878899"/>
              <a:ext cx="71121" cy="52633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3" name="角丸四角形 112"/>
            <p:cNvSpPr/>
            <p:nvPr/>
          </p:nvSpPr>
          <p:spPr bwMode="auto">
            <a:xfrm>
              <a:off x="8120778" y="1878899"/>
              <a:ext cx="71121" cy="52633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270000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4" name="ホームベース 113"/>
            <p:cNvSpPr/>
            <p:nvPr/>
          </p:nvSpPr>
          <p:spPr bwMode="auto">
            <a:xfrm rot="16200000">
              <a:off x="8117856" y="772287"/>
              <a:ext cx="1163619" cy="1369744"/>
            </a:xfrm>
            <a:prstGeom prst="homePlate">
              <a:avLst>
                <a:gd name="adj" fmla="val 33473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5" name="山形 114"/>
            <p:cNvSpPr/>
            <p:nvPr/>
          </p:nvSpPr>
          <p:spPr bwMode="auto">
            <a:xfrm rot="16200000">
              <a:off x="8447431" y="316792"/>
              <a:ext cx="504468" cy="1552669"/>
            </a:xfrm>
            <a:prstGeom prst="chevron">
              <a:avLst>
                <a:gd name="adj" fmla="val 88301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116" name="グループ化 115"/>
          <p:cNvGrpSpPr/>
          <p:nvPr/>
        </p:nvGrpSpPr>
        <p:grpSpPr>
          <a:xfrm>
            <a:off x="8053314" y="4239877"/>
            <a:ext cx="1330745" cy="132800"/>
            <a:chOff x="8053314" y="2289157"/>
            <a:chExt cx="1330745" cy="132800"/>
          </a:xfrm>
        </p:grpSpPr>
        <p:sp>
          <p:nvSpPr>
            <p:cNvPr id="117" name="フリーフォーム 116"/>
            <p:cNvSpPr/>
            <p:nvPr/>
          </p:nvSpPr>
          <p:spPr bwMode="auto">
            <a:xfrm flipH="1">
              <a:off x="8053314" y="2289157"/>
              <a:ext cx="226302" cy="132800"/>
            </a:xfrm>
            <a:custGeom>
              <a:avLst/>
              <a:gdLst>
                <a:gd name="connsiteX0" fmla="*/ 0 w 609600"/>
                <a:gd name="connsiteY0" fmla="*/ 342900 h 373380"/>
                <a:gd name="connsiteX1" fmla="*/ 220980 w 609600"/>
                <a:gd name="connsiteY1" fmla="*/ 0 h 373380"/>
                <a:gd name="connsiteX2" fmla="*/ 175260 w 609600"/>
                <a:gd name="connsiteY2" fmla="*/ 266700 h 373380"/>
                <a:gd name="connsiteX3" fmla="*/ 396240 w 609600"/>
                <a:gd name="connsiteY3" fmla="*/ 0 h 373380"/>
                <a:gd name="connsiteX4" fmla="*/ 381000 w 609600"/>
                <a:gd name="connsiteY4" fmla="*/ 251460 h 373380"/>
                <a:gd name="connsiteX5" fmla="*/ 609600 w 609600"/>
                <a:gd name="connsiteY5" fmla="*/ 7620 h 373380"/>
                <a:gd name="connsiteX6" fmla="*/ 601980 w 609600"/>
                <a:gd name="connsiteY6" fmla="*/ 373380 h 373380"/>
                <a:gd name="connsiteX0" fmla="*/ 0 w 594360"/>
                <a:gd name="connsiteY0" fmla="*/ 369570 h 373380"/>
                <a:gd name="connsiteX1" fmla="*/ 205740 w 594360"/>
                <a:gd name="connsiteY1" fmla="*/ 0 h 373380"/>
                <a:gd name="connsiteX2" fmla="*/ 160020 w 594360"/>
                <a:gd name="connsiteY2" fmla="*/ 266700 h 373380"/>
                <a:gd name="connsiteX3" fmla="*/ 381000 w 594360"/>
                <a:gd name="connsiteY3" fmla="*/ 0 h 373380"/>
                <a:gd name="connsiteX4" fmla="*/ 365760 w 594360"/>
                <a:gd name="connsiteY4" fmla="*/ 251460 h 373380"/>
                <a:gd name="connsiteX5" fmla="*/ 594360 w 594360"/>
                <a:gd name="connsiteY5" fmla="*/ 7620 h 373380"/>
                <a:gd name="connsiteX6" fmla="*/ 586740 w 59436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365760 w 601980"/>
                <a:gd name="connsiteY4" fmla="*/ 25146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63880 w 601980"/>
                <a:gd name="connsiteY5" fmla="*/ 41910 h 373380"/>
                <a:gd name="connsiteX6" fmla="*/ 601980 w 601980"/>
                <a:gd name="connsiteY6" fmla="*/ 373380 h 373380"/>
                <a:gd name="connsiteX0" fmla="*/ 0 w 636270"/>
                <a:gd name="connsiteY0" fmla="*/ 369570 h 373380"/>
                <a:gd name="connsiteX1" fmla="*/ 182880 w 636270"/>
                <a:gd name="connsiteY1" fmla="*/ 26670 h 373380"/>
                <a:gd name="connsiteX2" fmla="*/ 205740 w 636270"/>
                <a:gd name="connsiteY2" fmla="*/ 266700 h 373380"/>
                <a:gd name="connsiteX3" fmla="*/ 381000 w 636270"/>
                <a:gd name="connsiteY3" fmla="*/ 0 h 373380"/>
                <a:gd name="connsiteX4" fmla="*/ 445770 w 636270"/>
                <a:gd name="connsiteY4" fmla="*/ 255270 h 373380"/>
                <a:gd name="connsiteX5" fmla="*/ 563880 w 636270"/>
                <a:gd name="connsiteY5" fmla="*/ 41910 h 373380"/>
                <a:gd name="connsiteX6" fmla="*/ 636270 w 636270"/>
                <a:gd name="connsiteY6" fmla="*/ 37338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6270" h="373380">
                  <a:moveTo>
                    <a:pt x="0" y="369570"/>
                  </a:moveTo>
                  <a:lnTo>
                    <a:pt x="182880" y="26670"/>
                  </a:lnTo>
                  <a:lnTo>
                    <a:pt x="205740" y="266700"/>
                  </a:lnTo>
                  <a:lnTo>
                    <a:pt x="381000" y="0"/>
                  </a:lnTo>
                  <a:lnTo>
                    <a:pt x="445770" y="255270"/>
                  </a:lnTo>
                  <a:lnTo>
                    <a:pt x="563880" y="41910"/>
                  </a:lnTo>
                  <a:lnTo>
                    <a:pt x="636270" y="373380"/>
                  </a:lnTo>
                </a:path>
              </a:pathLst>
            </a:custGeom>
            <a:solidFill>
              <a:srgbClr val="00B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18" name="フリーフォーム 117"/>
            <p:cNvSpPr/>
            <p:nvPr/>
          </p:nvSpPr>
          <p:spPr bwMode="auto">
            <a:xfrm flipH="1">
              <a:off x="9153656" y="2289157"/>
              <a:ext cx="226302" cy="132800"/>
            </a:xfrm>
            <a:custGeom>
              <a:avLst/>
              <a:gdLst>
                <a:gd name="connsiteX0" fmla="*/ 0 w 609600"/>
                <a:gd name="connsiteY0" fmla="*/ 342900 h 373380"/>
                <a:gd name="connsiteX1" fmla="*/ 220980 w 609600"/>
                <a:gd name="connsiteY1" fmla="*/ 0 h 373380"/>
                <a:gd name="connsiteX2" fmla="*/ 175260 w 609600"/>
                <a:gd name="connsiteY2" fmla="*/ 266700 h 373380"/>
                <a:gd name="connsiteX3" fmla="*/ 396240 w 609600"/>
                <a:gd name="connsiteY3" fmla="*/ 0 h 373380"/>
                <a:gd name="connsiteX4" fmla="*/ 381000 w 609600"/>
                <a:gd name="connsiteY4" fmla="*/ 251460 h 373380"/>
                <a:gd name="connsiteX5" fmla="*/ 609600 w 609600"/>
                <a:gd name="connsiteY5" fmla="*/ 7620 h 373380"/>
                <a:gd name="connsiteX6" fmla="*/ 601980 w 609600"/>
                <a:gd name="connsiteY6" fmla="*/ 373380 h 373380"/>
                <a:gd name="connsiteX0" fmla="*/ 0 w 594360"/>
                <a:gd name="connsiteY0" fmla="*/ 369570 h 373380"/>
                <a:gd name="connsiteX1" fmla="*/ 205740 w 594360"/>
                <a:gd name="connsiteY1" fmla="*/ 0 h 373380"/>
                <a:gd name="connsiteX2" fmla="*/ 160020 w 594360"/>
                <a:gd name="connsiteY2" fmla="*/ 266700 h 373380"/>
                <a:gd name="connsiteX3" fmla="*/ 381000 w 594360"/>
                <a:gd name="connsiteY3" fmla="*/ 0 h 373380"/>
                <a:gd name="connsiteX4" fmla="*/ 365760 w 594360"/>
                <a:gd name="connsiteY4" fmla="*/ 251460 h 373380"/>
                <a:gd name="connsiteX5" fmla="*/ 594360 w 594360"/>
                <a:gd name="connsiteY5" fmla="*/ 7620 h 373380"/>
                <a:gd name="connsiteX6" fmla="*/ 586740 w 59436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365760 w 601980"/>
                <a:gd name="connsiteY4" fmla="*/ 25146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63880 w 601980"/>
                <a:gd name="connsiteY5" fmla="*/ 41910 h 373380"/>
                <a:gd name="connsiteX6" fmla="*/ 601980 w 601980"/>
                <a:gd name="connsiteY6" fmla="*/ 373380 h 373380"/>
                <a:gd name="connsiteX0" fmla="*/ 0 w 636270"/>
                <a:gd name="connsiteY0" fmla="*/ 369570 h 373380"/>
                <a:gd name="connsiteX1" fmla="*/ 182880 w 636270"/>
                <a:gd name="connsiteY1" fmla="*/ 26670 h 373380"/>
                <a:gd name="connsiteX2" fmla="*/ 205740 w 636270"/>
                <a:gd name="connsiteY2" fmla="*/ 266700 h 373380"/>
                <a:gd name="connsiteX3" fmla="*/ 381000 w 636270"/>
                <a:gd name="connsiteY3" fmla="*/ 0 h 373380"/>
                <a:gd name="connsiteX4" fmla="*/ 445770 w 636270"/>
                <a:gd name="connsiteY4" fmla="*/ 255270 h 373380"/>
                <a:gd name="connsiteX5" fmla="*/ 563880 w 636270"/>
                <a:gd name="connsiteY5" fmla="*/ 41910 h 373380"/>
                <a:gd name="connsiteX6" fmla="*/ 636270 w 636270"/>
                <a:gd name="connsiteY6" fmla="*/ 37338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6270" h="373380">
                  <a:moveTo>
                    <a:pt x="0" y="369570"/>
                  </a:moveTo>
                  <a:lnTo>
                    <a:pt x="182880" y="26670"/>
                  </a:lnTo>
                  <a:lnTo>
                    <a:pt x="205740" y="266700"/>
                  </a:lnTo>
                  <a:lnTo>
                    <a:pt x="381000" y="0"/>
                  </a:lnTo>
                  <a:lnTo>
                    <a:pt x="445770" y="255270"/>
                  </a:lnTo>
                  <a:lnTo>
                    <a:pt x="563880" y="41910"/>
                  </a:lnTo>
                  <a:lnTo>
                    <a:pt x="636270" y="373380"/>
                  </a:lnTo>
                </a:path>
              </a:pathLst>
            </a:custGeom>
            <a:solidFill>
              <a:srgbClr val="00B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19" name="フリーフォーム 118"/>
            <p:cNvSpPr/>
            <p:nvPr/>
          </p:nvSpPr>
          <p:spPr bwMode="auto">
            <a:xfrm>
              <a:off x="8057416" y="2289157"/>
              <a:ext cx="226302" cy="132800"/>
            </a:xfrm>
            <a:custGeom>
              <a:avLst/>
              <a:gdLst>
                <a:gd name="connsiteX0" fmla="*/ 0 w 609600"/>
                <a:gd name="connsiteY0" fmla="*/ 342900 h 373380"/>
                <a:gd name="connsiteX1" fmla="*/ 220980 w 609600"/>
                <a:gd name="connsiteY1" fmla="*/ 0 h 373380"/>
                <a:gd name="connsiteX2" fmla="*/ 175260 w 609600"/>
                <a:gd name="connsiteY2" fmla="*/ 266700 h 373380"/>
                <a:gd name="connsiteX3" fmla="*/ 396240 w 609600"/>
                <a:gd name="connsiteY3" fmla="*/ 0 h 373380"/>
                <a:gd name="connsiteX4" fmla="*/ 381000 w 609600"/>
                <a:gd name="connsiteY4" fmla="*/ 251460 h 373380"/>
                <a:gd name="connsiteX5" fmla="*/ 609600 w 609600"/>
                <a:gd name="connsiteY5" fmla="*/ 7620 h 373380"/>
                <a:gd name="connsiteX6" fmla="*/ 601980 w 609600"/>
                <a:gd name="connsiteY6" fmla="*/ 373380 h 373380"/>
                <a:gd name="connsiteX0" fmla="*/ 0 w 594360"/>
                <a:gd name="connsiteY0" fmla="*/ 369570 h 373380"/>
                <a:gd name="connsiteX1" fmla="*/ 205740 w 594360"/>
                <a:gd name="connsiteY1" fmla="*/ 0 h 373380"/>
                <a:gd name="connsiteX2" fmla="*/ 160020 w 594360"/>
                <a:gd name="connsiteY2" fmla="*/ 266700 h 373380"/>
                <a:gd name="connsiteX3" fmla="*/ 381000 w 594360"/>
                <a:gd name="connsiteY3" fmla="*/ 0 h 373380"/>
                <a:gd name="connsiteX4" fmla="*/ 365760 w 594360"/>
                <a:gd name="connsiteY4" fmla="*/ 251460 h 373380"/>
                <a:gd name="connsiteX5" fmla="*/ 594360 w 594360"/>
                <a:gd name="connsiteY5" fmla="*/ 7620 h 373380"/>
                <a:gd name="connsiteX6" fmla="*/ 586740 w 59436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365760 w 601980"/>
                <a:gd name="connsiteY4" fmla="*/ 25146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63880 w 601980"/>
                <a:gd name="connsiteY5" fmla="*/ 41910 h 373380"/>
                <a:gd name="connsiteX6" fmla="*/ 601980 w 601980"/>
                <a:gd name="connsiteY6" fmla="*/ 373380 h 373380"/>
                <a:gd name="connsiteX0" fmla="*/ 0 w 636270"/>
                <a:gd name="connsiteY0" fmla="*/ 369570 h 373380"/>
                <a:gd name="connsiteX1" fmla="*/ 182880 w 636270"/>
                <a:gd name="connsiteY1" fmla="*/ 26670 h 373380"/>
                <a:gd name="connsiteX2" fmla="*/ 205740 w 636270"/>
                <a:gd name="connsiteY2" fmla="*/ 266700 h 373380"/>
                <a:gd name="connsiteX3" fmla="*/ 381000 w 636270"/>
                <a:gd name="connsiteY3" fmla="*/ 0 h 373380"/>
                <a:gd name="connsiteX4" fmla="*/ 445770 w 636270"/>
                <a:gd name="connsiteY4" fmla="*/ 255270 h 373380"/>
                <a:gd name="connsiteX5" fmla="*/ 563880 w 636270"/>
                <a:gd name="connsiteY5" fmla="*/ 41910 h 373380"/>
                <a:gd name="connsiteX6" fmla="*/ 636270 w 636270"/>
                <a:gd name="connsiteY6" fmla="*/ 37338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6270" h="373380">
                  <a:moveTo>
                    <a:pt x="0" y="369570"/>
                  </a:moveTo>
                  <a:lnTo>
                    <a:pt x="182880" y="26670"/>
                  </a:lnTo>
                  <a:lnTo>
                    <a:pt x="205740" y="266700"/>
                  </a:lnTo>
                  <a:lnTo>
                    <a:pt x="381000" y="0"/>
                  </a:lnTo>
                  <a:lnTo>
                    <a:pt x="445770" y="255270"/>
                  </a:lnTo>
                  <a:lnTo>
                    <a:pt x="563880" y="41910"/>
                  </a:lnTo>
                  <a:lnTo>
                    <a:pt x="636270" y="373380"/>
                  </a:lnTo>
                </a:path>
              </a:pathLst>
            </a:custGeom>
            <a:solidFill>
              <a:srgbClr val="92D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20" name="フリーフォーム 119"/>
            <p:cNvSpPr/>
            <p:nvPr/>
          </p:nvSpPr>
          <p:spPr bwMode="auto">
            <a:xfrm>
              <a:off x="9157757" y="2289157"/>
              <a:ext cx="226302" cy="132800"/>
            </a:xfrm>
            <a:custGeom>
              <a:avLst/>
              <a:gdLst>
                <a:gd name="connsiteX0" fmla="*/ 0 w 609600"/>
                <a:gd name="connsiteY0" fmla="*/ 342900 h 373380"/>
                <a:gd name="connsiteX1" fmla="*/ 220980 w 609600"/>
                <a:gd name="connsiteY1" fmla="*/ 0 h 373380"/>
                <a:gd name="connsiteX2" fmla="*/ 175260 w 609600"/>
                <a:gd name="connsiteY2" fmla="*/ 266700 h 373380"/>
                <a:gd name="connsiteX3" fmla="*/ 396240 w 609600"/>
                <a:gd name="connsiteY3" fmla="*/ 0 h 373380"/>
                <a:gd name="connsiteX4" fmla="*/ 381000 w 609600"/>
                <a:gd name="connsiteY4" fmla="*/ 251460 h 373380"/>
                <a:gd name="connsiteX5" fmla="*/ 609600 w 609600"/>
                <a:gd name="connsiteY5" fmla="*/ 7620 h 373380"/>
                <a:gd name="connsiteX6" fmla="*/ 601980 w 609600"/>
                <a:gd name="connsiteY6" fmla="*/ 373380 h 373380"/>
                <a:gd name="connsiteX0" fmla="*/ 0 w 594360"/>
                <a:gd name="connsiteY0" fmla="*/ 369570 h 373380"/>
                <a:gd name="connsiteX1" fmla="*/ 205740 w 594360"/>
                <a:gd name="connsiteY1" fmla="*/ 0 h 373380"/>
                <a:gd name="connsiteX2" fmla="*/ 160020 w 594360"/>
                <a:gd name="connsiteY2" fmla="*/ 266700 h 373380"/>
                <a:gd name="connsiteX3" fmla="*/ 381000 w 594360"/>
                <a:gd name="connsiteY3" fmla="*/ 0 h 373380"/>
                <a:gd name="connsiteX4" fmla="*/ 365760 w 594360"/>
                <a:gd name="connsiteY4" fmla="*/ 251460 h 373380"/>
                <a:gd name="connsiteX5" fmla="*/ 594360 w 594360"/>
                <a:gd name="connsiteY5" fmla="*/ 7620 h 373380"/>
                <a:gd name="connsiteX6" fmla="*/ 586740 w 59436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365760 w 601980"/>
                <a:gd name="connsiteY4" fmla="*/ 25146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63880 w 601980"/>
                <a:gd name="connsiteY5" fmla="*/ 41910 h 373380"/>
                <a:gd name="connsiteX6" fmla="*/ 601980 w 601980"/>
                <a:gd name="connsiteY6" fmla="*/ 373380 h 373380"/>
                <a:gd name="connsiteX0" fmla="*/ 0 w 636270"/>
                <a:gd name="connsiteY0" fmla="*/ 369570 h 373380"/>
                <a:gd name="connsiteX1" fmla="*/ 182880 w 636270"/>
                <a:gd name="connsiteY1" fmla="*/ 26670 h 373380"/>
                <a:gd name="connsiteX2" fmla="*/ 205740 w 636270"/>
                <a:gd name="connsiteY2" fmla="*/ 266700 h 373380"/>
                <a:gd name="connsiteX3" fmla="*/ 381000 w 636270"/>
                <a:gd name="connsiteY3" fmla="*/ 0 h 373380"/>
                <a:gd name="connsiteX4" fmla="*/ 445770 w 636270"/>
                <a:gd name="connsiteY4" fmla="*/ 255270 h 373380"/>
                <a:gd name="connsiteX5" fmla="*/ 563880 w 636270"/>
                <a:gd name="connsiteY5" fmla="*/ 41910 h 373380"/>
                <a:gd name="connsiteX6" fmla="*/ 636270 w 636270"/>
                <a:gd name="connsiteY6" fmla="*/ 37338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6270" h="373380">
                  <a:moveTo>
                    <a:pt x="0" y="369570"/>
                  </a:moveTo>
                  <a:lnTo>
                    <a:pt x="182880" y="26670"/>
                  </a:lnTo>
                  <a:lnTo>
                    <a:pt x="205740" y="266700"/>
                  </a:lnTo>
                  <a:lnTo>
                    <a:pt x="381000" y="0"/>
                  </a:lnTo>
                  <a:lnTo>
                    <a:pt x="445770" y="255270"/>
                  </a:lnTo>
                  <a:lnTo>
                    <a:pt x="563880" y="41910"/>
                  </a:lnTo>
                  <a:lnTo>
                    <a:pt x="636270" y="373380"/>
                  </a:lnTo>
                </a:path>
              </a:pathLst>
            </a:custGeom>
            <a:solidFill>
              <a:srgbClr val="92D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992560" y="2811866"/>
            <a:ext cx="565120" cy="1534784"/>
            <a:chOff x="2342710" y="593686"/>
            <a:chExt cx="1755195" cy="4766856"/>
          </a:xfrm>
        </p:grpSpPr>
        <p:sp>
          <p:nvSpPr>
            <p:cNvPr id="123" name="円/楕円 122"/>
            <p:cNvSpPr/>
            <p:nvPr/>
          </p:nvSpPr>
          <p:spPr bwMode="auto">
            <a:xfrm>
              <a:off x="2554415" y="4827828"/>
              <a:ext cx="1331786" cy="532714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4" name="角丸四角形 123"/>
            <p:cNvSpPr/>
            <p:nvPr/>
          </p:nvSpPr>
          <p:spPr bwMode="auto">
            <a:xfrm>
              <a:off x="3130297" y="1898830"/>
              <a:ext cx="180020" cy="319535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5" name="グループ化 124"/>
            <p:cNvGrpSpPr/>
            <p:nvPr/>
          </p:nvGrpSpPr>
          <p:grpSpPr>
            <a:xfrm>
              <a:off x="2342710" y="593686"/>
              <a:ext cx="1755195" cy="1809200"/>
              <a:chOff x="2342710" y="593685"/>
              <a:chExt cx="2925325" cy="3015333"/>
            </a:xfr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50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</p:grpSpPr>
          <p:sp>
            <p:nvSpPr>
              <p:cNvPr id="126" name="ホームベース 125"/>
              <p:cNvSpPr/>
              <p:nvPr/>
            </p:nvSpPr>
            <p:spPr bwMode="auto">
              <a:xfrm rot="16200000">
                <a:off x="2410219" y="1060249"/>
                <a:ext cx="2790310" cy="2307228"/>
              </a:xfrm>
              <a:prstGeom prst="homePlate">
                <a:avLst>
                  <a:gd name="adj" fmla="val 54118"/>
                </a:avLst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山形 126"/>
              <p:cNvSpPr/>
              <p:nvPr/>
            </p:nvSpPr>
            <p:spPr bwMode="auto">
              <a:xfrm rot="16200000">
                <a:off x="2815263" y="121132"/>
                <a:ext cx="1980220" cy="2925325"/>
              </a:xfrm>
              <a:prstGeom prst="chevron">
                <a:avLst>
                  <a:gd name="adj" fmla="val 82391"/>
                </a:avLst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8" name="グループ化 127"/>
          <p:cNvGrpSpPr/>
          <p:nvPr/>
        </p:nvGrpSpPr>
        <p:grpSpPr>
          <a:xfrm>
            <a:off x="6033120" y="2855336"/>
            <a:ext cx="1578337" cy="1503500"/>
            <a:chOff x="6033120" y="904616"/>
            <a:chExt cx="1578337" cy="1503500"/>
          </a:xfrm>
        </p:grpSpPr>
        <p:sp>
          <p:nvSpPr>
            <p:cNvPr id="129" name="正方形/長方形 128"/>
            <p:cNvSpPr/>
            <p:nvPr/>
          </p:nvSpPr>
          <p:spPr bwMode="auto">
            <a:xfrm>
              <a:off x="6154022" y="2078850"/>
              <a:ext cx="1343453" cy="85871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0" name="正方形/長方形 129"/>
            <p:cNvSpPr/>
            <p:nvPr/>
          </p:nvSpPr>
          <p:spPr bwMode="auto">
            <a:xfrm>
              <a:off x="6154022" y="960244"/>
              <a:ext cx="1343453" cy="893581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1" name="正方形/長方形 130"/>
            <p:cNvSpPr/>
            <p:nvPr/>
          </p:nvSpPr>
          <p:spPr bwMode="auto">
            <a:xfrm>
              <a:off x="6105255" y="960244"/>
              <a:ext cx="90010" cy="1435686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2" name="正方形/長方形 131"/>
            <p:cNvSpPr/>
            <p:nvPr/>
          </p:nvSpPr>
          <p:spPr bwMode="auto">
            <a:xfrm>
              <a:off x="7452471" y="960244"/>
              <a:ext cx="90010" cy="1435686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" name="台形 142"/>
            <p:cNvSpPr/>
            <p:nvPr/>
          </p:nvSpPr>
          <p:spPr bwMode="auto">
            <a:xfrm rot="10800000">
              <a:off x="6033120" y="904616"/>
              <a:ext cx="1575175" cy="111257"/>
            </a:xfrm>
            <a:prstGeom prst="trapezoid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7" name="片側の 2 つの角を切り取った四角形 146"/>
            <p:cNvSpPr/>
            <p:nvPr/>
          </p:nvSpPr>
          <p:spPr bwMode="auto">
            <a:xfrm>
              <a:off x="6033120" y="2322357"/>
              <a:ext cx="225025" cy="85759"/>
            </a:xfrm>
            <a:prstGeom prst="snip2Same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8" name="片側の 2 つの角を切り取った四角形 147"/>
            <p:cNvSpPr/>
            <p:nvPr/>
          </p:nvSpPr>
          <p:spPr bwMode="auto">
            <a:xfrm>
              <a:off x="7386432" y="2322357"/>
              <a:ext cx="225025" cy="85759"/>
            </a:xfrm>
            <a:prstGeom prst="snip2Same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9" name="グループ化 148"/>
          <p:cNvGrpSpPr/>
          <p:nvPr/>
        </p:nvGrpSpPr>
        <p:grpSpPr>
          <a:xfrm>
            <a:off x="4160130" y="2796727"/>
            <a:ext cx="1602960" cy="1562109"/>
            <a:chOff x="4160130" y="846007"/>
            <a:chExt cx="1602960" cy="1562109"/>
          </a:xfrm>
        </p:grpSpPr>
        <p:sp>
          <p:nvSpPr>
            <p:cNvPr id="150" name="正方形/長方形 149"/>
            <p:cNvSpPr/>
            <p:nvPr/>
          </p:nvSpPr>
          <p:spPr bwMode="auto">
            <a:xfrm>
              <a:off x="4460240" y="2105537"/>
              <a:ext cx="985600" cy="53464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3" name="正方形/長方形 152"/>
            <p:cNvSpPr/>
            <p:nvPr/>
          </p:nvSpPr>
          <p:spPr bwMode="auto">
            <a:xfrm>
              <a:off x="5409295" y="1678086"/>
              <a:ext cx="90010" cy="717843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4" name="正方形/長方形 153"/>
            <p:cNvSpPr/>
            <p:nvPr/>
          </p:nvSpPr>
          <p:spPr bwMode="auto">
            <a:xfrm>
              <a:off x="4428855" y="1678086"/>
              <a:ext cx="90010" cy="717843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5" name="片側の 2 つの角を切り取った四角形 154"/>
            <p:cNvSpPr/>
            <p:nvPr/>
          </p:nvSpPr>
          <p:spPr bwMode="auto">
            <a:xfrm>
              <a:off x="4356720" y="2322357"/>
              <a:ext cx="225025" cy="85759"/>
            </a:xfrm>
            <a:prstGeom prst="snip2Same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6" name="正方形/長方形 155"/>
            <p:cNvSpPr/>
            <p:nvPr/>
          </p:nvSpPr>
          <p:spPr bwMode="auto">
            <a:xfrm>
              <a:off x="4318091" y="1166261"/>
              <a:ext cx="1290230" cy="732569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7" name="正方形/長方形 156"/>
            <p:cNvSpPr/>
            <p:nvPr/>
          </p:nvSpPr>
          <p:spPr bwMode="auto">
            <a:xfrm>
              <a:off x="4367935" y="1111001"/>
              <a:ext cx="1190541" cy="742824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8" name="グループ化 157"/>
            <p:cNvGrpSpPr/>
            <p:nvPr/>
          </p:nvGrpSpPr>
          <p:grpSpPr>
            <a:xfrm>
              <a:off x="4160130" y="978316"/>
              <a:ext cx="1602960" cy="265375"/>
              <a:chOff x="4160130" y="960244"/>
              <a:chExt cx="1485165" cy="229130"/>
            </a:xfrm>
          </p:grpSpPr>
          <p:sp>
            <p:nvSpPr>
              <p:cNvPr id="163" name="台形 162"/>
              <p:cNvSpPr/>
              <p:nvPr/>
            </p:nvSpPr>
            <p:spPr bwMode="auto">
              <a:xfrm>
                <a:off x="4160130" y="960244"/>
                <a:ext cx="1485165" cy="229130"/>
              </a:xfrm>
              <a:prstGeom prst="trapezoid">
                <a:avLst>
                  <a:gd name="adj" fmla="val 82644"/>
                </a:avLst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" name="台形 163"/>
              <p:cNvSpPr/>
              <p:nvPr/>
            </p:nvSpPr>
            <p:spPr bwMode="auto">
              <a:xfrm>
                <a:off x="4203854" y="960244"/>
                <a:ext cx="1397716" cy="229130"/>
              </a:xfrm>
              <a:prstGeom prst="trapezoid">
                <a:avLst>
                  <a:gd name="adj" fmla="val 82644"/>
                </a:avLst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" name="台形 164"/>
              <p:cNvSpPr/>
              <p:nvPr/>
            </p:nvSpPr>
            <p:spPr bwMode="auto">
              <a:xfrm>
                <a:off x="4554761" y="960244"/>
                <a:ext cx="698858" cy="229130"/>
              </a:xfrm>
              <a:prstGeom prst="trapezoid">
                <a:avLst>
                  <a:gd name="adj" fmla="val 82644"/>
                </a:avLst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6633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9" name="正方形/長方形 158"/>
            <p:cNvSpPr/>
            <p:nvPr/>
          </p:nvSpPr>
          <p:spPr bwMode="auto">
            <a:xfrm>
              <a:off x="4424122" y="927968"/>
              <a:ext cx="1057836" cy="81961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0" name="正方形/長方形 159"/>
            <p:cNvSpPr/>
            <p:nvPr/>
          </p:nvSpPr>
          <p:spPr bwMode="auto">
            <a:xfrm>
              <a:off x="4364743" y="846007"/>
              <a:ext cx="97149" cy="163922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1" name="正方形/長方形 160"/>
            <p:cNvSpPr/>
            <p:nvPr/>
          </p:nvSpPr>
          <p:spPr bwMode="auto">
            <a:xfrm>
              <a:off x="5461327" y="846007"/>
              <a:ext cx="97149" cy="163922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2" name="片側の 2 つの角を切り取った四角形 161"/>
            <p:cNvSpPr/>
            <p:nvPr/>
          </p:nvSpPr>
          <p:spPr bwMode="auto">
            <a:xfrm>
              <a:off x="5337160" y="2322357"/>
              <a:ext cx="225025" cy="85759"/>
            </a:xfrm>
            <a:prstGeom prst="snip2Same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6" name="グループ化 165"/>
          <p:cNvGrpSpPr/>
          <p:nvPr/>
        </p:nvGrpSpPr>
        <p:grpSpPr>
          <a:xfrm>
            <a:off x="2797731" y="2826069"/>
            <a:ext cx="530118" cy="1520581"/>
            <a:chOff x="2797731" y="875349"/>
            <a:chExt cx="530118" cy="1520581"/>
          </a:xfrm>
        </p:grpSpPr>
        <p:sp>
          <p:nvSpPr>
            <p:cNvPr id="167" name="円/楕円 166"/>
            <p:cNvSpPr/>
            <p:nvPr/>
          </p:nvSpPr>
          <p:spPr bwMode="auto">
            <a:xfrm>
              <a:off x="2848393" y="2224412"/>
              <a:ext cx="428795" cy="171518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8" name="角丸四角形 167"/>
            <p:cNvSpPr/>
            <p:nvPr/>
          </p:nvSpPr>
          <p:spPr bwMode="auto">
            <a:xfrm>
              <a:off x="3033809" y="1281363"/>
              <a:ext cx="57961" cy="102880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9" name="角丸四角形 168"/>
            <p:cNvSpPr/>
            <p:nvPr/>
          </p:nvSpPr>
          <p:spPr bwMode="auto">
            <a:xfrm>
              <a:off x="2797731" y="875349"/>
              <a:ext cx="530118" cy="673531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663300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70" name="グループ化 169"/>
          <p:cNvGrpSpPr/>
          <p:nvPr/>
        </p:nvGrpSpPr>
        <p:grpSpPr>
          <a:xfrm>
            <a:off x="7923330" y="4765193"/>
            <a:ext cx="1552669" cy="1564342"/>
            <a:chOff x="7923330" y="840893"/>
            <a:chExt cx="1552669" cy="1564342"/>
          </a:xfrm>
          <a:blipFill dpi="0" rotWithShape="1">
            <a:blip r:embed="rId2"/>
            <a:srcRect/>
            <a:tile tx="0" ty="0" sx="30000" sy="50000" flip="none" algn="tl"/>
          </a:blipFill>
        </p:grpSpPr>
        <p:sp>
          <p:nvSpPr>
            <p:cNvPr id="171" name="角丸四角形 170"/>
            <p:cNvSpPr/>
            <p:nvPr/>
          </p:nvSpPr>
          <p:spPr bwMode="auto">
            <a:xfrm>
              <a:off x="9221119" y="1878899"/>
              <a:ext cx="71121" cy="526336"/>
            </a:xfrm>
            <a:prstGeom prst="roundRect">
              <a:avLst>
                <a:gd name="adj" fmla="val 50000"/>
              </a:avLst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72" name="角丸四角形 171"/>
            <p:cNvSpPr/>
            <p:nvPr/>
          </p:nvSpPr>
          <p:spPr bwMode="auto">
            <a:xfrm>
              <a:off x="8120778" y="1878899"/>
              <a:ext cx="71121" cy="526336"/>
            </a:xfrm>
            <a:prstGeom prst="roundRect">
              <a:avLst>
                <a:gd name="adj" fmla="val 50000"/>
              </a:avLst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73" name="ホームベース 172"/>
            <p:cNvSpPr/>
            <p:nvPr/>
          </p:nvSpPr>
          <p:spPr bwMode="auto">
            <a:xfrm rot="16200000">
              <a:off x="8117856" y="772287"/>
              <a:ext cx="1163619" cy="1369744"/>
            </a:xfrm>
            <a:prstGeom prst="homePlate">
              <a:avLst>
                <a:gd name="adj" fmla="val 33473"/>
              </a:avLst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74" name="山形 173"/>
            <p:cNvSpPr/>
            <p:nvPr/>
          </p:nvSpPr>
          <p:spPr bwMode="auto">
            <a:xfrm rot="16200000">
              <a:off x="8447431" y="316792"/>
              <a:ext cx="504468" cy="1552669"/>
            </a:xfrm>
            <a:prstGeom prst="chevron">
              <a:avLst>
                <a:gd name="adj" fmla="val 88301"/>
              </a:avLst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175" name="グループ化 174"/>
          <p:cNvGrpSpPr/>
          <p:nvPr/>
        </p:nvGrpSpPr>
        <p:grpSpPr>
          <a:xfrm>
            <a:off x="8053314" y="6213457"/>
            <a:ext cx="1330745" cy="132800"/>
            <a:chOff x="8053314" y="2289157"/>
            <a:chExt cx="1330745" cy="132800"/>
          </a:xfrm>
        </p:grpSpPr>
        <p:sp>
          <p:nvSpPr>
            <p:cNvPr id="176" name="フリーフォーム 175"/>
            <p:cNvSpPr/>
            <p:nvPr/>
          </p:nvSpPr>
          <p:spPr bwMode="auto">
            <a:xfrm flipH="1">
              <a:off x="8053314" y="2289157"/>
              <a:ext cx="226302" cy="132800"/>
            </a:xfrm>
            <a:custGeom>
              <a:avLst/>
              <a:gdLst>
                <a:gd name="connsiteX0" fmla="*/ 0 w 609600"/>
                <a:gd name="connsiteY0" fmla="*/ 342900 h 373380"/>
                <a:gd name="connsiteX1" fmla="*/ 220980 w 609600"/>
                <a:gd name="connsiteY1" fmla="*/ 0 h 373380"/>
                <a:gd name="connsiteX2" fmla="*/ 175260 w 609600"/>
                <a:gd name="connsiteY2" fmla="*/ 266700 h 373380"/>
                <a:gd name="connsiteX3" fmla="*/ 396240 w 609600"/>
                <a:gd name="connsiteY3" fmla="*/ 0 h 373380"/>
                <a:gd name="connsiteX4" fmla="*/ 381000 w 609600"/>
                <a:gd name="connsiteY4" fmla="*/ 251460 h 373380"/>
                <a:gd name="connsiteX5" fmla="*/ 609600 w 609600"/>
                <a:gd name="connsiteY5" fmla="*/ 7620 h 373380"/>
                <a:gd name="connsiteX6" fmla="*/ 601980 w 609600"/>
                <a:gd name="connsiteY6" fmla="*/ 373380 h 373380"/>
                <a:gd name="connsiteX0" fmla="*/ 0 w 594360"/>
                <a:gd name="connsiteY0" fmla="*/ 369570 h 373380"/>
                <a:gd name="connsiteX1" fmla="*/ 205740 w 594360"/>
                <a:gd name="connsiteY1" fmla="*/ 0 h 373380"/>
                <a:gd name="connsiteX2" fmla="*/ 160020 w 594360"/>
                <a:gd name="connsiteY2" fmla="*/ 266700 h 373380"/>
                <a:gd name="connsiteX3" fmla="*/ 381000 w 594360"/>
                <a:gd name="connsiteY3" fmla="*/ 0 h 373380"/>
                <a:gd name="connsiteX4" fmla="*/ 365760 w 594360"/>
                <a:gd name="connsiteY4" fmla="*/ 251460 h 373380"/>
                <a:gd name="connsiteX5" fmla="*/ 594360 w 594360"/>
                <a:gd name="connsiteY5" fmla="*/ 7620 h 373380"/>
                <a:gd name="connsiteX6" fmla="*/ 586740 w 59436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365760 w 601980"/>
                <a:gd name="connsiteY4" fmla="*/ 25146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63880 w 601980"/>
                <a:gd name="connsiteY5" fmla="*/ 41910 h 373380"/>
                <a:gd name="connsiteX6" fmla="*/ 601980 w 601980"/>
                <a:gd name="connsiteY6" fmla="*/ 373380 h 373380"/>
                <a:gd name="connsiteX0" fmla="*/ 0 w 636270"/>
                <a:gd name="connsiteY0" fmla="*/ 369570 h 373380"/>
                <a:gd name="connsiteX1" fmla="*/ 182880 w 636270"/>
                <a:gd name="connsiteY1" fmla="*/ 26670 h 373380"/>
                <a:gd name="connsiteX2" fmla="*/ 205740 w 636270"/>
                <a:gd name="connsiteY2" fmla="*/ 266700 h 373380"/>
                <a:gd name="connsiteX3" fmla="*/ 381000 w 636270"/>
                <a:gd name="connsiteY3" fmla="*/ 0 h 373380"/>
                <a:gd name="connsiteX4" fmla="*/ 445770 w 636270"/>
                <a:gd name="connsiteY4" fmla="*/ 255270 h 373380"/>
                <a:gd name="connsiteX5" fmla="*/ 563880 w 636270"/>
                <a:gd name="connsiteY5" fmla="*/ 41910 h 373380"/>
                <a:gd name="connsiteX6" fmla="*/ 636270 w 636270"/>
                <a:gd name="connsiteY6" fmla="*/ 37338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6270" h="373380">
                  <a:moveTo>
                    <a:pt x="0" y="369570"/>
                  </a:moveTo>
                  <a:lnTo>
                    <a:pt x="182880" y="26670"/>
                  </a:lnTo>
                  <a:lnTo>
                    <a:pt x="205740" y="266700"/>
                  </a:lnTo>
                  <a:lnTo>
                    <a:pt x="381000" y="0"/>
                  </a:lnTo>
                  <a:lnTo>
                    <a:pt x="445770" y="255270"/>
                  </a:lnTo>
                  <a:lnTo>
                    <a:pt x="563880" y="41910"/>
                  </a:lnTo>
                  <a:lnTo>
                    <a:pt x="636270" y="373380"/>
                  </a:lnTo>
                </a:path>
              </a:pathLst>
            </a:custGeom>
            <a:solidFill>
              <a:srgbClr val="00B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77" name="フリーフォーム 176"/>
            <p:cNvSpPr/>
            <p:nvPr/>
          </p:nvSpPr>
          <p:spPr bwMode="auto">
            <a:xfrm flipH="1">
              <a:off x="9153656" y="2289157"/>
              <a:ext cx="226302" cy="132800"/>
            </a:xfrm>
            <a:custGeom>
              <a:avLst/>
              <a:gdLst>
                <a:gd name="connsiteX0" fmla="*/ 0 w 609600"/>
                <a:gd name="connsiteY0" fmla="*/ 342900 h 373380"/>
                <a:gd name="connsiteX1" fmla="*/ 220980 w 609600"/>
                <a:gd name="connsiteY1" fmla="*/ 0 h 373380"/>
                <a:gd name="connsiteX2" fmla="*/ 175260 w 609600"/>
                <a:gd name="connsiteY2" fmla="*/ 266700 h 373380"/>
                <a:gd name="connsiteX3" fmla="*/ 396240 w 609600"/>
                <a:gd name="connsiteY3" fmla="*/ 0 h 373380"/>
                <a:gd name="connsiteX4" fmla="*/ 381000 w 609600"/>
                <a:gd name="connsiteY4" fmla="*/ 251460 h 373380"/>
                <a:gd name="connsiteX5" fmla="*/ 609600 w 609600"/>
                <a:gd name="connsiteY5" fmla="*/ 7620 h 373380"/>
                <a:gd name="connsiteX6" fmla="*/ 601980 w 609600"/>
                <a:gd name="connsiteY6" fmla="*/ 373380 h 373380"/>
                <a:gd name="connsiteX0" fmla="*/ 0 w 594360"/>
                <a:gd name="connsiteY0" fmla="*/ 369570 h 373380"/>
                <a:gd name="connsiteX1" fmla="*/ 205740 w 594360"/>
                <a:gd name="connsiteY1" fmla="*/ 0 h 373380"/>
                <a:gd name="connsiteX2" fmla="*/ 160020 w 594360"/>
                <a:gd name="connsiteY2" fmla="*/ 266700 h 373380"/>
                <a:gd name="connsiteX3" fmla="*/ 381000 w 594360"/>
                <a:gd name="connsiteY3" fmla="*/ 0 h 373380"/>
                <a:gd name="connsiteX4" fmla="*/ 365760 w 594360"/>
                <a:gd name="connsiteY4" fmla="*/ 251460 h 373380"/>
                <a:gd name="connsiteX5" fmla="*/ 594360 w 594360"/>
                <a:gd name="connsiteY5" fmla="*/ 7620 h 373380"/>
                <a:gd name="connsiteX6" fmla="*/ 586740 w 59436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365760 w 601980"/>
                <a:gd name="connsiteY4" fmla="*/ 25146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63880 w 601980"/>
                <a:gd name="connsiteY5" fmla="*/ 41910 h 373380"/>
                <a:gd name="connsiteX6" fmla="*/ 601980 w 601980"/>
                <a:gd name="connsiteY6" fmla="*/ 373380 h 373380"/>
                <a:gd name="connsiteX0" fmla="*/ 0 w 636270"/>
                <a:gd name="connsiteY0" fmla="*/ 369570 h 373380"/>
                <a:gd name="connsiteX1" fmla="*/ 182880 w 636270"/>
                <a:gd name="connsiteY1" fmla="*/ 26670 h 373380"/>
                <a:gd name="connsiteX2" fmla="*/ 205740 w 636270"/>
                <a:gd name="connsiteY2" fmla="*/ 266700 h 373380"/>
                <a:gd name="connsiteX3" fmla="*/ 381000 w 636270"/>
                <a:gd name="connsiteY3" fmla="*/ 0 h 373380"/>
                <a:gd name="connsiteX4" fmla="*/ 445770 w 636270"/>
                <a:gd name="connsiteY4" fmla="*/ 255270 h 373380"/>
                <a:gd name="connsiteX5" fmla="*/ 563880 w 636270"/>
                <a:gd name="connsiteY5" fmla="*/ 41910 h 373380"/>
                <a:gd name="connsiteX6" fmla="*/ 636270 w 636270"/>
                <a:gd name="connsiteY6" fmla="*/ 37338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6270" h="373380">
                  <a:moveTo>
                    <a:pt x="0" y="369570"/>
                  </a:moveTo>
                  <a:lnTo>
                    <a:pt x="182880" y="26670"/>
                  </a:lnTo>
                  <a:lnTo>
                    <a:pt x="205740" y="266700"/>
                  </a:lnTo>
                  <a:lnTo>
                    <a:pt x="381000" y="0"/>
                  </a:lnTo>
                  <a:lnTo>
                    <a:pt x="445770" y="255270"/>
                  </a:lnTo>
                  <a:lnTo>
                    <a:pt x="563880" y="41910"/>
                  </a:lnTo>
                  <a:lnTo>
                    <a:pt x="636270" y="373380"/>
                  </a:lnTo>
                </a:path>
              </a:pathLst>
            </a:custGeom>
            <a:solidFill>
              <a:srgbClr val="00B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78" name="フリーフォーム 177"/>
            <p:cNvSpPr/>
            <p:nvPr/>
          </p:nvSpPr>
          <p:spPr bwMode="auto">
            <a:xfrm>
              <a:off x="8057416" y="2289157"/>
              <a:ext cx="226302" cy="132800"/>
            </a:xfrm>
            <a:custGeom>
              <a:avLst/>
              <a:gdLst>
                <a:gd name="connsiteX0" fmla="*/ 0 w 609600"/>
                <a:gd name="connsiteY0" fmla="*/ 342900 h 373380"/>
                <a:gd name="connsiteX1" fmla="*/ 220980 w 609600"/>
                <a:gd name="connsiteY1" fmla="*/ 0 h 373380"/>
                <a:gd name="connsiteX2" fmla="*/ 175260 w 609600"/>
                <a:gd name="connsiteY2" fmla="*/ 266700 h 373380"/>
                <a:gd name="connsiteX3" fmla="*/ 396240 w 609600"/>
                <a:gd name="connsiteY3" fmla="*/ 0 h 373380"/>
                <a:gd name="connsiteX4" fmla="*/ 381000 w 609600"/>
                <a:gd name="connsiteY4" fmla="*/ 251460 h 373380"/>
                <a:gd name="connsiteX5" fmla="*/ 609600 w 609600"/>
                <a:gd name="connsiteY5" fmla="*/ 7620 h 373380"/>
                <a:gd name="connsiteX6" fmla="*/ 601980 w 609600"/>
                <a:gd name="connsiteY6" fmla="*/ 373380 h 373380"/>
                <a:gd name="connsiteX0" fmla="*/ 0 w 594360"/>
                <a:gd name="connsiteY0" fmla="*/ 369570 h 373380"/>
                <a:gd name="connsiteX1" fmla="*/ 205740 w 594360"/>
                <a:gd name="connsiteY1" fmla="*/ 0 h 373380"/>
                <a:gd name="connsiteX2" fmla="*/ 160020 w 594360"/>
                <a:gd name="connsiteY2" fmla="*/ 266700 h 373380"/>
                <a:gd name="connsiteX3" fmla="*/ 381000 w 594360"/>
                <a:gd name="connsiteY3" fmla="*/ 0 h 373380"/>
                <a:gd name="connsiteX4" fmla="*/ 365760 w 594360"/>
                <a:gd name="connsiteY4" fmla="*/ 251460 h 373380"/>
                <a:gd name="connsiteX5" fmla="*/ 594360 w 594360"/>
                <a:gd name="connsiteY5" fmla="*/ 7620 h 373380"/>
                <a:gd name="connsiteX6" fmla="*/ 586740 w 59436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365760 w 601980"/>
                <a:gd name="connsiteY4" fmla="*/ 25146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63880 w 601980"/>
                <a:gd name="connsiteY5" fmla="*/ 41910 h 373380"/>
                <a:gd name="connsiteX6" fmla="*/ 601980 w 601980"/>
                <a:gd name="connsiteY6" fmla="*/ 373380 h 373380"/>
                <a:gd name="connsiteX0" fmla="*/ 0 w 636270"/>
                <a:gd name="connsiteY0" fmla="*/ 369570 h 373380"/>
                <a:gd name="connsiteX1" fmla="*/ 182880 w 636270"/>
                <a:gd name="connsiteY1" fmla="*/ 26670 h 373380"/>
                <a:gd name="connsiteX2" fmla="*/ 205740 w 636270"/>
                <a:gd name="connsiteY2" fmla="*/ 266700 h 373380"/>
                <a:gd name="connsiteX3" fmla="*/ 381000 w 636270"/>
                <a:gd name="connsiteY3" fmla="*/ 0 h 373380"/>
                <a:gd name="connsiteX4" fmla="*/ 445770 w 636270"/>
                <a:gd name="connsiteY4" fmla="*/ 255270 h 373380"/>
                <a:gd name="connsiteX5" fmla="*/ 563880 w 636270"/>
                <a:gd name="connsiteY5" fmla="*/ 41910 h 373380"/>
                <a:gd name="connsiteX6" fmla="*/ 636270 w 636270"/>
                <a:gd name="connsiteY6" fmla="*/ 37338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6270" h="373380">
                  <a:moveTo>
                    <a:pt x="0" y="369570"/>
                  </a:moveTo>
                  <a:lnTo>
                    <a:pt x="182880" y="26670"/>
                  </a:lnTo>
                  <a:lnTo>
                    <a:pt x="205740" y="266700"/>
                  </a:lnTo>
                  <a:lnTo>
                    <a:pt x="381000" y="0"/>
                  </a:lnTo>
                  <a:lnTo>
                    <a:pt x="445770" y="255270"/>
                  </a:lnTo>
                  <a:lnTo>
                    <a:pt x="563880" y="41910"/>
                  </a:lnTo>
                  <a:lnTo>
                    <a:pt x="636270" y="373380"/>
                  </a:lnTo>
                </a:path>
              </a:pathLst>
            </a:custGeom>
            <a:solidFill>
              <a:srgbClr val="92D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79" name="フリーフォーム 178"/>
            <p:cNvSpPr/>
            <p:nvPr/>
          </p:nvSpPr>
          <p:spPr bwMode="auto">
            <a:xfrm>
              <a:off x="9157757" y="2289157"/>
              <a:ext cx="226302" cy="132800"/>
            </a:xfrm>
            <a:custGeom>
              <a:avLst/>
              <a:gdLst>
                <a:gd name="connsiteX0" fmla="*/ 0 w 609600"/>
                <a:gd name="connsiteY0" fmla="*/ 342900 h 373380"/>
                <a:gd name="connsiteX1" fmla="*/ 220980 w 609600"/>
                <a:gd name="connsiteY1" fmla="*/ 0 h 373380"/>
                <a:gd name="connsiteX2" fmla="*/ 175260 w 609600"/>
                <a:gd name="connsiteY2" fmla="*/ 266700 h 373380"/>
                <a:gd name="connsiteX3" fmla="*/ 396240 w 609600"/>
                <a:gd name="connsiteY3" fmla="*/ 0 h 373380"/>
                <a:gd name="connsiteX4" fmla="*/ 381000 w 609600"/>
                <a:gd name="connsiteY4" fmla="*/ 251460 h 373380"/>
                <a:gd name="connsiteX5" fmla="*/ 609600 w 609600"/>
                <a:gd name="connsiteY5" fmla="*/ 7620 h 373380"/>
                <a:gd name="connsiteX6" fmla="*/ 601980 w 609600"/>
                <a:gd name="connsiteY6" fmla="*/ 373380 h 373380"/>
                <a:gd name="connsiteX0" fmla="*/ 0 w 594360"/>
                <a:gd name="connsiteY0" fmla="*/ 369570 h 373380"/>
                <a:gd name="connsiteX1" fmla="*/ 205740 w 594360"/>
                <a:gd name="connsiteY1" fmla="*/ 0 h 373380"/>
                <a:gd name="connsiteX2" fmla="*/ 160020 w 594360"/>
                <a:gd name="connsiteY2" fmla="*/ 266700 h 373380"/>
                <a:gd name="connsiteX3" fmla="*/ 381000 w 594360"/>
                <a:gd name="connsiteY3" fmla="*/ 0 h 373380"/>
                <a:gd name="connsiteX4" fmla="*/ 365760 w 594360"/>
                <a:gd name="connsiteY4" fmla="*/ 251460 h 373380"/>
                <a:gd name="connsiteX5" fmla="*/ 594360 w 594360"/>
                <a:gd name="connsiteY5" fmla="*/ 7620 h 373380"/>
                <a:gd name="connsiteX6" fmla="*/ 586740 w 59436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365760 w 601980"/>
                <a:gd name="connsiteY4" fmla="*/ 25146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16002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205740 w 601980"/>
                <a:gd name="connsiteY1" fmla="*/ 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94360 w 601980"/>
                <a:gd name="connsiteY5" fmla="*/ 7620 h 373380"/>
                <a:gd name="connsiteX6" fmla="*/ 601980 w 601980"/>
                <a:gd name="connsiteY6" fmla="*/ 373380 h 373380"/>
                <a:gd name="connsiteX0" fmla="*/ 0 w 601980"/>
                <a:gd name="connsiteY0" fmla="*/ 369570 h 373380"/>
                <a:gd name="connsiteX1" fmla="*/ 182880 w 601980"/>
                <a:gd name="connsiteY1" fmla="*/ 26670 h 373380"/>
                <a:gd name="connsiteX2" fmla="*/ 205740 w 601980"/>
                <a:gd name="connsiteY2" fmla="*/ 266700 h 373380"/>
                <a:gd name="connsiteX3" fmla="*/ 381000 w 601980"/>
                <a:gd name="connsiteY3" fmla="*/ 0 h 373380"/>
                <a:gd name="connsiteX4" fmla="*/ 445770 w 601980"/>
                <a:gd name="connsiteY4" fmla="*/ 255270 h 373380"/>
                <a:gd name="connsiteX5" fmla="*/ 563880 w 601980"/>
                <a:gd name="connsiteY5" fmla="*/ 41910 h 373380"/>
                <a:gd name="connsiteX6" fmla="*/ 601980 w 601980"/>
                <a:gd name="connsiteY6" fmla="*/ 373380 h 373380"/>
                <a:gd name="connsiteX0" fmla="*/ 0 w 636270"/>
                <a:gd name="connsiteY0" fmla="*/ 369570 h 373380"/>
                <a:gd name="connsiteX1" fmla="*/ 182880 w 636270"/>
                <a:gd name="connsiteY1" fmla="*/ 26670 h 373380"/>
                <a:gd name="connsiteX2" fmla="*/ 205740 w 636270"/>
                <a:gd name="connsiteY2" fmla="*/ 266700 h 373380"/>
                <a:gd name="connsiteX3" fmla="*/ 381000 w 636270"/>
                <a:gd name="connsiteY3" fmla="*/ 0 h 373380"/>
                <a:gd name="connsiteX4" fmla="*/ 445770 w 636270"/>
                <a:gd name="connsiteY4" fmla="*/ 255270 h 373380"/>
                <a:gd name="connsiteX5" fmla="*/ 563880 w 636270"/>
                <a:gd name="connsiteY5" fmla="*/ 41910 h 373380"/>
                <a:gd name="connsiteX6" fmla="*/ 636270 w 636270"/>
                <a:gd name="connsiteY6" fmla="*/ 37338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6270" h="373380">
                  <a:moveTo>
                    <a:pt x="0" y="369570"/>
                  </a:moveTo>
                  <a:lnTo>
                    <a:pt x="182880" y="26670"/>
                  </a:lnTo>
                  <a:lnTo>
                    <a:pt x="205740" y="266700"/>
                  </a:lnTo>
                  <a:lnTo>
                    <a:pt x="381000" y="0"/>
                  </a:lnTo>
                  <a:lnTo>
                    <a:pt x="445770" y="255270"/>
                  </a:lnTo>
                  <a:lnTo>
                    <a:pt x="563880" y="41910"/>
                  </a:lnTo>
                  <a:lnTo>
                    <a:pt x="636270" y="373380"/>
                  </a:lnTo>
                </a:path>
              </a:pathLst>
            </a:custGeom>
            <a:solidFill>
              <a:srgbClr val="92D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</p:grpSp>
      <p:grpSp>
        <p:nvGrpSpPr>
          <p:cNvPr id="180" name="グループ化 179"/>
          <p:cNvGrpSpPr/>
          <p:nvPr/>
        </p:nvGrpSpPr>
        <p:grpSpPr>
          <a:xfrm>
            <a:off x="992560" y="4785446"/>
            <a:ext cx="565120" cy="1534784"/>
            <a:chOff x="2342710" y="593686"/>
            <a:chExt cx="1755195" cy="4766856"/>
          </a:xfrm>
          <a:blipFill dpi="0" rotWithShape="1">
            <a:blip r:embed="rId2"/>
            <a:srcRect/>
            <a:tile tx="0" ty="0" sx="30000" sy="50000" flip="none" algn="tl"/>
          </a:blipFill>
        </p:grpSpPr>
        <p:sp>
          <p:nvSpPr>
            <p:cNvPr id="181" name="円/楕円 180"/>
            <p:cNvSpPr/>
            <p:nvPr/>
          </p:nvSpPr>
          <p:spPr bwMode="auto">
            <a:xfrm>
              <a:off x="2554415" y="4827828"/>
              <a:ext cx="1331786" cy="532714"/>
            </a:xfrm>
            <a:prstGeom prst="ellipse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2" name="角丸四角形 181"/>
            <p:cNvSpPr/>
            <p:nvPr/>
          </p:nvSpPr>
          <p:spPr bwMode="auto">
            <a:xfrm>
              <a:off x="3130297" y="1898830"/>
              <a:ext cx="180020" cy="3195355"/>
            </a:xfrm>
            <a:prstGeom prst="roundRect">
              <a:avLst>
                <a:gd name="adj" fmla="val 50000"/>
              </a:avLst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83" name="グループ化 182"/>
            <p:cNvGrpSpPr/>
            <p:nvPr/>
          </p:nvGrpSpPr>
          <p:grpSpPr>
            <a:xfrm>
              <a:off x="2342710" y="593686"/>
              <a:ext cx="1755195" cy="1809200"/>
              <a:chOff x="2342710" y="593685"/>
              <a:chExt cx="2925325" cy="3015333"/>
            </a:xfrm>
            <a:grpFill/>
          </p:grpSpPr>
          <p:sp>
            <p:nvSpPr>
              <p:cNvPr id="184" name="ホームベース 183"/>
              <p:cNvSpPr/>
              <p:nvPr/>
            </p:nvSpPr>
            <p:spPr bwMode="auto">
              <a:xfrm rot="16200000">
                <a:off x="2410219" y="1060249"/>
                <a:ext cx="2790310" cy="2307228"/>
              </a:xfrm>
              <a:prstGeom prst="homePlate">
                <a:avLst>
                  <a:gd name="adj" fmla="val 54118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山形 184"/>
              <p:cNvSpPr/>
              <p:nvPr/>
            </p:nvSpPr>
            <p:spPr bwMode="auto">
              <a:xfrm rot="16200000">
                <a:off x="2815263" y="121132"/>
                <a:ext cx="1980220" cy="2925325"/>
              </a:xfrm>
              <a:prstGeom prst="chevron">
                <a:avLst>
                  <a:gd name="adj" fmla="val 82391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86" name="グループ化 185"/>
          <p:cNvGrpSpPr/>
          <p:nvPr/>
        </p:nvGrpSpPr>
        <p:grpSpPr>
          <a:xfrm>
            <a:off x="6033120" y="4828916"/>
            <a:ext cx="1578337" cy="1503500"/>
            <a:chOff x="6033120" y="904616"/>
            <a:chExt cx="1578337" cy="1503500"/>
          </a:xfrm>
          <a:blipFill dpi="0" rotWithShape="1">
            <a:blip r:embed="rId2"/>
            <a:srcRect/>
            <a:tile tx="0" ty="0" sx="30000" sy="50000" flip="none" algn="tl"/>
          </a:blipFill>
        </p:grpSpPr>
        <p:sp>
          <p:nvSpPr>
            <p:cNvPr id="187" name="正方形/長方形 186"/>
            <p:cNvSpPr/>
            <p:nvPr/>
          </p:nvSpPr>
          <p:spPr bwMode="auto">
            <a:xfrm>
              <a:off x="6154022" y="2078850"/>
              <a:ext cx="1343453" cy="85871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8" name="正方形/長方形 187"/>
            <p:cNvSpPr/>
            <p:nvPr/>
          </p:nvSpPr>
          <p:spPr bwMode="auto">
            <a:xfrm>
              <a:off x="6154022" y="960244"/>
              <a:ext cx="1343453" cy="893581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9" name="正方形/長方形 188"/>
            <p:cNvSpPr/>
            <p:nvPr/>
          </p:nvSpPr>
          <p:spPr bwMode="auto">
            <a:xfrm>
              <a:off x="6105255" y="960244"/>
              <a:ext cx="90010" cy="1435686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0" name="正方形/長方形 189"/>
            <p:cNvSpPr/>
            <p:nvPr/>
          </p:nvSpPr>
          <p:spPr bwMode="auto">
            <a:xfrm>
              <a:off x="7452471" y="960244"/>
              <a:ext cx="90010" cy="1435686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1" name="台形 190"/>
            <p:cNvSpPr/>
            <p:nvPr/>
          </p:nvSpPr>
          <p:spPr bwMode="auto">
            <a:xfrm rot="10800000">
              <a:off x="6033120" y="904616"/>
              <a:ext cx="1575175" cy="111257"/>
            </a:xfrm>
            <a:prstGeom prst="trapezoid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2" name="片側の 2 つの角を切り取った四角形 191"/>
            <p:cNvSpPr/>
            <p:nvPr/>
          </p:nvSpPr>
          <p:spPr bwMode="auto">
            <a:xfrm>
              <a:off x="6033120" y="2322357"/>
              <a:ext cx="225025" cy="85759"/>
            </a:xfrm>
            <a:prstGeom prst="snip2Same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3" name="片側の 2 つの角を切り取った四角形 192"/>
            <p:cNvSpPr/>
            <p:nvPr/>
          </p:nvSpPr>
          <p:spPr bwMode="auto">
            <a:xfrm>
              <a:off x="7386432" y="2322357"/>
              <a:ext cx="225025" cy="85759"/>
            </a:xfrm>
            <a:prstGeom prst="snip2Same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94" name="グループ化 193"/>
          <p:cNvGrpSpPr/>
          <p:nvPr/>
        </p:nvGrpSpPr>
        <p:grpSpPr>
          <a:xfrm>
            <a:off x="4160130" y="4770307"/>
            <a:ext cx="1602960" cy="1562109"/>
            <a:chOff x="4160130" y="846007"/>
            <a:chExt cx="1602960" cy="1562109"/>
          </a:xfrm>
          <a:blipFill dpi="0" rotWithShape="1">
            <a:blip r:embed="rId2"/>
            <a:srcRect/>
            <a:tile tx="0" ty="0" sx="30000" sy="50000" flip="none" algn="tl"/>
          </a:blipFill>
        </p:grpSpPr>
        <p:sp>
          <p:nvSpPr>
            <p:cNvPr id="195" name="正方形/長方形 194"/>
            <p:cNvSpPr/>
            <p:nvPr/>
          </p:nvSpPr>
          <p:spPr bwMode="auto">
            <a:xfrm>
              <a:off x="4460240" y="2105537"/>
              <a:ext cx="985600" cy="53464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6" name="正方形/長方形 195"/>
            <p:cNvSpPr/>
            <p:nvPr/>
          </p:nvSpPr>
          <p:spPr bwMode="auto">
            <a:xfrm>
              <a:off x="5409295" y="1678086"/>
              <a:ext cx="90010" cy="717843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7" name="正方形/長方形 196"/>
            <p:cNvSpPr/>
            <p:nvPr/>
          </p:nvSpPr>
          <p:spPr bwMode="auto">
            <a:xfrm>
              <a:off x="4428855" y="1678086"/>
              <a:ext cx="90010" cy="717843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8" name="片側の 2 つの角を切り取った四角形 197"/>
            <p:cNvSpPr/>
            <p:nvPr/>
          </p:nvSpPr>
          <p:spPr bwMode="auto">
            <a:xfrm>
              <a:off x="4356720" y="2322357"/>
              <a:ext cx="225025" cy="85759"/>
            </a:xfrm>
            <a:prstGeom prst="snip2Same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9" name="正方形/長方形 198"/>
            <p:cNvSpPr/>
            <p:nvPr/>
          </p:nvSpPr>
          <p:spPr bwMode="auto">
            <a:xfrm>
              <a:off x="4318091" y="1166261"/>
              <a:ext cx="1290230" cy="732569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0" name="正方形/長方形 199"/>
            <p:cNvSpPr/>
            <p:nvPr/>
          </p:nvSpPr>
          <p:spPr bwMode="auto">
            <a:xfrm>
              <a:off x="4367935" y="1111001"/>
              <a:ext cx="1190541" cy="742824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01" name="グループ化 200"/>
            <p:cNvGrpSpPr/>
            <p:nvPr/>
          </p:nvGrpSpPr>
          <p:grpSpPr>
            <a:xfrm>
              <a:off x="4160130" y="978316"/>
              <a:ext cx="1602960" cy="265375"/>
              <a:chOff x="4160130" y="960244"/>
              <a:chExt cx="1485165" cy="229130"/>
            </a:xfrm>
            <a:grpFill/>
          </p:grpSpPr>
          <p:sp>
            <p:nvSpPr>
              <p:cNvPr id="206" name="台形 205"/>
              <p:cNvSpPr/>
              <p:nvPr/>
            </p:nvSpPr>
            <p:spPr bwMode="auto">
              <a:xfrm>
                <a:off x="4160130" y="960244"/>
                <a:ext cx="1485165" cy="229130"/>
              </a:xfrm>
              <a:prstGeom prst="trapezoid">
                <a:avLst>
                  <a:gd name="adj" fmla="val 82644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台形 206"/>
              <p:cNvSpPr/>
              <p:nvPr/>
            </p:nvSpPr>
            <p:spPr bwMode="auto">
              <a:xfrm>
                <a:off x="4203854" y="960244"/>
                <a:ext cx="1397716" cy="229130"/>
              </a:xfrm>
              <a:prstGeom prst="trapezoid">
                <a:avLst>
                  <a:gd name="adj" fmla="val 82644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台形 207"/>
              <p:cNvSpPr/>
              <p:nvPr/>
            </p:nvSpPr>
            <p:spPr bwMode="auto">
              <a:xfrm>
                <a:off x="4554761" y="960244"/>
                <a:ext cx="698858" cy="229130"/>
              </a:xfrm>
              <a:prstGeom prst="trapezoid">
                <a:avLst>
                  <a:gd name="adj" fmla="val 82644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2" name="正方形/長方形 201"/>
            <p:cNvSpPr/>
            <p:nvPr/>
          </p:nvSpPr>
          <p:spPr bwMode="auto">
            <a:xfrm>
              <a:off x="4424122" y="927968"/>
              <a:ext cx="1057836" cy="81961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3" name="正方形/長方形 202"/>
            <p:cNvSpPr/>
            <p:nvPr/>
          </p:nvSpPr>
          <p:spPr bwMode="auto">
            <a:xfrm>
              <a:off x="4364743" y="846007"/>
              <a:ext cx="97149" cy="163922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4" name="正方形/長方形 203"/>
            <p:cNvSpPr/>
            <p:nvPr/>
          </p:nvSpPr>
          <p:spPr bwMode="auto">
            <a:xfrm>
              <a:off x="5461327" y="846007"/>
              <a:ext cx="97149" cy="163922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5" name="片側の 2 つの角を切り取った四角形 204"/>
            <p:cNvSpPr/>
            <p:nvPr/>
          </p:nvSpPr>
          <p:spPr bwMode="auto">
            <a:xfrm>
              <a:off x="5337160" y="2322357"/>
              <a:ext cx="225025" cy="85759"/>
            </a:xfrm>
            <a:prstGeom prst="snip2Same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09" name="グループ化 208"/>
          <p:cNvGrpSpPr/>
          <p:nvPr/>
        </p:nvGrpSpPr>
        <p:grpSpPr>
          <a:xfrm>
            <a:off x="2797731" y="4799649"/>
            <a:ext cx="530118" cy="1520581"/>
            <a:chOff x="2797731" y="875349"/>
            <a:chExt cx="530118" cy="1520581"/>
          </a:xfrm>
          <a:blipFill dpi="0" rotWithShape="1">
            <a:blip r:embed="rId2"/>
            <a:srcRect/>
            <a:tile tx="0" ty="0" sx="30000" sy="50000" flip="none" algn="tl"/>
          </a:blipFill>
        </p:grpSpPr>
        <p:sp>
          <p:nvSpPr>
            <p:cNvPr id="210" name="円/楕円 209"/>
            <p:cNvSpPr/>
            <p:nvPr/>
          </p:nvSpPr>
          <p:spPr bwMode="auto">
            <a:xfrm>
              <a:off x="2848393" y="2224412"/>
              <a:ext cx="428795" cy="171518"/>
            </a:xfrm>
            <a:prstGeom prst="ellipse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1" name="角丸四角形 210"/>
            <p:cNvSpPr/>
            <p:nvPr/>
          </p:nvSpPr>
          <p:spPr bwMode="auto">
            <a:xfrm>
              <a:off x="3033809" y="1281363"/>
              <a:ext cx="57961" cy="1028808"/>
            </a:xfrm>
            <a:prstGeom prst="roundRect">
              <a:avLst>
                <a:gd name="adj" fmla="val 50000"/>
              </a:avLst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2" name="角丸四角形 211"/>
            <p:cNvSpPr/>
            <p:nvPr/>
          </p:nvSpPr>
          <p:spPr bwMode="auto">
            <a:xfrm>
              <a:off x="2797731" y="875349"/>
              <a:ext cx="530118" cy="673531"/>
            </a:xfrm>
            <a:prstGeom prst="round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4083335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PPTX178_立札1</dc:title>
  <dc:subject>PPTX178_立札1</dc:subject>
  <dc:creator>http://www.digipot.net</dc:creator>
  <cp:lastModifiedBy/>
  <cp:revision>1</cp:revision>
  <dcterms:created xsi:type="dcterms:W3CDTF">2014-05-15T07:57:11Z</dcterms:created>
  <dcterms:modified xsi:type="dcterms:W3CDTF">2014-05-15T07:57:13Z</dcterms:modified>
  <cp:category/>
  <cp:version>1</cp:version>
</cp:coreProperties>
</file>