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74" r:id="rId2"/>
    <p:sldId id="273" r:id="rId3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CCFF"/>
    <a:srgbClr val="666633"/>
    <a:srgbClr val="CC9900"/>
    <a:srgbClr val="FFFF99"/>
    <a:srgbClr val="FFCCFF"/>
    <a:srgbClr val="CCCCFF"/>
    <a:srgbClr val="FFCC00"/>
    <a:srgbClr val="FFCC66"/>
    <a:srgbClr val="FF6600"/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844" autoAdjust="0"/>
    <p:restoredTop sz="94704" autoAdjust="0"/>
  </p:normalViewPr>
  <p:slideViewPr>
    <p:cSldViewPr>
      <p:cViewPr varScale="1">
        <p:scale>
          <a:sx n="86" d="100"/>
          <a:sy n="86" d="100"/>
        </p:scale>
        <p:origin x="-1478" y="-82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073277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 smtClean="0"/>
              <a:t>Copyright©2014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8" name="Rectangle 24"/>
          <p:cNvSpPr>
            <a:spLocks noChangeArrowheads="1"/>
          </p:cNvSpPr>
          <p:nvPr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9" name="Rectangle 25"/>
          <p:cNvSpPr>
            <a:spLocks noChangeArrowheads="1"/>
          </p:cNvSpPr>
          <p:nvPr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0" name="Rectangle 26"/>
          <p:cNvSpPr>
            <a:spLocks noChangeArrowheads="1"/>
          </p:cNvSpPr>
          <p:nvPr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グループ化 35"/>
          <p:cNvGrpSpPr/>
          <p:nvPr/>
        </p:nvGrpSpPr>
        <p:grpSpPr>
          <a:xfrm>
            <a:off x="504244" y="1386869"/>
            <a:ext cx="1417072" cy="651114"/>
            <a:chOff x="1280592" y="1052736"/>
            <a:chExt cx="1880599" cy="864096"/>
          </a:xfrm>
        </p:grpSpPr>
        <p:sp>
          <p:nvSpPr>
            <p:cNvPr id="15" name="円/楕円 14"/>
            <p:cNvSpPr/>
            <p:nvPr/>
          </p:nvSpPr>
          <p:spPr>
            <a:xfrm>
              <a:off x="1424608" y="1124744"/>
              <a:ext cx="360040" cy="360040"/>
            </a:xfrm>
            <a:prstGeom prst="ellipse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" name="円/楕円 15"/>
            <p:cNvSpPr/>
            <p:nvPr/>
          </p:nvSpPr>
          <p:spPr>
            <a:xfrm>
              <a:off x="1424608" y="1458342"/>
              <a:ext cx="360040" cy="360040"/>
            </a:xfrm>
            <a:prstGeom prst="ellipse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" name="円/楕円 26"/>
            <p:cNvSpPr/>
            <p:nvPr/>
          </p:nvSpPr>
          <p:spPr>
            <a:xfrm>
              <a:off x="1723058" y="1052736"/>
              <a:ext cx="360040" cy="360040"/>
            </a:xfrm>
            <a:prstGeom prst="ellipse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円/楕円 27"/>
            <p:cNvSpPr/>
            <p:nvPr/>
          </p:nvSpPr>
          <p:spPr>
            <a:xfrm>
              <a:off x="1723058" y="1556792"/>
              <a:ext cx="360040" cy="360040"/>
            </a:xfrm>
            <a:prstGeom prst="ellipse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円/楕円 28"/>
            <p:cNvSpPr/>
            <p:nvPr/>
          </p:nvSpPr>
          <p:spPr>
            <a:xfrm>
              <a:off x="2046486" y="1052736"/>
              <a:ext cx="360040" cy="360040"/>
            </a:xfrm>
            <a:prstGeom prst="ellipse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" name="円/楕円 29"/>
            <p:cNvSpPr/>
            <p:nvPr/>
          </p:nvSpPr>
          <p:spPr>
            <a:xfrm>
              <a:off x="2046486" y="1556792"/>
              <a:ext cx="360040" cy="360040"/>
            </a:xfrm>
            <a:prstGeom prst="ellipse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" name="円/楕円 30"/>
            <p:cNvSpPr/>
            <p:nvPr/>
          </p:nvSpPr>
          <p:spPr>
            <a:xfrm>
              <a:off x="2338834" y="1124744"/>
              <a:ext cx="360040" cy="360040"/>
            </a:xfrm>
            <a:prstGeom prst="ellipse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" name="円/楕円 31"/>
            <p:cNvSpPr/>
            <p:nvPr/>
          </p:nvSpPr>
          <p:spPr>
            <a:xfrm>
              <a:off x="2338834" y="1458342"/>
              <a:ext cx="360040" cy="360040"/>
            </a:xfrm>
            <a:prstGeom prst="ellipse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" name="円/楕円 32"/>
            <p:cNvSpPr/>
            <p:nvPr/>
          </p:nvSpPr>
          <p:spPr>
            <a:xfrm>
              <a:off x="1280592" y="1196752"/>
              <a:ext cx="1584176" cy="576064"/>
            </a:xfrm>
            <a:prstGeom prst="ellipse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" name="月 33"/>
            <p:cNvSpPr/>
            <p:nvPr/>
          </p:nvSpPr>
          <p:spPr>
            <a:xfrm rot="15300000">
              <a:off x="2331132" y="941173"/>
              <a:ext cx="432048" cy="864096"/>
            </a:xfrm>
            <a:prstGeom prst="moon">
              <a:avLst>
                <a:gd name="adj" fmla="val 50930"/>
              </a:avLst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5" name="月 34"/>
            <p:cNvSpPr/>
            <p:nvPr/>
          </p:nvSpPr>
          <p:spPr>
            <a:xfrm rot="15300000">
              <a:off x="2452660" y="999570"/>
              <a:ext cx="552965" cy="864096"/>
            </a:xfrm>
            <a:prstGeom prst="moon">
              <a:avLst>
                <a:gd name="adj" fmla="val 50930"/>
              </a:avLst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271" name="グループ化 270"/>
          <p:cNvGrpSpPr/>
          <p:nvPr/>
        </p:nvGrpSpPr>
        <p:grpSpPr>
          <a:xfrm>
            <a:off x="2288199" y="1261958"/>
            <a:ext cx="1758022" cy="772642"/>
            <a:chOff x="632520" y="1227212"/>
            <a:chExt cx="2333075" cy="1025376"/>
          </a:xfrm>
        </p:grpSpPr>
        <p:grpSp>
          <p:nvGrpSpPr>
            <p:cNvPr id="54" name="グループ化 53"/>
            <p:cNvGrpSpPr/>
            <p:nvPr/>
          </p:nvGrpSpPr>
          <p:grpSpPr>
            <a:xfrm>
              <a:off x="632520" y="1227212"/>
              <a:ext cx="1570930" cy="1025376"/>
              <a:chOff x="632520" y="1227212"/>
              <a:chExt cx="1570930" cy="1025376"/>
            </a:xfrm>
          </p:grpSpPr>
          <p:sp>
            <p:nvSpPr>
              <p:cNvPr id="38" name="円/楕円 37"/>
              <p:cNvSpPr/>
              <p:nvPr/>
            </p:nvSpPr>
            <p:spPr>
              <a:xfrm>
                <a:off x="767904" y="1299220"/>
                <a:ext cx="521320" cy="521320"/>
              </a:xfrm>
              <a:prstGeom prst="ellipse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" name="円/楕円 38"/>
              <p:cNvSpPr/>
              <p:nvPr/>
            </p:nvSpPr>
            <p:spPr>
              <a:xfrm>
                <a:off x="767904" y="1632818"/>
                <a:ext cx="521320" cy="521320"/>
              </a:xfrm>
              <a:prstGeom prst="ellipse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" name="円/楕円 39"/>
              <p:cNvSpPr/>
              <p:nvPr/>
            </p:nvSpPr>
            <p:spPr>
              <a:xfrm>
                <a:off x="1066354" y="1227212"/>
                <a:ext cx="521320" cy="521320"/>
              </a:xfrm>
              <a:prstGeom prst="ellipse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" name="円/楕円 40"/>
              <p:cNvSpPr/>
              <p:nvPr/>
            </p:nvSpPr>
            <p:spPr>
              <a:xfrm>
                <a:off x="1066354" y="1731268"/>
                <a:ext cx="521320" cy="521320"/>
              </a:xfrm>
              <a:prstGeom prst="ellipse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" name="円/楕円 41"/>
              <p:cNvSpPr/>
              <p:nvPr/>
            </p:nvSpPr>
            <p:spPr>
              <a:xfrm>
                <a:off x="1389782" y="1227212"/>
                <a:ext cx="521320" cy="521320"/>
              </a:xfrm>
              <a:prstGeom prst="ellipse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" name="円/楕円 42"/>
              <p:cNvSpPr/>
              <p:nvPr/>
            </p:nvSpPr>
            <p:spPr>
              <a:xfrm>
                <a:off x="1389782" y="1731268"/>
                <a:ext cx="521320" cy="521320"/>
              </a:xfrm>
              <a:prstGeom prst="ellipse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" name="円/楕円 43"/>
              <p:cNvSpPr/>
              <p:nvPr/>
            </p:nvSpPr>
            <p:spPr>
              <a:xfrm>
                <a:off x="1682130" y="1299220"/>
                <a:ext cx="521320" cy="521320"/>
              </a:xfrm>
              <a:prstGeom prst="ellipse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" name="円/楕円 44"/>
              <p:cNvSpPr/>
              <p:nvPr/>
            </p:nvSpPr>
            <p:spPr>
              <a:xfrm>
                <a:off x="1682130" y="1632818"/>
                <a:ext cx="521320" cy="521320"/>
              </a:xfrm>
              <a:prstGeom prst="ellipse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" name="円/楕円 45"/>
              <p:cNvSpPr/>
              <p:nvPr/>
            </p:nvSpPr>
            <p:spPr>
              <a:xfrm>
                <a:off x="658416" y="1435100"/>
                <a:ext cx="1342256" cy="609600"/>
              </a:xfrm>
              <a:prstGeom prst="ellipse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" name="円/楕円 48"/>
              <p:cNvSpPr/>
              <p:nvPr/>
            </p:nvSpPr>
            <p:spPr>
              <a:xfrm>
                <a:off x="632520" y="1484784"/>
                <a:ext cx="521320" cy="521320"/>
              </a:xfrm>
              <a:prstGeom prst="ellipse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5" name="グループ化 54"/>
            <p:cNvGrpSpPr/>
            <p:nvPr/>
          </p:nvGrpSpPr>
          <p:grpSpPr>
            <a:xfrm rot="988268">
              <a:off x="1162685" y="1443211"/>
              <a:ext cx="1802910" cy="445115"/>
              <a:chOff x="1595388" y="1445518"/>
              <a:chExt cx="1545940" cy="445115"/>
            </a:xfrm>
          </p:grpSpPr>
          <p:grpSp>
            <p:nvGrpSpPr>
              <p:cNvPr id="50" name="グループ化 49"/>
              <p:cNvGrpSpPr/>
              <p:nvPr/>
            </p:nvGrpSpPr>
            <p:grpSpPr>
              <a:xfrm>
                <a:off x="1595388" y="1445518"/>
                <a:ext cx="1469740" cy="362565"/>
                <a:chOff x="1539044" y="1410251"/>
                <a:chExt cx="1046083" cy="552965"/>
              </a:xfrm>
            </p:grpSpPr>
            <p:sp>
              <p:nvSpPr>
                <p:cNvPr id="47" name="月 46"/>
                <p:cNvSpPr/>
                <p:nvPr/>
              </p:nvSpPr>
              <p:spPr>
                <a:xfrm rot="15300000">
                  <a:off x="1755068" y="1196289"/>
                  <a:ext cx="432048" cy="864096"/>
                </a:xfrm>
                <a:prstGeom prst="moon">
                  <a:avLst>
                    <a:gd name="adj" fmla="val 36778"/>
                  </a:avLst>
                </a:prstGeom>
                <a:solidFill>
                  <a:schemeClr val="tx2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8" name="月 47"/>
                <p:cNvSpPr/>
                <p:nvPr/>
              </p:nvSpPr>
              <p:spPr>
                <a:xfrm rot="15300000">
                  <a:off x="1876596" y="1254686"/>
                  <a:ext cx="552965" cy="864096"/>
                </a:xfrm>
                <a:prstGeom prst="moon">
                  <a:avLst>
                    <a:gd name="adj" fmla="val 29722"/>
                  </a:avLst>
                </a:prstGeom>
                <a:solidFill>
                  <a:schemeClr val="tx2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51" name="グループ化 50"/>
              <p:cNvGrpSpPr/>
              <p:nvPr/>
            </p:nvGrpSpPr>
            <p:grpSpPr>
              <a:xfrm>
                <a:off x="1671588" y="1528068"/>
                <a:ext cx="1469740" cy="362565"/>
                <a:chOff x="1539044" y="1410251"/>
                <a:chExt cx="1046083" cy="552965"/>
              </a:xfrm>
            </p:grpSpPr>
            <p:sp>
              <p:nvSpPr>
                <p:cNvPr id="52" name="月 51"/>
                <p:cNvSpPr/>
                <p:nvPr/>
              </p:nvSpPr>
              <p:spPr>
                <a:xfrm rot="15300000">
                  <a:off x="1755068" y="1196289"/>
                  <a:ext cx="432048" cy="864096"/>
                </a:xfrm>
                <a:prstGeom prst="moon">
                  <a:avLst>
                    <a:gd name="adj" fmla="val 36778"/>
                  </a:avLst>
                </a:prstGeom>
                <a:solidFill>
                  <a:schemeClr val="tx2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3" name="月 52"/>
                <p:cNvSpPr/>
                <p:nvPr/>
              </p:nvSpPr>
              <p:spPr>
                <a:xfrm rot="15300000">
                  <a:off x="1876596" y="1254686"/>
                  <a:ext cx="552965" cy="864096"/>
                </a:xfrm>
                <a:prstGeom prst="moon">
                  <a:avLst>
                    <a:gd name="adj" fmla="val 29722"/>
                  </a:avLst>
                </a:prstGeom>
                <a:solidFill>
                  <a:schemeClr val="tx2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</p:grpSp>
      </p:grpSp>
      <p:grpSp>
        <p:nvGrpSpPr>
          <p:cNvPr id="317" name="グループ化 316"/>
          <p:cNvGrpSpPr/>
          <p:nvPr/>
        </p:nvGrpSpPr>
        <p:grpSpPr>
          <a:xfrm>
            <a:off x="4145683" y="1278293"/>
            <a:ext cx="1549048" cy="685506"/>
            <a:chOff x="5313040" y="692696"/>
            <a:chExt cx="1952607" cy="864096"/>
          </a:xfrm>
        </p:grpSpPr>
        <p:grpSp>
          <p:nvGrpSpPr>
            <p:cNvPr id="272" name="グループ化 271"/>
            <p:cNvGrpSpPr/>
            <p:nvPr/>
          </p:nvGrpSpPr>
          <p:grpSpPr>
            <a:xfrm>
              <a:off x="5385048" y="692696"/>
              <a:ext cx="1880599" cy="864096"/>
              <a:chOff x="1280592" y="1052736"/>
              <a:chExt cx="1880599" cy="864096"/>
            </a:xfrm>
          </p:grpSpPr>
          <p:sp>
            <p:nvSpPr>
              <p:cNvPr id="273" name="円/楕円 272"/>
              <p:cNvSpPr/>
              <p:nvPr/>
            </p:nvSpPr>
            <p:spPr>
              <a:xfrm>
                <a:off x="1424608" y="1124744"/>
                <a:ext cx="360040" cy="360040"/>
              </a:xfrm>
              <a:prstGeom prst="ellipse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4" name="円/楕円 273"/>
              <p:cNvSpPr/>
              <p:nvPr/>
            </p:nvSpPr>
            <p:spPr>
              <a:xfrm>
                <a:off x="1424608" y="1458342"/>
                <a:ext cx="360040" cy="360040"/>
              </a:xfrm>
              <a:prstGeom prst="ellipse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5" name="円/楕円 274"/>
              <p:cNvSpPr/>
              <p:nvPr/>
            </p:nvSpPr>
            <p:spPr>
              <a:xfrm>
                <a:off x="1723058" y="1052736"/>
                <a:ext cx="360040" cy="360040"/>
              </a:xfrm>
              <a:prstGeom prst="ellipse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6" name="円/楕円 275"/>
              <p:cNvSpPr/>
              <p:nvPr/>
            </p:nvSpPr>
            <p:spPr>
              <a:xfrm>
                <a:off x="1723058" y="1556792"/>
                <a:ext cx="360040" cy="360040"/>
              </a:xfrm>
              <a:prstGeom prst="ellipse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7" name="円/楕円 276"/>
              <p:cNvSpPr/>
              <p:nvPr/>
            </p:nvSpPr>
            <p:spPr>
              <a:xfrm>
                <a:off x="2046486" y="1052736"/>
                <a:ext cx="360040" cy="360040"/>
              </a:xfrm>
              <a:prstGeom prst="ellipse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8" name="円/楕円 277"/>
              <p:cNvSpPr/>
              <p:nvPr/>
            </p:nvSpPr>
            <p:spPr>
              <a:xfrm>
                <a:off x="2046486" y="1556792"/>
                <a:ext cx="360040" cy="360040"/>
              </a:xfrm>
              <a:prstGeom prst="ellipse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9" name="円/楕円 278"/>
              <p:cNvSpPr/>
              <p:nvPr/>
            </p:nvSpPr>
            <p:spPr>
              <a:xfrm>
                <a:off x="2338834" y="1124744"/>
                <a:ext cx="360040" cy="360040"/>
              </a:xfrm>
              <a:prstGeom prst="ellipse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0" name="円/楕円 279"/>
              <p:cNvSpPr/>
              <p:nvPr/>
            </p:nvSpPr>
            <p:spPr>
              <a:xfrm>
                <a:off x="2338834" y="1458342"/>
                <a:ext cx="360040" cy="360040"/>
              </a:xfrm>
              <a:prstGeom prst="ellipse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1" name="円/楕円 280"/>
              <p:cNvSpPr/>
              <p:nvPr/>
            </p:nvSpPr>
            <p:spPr>
              <a:xfrm>
                <a:off x="1280592" y="1196752"/>
                <a:ext cx="1584176" cy="576064"/>
              </a:xfrm>
              <a:prstGeom prst="ellipse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2" name="月 281"/>
              <p:cNvSpPr/>
              <p:nvPr/>
            </p:nvSpPr>
            <p:spPr>
              <a:xfrm rot="15300000">
                <a:off x="2331132" y="941173"/>
                <a:ext cx="432048" cy="864096"/>
              </a:xfrm>
              <a:prstGeom prst="moon">
                <a:avLst>
                  <a:gd name="adj" fmla="val 50930"/>
                </a:avLst>
              </a:prstGeom>
              <a:solidFill>
                <a:schemeClr val="tx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83" name="月 282"/>
              <p:cNvSpPr/>
              <p:nvPr/>
            </p:nvSpPr>
            <p:spPr>
              <a:xfrm rot="15300000">
                <a:off x="2452660" y="999570"/>
                <a:ext cx="552965" cy="864096"/>
              </a:xfrm>
              <a:prstGeom prst="moon">
                <a:avLst>
                  <a:gd name="adj" fmla="val 50930"/>
                </a:avLst>
              </a:prstGeom>
              <a:solidFill>
                <a:schemeClr val="tx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305" name="グループ化 304"/>
            <p:cNvGrpSpPr/>
            <p:nvPr/>
          </p:nvGrpSpPr>
          <p:grpSpPr>
            <a:xfrm>
              <a:off x="5601072" y="908720"/>
              <a:ext cx="554359" cy="250637"/>
              <a:chOff x="5160498" y="966902"/>
              <a:chExt cx="778909" cy="352160"/>
            </a:xfrm>
          </p:grpSpPr>
          <p:sp>
            <p:nvSpPr>
              <p:cNvPr id="303" name="弦 302"/>
              <p:cNvSpPr/>
              <p:nvPr/>
            </p:nvSpPr>
            <p:spPr>
              <a:xfrm rot="18000000">
                <a:off x="5160498" y="966902"/>
                <a:ext cx="346863" cy="346863"/>
              </a:xfrm>
              <a:prstGeom prst="chord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4" name="弦 303"/>
              <p:cNvSpPr/>
              <p:nvPr/>
            </p:nvSpPr>
            <p:spPr>
              <a:xfrm rot="3600000" flipH="1">
                <a:off x="5592545" y="972200"/>
                <a:ext cx="346862" cy="346862"/>
              </a:xfrm>
              <a:prstGeom prst="chord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06" name="円/楕円 305"/>
            <p:cNvSpPr/>
            <p:nvPr/>
          </p:nvSpPr>
          <p:spPr>
            <a:xfrm>
              <a:off x="5673080" y="1023938"/>
              <a:ext cx="72008" cy="7200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7" name="円/楕円 306"/>
            <p:cNvSpPr/>
            <p:nvPr/>
          </p:nvSpPr>
          <p:spPr>
            <a:xfrm>
              <a:off x="5961112" y="1023938"/>
              <a:ext cx="72008" cy="7200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8" name="円/楕円 307"/>
            <p:cNvSpPr/>
            <p:nvPr/>
          </p:nvSpPr>
          <p:spPr>
            <a:xfrm>
              <a:off x="5313040" y="1196752"/>
              <a:ext cx="360040" cy="144016"/>
            </a:xfrm>
            <a:prstGeom prst="ellipse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09" name="円/楕円 308"/>
            <p:cNvSpPr/>
            <p:nvPr/>
          </p:nvSpPr>
          <p:spPr>
            <a:xfrm rot="18900000">
              <a:off x="5383239" y="1302955"/>
              <a:ext cx="360040" cy="144016"/>
            </a:xfrm>
            <a:prstGeom prst="ellipse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318" name="グループ化 317"/>
          <p:cNvGrpSpPr/>
          <p:nvPr/>
        </p:nvGrpSpPr>
        <p:grpSpPr>
          <a:xfrm>
            <a:off x="5868636" y="1209438"/>
            <a:ext cx="1751364" cy="738860"/>
            <a:chOff x="7242051" y="548680"/>
            <a:chExt cx="2430508" cy="1025376"/>
          </a:xfrm>
        </p:grpSpPr>
        <p:grpSp>
          <p:nvGrpSpPr>
            <p:cNvPr id="284" name="グループ化 283"/>
            <p:cNvGrpSpPr/>
            <p:nvPr/>
          </p:nvGrpSpPr>
          <p:grpSpPr>
            <a:xfrm>
              <a:off x="7339484" y="548680"/>
              <a:ext cx="2333075" cy="1025376"/>
              <a:chOff x="632520" y="1227212"/>
              <a:chExt cx="2333075" cy="1025376"/>
            </a:xfrm>
          </p:grpSpPr>
          <p:grpSp>
            <p:nvGrpSpPr>
              <p:cNvPr id="285" name="グループ化 284"/>
              <p:cNvGrpSpPr/>
              <p:nvPr/>
            </p:nvGrpSpPr>
            <p:grpSpPr>
              <a:xfrm>
                <a:off x="632520" y="1227212"/>
                <a:ext cx="1570930" cy="1025376"/>
                <a:chOff x="632520" y="1227212"/>
                <a:chExt cx="1570930" cy="1025376"/>
              </a:xfrm>
            </p:grpSpPr>
            <p:sp>
              <p:nvSpPr>
                <p:cNvPr id="293" name="円/楕円 292"/>
                <p:cNvSpPr/>
                <p:nvPr/>
              </p:nvSpPr>
              <p:spPr>
                <a:xfrm>
                  <a:off x="767904" y="1299220"/>
                  <a:ext cx="521320" cy="521320"/>
                </a:xfrm>
                <a:prstGeom prst="ellipse">
                  <a:avLst/>
                </a:prstGeom>
                <a:solidFill>
                  <a:schemeClr val="tx2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4" name="円/楕円 293"/>
                <p:cNvSpPr/>
                <p:nvPr/>
              </p:nvSpPr>
              <p:spPr>
                <a:xfrm>
                  <a:off x="767904" y="1632818"/>
                  <a:ext cx="521320" cy="521320"/>
                </a:xfrm>
                <a:prstGeom prst="ellipse">
                  <a:avLst/>
                </a:prstGeom>
                <a:solidFill>
                  <a:schemeClr val="tx2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5" name="円/楕円 294"/>
                <p:cNvSpPr/>
                <p:nvPr/>
              </p:nvSpPr>
              <p:spPr>
                <a:xfrm>
                  <a:off x="1066354" y="1227212"/>
                  <a:ext cx="521320" cy="521320"/>
                </a:xfrm>
                <a:prstGeom prst="ellipse">
                  <a:avLst/>
                </a:prstGeom>
                <a:solidFill>
                  <a:schemeClr val="tx2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6" name="円/楕円 295"/>
                <p:cNvSpPr/>
                <p:nvPr/>
              </p:nvSpPr>
              <p:spPr>
                <a:xfrm>
                  <a:off x="1066354" y="1731268"/>
                  <a:ext cx="521320" cy="521320"/>
                </a:xfrm>
                <a:prstGeom prst="ellipse">
                  <a:avLst/>
                </a:prstGeom>
                <a:solidFill>
                  <a:schemeClr val="tx2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7" name="円/楕円 296"/>
                <p:cNvSpPr/>
                <p:nvPr/>
              </p:nvSpPr>
              <p:spPr>
                <a:xfrm>
                  <a:off x="1389782" y="1227212"/>
                  <a:ext cx="521320" cy="521320"/>
                </a:xfrm>
                <a:prstGeom prst="ellipse">
                  <a:avLst/>
                </a:prstGeom>
                <a:solidFill>
                  <a:schemeClr val="tx2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8" name="円/楕円 297"/>
                <p:cNvSpPr/>
                <p:nvPr/>
              </p:nvSpPr>
              <p:spPr>
                <a:xfrm>
                  <a:off x="1389782" y="1731268"/>
                  <a:ext cx="521320" cy="521320"/>
                </a:xfrm>
                <a:prstGeom prst="ellipse">
                  <a:avLst/>
                </a:prstGeom>
                <a:solidFill>
                  <a:schemeClr val="tx2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9" name="円/楕円 298"/>
                <p:cNvSpPr/>
                <p:nvPr/>
              </p:nvSpPr>
              <p:spPr>
                <a:xfrm>
                  <a:off x="1682130" y="1299220"/>
                  <a:ext cx="521320" cy="521320"/>
                </a:xfrm>
                <a:prstGeom prst="ellipse">
                  <a:avLst/>
                </a:prstGeom>
                <a:solidFill>
                  <a:schemeClr val="tx2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0" name="円/楕円 299"/>
                <p:cNvSpPr/>
                <p:nvPr/>
              </p:nvSpPr>
              <p:spPr>
                <a:xfrm>
                  <a:off x="1682130" y="1632818"/>
                  <a:ext cx="521320" cy="521320"/>
                </a:xfrm>
                <a:prstGeom prst="ellipse">
                  <a:avLst/>
                </a:prstGeom>
                <a:solidFill>
                  <a:schemeClr val="tx2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1" name="円/楕円 300"/>
                <p:cNvSpPr/>
                <p:nvPr/>
              </p:nvSpPr>
              <p:spPr>
                <a:xfrm>
                  <a:off x="658416" y="1435100"/>
                  <a:ext cx="1342256" cy="609600"/>
                </a:xfrm>
                <a:prstGeom prst="ellipse">
                  <a:avLst/>
                </a:prstGeom>
                <a:solidFill>
                  <a:schemeClr val="tx2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2" name="円/楕円 301"/>
                <p:cNvSpPr/>
                <p:nvPr/>
              </p:nvSpPr>
              <p:spPr>
                <a:xfrm>
                  <a:off x="632520" y="1484784"/>
                  <a:ext cx="521320" cy="521320"/>
                </a:xfrm>
                <a:prstGeom prst="ellipse">
                  <a:avLst/>
                </a:prstGeom>
                <a:solidFill>
                  <a:schemeClr val="tx2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86" name="グループ化 285"/>
              <p:cNvGrpSpPr/>
              <p:nvPr/>
            </p:nvGrpSpPr>
            <p:grpSpPr>
              <a:xfrm rot="988268">
                <a:off x="1162685" y="1443211"/>
                <a:ext cx="1802910" cy="445115"/>
                <a:chOff x="1595388" y="1445518"/>
                <a:chExt cx="1545940" cy="445115"/>
              </a:xfrm>
            </p:grpSpPr>
            <p:grpSp>
              <p:nvGrpSpPr>
                <p:cNvPr id="287" name="グループ化 286"/>
                <p:cNvGrpSpPr/>
                <p:nvPr/>
              </p:nvGrpSpPr>
              <p:grpSpPr>
                <a:xfrm>
                  <a:off x="1595388" y="1445518"/>
                  <a:ext cx="1469740" cy="362565"/>
                  <a:chOff x="1539044" y="1410251"/>
                  <a:chExt cx="1046083" cy="552965"/>
                </a:xfrm>
              </p:grpSpPr>
              <p:sp>
                <p:nvSpPr>
                  <p:cNvPr id="291" name="月 290"/>
                  <p:cNvSpPr/>
                  <p:nvPr/>
                </p:nvSpPr>
                <p:spPr>
                  <a:xfrm rot="15300000">
                    <a:off x="1755068" y="1196289"/>
                    <a:ext cx="432048" cy="864096"/>
                  </a:xfrm>
                  <a:prstGeom prst="moon">
                    <a:avLst>
                      <a:gd name="adj" fmla="val 36778"/>
                    </a:avLst>
                  </a:prstGeom>
                  <a:solidFill>
                    <a:schemeClr val="tx2">
                      <a:lumMod val="60000"/>
                      <a:lumOff val="4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92" name="月 291"/>
                  <p:cNvSpPr/>
                  <p:nvPr/>
                </p:nvSpPr>
                <p:spPr>
                  <a:xfrm rot="15300000">
                    <a:off x="1876596" y="1254686"/>
                    <a:ext cx="552965" cy="864096"/>
                  </a:xfrm>
                  <a:prstGeom prst="moon">
                    <a:avLst>
                      <a:gd name="adj" fmla="val 29722"/>
                    </a:avLst>
                  </a:prstGeom>
                  <a:solidFill>
                    <a:schemeClr val="tx2">
                      <a:lumMod val="60000"/>
                      <a:lumOff val="4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288" name="グループ化 287"/>
                <p:cNvGrpSpPr/>
                <p:nvPr/>
              </p:nvGrpSpPr>
              <p:grpSpPr>
                <a:xfrm>
                  <a:off x="1671588" y="1528068"/>
                  <a:ext cx="1469740" cy="362565"/>
                  <a:chOff x="1539044" y="1410251"/>
                  <a:chExt cx="1046083" cy="552965"/>
                </a:xfrm>
              </p:grpSpPr>
              <p:sp>
                <p:nvSpPr>
                  <p:cNvPr id="289" name="月 288"/>
                  <p:cNvSpPr/>
                  <p:nvPr/>
                </p:nvSpPr>
                <p:spPr>
                  <a:xfrm rot="15300000">
                    <a:off x="1755068" y="1196289"/>
                    <a:ext cx="432048" cy="864096"/>
                  </a:xfrm>
                  <a:prstGeom prst="moon">
                    <a:avLst>
                      <a:gd name="adj" fmla="val 36778"/>
                    </a:avLst>
                  </a:prstGeom>
                  <a:solidFill>
                    <a:schemeClr val="tx2">
                      <a:lumMod val="60000"/>
                      <a:lumOff val="4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90" name="月 289"/>
                  <p:cNvSpPr/>
                  <p:nvPr/>
                </p:nvSpPr>
                <p:spPr>
                  <a:xfrm rot="15300000">
                    <a:off x="1876596" y="1254686"/>
                    <a:ext cx="552965" cy="864096"/>
                  </a:xfrm>
                  <a:prstGeom prst="moon">
                    <a:avLst>
                      <a:gd name="adj" fmla="val 29722"/>
                    </a:avLst>
                  </a:prstGeom>
                  <a:solidFill>
                    <a:schemeClr val="tx2">
                      <a:lumMod val="60000"/>
                      <a:lumOff val="4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</p:grpSp>
        <p:sp>
          <p:nvSpPr>
            <p:cNvPr id="310" name="円/楕円 309"/>
            <p:cNvSpPr/>
            <p:nvPr/>
          </p:nvSpPr>
          <p:spPr>
            <a:xfrm>
              <a:off x="7242051" y="1196752"/>
              <a:ext cx="360040" cy="144016"/>
            </a:xfrm>
            <a:prstGeom prst="ellipse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11" name="円/楕円 310"/>
            <p:cNvSpPr/>
            <p:nvPr/>
          </p:nvSpPr>
          <p:spPr>
            <a:xfrm rot="18900000">
              <a:off x="7312250" y="1302955"/>
              <a:ext cx="360040" cy="144016"/>
            </a:xfrm>
            <a:prstGeom prst="ellipse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12" name="円/楕円 311"/>
            <p:cNvSpPr/>
            <p:nvPr/>
          </p:nvSpPr>
          <p:spPr>
            <a:xfrm>
              <a:off x="7473280" y="908720"/>
              <a:ext cx="288032" cy="28803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4" name="円/楕円 313"/>
            <p:cNvSpPr/>
            <p:nvPr/>
          </p:nvSpPr>
          <p:spPr>
            <a:xfrm>
              <a:off x="7545288" y="1052736"/>
              <a:ext cx="144016" cy="14401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5" name="円/楕円 314"/>
            <p:cNvSpPr/>
            <p:nvPr/>
          </p:nvSpPr>
          <p:spPr>
            <a:xfrm>
              <a:off x="7791326" y="908720"/>
              <a:ext cx="288032" cy="28803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6" name="円/楕円 315"/>
            <p:cNvSpPr/>
            <p:nvPr/>
          </p:nvSpPr>
          <p:spPr>
            <a:xfrm>
              <a:off x="7833320" y="1052736"/>
              <a:ext cx="144016" cy="14401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" name="グループ化 1"/>
          <p:cNvGrpSpPr/>
          <p:nvPr/>
        </p:nvGrpSpPr>
        <p:grpSpPr>
          <a:xfrm>
            <a:off x="7893463" y="1407579"/>
            <a:ext cx="1616298" cy="501846"/>
            <a:chOff x="7257256" y="692696"/>
            <a:chExt cx="2888711" cy="896920"/>
          </a:xfrm>
        </p:grpSpPr>
        <p:grpSp>
          <p:nvGrpSpPr>
            <p:cNvPr id="319" name="グループ化 318"/>
            <p:cNvGrpSpPr/>
            <p:nvPr/>
          </p:nvGrpSpPr>
          <p:grpSpPr>
            <a:xfrm>
              <a:off x="8193360" y="692696"/>
              <a:ext cx="1952607" cy="864096"/>
              <a:chOff x="5313040" y="692696"/>
              <a:chExt cx="1952607" cy="864096"/>
            </a:xfrm>
          </p:grpSpPr>
          <p:grpSp>
            <p:nvGrpSpPr>
              <p:cNvPr id="320" name="グループ化 319"/>
              <p:cNvGrpSpPr/>
              <p:nvPr/>
            </p:nvGrpSpPr>
            <p:grpSpPr>
              <a:xfrm>
                <a:off x="5385048" y="692696"/>
                <a:ext cx="1880599" cy="864096"/>
                <a:chOff x="1280592" y="1052736"/>
                <a:chExt cx="1880599" cy="864096"/>
              </a:xfrm>
            </p:grpSpPr>
            <p:sp>
              <p:nvSpPr>
                <p:cNvPr id="328" name="円/楕円 327"/>
                <p:cNvSpPr/>
                <p:nvPr/>
              </p:nvSpPr>
              <p:spPr>
                <a:xfrm>
                  <a:off x="1424608" y="1124744"/>
                  <a:ext cx="360040" cy="360040"/>
                </a:xfrm>
                <a:prstGeom prst="ellipse">
                  <a:avLst/>
                </a:prstGeom>
                <a:solidFill>
                  <a:schemeClr val="tx2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9" name="円/楕円 328"/>
                <p:cNvSpPr/>
                <p:nvPr/>
              </p:nvSpPr>
              <p:spPr>
                <a:xfrm>
                  <a:off x="1424608" y="1458342"/>
                  <a:ext cx="360040" cy="360040"/>
                </a:xfrm>
                <a:prstGeom prst="ellipse">
                  <a:avLst/>
                </a:prstGeom>
                <a:solidFill>
                  <a:schemeClr val="tx2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0" name="円/楕円 329"/>
                <p:cNvSpPr/>
                <p:nvPr/>
              </p:nvSpPr>
              <p:spPr>
                <a:xfrm>
                  <a:off x="1723058" y="1052736"/>
                  <a:ext cx="360040" cy="360040"/>
                </a:xfrm>
                <a:prstGeom prst="ellipse">
                  <a:avLst/>
                </a:prstGeom>
                <a:solidFill>
                  <a:schemeClr val="tx2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1" name="円/楕円 330"/>
                <p:cNvSpPr/>
                <p:nvPr/>
              </p:nvSpPr>
              <p:spPr>
                <a:xfrm>
                  <a:off x="1723058" y="1556792"/>
                  <a:ext cx="360040" cy="360040"/>
                </a:xfrm>
                <a:prstGeom prst="ellipse">
                  <a:avLst/>
                </a:prstGeom>
                <a:solidFill>
                  <a:schemeClr val="tx2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2" name="円/楕円 331"/>
                <p:cNvSpPr/>
                <p:nvPr/>
              </p:nvSpPr>
              <p:spPr>
                <a:xfrm>
                  <a:off x="2046486" y="1052736"/>
                  <a:ext cx="360040" cy="360040"/>
                </a:xfrm>
                <a:prstGeom prst="ellipse">
                  <a:avLst/>
                </a:prstGeom>
                <a:solidFill>
                  <a:schemeClr val="tx2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3" name="円/楕円 332"/>
                <p:cNvSpPr/>
                <p:nvPr/>
              </p:nvSpPr>
              <p:spPr>
                <a:xfrm>
                  <a:off x="2046486" y="1556792"/>
                  <a:ext cx="360040" cy="360040"/>
                </a:xfrm>
                <a:prstGeom prst="ellipse">
                  <a:avLst/>
                </a:prstGeom>
                <a:solidFill>
                  <a:schemeClr val="tx2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4" name="円/楕円 333"/>
                <p:cNvSpPr/>
                <p:nvPr/>
              </p:nvSpPr>
              <p:spPr>
                <a:xfrm>
                  <a:off x="2338834" y="1124744"/>
                  <a:ext cx="360040" cy="360040"/>
                </a:xfrm>
                <a:prstGeom prst="ellipse">
                  <a:avLst/>
                </a:prstGeom>
                <a:solidFill>
                  <a:schemeClr val="tx2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5" name="円/楕円 334"/>
                <p:cNvSpPr/>
                <p:nvPr/>
              </p:nvSpPr>
              <p:spPr>
                <a:xfrm>
                  <a:off x="2338834" y="1458342"/>
                  <a:ext cx="360040" cy="360040"/>
                </a:xfrm>
                <a:prstGeom prst="ellipse">
                  <a:avLst/>
                </a:prstGeom>
                <a:solidFill>
                  <a:schemeClr val="tx2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6" name="円/楕円 335"/>
                <p:cNvSpPr/>
                <p:nvPr/>
              </p:nvSpPr>
              <p:spPr>
                <a:xfrm>
                  <a:off x="1280592" y="1196752"/>
                  <a:ext cx="1584176" cy="576064"/>
                </a:xfrm>
                <a:prstGeom prst="ellipse">
                  <a:avLst/>
                </a:prstGeom>
                <a:solidFill>
                  <a:schemeClr val="tx2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7" name="月 336"/>
                <p:cNvSpPr/>
                <p:nvPr/>
              </p:nvSpPr>
              <p:spPr>
                <a:xfrm rot="15300000">
                  <a:off x="2331132" y="941173"/>
                  <a:ext cx="432048" cy="864096"/>
                </a:xfrm>
                <a:prstGeom prst="moon">
                  <a:avLst>
                    <a:gd name="adj" fmla="val 50930"/>
                  </a:avLst>
                </a:prstGeom>
                <a:solidFill>
                  <a:schemeClr val="tx2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38" name="月 337"/>
                <p:cNvSpPr/>
                <p:nvPr/>
              </p:nvSpPr>
              <p:spPr>
                <a:xfrm rot="15300000">
                  <a:off x="2452660" y="999570"/>
                  <a:ext cx="552965" cy="864096"/>
                </a:xfrm>
                <a:prstGeom prst="moon">
                  <a:avLst>
                    <a:gd name="adj" fmla="val 50930"/>
                  </a:avLst>
                </a:prstGeom>
                <a:solidFill>
                  <a:schemeClr val="tx2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321" name="グループ化 320"/>
              <p:cNvGrpSpPr/>
              <p:nvPr/>
            </p:nvGrpSpPr>
            <p:grpSpPr>
              <a:xfrm>
                <a:off x="5601072" y="908720"/>
                <a:ext cx="554359" cy="250637"/>
                <a:chOff x="5160498" y="966902"/>
                <a:chExt cx="778909" cy="352160"/>
              </a:xfrm>
            </p:grpSpPr>
            <p:sp>
              <p:nvSpPr>
                <p:cNvPr id="326" name="弦 325"/>
                <p:cNvSpPr/>
                <p:nvPr/>
              </p:nvSpPr>
              <p:spPr>
                <a:xfrm rot="18000000">
                  <a:off x="5160498" y="966902"/>
                  <a:ext cx="346863" cy="346863"/>
                </a:xfrm>
                <a:prstGeom prst="chord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7" name="弦 326"/>
                <p:cNvSpPr/>
                <p:nvPr/>
              </p:nvSpPr>
              <p:spPr>
                <a:xfrm rot="3600000" flipH="1">
                  <a:off x="5592545" y="972200"/>
                  <a:ext cx="346862" cy="346862"/>
                </a:xfrm>
                <a:prstGeom prst="chord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22" name="円/楕円 321"/>
              <p:cNvSpPr/>
              <p:nvPr/>
            </p:nvSpPr>
            <p:spPr>
              <a:xfrm>
                <a:off x="5673080" y="1023938"/>
                <a:ext cx="72008" cy="72008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3" name="円/楕円 322"/>
              <p:cNvSpPr/>
              <p:nvPr/>
            </p:nvSpPr>
            <p:spPr>
              <a:xfrm>
                <a:off x="5961112" y="1023938"/>
                <a:ext cx="72008" cy="72008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4" name="円/楕円 323"/>
              <p:cNvSpPr/>
              <p:nvPr/>
            </p:nvSpPr>
            <p:spPr>
              <a:xfrm>
                <a:off x="5313040" y="1196752"/>
                <a:ext cx="360040" cy="144016"/>
              </a:xfrm>
              <a:prstGeom prst="ellipse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25" name="円/楕円 324"/>
              <p:cNvSpPr/>
              <p:nvPr/>
            </p:nvSpPr>
            <p:spPr>
              <a:xfrm rot="18900000">
                <a:off x="5383239" y="1302955"/>
                <a:ext cx="360040" cy="144016"/>
              </a:xfrm>
              <a:prstGeom prst="ellipse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541" name="グループ化 540"/>
            <p:cNvGrpSpPr/>
            <p:nvPr/>
          </p:nvGrpSpPr>
          <p:grpSpPr>
            <a:xfrm flipV="1">
              <a:off x="7257256" y="1268760"/>
              <a:ext cx="1008113" cy="320856"/>
              <a:chOff x="2072678" y="4077072"/>
              <a:chExt cx="1872209" cy="738552"/>
            </a:xfrm>
          </p:grpSpPr>
          <p:grpSp>
            <p:nvGrpSpPr>
              <p:cNvPr id="542" name="グループ化 40"/>
              <p:cNvGrpSpPr/>
              <p:nvPr/>
            </p:nvGrpSpPr>
            <p:grpSpPr>
              <a:xfrm rot="10800000">
                <a:off x="2072684" y="4533736"/>
                <a:ext cx="1372388" cy="281888"/>
                <a:chOff x="3440832" y="3248980"/>
                <a:chExt cx="1728192" cy="1080120"/>
              </a:xfrm>
              <a:solidFill>
                <a:srgbClr val="00B0F0"/>
              </a:solidFill>
            </p:grpSpPr>
            <p:sp>
              <p:nvSpPr>
                <p:cNvPr id="548" name="月 547"/>
                <p:cNvSpPr/>
                <p:nvPr/>
              </p:nvSpPr>
              <p:spPr>
                <a:xfrm rot="5400000">
                  <a:off x="4124908" y="3861048"/>
                  <a:ext cx="360040" cy="576064"/>
                </a:xfrm>
                <a:prstGeom prst="moon">
                  <a:avLst>
                    <a:gd name="adj" fmla="val 23545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49" name="月 548"/>
                <p:cNvSpPr/>
                <p:nvPr/>
              </p:nvSpPr>
              <p:spPr>
                <a:xfrm rot="5400000">
                  <a:off x="3944888" y="3392996"/>
                  <a:ext cx="720080" cy="1152128"/>
                </a:xfrm>
                <a:prstGeom prst="moon">
                  <a:avLst>
                    <a:gd name="adj" fmla="val 23545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50" name="月 549"/>
                <p:cNvSpPr/>
                <p:nvPr/>
              </p:nvSpPr>
              <p:spPr>
                <a:xfrm rot="5400000">
                  <a:off x="3764868" y="2924944"/>
                  <a:ext cx="1080120" cy="1728192"/>
                </a:xfrm>
                <a:prstGeom prst="moon">
                  <a:avLst>
                    <a:gd name="adj" fmla="val 23545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543" name="グループ化 49"/>
              <p:cNvGrpSpPr/>
              <p:nvPr/>
            </p:nvGrpSpPr>
            <p:grpSpPr>
              <a:xfrm>
                <a:off x="2301414" y="4308851"/>
                <a:ext cx="1143656" cy="234906"/>
                <a:chOff x="3584848" y="3429000"/>
                <a:chExt cx="1440160" cy="900100"/>
              </a:xfrm>
              <a:solidFill>
                <a:srgbClr val="00B0F0"/>
              </a:solidFill>
            </p:grpSpPr>
            <p:sp>
              <p:nvSpPr>
                <p:cNvPr id="545" name="月 544"/>
                <p:cNvSpPr/>
                <p:nvPr/>
              </p:nvSpPr>
              <p:spPr>
                <a:xfrm rot="5400000">
                  <a:off x="4214918" y="4095074"/>
                  <a:ext cx="180020" cy="288032"/>
                </a:xfrm>
                <a:prstGeom prst="moon">
                  <a:avLst>
                    <a:gd name="adj" fmla="val 23545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46" name="月 545"/>
                <p:cNvSpPr/>
                <p:nvPr/>
              </p:nvSpPr>
              <p:spPr>
                <a:xfrm rot="5400000">
                  <a:off x="4034898" y="3627022"/>
                  <a:ext cx="540060" cy="864096"/>
                </a:xfrm>
                <a:prstGeom prst="moon">
                  <a:avLst>
                    <a:gd name="adj" fmla="val 23545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47" name="月 546"/>
                <p:cNvSpPr/>
                <p:nvPr/>
              </p:nvSpPr>
              <p:spPr>
                <a:xfrm rot="5400000">
                  <a:off x="3854878" y="3158970"/>
                  <a:ext cx="900100" cy="1440160"/>
                </a:xfrm>
                <a:prstGeom prst="moon">
                  <a:avLst>
                    <a:gd name="adj" fmla="val 23545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544" name="月 543"/>
              <p:cNvSpPr/>
              <p:nvPr/>
            </p:nvSpPr>
            <p:spPr>
              <a:xfrm rot="5400000">
                <a:off x="2775439" y="3374311"/>
                <a:ext cx="466687" cy="1872209"/>
              </a:xfrm>
              <a:prstGeom prst="moon">
                <a:avLst>
                  <a:gd name="adj" fmla="val 17663"/>
                </a:avLst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258" name="グループ化 257"/>
          <p:cNvGrpSpPr/>
          <p:nvPr/>
        </p:nvGrpSpPr>
        <p:grpSpPr>
          <a:xfrm>
            <a:off x="504244" y="3322349"/>
            <a:ext cx="1417072" cy="651114"/>
            <a:chOff x="1280592" y="1052736"/>
            <a:chExt cx="1880599" cy="864096"/>
          </a:xfrm>
          <a:solidFill>
            <a:srgbClr val="00B0F0"/>
          </a:solidFill>
        </p:grpSpPr>
        <p:sp>
          <p:nvSpPr>
            <p:cNvPr id="259" name="円/楕円 258"/>
            <p:cNvSpPr/>
            <p:nvPr/>
          </p:nvSpPr>
          <p:spPr>
            <a:xfrm>
              <a:off x="1424608" y="1124744"/>
              <a:ext cx="360040" cy="36004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0" name="円/楕円 259"/>
            <p:cNvSpPr/>
            <p:nvPr/>
          </p:nvSpPr>
          <p:spPr>
            <a:xfrm>
              <a:off x="1424608" y="1458342"/>
              <a:ext cx="360040" cy="36004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1" name="円/楕円 260"/>
            <p:cNvSpPr/>
            <p:nvPr/>
          </p:nvSpPr>
          <p:spPr>
            <a:xfrm>
              <a:off x="1723058" y="1052736"/>
              <a:ext cx="360040" cy="36004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4" name="円/楕円 263"/>
            <p:cNvSpPr/>
            <p:nvPr/>
          </p:nvSpPr>
          <p:spPr>
            <a:xfrm>
              <a:off x="1723058" y="1556792"/>
              <a:ext cx="360040" cy="36004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5" name="円/楕円 264"/>
            <p:cNvSpPr/>
            <p:nvPr/>
          </p:nvSpPr>
          <p:spPr>
            <a:xfrm>
              <a:off x="2046486" y="1052736"/>
              <a:ext cx="360040" cy="36004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6" name="円/楕円 265"/>
            <p:cNvSpPr/>
            <p:nvPr/>
          </p:nvSpPr>
          <p:spPr>
            <a:xfrm>
              <a:off x="2046486" y="1556792"/>
              <a:ext cx="360040" cy="36004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7" name="円/楕円 266"/>
            <p:cNvSpPr/>
            <p:nvPr/>
          </p:nvSpPr>
          <p:spPr>
            <a:xfrm>
              <a:off x="2338834" y="1124744"/>
              <a:ext cx="360040" cy="36004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8" name="円/楕円 267"/>
            <p:cNvSpPr/>
            <p:nvPr/>
          </p:nvSpPr>
          <p:spPr>
            <a:xfrm>
              <a:off x="2338834" y="1458342"/>
              <a:ext cx="360040" cy="36004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9" name="円/楕円 268"/>
            <p:cNvSpPr/>
            <p:nvPr/>
          </p:nvSpPr>
          <p:spPr>
            <a:xfrm>
              <a:off x="1280592" y="1196752"/>
              <a:ext cx="1584176" cy="576064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0" name="月 269"/>
            <p:cNvSpPr/>
            <p:nvPr/>
          </p:nvSpPr>
          <p:spPr>
            <a:xfrm rot="15300000">
              <a:off x="2331132" y="941173"/>
              <a:ext cx="432048" cy="864096"/>
            </a:xfrm>
            <a:prstGeom prst="moon">
              <a:avLst>
                <a:gd name="adj" fmla="val 5093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13" name="月 312"/>
            <p:cNvSpPr/>
            <p:nvPr/>
          </p:nvSpPr>
          <p:spPr>
            <a:xfrm rot="15300000">
              <a:off x="2452660" y="999570"/>
              <a:ext cx="552965" cy="864096"/>
            </a:xfrm>
            <a:prstGeom prst="moon">
              <a:avLst>
                <a:gd name="adj" fmla="val 5093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339" name="グループ化 338"/>
          <p:cNvGrpSpPr/>
          <p:nvPr/>
        </p:nvGrpSpPr>
        <p:grpSpPr>
          <a:xfrm>
            <a:off x="2288199" y="3197438"/>
            <a:ext cx="1758022" cy="772642"/>
            <a:chOff x="632520" y="1227212"/>
            <a:chExt cx="2333075" cy="1025376"/>
          </a:xfrm>
          <a:solidFill>
            <a:srgbClr val="00B0F0"/>
          </a:solidFill>
        </p:grpSpPr>
        <p:grpSp>
          <p:nvGrpSpPr>
            <p:cNvPr id="340" name="グループ化 339"/>
            <p:cNvGrpSpPr/>
            <p:nvPr/>
          </p:nvGrpSpPr>
          <p:grpSpPr>
            <a:xfrm>
              <a:off x="632520" y="1227212"/>
              <a:ext cx="1570930" cy="1025376"/>
              <a:chOff x="632520" y="1227212"/>
              <a:chExt cx="1570930" cy="1025376"/>
            </a:xfrm>
            <a:grpFill/>
          </p:grpSpPr>
          <p:sp>
            <p:nvSpPr>
              <p:cNvPr id="348" name="円/楕円 347"/>
              <p:cNvSpPr/>
              <p:nvPr/>
            </p:nvSpPr>
            <p:spPr>
              <a:xfrm>
                <a:off x="767904" y="1299220"/>
                <a:ext cx="521320" cy="52132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9" name="円/楕円 348"/>
              <p:cNvSpPr/>
              <p:nvPr/>
            </p:nvSpPr>
            <p:spPr>
              <a:xfrm>
                <a:off x="767904" y="1632818"/>
                <a:ext cx="521320" cy="52132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0" name="円/楕円 349"/>
              <p:cNvSpPr/>
              <p:nvPr/>
            </p:nvSpPr>
            <p:spPr>
              <a:xfrm>
                <a:off x="1066354" y="1227212"/>
                <a:ext cx="521320" cy="52132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1" name="円/楕円 350"/>
              <p:cNvSpPr/>
              <p:nvPr/>
            </p:nvSpPr>
            <p:spPr>
              <a:xfrm>
                <a:off x="1066354" y="1731268"/>
                <a:ext cx="521320" cy="52132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2" name="円/楕円 351"/>
              <p:cNvSpPr/>
              <p:nvPr/>
            </p:nvSpPr>
            <p:spPr>
              <a:xfrm>
                <a:off x="1389782" y="1227212"/>
                <a:ext cx="521320" cy="52132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3" name="円/楕円 352"/>
              <p:cNvSpPr/>
              <p:nvPr/>
            </p:nvSpPr>
            <p:spPr>
              <a:xfrm>
                <a:off x="1389782" y="1731268"/>
                <a:ext cx="521320" cy="52132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4" name="円/楕円 353"/>
              <p:cNvSpPr/>
              <p:nvPr/>
            </p:nvSpPr>
            <p:spPr>
              <a:xfrm>
                <a:off x="1682130" y="1299220"/>
                <a:ext cx="521320" cy="52132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5" name="円/楕円 354"/>
              <p:cNvSpPr/>
              <p:nvPr/>
            </p:nvSpPr>
            <p:spPr>
              <a:xfrm>
                <a:off x="1682130" y="1632818"/>
                <a:ext cx="521320" cy="52132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6" name="円/楕円 355"/>
              <p:cNvSpPr/>
              <p:nvPr/>
            </p:nvSpPr>
            <p:spPr>
              <a:xfrm>
                <a:off x="658416" y="1435100"/>
                <a:ext cx="1342256" cy="6096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7" name="円/楕円 356"/>
              <p:cNvSpPr/>
              <p:nvPr/>
            </p:nvSpPr>
            <p:spPr>
              <a:xfrm>
                <a:off x="632520" y="1484784"/>
                <a:ext cx="521320" cy="52132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41" name="グループ化 340"/>
            <p:cNvGrpSpPr/>
            <p:nvPr/>
          </p:nvGrpSpPr>
          <p:grpSpPr>
            <a:xfrm rot="988268">
              <a:off x="1162685" y="1443211"/>
              <a:ext cx="1802910" cy="445115"/>
              <a:chOff x="1595388" y="1445518"/>
              <a:chExt cx="1545940" cy="445115"/>
            </a:xfrm>
            <a:grpFill/>
          </p:grpSpPr>
          <p:grpSp>
            <p:nvGrpSpPr>
              <p:cNvPr id="342" name="グループ化 341"/>
              <p:cNvGrpSpPr/>
              <p:nvPr/>
            </p:nvGrpSpPr>
            <p:grpSpPr>
              <a:xfrm>
                <a:off x="1595388" y="1445518"/>
                <a:ext cx="1469740" cy="362565"/>
                <a:chOff x="1539044" y="1410251"/>
                <a:chExt cx="1046083" cy="552965"/>
              </a:xfrm>
              <a:grpFill/>
            </p:grpSpPr>
            <p:sp>
              <p:nvSpPr>
                <p:cNvPr id="346" name="月 345"/>
                <p:cNvSpPr/>
                <p:nvPr/>
              </p:nvSpPr>
              <p:spPr>
                <a:xfrm rot="15300000">
                  <a:off x="1755068" y="1196289"/>
                  <a:ext cx="432048" cy="864096"/>
                </a:xfrm>
                <a:prstGeom prst="moon">
                  <a:avLst>
                    <a:gd name="adj" fmla="val 36778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47" name="月 346"/>
                <p:cNvSpPr/>
                <p:nvPr/>
              </p:nvSpPr>
              <p:spPr>
                <a:xfrm rot="15300000">
                  <a:off x="1876596" y="1254686"/>
                  <a:ext cx="552965" cy="864096"/>
                </a:xfrm>
                <a:prstGeom prst="moon">
                  <a:avLst>
                    <a:gd name="adj" fmla="val 29722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343" name="グループ化 342"/>
              <p:cNvGrpSpPr/>
              <p:nvPr/>
            </p:nvGrpSpPr>
            <p:grpSpPr>
              <a:xfrm>
                <a:off x="1671588" y="1528068"/>
                <a:ext cx="1469740" cy="362565"/>
                <a:chOff x="1539044" y="1410251"/>
                <a:chExt cx="1046083" cy="552965"/>
              </a:xfrm>
              <a:grpFill/>
            </p:grpSpPr>
            <p:sp>
              <p:nvSpPr>
                <p:cNvPr id="344" name="月 343"/>
                <p:cNvSpPr/>
                <p:nvPr/>
              </p:nvSpPr>
              <p:spPr>
                <a:xfrm rot="15300000">
                  <a:off x="1755068" y="1196289"/>
                  <a:ext cx="432048" cy="864096"/>
                </a:xfrm>
                <a:prstGeom prst="moon">
                  <a:avLst>
                    <a:gd name="adj" fmla="val 36778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45" name="月 344"/>
                <p:cNvSpPr/>
                <p:nvPr/>
              </p:nvSpPr>
              <p:spPr>
                <a:xfrm rot="15300000">
                  <a:off x="1876596" y="1254686"/>
                  <a:ext cx="552965" cy="864096"/>
                </a:xfrm>
                <a:prstGeom prst="moon">
                  <a:avLst>
                    <a:gd name="adj" fmla="val 29722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</p:grpSp>
      </p:grpSp>
      <p:grpSp>
        <p:nvGrpSpPr>
          <p:cNvPr id="358" name="グループ化 357"/>
          <p:cNvGrpSpPr/>
          <p:nvPr/>
        </p:nvGrpSpPr>
        <p:grpSpPr>
          <a:xfrm>
            <a:off x="4145683" y="3213773"/>
            <a:ext cx="1549048" cy="685506"/>
            <a:chOff x="5313040" y="692696"/>
            <a:chExt cx="1952607" cy="864096"/>
          </a:xfrm>
          <a:solidFill>
            <a:srgbClr val="00B0F0"/>
          </a:solidFill>
        </p:grpSpPr>
        <p:grpSp>
          <p:nvGrpSpPr>
            <p:cNvPr id="359" name="グループ化 358"/>
            <p:cNvGrpSpPr/>
            <p:nvPr/>
          </p:nvGrpSpPr>
          <p:grpSpPr>
            <a:xfrm>
              <a:off x="5385048" y="692696"/>
              <a:ext cx="1880599" cy="864096"/>
              <a:chOff x="1280592" y="1052736"/>
              <a:chExt cx="1880599" cy="864096"/>
            </a:xfrm>
            <a:grpFill/>
          </p:grpSpPr>
          <p:sp>
            <p:nvSpPr>
              <p:cNvPr id="367" name="円/楕円 366"/>
              <p:cNvSpPr/>
              <p:nvPr/>
            </p:nvSpPr>
            <p:spPr>
              <a:xfrm>
                <a:off x="1424608" y="1124744"/>
                <a:ext cx="360040" cy="36004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8" name="円/楕円 367"/>
              <p:cNvSpPr/>
              <p:nvPr/>
            </p:nvSpPr>
            <p:spPr>
              <a:xfrm>
                <a:off x="1424608" y="1458342"/>
                <a:ext cx="360040" cy="36004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9" name="円/楕円 368"/>
              <p:cNvSpPr/>
              <p:nvPr/>
            </p:nvSpPr>
            <p:spPr>
              <a:xfrm>
                <a:off x="1723058" y="1052736"/>
                <a:ext cx="360040" cy="36004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0" name="円/楕円 369"/>
              <p:cNvSpPr/>
              <p:nvPr/>
            </p:nvSpPr>
            <p:spPr>
              <a:xfrm>
                <a:off x="1723058" y="1556792"/>
                <a:ext cx="360040" cy="36004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1" name="円/楕円 370"/>
              <p:cNvSpPr/>
              <p:nvPr/>
            </p:nvSpPr>
            <p:spPr>
              <a:xfrm>
                <a:off x="2046486" y="1052736"/>
                <a:ext cx="360040" cy="36004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2" name="円/楕円 371"/>
              <p:cNvSpPr/>
              <p:nvPr/>
            </p:nvSpPr>
            <p:spPr>
              <a:xfrm>
                <a:off x="2046486" y="1556792"/>
                <a:ext cx="360040" cy="36004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3" name="円/楕円 372"/>
              <p:cNvSpPr/>
              <p:nvPr/>
            </p:nvSpPr>
            <p:spPr>
              <a:xfrm>
                <a:off x="2338834" y="1124744"/>
                <a:ext cx="360040" cy="36004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4" name="円/楕円 373"/>
              <p:cNvSpPr/>
              <p:nvPr/>
            </p:nvSpPr>
            <p:spPr>
              <a:xfrm>
                <a:off x="2338834" y="1458342"/>
                <a:ext cx="360040" cy="36004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5" name="円/楕円 374"/>
              <p:cNvSpPr/>
              <p:nvPr/>
            </p:nvSpPr>
            <p:spPr>
              <a:xfrm>
                <a:off x="1280592" y="1196752"/>
                <a:ext cx="1584176" cy="576064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6" name="月 375"/>
              <p:cNvSpPr/>
              <p:nvPr/>
            </p:nvSpPr>
            <p:spPr>
              <a:xfrm rot="15300000">
                <a:off x="2331132" y="941173"/>
                <a:ext cx="432048" cy="864096"/>
              </a:xfrm>
              <a:prstGeom prst="moon">
                <a:avLst>
                  <a:gd name="adj" fmla="val 5093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77" name="月 376"/>
              <p:cNvSpPr/>
              <p:nvPr/>
            </p:nvSpPr>
            <p:spPr>
              <a:xfrm rot="15300000">
                <a:off x="2452660" y="999570"/>
                <a:ext cx="552965" cy="864096"/>
              </a:xfrm>
              <a:prstGeom prst="moon">
                <a:avLst>
                  <a:gd name="adj" fmla="val 5093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360" name="グループ化 359"/>
            <p:cNvGrpSpPr/>
            <p:nvPr/>
          </p:nvGrpSpPr>
          <p:grpSpPr>
            <a:xfrm>
              <a:off x="5601072" y="908720"/>
              <a:ext cx="554359" cy="250637"/>
              <a:chOff x="5160498" y="966902"/>
              <a:chExt cx="778909" cy="352160"/>
            </a:xfrm>
            <a:grpFill/>
          </p:grpSpPr>
          <p:sp>
            <p:nvSpPr>
              <p:cNvPr id="365" name="弦 364"/>
              <p:cNvSpPr/>
              <p:nvPr/>
            </p:nvSpPr>
            <p:spPr>
              <a:xfrm rot="18000000">
                <a:off x="5160498" y="966902"/>
                <a:ext cx="346863" cy="346863"/>
              </a:xfrm>
              <a:prstGeom prst="chord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6" name="弦 365"/>
              <p:cNvSpPr/>
              <p:nvPr/>
            </p:nvSpPr>
            <p:spPr>
              <a:xfrm rot="3600000" flipH="1">
                <a:off x="5592545" y="972200"/>
                <a:ext cx="346862" cy="346862"/>
              </a:xfrm>
              <a:prstGeom prst="chord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61" name="円/楕円 360"/>
            <p:cNvSpPr/>
            <p:nvPr/>
          </p:nvSpPr>
          <p:spPr>
            <a:xfrm>
              <a:off x="5673080" y="1023938"/>
              <a:ext cx="72008" cy="7200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2" name="円/楕円 361"/>
            <p:cNvSpPr/>
            <p:nvPr/>
          </p:nvSpPr>
          <p:spPr>
            <a:xfrm>
              <a:off x="5961112" y="1023938"/>
              <a:ext cx="72008" cy="7200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3" name="円/楕円 362"/>
            <p:cNvSpPr/>
            <p:nvPr/>
          </p:nvSpPr>
          <p:spPr>
            <a:xfrm>
              <a:off x="5313040" y="1196752"/>
              <a:ext cx="360040" cy="14401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64" name="円/楕円 363"/>
            <p:cNvSpPr/>
            <p:nvPr/>
          </p:nvSpPr>
          <p:spPr>
            <a:xfrm rot="18900000">
              <a:off x="5383239" y="1302955"/>
              <a:ext cx="360040" cy="14401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378" name="グループ化 377"/>
          <p:cNvGrpSpPr/>
          <p:nvPr/>
        </p:nvGrpSpPr>
        <p:grpSpPr>
          <a:xfrm>
            <a:off x="5868636" y="3144918"/>
            <a:ext cx="1751364" cy="738860"/>
            <a:chOff x="7242051" y="548680"/>
            <a:chExt cx="2430508" cy="1025376"/>
          </a:xfrm>
          <a:solidFill>
            <a:srgbClr val="00B0F0"/>
          </a:solidFill>
        </p:grpSpPr>
        <p:grpSp>
          <p:nvGrpSpPr>
            <p:cNvPr id="379" name="グループ化 378"/>
            <p:cNvGrpSpPr/>
            <p:nvPr/>
          </p:nvGrpSpPr>
          <p:grpSpPr>
            <a:xfrm>
              <a:off x="7339484" y="548680"/>
              <a:ext cx="2333075" cy="1025376"/>
              <a:chOff x="632520" y="1227212"/>
              <a:chExt cx="2333075" cy="1025376"/>
            </a:xfrm>
            <a:grpFill/>
          </p:grpSpPr>
          <p:grpSp>
            <p:nvGrpSpPr>
              <p:cNvPr id="386" name="グループ化 385"/>
              <p:cNvGrpSpPr/>
              <p:nvPr/>
            </p:nvGrpSpPr>
            <p:grpSpPr>
              <a:xfrm>
                <a:off x="632520" y="1227212"/>
                <a:ext cx="1570930" cy="1025376"/>
                <a:chOff x="632520" y="1227212"/>
                <a:chExt cx="1570930" cy="1025376"/>
              </a:xfrm>
              <a:grpFill/>
            </p:grpSpPr>
            <p:sp>
              <p:nvSpPr>
                <p:cNvPr id="394" name="円/楕円 393"/>
                <p:cNvSpPr/>
                <p:nvPr/>
              </p:nvSpPr>
              <p:spPr>
                <a:xfrm>
                  <a:off x="767904" y="1299220"/>
                  <a:ext cx="521320" cy="52132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0" name="円/楕円 399"/>
                <p:cNvSpPr/>
                <p:nvPr/>
              </p:nvSpPr>
              <p:spPr>
                <a:xfrm>
                  <a:off x="767904" y="1632818"/>
                  <a:ext cx="521320" cy="52132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5" name="円/楕円 404"/>
                <p:cNvSpPr/>
                <p:nvPr/>
              </p:nvSpPr>
              <p:spPr>
                <a:xfrm>
                  <a:off x="1066354" y="1227212"/>
                  <a:ext cx="521320" cy="52132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6" name="円/楕円 405"/>
                <p:cNvSpPr/>
                <p:nvPr/>
              </p:nvSpPr>
              <p:spPr>
                <a:xfrm>
                  <a:off x="1066354" y="1731268"/>
                  <a:ext cx="521320" cy="52132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8" name="円/楕円 417"/>
                <p:cNvSpPr/>
                <p:nvPr/>
              </p:nvSpPr>
              <p:spPr>
                <a:xfrm>
                  <a:off x="1389782" y="1227212"/>
                  <a:ext cx="521320" cy="52132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9" name="円/楕円 418"/>
                <p:cNvSpPr/>
                <p:nvPr/>
              </p:nvSpPr>
              <p:spPr>
                <a:xfrm>
                  <a:off x="1389782" y="1731268"/>
                  <a:ext cx="521320" cy="52132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0" name="円/楕円 419"/>
                <p:cNvSpPr/>
                <p:nvPr/>
              </p:nvSpPr>
              <p:spPr>
                <a:xfrm>
                  <a:off x="1682130" y="1299220"/>
                  <a:ext cx="521320" cy="52132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1" name="円/楕円 420"/>
                <p:cNvSpPr/>
                <p:nvPr/>
              </p:nvSpPr>
              <p:spPr>
                <a:xfrm>
                  <a:off x="1682130" y="1632818"/>
                  <a:ext cx="521320" cy="52132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2" name="円/楕円 421"/>
                <p:cNvSpPr/>
                <p:nvPr/>
              </p:nvSpPr>
              <p:spPr>
                <a:xfrm>
                  <a:off x="658416" y="1435100"/>
                  <a:ext cx="1342256" cy="609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3" name="円/楕円 422"/>
                <p:cNvSpPr/>
                <p:nvPr/>
              </p:nvSpPr>
              <p:spPr>
                <a:xfrm>
                  <a:off x="632520" y="1484784"/>
                  <a:ext cx="521320" cy="52132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87" name="グループ化 386"/>
              <p:cNvGrpSpPr/>
              <p:nvPr/>
            </p:nvGrpSpPr>
            <p:grpSpPr>
              <a:xfrm rot="988268">
                <a:off x="1162685" y="1443211"/>
                <a:ext cx="1802910" cy="445115"/>
                <a:chOff x="1595388" y="1445518"/>
                <a:chExt cx="1545940" cy="445115"/>
              </a:xfrm>
              <a:grpFill/>
            </p:grpSpPr>
            <p:grpSp>
              <p:nvGrpSpPr>
                <p:cNvPr id="388" name="グループ化 387"/>
                <p:cNvGrpSpPr/>
                <p:nvPr/>
              </p:nvGrpSpPr>
              <p:grpSpPr>
                <a:xfrm>
                  <a:off x="1595388" y="1445518"/>
                  <a:ext cx="1469740" cy="362565"/>
                  <a:chOff x="1539044" y="1410251"/>
                  <a:chExt cx="1046083" cy="552965"/>
                </a:xfrm>
                <a:grpFill/>
              </p:grpSpPr>
              <p:sp>
                <p:nvSpPr>
                  <p:cNvPr id="392" name="月 391"/>
                  <p:cNvSpPr/>
                  <p:nvPr/>
                </p:nvSpPr>
                <p:spPr>
                  <a:xfrm rot="15300000">
                    <a:off x="1755068" y="1196289"/>
                    <a:ext cx="432048" cy="864096"/>
                  </a:xfrm>
                  <a:prstGeom prst="moon">
                    <a:avLst>
                      <a:gd name="adj" fmla="val 36778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93" name="月 392"/>
                  <p:cNvSpPr/>
                  <p:nvPr/>
                </p:nvSpPr>
                <p:spPr>
                  <a:xfrm rot="15300000">
                    <a:off x="1876596" y="1254686"/>
                    <a:ext cx="552965" cy="864096"/>
                  </a:xfrm>
                  <a:prstGeom prst="moon">
                    <a:avLst>
                      <a:gd name="adj" fmla="val 29722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389" name="グループ化 388"/>
                <p:cNvGrpSpPr/>
                <p:nvPr/>
              </p:nvGrpSpPr>
              <p:grpSpPr>
                <a:xfrm>
                  <a:off x="1671588" y="1528068"/>
                  <a:ext cx="1469740" cy="362565"/>
                  <a:chOff x="1539044" y="1410251"/>
                  <a:chExt cx="1046083" cy="552965"/>
                </a:xfrm>
                <a:grpFill/>
              </p:grpSpPr>
              <p:sp>
                <p:nvSpPr>
                  <p:cNvPr id="390" name="月 389"/>
                  <p:cNvSpPr/>
                  <p:nvPr/>
                </p:nvSpPr>
                <p:spPr>
                  <a:xfrm rot="15300000">
                    <a:off x="1755068" y="1196289"/>
                    <a:ext cx="432048" cy="864096"/>
                  </a:xfrm>
                  <a:prstGeom prst="moon">
                    <a:avLst>
                      <a:gd name="adj" fmla="val 36778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91" name="月 390"/>
                  <p:cNvSpPr/>
                  <p:nvPr/>
                </p:nvSpPr>
                <p:spPr>
                  <a:xfrm rot="15300000">
                    <a:off x="1876596" y="1254686"/>
                    <a:ext cx="552965" cy="864096"/>
                  </a:xfrm>
                  <a:prstGeom prst="moon">
                    <a:avLst>
                      <a:gd name="adj" fmla="val 29722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</p:grpSp>
        <p:sp>
          <p:nvSpPr>
            <p:cNvPr id="380" name="円/楕円 379"/>
            <p:cNvSpPr/>
            <p:nvPr/>
          </p:nvSpPr>
          <p:spPr>
            <a:xfrm>
              <a:off x="7242051" y="1196752"/>
              <a:ext cx="360040" cy="14401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81" name="円/楕円 380"/>
            <p:cNvSpPr/>
            <p:nvPr/>
          </p:nvSpPr>
          <p:spPr>
            <a:xfrm rot="18900000">
              <a:off x="7312250" y="1302955"/>
              <a:ext cx="360040" cy="14401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82" name="円/楕円 381"/>
            <p:cNvSpPr/>
            <p:nvPr/>
          </p:nvSpPr>
          <p:spPr>
            <a:xfrm>
              <a:off x="7473280" y="908720"/>
              <a:ext cx="288032" cy="28803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3" name="円/楕円 382"/>
            <p:cNvSpPr/>
            <p:nvPr/>
          </p:nvSpPr>
          <p:spPr>
            <a:xfrm>
              <a:off x="7545288" y="1052736"/>
              <a:ext cx="144016" cy="14401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4" name="円/楕円 383"/>
            <p:cNvSpPr/>
            <p:nvPr/>
          </p:nvSpPr>
          <p:spPr>
            <a:xfrm>
              <a:off x="7791326" y="908720"/>
              <a:ext cx="288032" cy="28803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5" name="円/楕円 384"/>
            <p:cNvSpPr/>
            <p:nvPr/>
          </p:nvSpPr>
          <p:spPr>
            <a:xfrm>
              <a:off x="7833320" y="1052736"/>
              <a:ext cx="144016" cy="14401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8" name="グループ化 7"/>
          <p:cNvGrpSpPr/>
          <p:nvPr/>
        </p:nvGrpSpPr>
        <p:grpSpPr>
          <a:xfrm>
            <a:off x="7893463" y="3343059"/>
            <a:ext cx="1616298" cy="501846"/>
            <a:chOff x="7893463" y="3343059"/>
            <a:chExt cx="1616298" cy="501846"/>
          </a:xfrm>
        </p:grpSpPr>
        <p:grpSp>
          <p:nvGrpSpPr>
            <p:cNvPr id="436" name="グループ化 435"/>
            <p:cNvGrpSpPr/>
            <p:nvPr/>
          </p:nvGrpSpPr>
          <p:grpSpPr>
            <a:xfrm>
              <a:off x="8457524" y="3343059"/>
              <a:ext cx="1052237" cy="483480"/>
              <a:chOff x="1280592" y="1052736"/>
              <a:chExt cx="1880599" cy="864096"/>
            </a:xfrm>
            <a:solidFill>
              <a:srgbClr val="00B0F0"/>
            </a:solidFill>
          </p:grpSpPr>
          <p:sp>
            <p:nvSpPr>
              <p:cNvPr id="487" name="円/楕円 486"/>
              <p:cNvSpPr/>
              <p:nvPr/>
            </p:nvSpPr>
            <p:spPr>
              <a:xfrm>
                <a:off x="1424608" y="1124744"/>
                <a:ext cx="360040" cy="36004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3" name="円/楕円 492"/>
              <p:cNvSpPr/>
              <p:nvPr/>
            </p:nvSpPr>
            <p:spPr>
              <a:xfrm>
                <a:off x="1424608" y="1458342"/>
                <a:ext cx="360040" cy="36004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7" name="円/楕円 516"/>
              <p:cNvSpPr/>
              <p:nvPr/>
            </p:nvSpPr>
            <p:spPr>
              <a:xfrm>
                <a:off x="1723058" y="1052736"/>
                <a:ext cx="360040" cy="36004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9" name="円/楕円 518"/>
              <p:cNvSpPr/>
              <p:nvPr/>
            </p:nvSpPr>
            <p:spPr>
              <a:xfrm>
                <a:off x="1723058" y="1556792"/>
                <a:ext cx="360040" cy="36004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0" name="円/楕円 519"/>
              <p:cNvSpPr/>
              <p:nvPr/>
            </p:nvSpPr>
            <p:spPr>
              <a:xfrm>
                <a:off x="2046486" y="1052736"/>
                <a:ext cx="360040" cy="36004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1" name="円/楕円 520"/>
              <p:cNvSpPr/>
              <p:nvPr/>
            </p:nvSpPr>
            <p:spPr>
              <a:xfrm>
                <a:off x="2046486" y="1556792"/>
                <a:ext cx="360040" cy="36004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2" name="円/楕円 521"/>
              <p:cNvSpPr/>
              <p:nvPr/>
            </p:nvSpPr>
            <p:spPr>
              <a:xfrm>
                <a:off x="2338834" y="1124744"/>
                <a:ext cx="360040" cy="36004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3" name="円/楕円 522"/>
              <p:cNvSpPr/>
              <p:nvPr/>
            </p:nvSpPr>
            <p:spPr>
              <a:xfrm>
                <a:off x="2338834" y="1458342"/>
                <a:ext cx="360040" cy="36004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4" name="円/楕円 523"/>
              <p:cNvSpPr/>
              <p:nvPr/>
            </p:nvSpPr>
            <p:spPr>
              <a:xfrm>
                <a:off x="1280592" y="1196752"/>
                <a:ext cx="1584176" cy="576064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5" name="月 524"/>
              <p:cNvSpPr/>
              <p:nvPr/>
            </p:nvSpPr>
            <p:spPr>
              <a:xfrm rot="15300000">
                <a:off x="2331132" y="941173"/>
                <a:ext cx="432048" cy="864096"/>
              </a:xfrm>
              <a:prstGeom prst="moon">
                <a:avLst>
                  <a:gd name="adj" fmla="val 5093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32" name="月 531"/>
              <p:cNvSpPr/>
              <p:nvPr/>
            </p:nvSpPr>
            <p:spPr>
              <a:xfrm rot="15300000">
                <a:off x="2452660" y="999570"/>
                <a:ext cx="552965" cy="864096"/>
              </a:xfrm>
              <a:prstGeom prst="moon">
                <a:avLst>
                  <a:gd name="adj" fmla="val 5093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437" name="グループ化 436"/>
            <p:cNvGrpSpPr/>
            <p:nvPr/>
          </p:nvGrpSpPr>
          <p:grpSpPr>
            <a:xfrm>
              <a:off x="8578394" y="3463929"/>
              <a:ext cx="310176" cy="140237"/>
              <a:chOff x="5160498" y="966902"/>
              <a:chExt cx="778909" cy="352160"/>
            </a:xfrm>
          </p:grpSpPr>
          <p:sp>
            <p:nvSpPr>
              <p:cNvPr id="484" name="弦 483"/>
              <p:cNvSpPr/>
              <p:nvPr/>
            </p:nvSpPr>
            <p:spPr>
              <a:xfrm rot="18000000">
                <a:off x="5160498" y="966902"/>
                <a:ext cx="346863" cy="346863"/>
              </a:xfrm>
              <a:prstGeom prst="chord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5" name="弦 484"/>
              <p:cNvSpPr/>
              <p:nvPr/>
            </p:nvSpPr>
            <p:spPr>
              <a:xfrm rot="3600000" flipH="1">
                <a:off x="5592545" y="972200"/>
                <a:ext cx="346862" cy="346862"/>
              </a:xfrm>
              <a:prstGeom prst="chord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80" name="円/楕円 479"/>
            <p:cNvSpPr/>
            <p:nvPr/>
          </p:nvSpPr>
          <p:spPr>
            <a:xfrm>
              <a:off x="8618684" y="3528396"/>
              <a:ext cx="40290" cy="4029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81" name="円/楕円 480"/>
            <p:cNvSpPr/>
            <p:nvPr/>
          </p:nvSpPr>
          <p:spPr>
            <a:xfrm>
              <a:off x="8779845" y="3528396"/>
              <a:ext cx="40290" cy="4029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82" name="円/楕円 481"/>
            <p:cNvSpPr/>
            <p:nvPr/>
          </p:nvSpPr>
          <p:spPr>
            <a:xfrm>
              <a:off x="8417234" y="3625089"/>
              <a:ext cx="201450" cy="80580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83" name="円/楕円 482"/>
            <p:cNvSpPr/>
            <p:nvPr/>
          </p:nvSpPr>
          <p:spPr>
            <a:xfrm rot="18900000">
              <a:off x="8456512" y="3684512"/>
              <a:ext cx="201450" cy="80580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426" name="グループ化 425"/>
            <p:cNvGrpSpPr/>
            <p:nvPr/>
          </p:nvGrpSpPr>
          <p:grpSpPr>
            <a:xfrm flipV="1">
              <a:off x="7893463" y="3665379"/>
              <a:ext cx="564062" cy="179526"/>
              <a:chOff x="2072678" y="4077072"/>
              <a:chExt cx="1872209" cy="738552"/>
            </a:xfrm>
          </p:grpSpPr>
          <p:grpSp>
            <p:nvGrpSpPr>
              <p:cNvPr id="427" name="グループ化 40"/>
              <p:cNvGrpSpPr/>
              <p:nvPr/>
            </p:nvGrpSpPr>
            <p:grpSpPr>
              <a:xfrm rot="10800000">
                <a:off x="2072684" y="4533736"/>
                <a:ext cx="1372388" cy="281888"/>
                <a:chOff x="3440832" y="3248980"/>
                <a:chExt cx="1728192" cy="1080120"/>
              </a:xfrm>
              <a:solidFill>
                <a:srgbClr val="00B0F0"/>
              </a:solidFill>
            </p:grpSpPr>
            <p:sp>
              <p:nvSpPr>
                <p:cNvPr id="433" name="月 432"/>
                <p:cNvSpPr/>
                <p:nvPr/>
              </p:nvSpPr>
              <p:spPr>
                <a:xfrm rot="5400000">
                  <a:off x="4124908" y="3861048"/>
                  <a:ext cx="360040" cy="576064"/>
                </a:xfrm>
                <a:prstGeom prst="moon">
                  <a:avLst>
                    <a:gd name="adj" fmla="val 23545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34" name="月 433"/>
                <p:cNvSpPr/>
                <p:nvPr/>
              </p:nvSpPr>
              <p:spPr>
                <a:xfrm rot="5400000">
                  <a:off x="3944888" y="3392996"/>
                  <a:ext cx="720080" cy="1152128"/>
                </a:xfrm>
                <a:prstGeom prst="moon">
                  <a:avLst>
                    <a:gd name="adj" fmla="val 23545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35" name="月 434"/>
                <p:cNvSpPr/>
                <p:nvPr/>
              </p:nvSpPr>
              <p:spPr>
                <a:xfrm rot="5400000">
                  <a:off x="3764868" y="2924944"/>
                  <a:ext cx="1080120" cy="1728192"/>
                </a:xfrm>
                <a:prstGeom prst="moon">
                  <a:avLst>
                    <a:gd name="adj" fmla="val 23545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428" name="グループ化 49"/>
              <p:cNvGrpSpPr/>
              <p:nvPr/>
            </p:nvGrpSpPr>
            <p:grpSpPr>
              <a:xfrm>
                <a:off x="2301414" y="4308851"/>
                <a:ext cx="1143656" cy="234906"/>
                <a:chOff x="3584848" y="3429000"/>
                <a:chExt cx="1440160" cy="900100"/>
              </a:xfrm>
              <a:solidFill>
                <a:srgbClr val="00B0F0"/>
              </a:solidFill>
            </p:grpSpPr>
            <p:sp>
              <p:nvSpPr>
                <p:cNvPr id="430" name="月 429"/>
                <p:cNvSpPr/>
                <p:nvPr/>
              </p:nvSpPr>
              <p:spPr>
                <a:xfrm rot="5400000">
                  <a:off x="4214918" y="4095074"/>
                  <a:ext cx="180020" cy="288032"/>
                </a:xfrm>
                <a:prstGeom prst="moon">
                  <a:avLst>
                    <a:gd name="adj" fmla="val 23545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31" name="月 430"/>
                <p:cNvSpPr/>
                <p:nvPr/>
              </p:nvSpPr>
              <p:spPr>
                <a:xfrm rot="5400000">
                  <a:off x="4034898" y="3627022"/>
                  <a:ext cx="540060" cy="864096"/>
                </a:xfrm>
                <a:prstGeom prst="moon">
                  <a:avLst>
                    <a:gd name="adj" fmla="val 23545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32" name="月 431"/>
                <p:cNvSpPr/>
                <p:nvPr/>
              </p:nvSpPr>
              <p:spPr>
                <a:xfrm rot="5400000">
                  <a:off x="3854878" y="3158970"/>
                  <a:ext cx="900100" cy="1440160"/>
                </a:xfrm>
                <a:prstGeom prst="moon">
                  <a:avLst>
                    <a:gd name="adj" fmla="val 23545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429" name="月 428"/>
              <p:cNvSpPr/>
              <p:nvPr/>
            </p:nvSpPr>
            <p:spPr>
              <a:xfrm rot="5400000">
                <a:off x="2775439" y="3374311"/>
                <a:ext cx="466687" cy="1872209"/>
              </a:xfrm>
              <a:prstGeom prst="moon">
                <a:avLst>
                  <a:gd name="adj" fmla="val 17663"/>
                </a:avLst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9" name="グループ化 8"/>
          <p:cNvGrpSpPr/>
          <p:nvPr/>
        </p:nvGrpSpPr>
        <p:grpSpPr>
          <a:xfrm>
            <a:off x="504244" y="5192397"/>
            <a:ext cx="1417072" cy="651114"/>
            <a:chOff x="504244" y="5192397"/>
            <a:chExt cx="1417072" cy="651114"/>
          </a:xfrm>
        </p:grpSpPr>
        <p:grpSp>
          <p:nvGrpSpPr>
            <p:cNvPr id="533" name="グループ化 532"/>
            <p:cNvGrpSpPr/>
            <p:nvPr/>
          </p:nvGrpSpPr>
          <p:grpSpPr>
            <a:xfrm>
              <a:off x="504244" y="5192397"/>
              <a:ext cx="1417072" cy="651114"/>
              <a:chOff x="1280592" y="1052736"/>
              <a:chExt cx="1880599" cy="864096"/>
            </a:xfrm>
            <a:solidFill>
              <a:schemeClr val="tx1"/>
            </a:solidFill>
          </p:grpSpPr>
          <p:sp>
            <p:nvSpPr>
              <p:cNvPr id="534" name="円/楕円 533"/>
              <p:cNvSpPr/>
              <p:nvPr/>
            </p:nvSpPr>
            <p:spPr>
              <a:xfrm>
                <a:off x="1424608" y="1124744"/>
                <a:ext cx="360040" cy="360040"/>
              </a:xfrm>
              <a:prstGeom prst="ellipse">
                <a:avLst/>
              </a:prstGeom>
              <a:grpFill/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5" name="円/楕円 534"/>
              <p:cNvSpPr/>
              <p:nvPr/>
            </p:nvSpPr>
            <p:spPr>
              <a:xfrm>
                <a:off x="1424608" y="1458342"/>
                <a:ext cx="360040" cy="360040"/>
              </a:xfrm>
              <a:prstGeom prst="ellipse">
                <a:avLst/>
              </a:prstGeom>
              <a:grpFill/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6" name="円/楕円 535"/>
              <p:cNvSpPr/>
              <p:nvPr/>
            </p:nvSpPr>
            <p:spPr>
              <a:xfrm>
                <a:off x="1723058" y="1052736"/>
                <a:ext cx="360040" cy="360040"/>
              </a:xfrm>
              <a:prstGeom prst="ellipse">
                <a:avLst/>
              </a:prstGeom>
              <a:grpFill/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7" name="円/楕円 536"/>
              <p:cNvSpPr/>
              <p:nvPr/>
            </p:nvSpPr>
            <p:spPr>
              <a:xfrm>
                <a:off x="1723058" y="1556792"/>
                <a:ext cx="360040" cy="360040"/>
              </a:xfrm>
              <a:prstGeom prst="ellipse">
                <a:avLst/>
              </a:prstGeom>
              <a:grpFill/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8" name="円/楕円 537"/>
              <p:cNvSpPr/>
              <p:nvPr/>
            </p:nvSpPr>
            <p:spPr>
              <a:xfrm>
                <a:off x="2046486" y="1052736"/>
                <a:ext cx="360040" cy="360040"/>
              </a:xfrm>
              <a:prstGeom prst="ellipse">
                <a:avLst/>
              </a:prstGeom>
              <a:grpFill/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9" name="円/楕円 538"/>
              <p:cNvSpPr/>
              <p:nvPr/>
            </p:nvSpPr>
            <p:spPr>
              <a:xfrm>
                <a:off x="2046486" y="1556792"/>
                <a:ext cx="360040" cy="360040"/>
              </a:xfrm>
              <a:prstGeom prst="ellipse">
                <a:avLst/>
              </a:prstGeom>
              <a:grpFill/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0" name="円/楕円 539"/>
              <p:cNvSpPr/>
              <p:nvPr/>
            </p:nvSpPr>
            <p:spPr>
              <a:xfrm>
                <a:off x="2338834" y="1124744"/>
                <a:ext cx="360040" cy="360040"/>
              </a:xfrm>
              <a:prstGeom prst="ellipse">
                <a:avLst/>
              </a:prstGeom>
              <a:grpFill/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1" name="円/楕円 550"/>
              <p:cNvSpPr/>
              <p:nvPr/>
            </p:nvSpPr>
            <p:spPr>
              <a:xfrm>
                <a:off x="2338834" y="1458342"/>
                <a:ext cx="360040" cy="360040"/>
              </a:xfrm>
              <a:prstGeom prst="ellipse">
                <a:avLst/>
              </a:prstGeom>
              <a:grpFill/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2" name="円/楕円 551"/>
              <p:cNvSpPr/>
              <p:nvPr/>
            </p:nvSpPr>
            <p:spPr>
              <a:xfrm>
                <a:off x="1280592" y="1196752"/>
                <a:ext cx="1584176" cy="576064"/>
              </a:xfrm>
              <a:prstGeom prst="ellipse">
                <a:avLst/>
              </a:prstGeom>
              <a:grpFill/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3" name="月 552"/>
              <p:cNvSpPr/>
              <p:nvPr/>
            </p:nvSpPr>
            <p:spPr>
              <a:xfrm rot="15300000">
                <a:off x="2331132" y="941173"/>
                <a:ext cx="432048" cy="864096"/>
              </a:xfrm>
              <a:prstGeom prst="moon">
                <a:avLst>
                  <a:gd name="adj" fmla="val 50930"/>
                </a:avLst>
              </a:prstGeom>
              <a:grpFill/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54" name="月 553"/>
              <p:cNvSpPr/>
              <p:nvPr/>
            </p:nvSpPr>
            <p:spPr>
              <a:xfrm rot="15300000">
                <a:off x="2452660" y="999570"/>
                <a:ext cx="552965" cy="864096"/>
              </a:xfrm>
              <a:prstGeom prst="moon">
                <a:avLst>
                  <a:gd name="adj" fmla="val 50930"/>
                </a:avLst>
              </a:prstGeom>
              <a:grpFill/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865" name="グループ化 864"/>
            <p:cNvGrpSpPr/>
            <p:nvPr/>
          </p:nvGrpSpPr>
          <p:grpSpPr>
            <a:xfrm>
              <a:off x="504244" y="5192397"/>
              <a:ext cx="1417072" cy="651114"/>
              <a:chOff x="1280592" y="1052736"/>
              <a:chExt cx="1880599" cy="864096"/>
            </a:xfrm>
            <a:solidFill>
              <a:srgbClr val="00B0F0"/>
            </a:solidFill>
          </p:grpSpPr>
          <p:sp>
            <p:nvSpPr>
              <p:cNvPr id="866" name="円/楕円 865"/>
              <p:cNvSpPr/>
              <p:nvPr/>
            </p:nvSpPr>
            <p:spPr>
              <a:xfrm>
                <a:off x="1424608" y="1124744"/>
                <a:ext cx="360040" cy="36004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7" name="円/楕円 866"/>
              <p:cNvSpPr/>
              <p:nvPr/>
            </p:nvSpPr>
            <p:spPr>
              <a:xfrm>
                <a:off x="1424608" y="1458342"/>
                <a:ext cx="360040" cy="36004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8" name="円/楕円 867"/>
              <p:cNvSpPr/>
              <p:nvPr/>
            </p:nvSpPr>
            <p:spPr>
              <a:xfrm>
                <a:off x="1723058" y="1052736"/>
                <a:ext cx="360040" cy="36004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9" name="円/楕円 868"/>
              <p:cNvSpPr/>
              <p:nvPr/>
            </p:nvSpPr>
            <p:spPr>
              <a:xfrm>
                <a:off x="1723058" y="1556792"/>
                <a:ext cx="360040" cy="36004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0" name="円/楕円 869"/>
              <p:cNvSpPr/>
              <p:nvPr/>
            </p:nvSpPr>
            <p:spPr>
              <a:xfrm>
                <a:off x="2046486" y="1052736"/>
                <a:ext cx="360040" cy="36004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1" name="円/楕円 870"/>
              <p:cNvSpPr/>
              <p:nvPr/>
            </p:nvSpPr>
            <p:spPr>
              <a:xfrm>
                <a:off x="2046486" y="1556792"/>
                <a:ext cx="360040" cy="36004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2" name="円/楕円 871"/>
              <p:cNvSpPr/>
              <p:nvPr/>
            </p:nvSpPr>
            <p:spPr>
              <a:xfrm>
                <a:off x="2338834" y="1124744"/>
                <a:ext cx="360040" cy="36004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3" name="円/楕円 872"/>
              <p:cNvSpPr/>
              <p:nvPr/>
            </p:nvSpPr>
            <p:spPr>
              <a:xfrm>
                <a:off x="2338834" y="1458342"/>
                <a:ext cx="360040" cy="36004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4" name="円/楕円 873"/>
              <p:cNvSpPr/>
              <p:nvPr/>
            </p:nvSpPr>
            <p:spPr>
              <a:xfrm>
                <a:off x="1280592" y="1196752"/>
                <a:ext cx="1584176" cy="576064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5" name="月 874"/>
              <p:cNvSpPr/>
              <p:nvPr/>
            </p:nvSpPr>
            <p:spPr>
              <a:xfrm rot="15300000">
                <a:off x="2331132" y="941173"/>
                <a:ext cx="432048" cy="864096"/>
              </a:xfrm>
              <a:prstGeom prst="moon">
                <a:avLst>
                  <a:gd name="adj" fmla="val 5093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76" name="月 875"/>
              <p:cNvSpPr/>
              <p:nvPr/>
            </p:nvSpPr>
            <p:spPr>
              <a:xfrm rot="15300000">
                <a:off x="2452660" y="999570"/>
                <a:ext cx="552965" cy="864096"/>
              </a:xfrm>
              <a:prstGeom prst="moon">
                <a:avLst>
                  <a:gd name="adj" fmla="val 5093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10" name="グループ化 9"/>
          <p:cNvGrpSpPr/>
          <p:nvPr/>
        </p:nvGrpSpPr>
        <p:grpSpPr>
          <a:xfrm>
            <a:off x="2288199" y="5131633"/>
            <a:ext cx="1758022" cy="772642"/>
            <a:chOff x="2288199" y="5131633"/>
            <a:chExt cx="1758022" cy="772642"/>
          </a:xfrm>
        </p:grpSpPr>
        <p:grpSp>
          <p:nvGrpSpPr>
            <p:cNvPr id="555" name="グループ化 554"/>
            <p:cNvGrpSpPr/>
            <p:nvPr/>
          </p:nvGrpSpPr>
          <p:grpSpPr>
            <a:xfrm>
              <a:off x="2288199" y="5131633"/>
              <a:ext cx="1758022" cy="772642"/>
              <a:chOff x="632520" y="1227212"/>
              <a:chExt cx="2333075" cy="1025376"/>
            </a:xfrm>
            <a:solidFill>
              <a:schemeClr val="tx1"/>
            </a:solidFill>
          </p:grpSpPr>
          <p:grpSp>
            <p:nvGrpSpPr>
              <p:cNvPr id="556" name="グループ化 555"/>
              <p:cNvGrpSpPr/>
              <p:nvPr/>
            </p:nvGrpSpPr>
            <p:grpSpPr>
              <a:xfrm>
                <a:off x="632520" y="1227212"/>
                <a:ext cx="1570930" cy="1025376"/>
                <a:chOff x="632520" y="1227212"/>
                <a:chExt cx="1570930" cy="1025376"/>
              </a:xfrm>
              <a:grpFill/>
            </p:grpSpPr>
            <p:sp>
              <p:nvSpPr>
                <p:cNvPr id="564" name="円/楕円 563"/>
                <p:cNvSpPr/>
                <p:nvPr/>
              </p:nvSpPr>
              <p:spPr>
                <a:xfrm>
                  <a:off x="767904" y="1299220"/>
                  <a:ext cx="521320" cy="521320"/>
                </a:xfrm>
                <a:prstGeom prst="ellipse">
                  <a:avLst/>
                </a:prstGeom>
                <a:grpFill/>
                <a:ln w="571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5" name="円/楕円 564"/>
                <p:cNvSpPr/>
                <p:nvPr/>
              </p:nvSpPr>
              <p:spPr>
                <a:xfrm>
                  <a:off x="767904" y="1632818"/>
                  <a:ext cx="521320" cy="521320"/>
                </a:xfrm>
                <a:prstGeom prst="ellipse">
                  <a:avLst/>
                </a:prstGeom>
                <a:grpFill/>
                <a:ln w="571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6" name="円/楕円 565"/>
                <p:cNvSpPr/>
                <p:nvPr/>
              </p:nvSpPr>
              <p:spPr>
                <a:xfrm>
                  <a:off x="1066354" y="1227212"/>
                  <a:ext cx="521320" cy="521320"/>
                </a:xfrm>
                <a:prstGeom prst="ellipse">
                  <a:avLst/>
                </a:prstGeom>
                <a:grpFill/>
                <a:ln w="571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7" name="円/楕円 566"/>
                <p:cNvSpPr/>
                <p:nvPr/>
              </p:nvSpPr>
              <p:spPr>
                <a:xfrm>
                  <a:off x="1066354" y="1731268"/>
                  <a:ext cx="521320" cy="521320"/>
                </a:xfrm>
                <a:prstGeom prst="ellipse">
                  <a:avLst/>
                </a:prstGeom>
                <a:grpFill/>
                <a:ln w="571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8" name="円/楕円 567"/>
                <p:cNvSpPr/>
                <p:nvPr/>
              </p:nvSpPr>
              <p:spPr>
                <a:xfrm>
                  <a:off x="1389782" y="1227212"/>
                  <a:ext cx="521320" cy="521320"/>
                </a:xfrm>
                <a:prstGeom prst="ellipse">
                  <a:avLst/>
                </a:prstGeom>
                <a:grpFill/>
                <a:ln w="571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9" name="円/楕円 568"/>
                <p:cNvSpPr/>
                <p:nvPr/>
              </p:nvSpPr>
              <p:spPr>
                <a:xfrm>
                  <a:off x="1389782" y="1731268"/>
                  <a:ext cx="521320" cy="521320"/>
                </a:xfrm>
                <a:prstGeom prst="ellipse">
                  <a:avLst/>
                </a:prstGeom>
                <a:grpFill/>
                <a:ln w="571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0" name="円/楕円 569"/>
                <p:cNvSpPr/>
                <p:nvPr/>
              </p:nvSpPr>
              <p:spPr>
                <a:xfrm>
                  <a:off x="1682130" y="1299220"/>
                  <a:ext cx="521320" cy="521320"/>
                </a:xfrm>
                <a:prstGeom prst="ellipse">
                  <a:avLst/>
                </a:prstGeom>
                <a:grpFill/>
                <a:ln w="571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1" name="円/楕円 570"/>
                <p:cNvSpPr/>
                <p:nvPr/>
              </p:nvSpPr>
              <p:spPr>
                <a:xfrm>
                  <a:off x="1682130" y="1632818"/>
                  <a:ext cx="521320" cy="521320"/>
                </a:xfrm>
                <a:prstGeom prst="ellipse">
                  <a:avLst/>
                </a:prstGeom>
                <a:grpFill/>
                <a:ln w="571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2" name="円/楕円 571"/>
                <p:cNvSpPr/>
                <p:nvPr/>
              </p:nvSpPr>
              <p:spPr>
                <a:xfrm>
                  <a:off x="658416" y="1435100"/>
                  <a:ext cx="1342256" cy="609600"/>
                </a:xfrm>
                <a:prstGeom prst="ellipse">
                  <a:avLst/>
                </a:prstGeom>
                <a:grpFill/>
                <a:ln w="571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3" name="円/楕円 572"/>
                <p:cNvSpPr/>
                <p:nvPr/>
              </p:nvSpPr>
              <p:spPr>
                <a:xfrm>
                  <a:off x="632520" y="1484784"/>
                  <a:ext cx="521320" cy="521320"/>
                </a:xfrm>
                <a:prstGeom prst="ellipse">
                  <a:avLst/>
                </a:prstGeom>
                <a:grpFill/>
                <a:ln w="571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57" name="グループ化 556"/>
              <p:cNvGrpSpPr/>
              <p:nvPr/>
            </p:nvGrpSpPr>
            <p:grpSpPr>
              <a:xfrm rot="988268">
                <a:off x="1162685" y="1443211"/>
                <a:ext cx="1802910" cy="445115"/>
                <a:chOff x="1595388" y="1445518"/>
                <a:chExt cx="1545940" cy="445115"/>
              </a:xfrm>
              <a:grpFill/>
            </p:grpSpPr>
            <p:grpSp>
              <p:nvGrpSpPr>
                <p:cNvPr id="558" name="グループ化 557"/>
                <p:cNvGrpSpPr/>
                <p:nvPr/>
              </p:nvGrpSpPr>
              <p:grpSpPr>
                <a:xfrm>
                  <a:off x="1595388" y="1445518"/>
                  <a:ext cx="1469740" cy="362565"/>
                  <a:chOff x="1539044" y="1410251"/>
                  <a:chExt cx="1046083" cy="552965"/>
                </a:xfrm>
                <a:grpFill/>
              </p:grpSpPr>
              <p:sp>
                <p:nvSpPr>
                  <p:cNvPr id="562" name="月 561"/>
                  <p:cNvSpPr/>
                  <p:nvPr/>
                </p:nvSpPr>
                <p:spPr>
                  <a:xfrm rot="15300000">
                    <a:off x="1755068" y="1196289"/>
                    <a:ext cx="432048" cy="864096"/>
                  </a:xfrm>
                  <a:prstGeom prst="moon">
                    <a:avLst>
                      <a:gd name="adj" fmla="val 36778"/>
                    </a:avLst>
                  </a:prstGeom>
                  <a:grpFill/>
                  <a:ln w="571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563" name="月 562"/>
                  <p:cNvSpPr/>
                  <p:nvPr/>
                </p:nvSpPr>
                <p:spPr>
                  <a:xfrm rot="15300000">
                    <a:off x="1876596" y="1254686"/>
                    <a:ext cx="552965" cy="864096"/>
                  </a:xfrm>
                  <a:prstGeom prst="moon">
                    <a:avLst>
                      <a:gd name="adj" fmla="val 29722"/>
                    </a:avLst>
                  </a:prstGeom>
                  <a:grpFill/>
                  <a:ln w="571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559" name="グループ化 558"/>
                <p:cNvGrpSpPr/>
                <p:nvPr/>
              </p:nvGrpSpPr>
              <p:grpSpPr>
                <a:xfrm>
                  <a:off x="1671588" y="1528068"/>
                  <a:ext cx="1469740" cy="362565"/>
                  <a:chOff x="1539044" y="1410251"/>
                  <a:chExt cx="1046083" cy="552965"/>
                </a:xfrm>
                <a:grpFill/>
              </p:grpSpPr>
              <p:sp>
                <p:nvSpPr>
                  <p:cNvPr id="560" name="月 559"/>
                  <p:cNvSpPr/>
                  <p:nvPr/>
                </p:nvSpPr>
                <p:spPr>
                  <a:xfrm rot="15300000">
                    <a:off x="1755068" y="1196289"/>
                    <a:ext cx="432048" cy="864096"/>
                  </a:xfrm>
                  <a:prstGeom prst="moon">
                    <a:avLst>
                      <a:gd name="adj" fmla="val 36778"/>
                    </a:avLst>
                  </a:prstGeom>
                  <a:grpFill/>
                  <a:ln w="571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561" name="月 560"/>
                  <p:cNvSpPr/>
                  <p:nvPr/>
                </p:nvSpPr>
                <p:spPr>
                  <a:xfrm rot="15300000">
                    <a:off x="1876596" y="1254686"/>
                    <a:ext cx="552965" cy="864096"/>
                  </a:xfrm>
                  <a:prstGeom prst="moon">
                    <a:avLst>
                      <a:gd name="adj" fmla="val 29722"/>
                    </a:avLst>
                  </a:prstGeom>
                  <a:grpFill/>
                  <a:ln w="571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</p:grpSp>
        <p:grpSp>
          <p:nvGrpSpPr>
            <p:cNvPr id="877" name="グループ化 876"/>
            <p:cNvGrpSpPr/>
            <p:nvPr/>
          </p:nvGrpSpPr>
          <p:grpSpPr>
            <a:xfrm>
              <a:off x="2288199" y="5131633"/>
              <a:ext cx="1758022" cy="772642"/>
              <a:chOff x="632520" y="1227212"/>
              <a:chExt cx="2333075" cy="1025376"/>
            </a:xfrm>
            <a:solidFill>
              <a:srgbClr val="00B0F0"/>
            </a:solidFill>
          </p:grpSpPr>
          <p:grpSp>
            <p:nvGrpSpPr>
              <p:cNvPr id="878" name="グループ化 877"/>
              <p:cNvGrpSpPr/>
              <p:nvPr/>
            </p:nvGrpSpPr>
            <p:grpSpPr>
              <a:xfrm>
                <a:off x="632520" y="1227212"/>
                <a:ext cx="1570930" cy="1025376"/>
                <a:chOff x="632520" y="1227212"/>
                <a:chExt cx="1570930" cy="1025376"/>
              </a:xfrm>
              <a:grpFill/>
            </p:grpSpPr>
            <p:sp>
              <p:nvSpPr>
                <p:cNvPr id="886" name="円/楕円 885"/>
                <p:cNvSpPr/>
                <p:nvPr/>
              </p:nvSpPr>
              <p:spPr>
                <a:xfrm>
                  <a:off x="767904" y="1299220"/>
                  <a:ext cx="521320" cy="52132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87" name="円/楕円 886"/>
                <p:cNvSpPr/>
                <p:nvPr/>
              </p:nvSpPr>
              <p:spPr>
                <a:xfrm>
                  <a:off x="767904" y="1632818"/>
                  <a:ext cx="521320" cy="52132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88" name="円/楕円 887"/>
                <p:cNvSpPr/>
                <p:nvPr/>
              </p:nvSpPr>
              <p:spPr>
                <a:xfrm>
                  <a:off x="1066354" y="1227212"/>
                  <a:ext cx="521320" cy="52132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89" name="円/楕円 888"/>
                <p:cNvSpPr/>
                <p:nvPr/>
              </p:nvSpPr>
              <p:spPr>
                <a:xfrm>
                  <a:off x="1066354" y="1731268"/>
                  <a:ext cx="521320" cy="52132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90" name="円/楕円 889"/>
                <p:cNvSpPr/>
                <p:nvPr/>
              </p:nvSpPr>
              <p:spPr>
                <a:xfrm>
                  <a:off x="1389782" y="1227212"/>
                  <a:ext cx="521320" cy="52132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91" name="円/楕円 890"/>
                <p:cNvSpPr/>
                <p:nvPr/>
              </p:nvSpPr>
              <p:spPr>
                <a:xfrm>
                  <a:off x="1389782" y="1731268"/>
                  <a:ext cx="521320" cy="52132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92" name="円/楕円 891"/>
                <p:cNvSpPr/>
                <p:nvPr/>
              </p:nvSpPr>
              <p:spPr>
                <a:xfrm>
                  <a:off x="1682130" y="1299220"/>
                  <a:ext cx="521320" cy="52132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93" name="円/楕円 892"/>
                <p:cNvSpPr/>
                <p:nvPr/>
              </p:nvSpPr>
              <p:spPr>
                <a:xfrm>
                  <a:off x="1682130" y="1632818"/>
                  <a:ext cx="521320" cy="52132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94" name="円/楕円 893"/>
                <p:cNvSpPr/>
                <p:nvPr/>
              </p:nvSpPr>
              <p:spPr>
                <a:xfrm>
                  <a:off x="658416" y="1435100"/>
                  <a:ext cx="1342256" cy="609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95" name="円/楕円 894"/>
                <p:cNvSpPr/>
                <p:nvPr/>
              </p:nvSpPr>
              <p:spPr>
                <a:xfrm>
                  <a:off x="632520" y="1484784"/>
                  <a:ext cx="521320" cy="52132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879" name="グループ化 878"/>
              <p:cNvGrpSpPr/>
              <p:nvPr/>
            </p:nvGrpSpPr>
            <p:grpSpPr>
              <a:xfrm rot="988268">
                <a:off x="1162685" y="1443211"/>
                <a:ext cx="1802910" cy="445115"/>
                <a:chOff x="1595388" y="1445518"/>
                <a:chExt cx="1545940" cy="445115"/>
              </a:xfrm>
              <a:grpFill/>
            </p:grpSpPr>
            <p:grpSp>
              <p:nvGrpSpPr>
                <p:cNvPr id="880" name="グループ化 879"/>
                <p:cNvGrpSpPr/>
                <p:nvPr/>
              </p:nvGrpSpPr>
              <p:grpSpPr>
                <a:xfrm>
                  <a:off x="1595388" y="1445518"/>
                  <a:ext cx="1469740" cy="362565"/>
                  <a:chOff x="1539044" y="1410251"/>
                  <a:chExt cx="1046083" cy="552965"/>
                </a:xfrm>
                <a:grpFill/>
              </p:grpSpPr>
              <p:sp>
                <p:nvSpPr>
                  <p:cNvPr id="884" name="月 883"/>
                  <p:cNvSpPr/>
                  <p:nvPr/>
                </p:nvSpPr>
                <p:spPr>
                  <a:xfrm rot="15300000">
                    <a:off x="1755068" y="1196289"/>
                    <a:ext cx="432048" cy="864096"/>
                  </a:xfrm>
                  <a:prstGeom prst="moon">
                    <a:avLst>
                      <a:gd name="adj" fmla="val 36778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885" name="月 884"/>
                  <p:cNvSpPr/>
                  <p:nvPr/>
                </p:nvSpPr>
                <p:spPr>
                  <a:xfrm rot="15300000">
                    <a:off x="1876596" y="1254686"/>
                    <a:ext cx="552965" cy="864096"/>
                  </a:xfrm>
                  <a:prstGeom prst="moon">
                    <a:avLst>
                      <a:gd name="adj" fmla="val 29722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881" name="グループ化 880"/>
                <p:cNvGrpSpPr/>
                <p:nvPr/>
              </p:nvGrpSpPr>
              <p:grpSpPr>
                <a:xfrm>
                  <a:off x="1671588" y="1528068"/>
                  <a:ext cx="1469740" cy="362565"/>
                  <a:chOff x="1539044" y="1410251"/>
                  <a:chExt cx="1046083" cy="552965"/>
                </a:xfrm>
                <a:grpFill/>
              </p:grpSpPr>
              <p:sp>
                <p:nvSpPr>
                  <p:cNvPr id="882" name="月 881"/>
                  <p:cNvSpPr/>
                  <p:nvPr/>
                </p:nvSpPr>
                <p:spPr>
                  <a:xfrm rot="15300000">
                    <a:off x="1755068" y="1196289"/>
                    <a:ext cx="432048" cy="864096"/>
                  </a:xfrm>
                  <a:prstGeom prst="moon">
                    <a:avLst>
                      <a:gd name="adj" fmla="val 36778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883" name="月 882"/>
                  <p:cNvSpPr/>
                  <p:nvPr/>
                </p:nvSpPr>
                <p:spPr>
                  <a:xfrm rot="15300000">
                    <a:off x="1876596" y="1254686"/>
                    <a:ext cx="552965" cy="864096"/>
                  </a:xfrm>
                  <a:prstGeom prst="moon">
                    <a:avLst>
                      <a:gd name="adj" fmla="val 29722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</p:grpSp>
      </p:grpSp>
      <p:grpSp>
        <p:nvGrpSpPr>
          <p:cNvPr id="11" name="グループ化 10"/>
          <p:cNvGrpSpPr/>
          <p:nvPr/>
        </p:nvGrpSpPr>
        <p:grpSpPr>
          <a:xfrm>
            <a:off x="4145683" y="5175201"/>
            <a:ext cx="1549048" cy="685506"/>
            <a:chOff x="4145683" y="5175201"/>
            <a:chExt cx="1549048" cy="685506"/>
          </a:xfrm>
        </p:grpSpPr>
        <p:grpSp>
          <p:nvGrpSpPr>
            <p:cNvPr id="574" name="グループ化 573"/>
            <p:cNvGrpSpPr/>
            <p:nvPr/>
          </p:nvGrpSpPr>
          <p:grpSpPr>
            <a:xfrm>
              <a:off x="4145683" y="5175201"/>
              <a:ext cx="1549048" cy="685506"/>
              <a:chOff x="5313040" y="692696"/>
              <a:chExt cx="1952607" cy="864096"/>
            </a:xfrm>
            <a:solidFill>
              <a:schemeClr val="tx1"/>
            </a:solidFill>
          </p:grpSpPr>
          <p:grpSp>
            <p:nvGrpSpPr>
              <p:cNvPr id="575" name="グループ化 574"/>
              <p:cNvGrpSpPr/>
              <p:nvPr/>
            </p:nvGrpSpPr>
            <p:grpSpPr>
              <a:xfrm>
                <a:off x="5385048" y="692696"/>
                <a:ext cx="1880599" cy="864096"/>
                <a:chOff x="1280592" y="1052736"/>
                <a:chExt cx="1880599" cy="864096"/>
              </a:xfrm>
              <a:grpFill/>
            </p:grpSpPr>
            <p:sp>
              <p:nvSpPr>
                <p:cNvPr id="583" name="円/楕円 582"/>
                <p:cNvSpPr/>
                <p:nvPr/>
              </p:nvSpPr>
              <p:spPr>
                <a:xfrm>
                  <a:off x="1424608" y="1124744"/>
                  <a:ext cx="360040" cy="360040"/>
                </a:xfrm>
                <a:prstGeom prst="ellipse">
                  <a:avLst/>
                </a:prstGeom>
                <a:grpFill/>
                <a:ln w="571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4" name="円/楕円 583"/>
                <p:cNvSpPr/>
                <p:nvPr/>
              </p:nvSpPr>
              <p:spPr>
                <a:xfrm>
                  <a:off x="1424608" y="1458342"/>
                  <a:ext cx="360040" cy="360040"/>
                </a:xfrm>
                <a:prstGeom prst="ellipse">
                  <a:avLst/>
                </a:prstGeom>
                <a:grpFill/>
                <a:ln w="571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5" name="円/楕円 584"/>
                <p:cNvSpPr/>
                <p:nvPr/>
              </p:nvSpPr>
              <p:spPr>
                <a:xfrm>
                  <a:off x="1723058" y="1052736"/>
                  <a:ext cx="360040" cy="360040"/>
                </a:xfrm>
                <a:prstGeom prst="ellipse">
                  <a:avLst/>
                </a:prstGeom>
                <a:grpFill/>
                <a:ln w="571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6" name="円/楕円 585"/>
                <p:cNvSpPr/>
                <p:nvPr/>
              </p:nvSpPr>
              <p:spPr>
                <a:xfrm>
                  <a:off x="1723058" y="1556792"/>
                  <a:ext cx="360040" cy="360040"/>
                </a:xfrm>
                <a:prstGeom prst="ellipse">
                  <a:avLst/>
                </a:prstGeom>
                <a:grpFill/>
                <a:ln w="571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7" name="円/楕円 586"/>
                <p:cNvSpPr/>
                <p:nvPr/>
              </p:nvSpPr>
              <p:spPr>
                <a:xfrm>
                  <a:off x="2046486" y="1052736"/>
                  <a:ext cx="360040" cy="360040"/>
                </a:xfrm>
                <a:prstGeom prst="ellipse">
                  <a:avLst/>
                </a:prstGeom>
                <a:grpFill/>
                <a:ln w="571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8" name="円/楕円 587"/>
                <p:cNvSpPr/>
                <p:nvPr/>
              </p:nvSpPr>
              <p:spPr>
                <a:xfrm>
                  <a:off x="2046486" y="1556792"/>
                  <a:ext cx="360040" cy="360040"/>
                </a:xfrm>
                <a:prstGeom prst="ellipse">
                  <a:avLst/>
                </a:prstGeom>
                <a:grpFill/>
                <a:ln w="571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9" name="円/楕円 588"/>
                <p:cNvSpPr/>
                <p:nvPr/>
              </p:nvSpPr>
              <p:spPr>
                <a:xfrm>
                  <a:off x="2338834" y="1124744"/>
                  <a:ext cx="360040" cy="360040"/>
                </a:xfrm>
                <a:prstGeom prst="ellipse">
                  <a:avLst/>
                </a:prstGeom>
                <a:grpFill/>
                <a:ln w="571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90" name="円/楕円 589"/>
                <p:cNvSpPr/>
                <p:nvPr/>
              </p:nvSpPr>
              <p:spPr>
                <a:xfrm>
                  <a:off x="2338834" y="1458342"/>
                  <a:ext cx="360040" cy="360040"/>
                </a:xfrm>
                <a:prstGeom prst="ellipse">
                  <a:avLst/>
                </a:prstGeom>
                <a:grpFill/>
                <a:ln w="571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91" name="円/楕円 590"/>
                <p:cNvSpPr/>
                <p:nvPr/>
              </p:nvSpPr>
              <p:spPr>
                <a:xfrm>
                  <a:off x="1280592" y="1196752"/>
                  <a:ext cx="1584176" cy="576064"/>
                </a:xfrm>
                <a:prstGeom prst="ellipse">
                  <a:avLst/>
                </a:prstGeom>
                <a:grpFill/>
                <a:ln w="571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92" name="月 591"/>
                <p:cNvSpPr/>
                <p:nvPr/>
              </p:nvSpPr>
              <p:spPr>
                <a:xfrm rot="15300000">
                  <a:off x="2331132" y="941173"/>
                  <a:ext cx="432048" cy="864096"/>
                </a:xfrm>
                <a:prstGeom prst="moon">
                  <a:avLst>
                    <a:gd name="adj" fmla="val 50930"/>
                  </a:avLst>
                </a:prstGeom>
                <a:grpFill/>
                <a:ln w="571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93" name="月 592"/>
                <p:cNvSpPr/>
                <p:nvPr/>
              </p:nvSpPr>
              <p:spPr>
                <a:xfrm rot="15300000">
                  <a:off x="2452660" y="999570"/>
                  <a:ext cx="552965" cy="864096"/>
                </a:xfrm>
                <a:prstGeom prst="moon">
                  <a:avLst>
                    <a:gd name="adj" fmla="val 50930"/>
                  </a:avLst>
                </a:prstGeom>
                <a:grpFill/>
                <a:ln w="571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576" name="グループ化 575"/>
              <p:cNvGrpSpPr/>
              <p:nvPr/>
            </p:nvGrpSpPr>
            <p:grpSpPr>
              <a:xfrm>
                <a:off x="5601072" y="908720"/>
                <a:ext cx="554359" cy="250637"/>
                <a:chOff x="5160498" y="966902"/>
                <a:chExt cx="778909" cy="352160"/>
              </a:xfrm>
              <a:grpFill/>
            </p:grpSpPr>
            <p:sp>
              <p:nvSpPr>
                <p:cNvPr id="581" name="弦 580"/>
                <p:cNvSpPr/>
                <p:nvPr/>
              </p:nvSpPr>
              <p:spPr>
                <a:xfrm rot="18000000">
                  <a:off x="5160498" y="966902"/>
                  <a:ext cx="346863" cy="346863"/>
                </a:xfrm>
                <a:prstGeom prst="chord">
                  <a:avLst/>
                </a:prstGeom>
                <a:grpFill/>
                <a:ln w="571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2" name="弦 581"/>
                <p:cNvSpPr/>
                <p:nvPr/>
              </p:nvSpPr>
              <p:spPr>
                <a:xfrm rot="3600000" flipH="1">
                  <a:off x="5592545" y="972200"/>
                  <a:ext cx="346862" cy="346862"/>
                </a:xfrm>
                <a:prstGeom prst="chord">
                  <a:avLst/>
                </a:prstGeom>
                <a:grpFill/>
                <a:ln w="571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577" name="円/楕円 576"/>
              <p:cNvSpPr/>
              <p:nvPr/>
            </p:nvSpPr>
            <p:spPr>
              <a:xfrm>
                <a:off x="5673080" y="1023938"/>
                <a:ext cx="72008" cy="72008"/>
              </a:xfrm>
              <a:prstGeom prst="ellipse">
                <a:avLst/>
              </a:prstGeom>
              <a:grpFill/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8" name="円/楕円 577"/>
              <p:cNvSpPr/>
              <p:nvPr/>
            </p:nvSpPr>
            <p:spPr>
              <a:xfrm>
                <a:off x="5961112" y="1023938"/>
                <a:ext cx="72008" cy="72008"/>
              </a:xfrm>
              <a:prstGeom prst="ellipse">
                <a:avLst/>
              </a:prstGeom>
              <a:grpFill/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9" name="円/楕円 578"/>
              <p:cNvSpPr/>
              <p:nvPr/>
            </p:nvSpPr>
            <p:spPr>
              <a:xfrm>
                <a:off x="5313040" y="1196752"/>
                <a:ext cx="360040" cy="144016"/>
              </a:xfrm>
              <a:prstGeom prst="ellipse">
                <a:avLst/>
              </a:prstGeom>
              <a:grpFill/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80" name="円/楕円 579"/>
              <p:cNvSpPr/>
              <p:nvPr/>
            </p:nvSpPr>
            <p:spPr>
              <a:xfrm rot="18900000">
                <a:off x="5383239" y="1302955"/>
                <a:ext cx="360040" cy="144016"/>
              </a:xfrm>
              <a:prstGeom prst="ellipse">
                <a:avLst/>
              </a:prstGeom>
              <a:grpFill/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896" name="グループ化 895"/>
            <p:cNvGrpSpPr/>
            <p:nvPr/>
          </p:nvGrpSpPr>
          <p:grpSpPr>
            <a:xfrm>
              <a:off x="4145683" y="5175201"/>
              <a:ext cx="1549048" cy="685506"/>
              <a:chOff x="5313040" y="692696"/>
              <a:chExt cx="1952607" cy="864096"/>
            </a:xfrm>
            <a:solidFill>
              <a:srgbClr val="00B0F0"/>
            </a:solidFill>
          </p:grpSpPr>
          <p:grpSp>
            <p:nvGrpSpPr>
              <p:cNvPr id="897" name="グループ化 896"/>
              <p:cNvGrpSpPr/>
              <p:nvPr/>
            </p:nvGrpSpPr>
            <p:grpSpPr>
              <a:xfrm>
                <a:off x="5385048" y="692696"/>
                <a:ext cx="1880599" cy="864096"/>
                <a:chOff x="1280592" y="1052736"/>
                <a:chExt cx="1880599" cy="864096"/>
              </a:xfrm>
              <a:grpFill/>
            </p:grpSpPr>
            <p:sp>
              <p:nvSpPr>
                <p:cNvPr id="905" name="円/楕円 904"/>
                <p:cNvSpPr/>
                <p:nvPr/>
              </p:nvSpPr>
              <p:spPr>
                <a:xfrm>
                  <a:off x="1424608" y="1124744"/>
                  <a:ext cx="360040" cy="36004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06" name="円/楕円 905"/>
                <p:cNvSpPr/>
                <p:nvPr/>
              </p:nvSpPr>
              <p:spPr>
                <a:xfrm>
                  <a:off x="1424608" y="1458342"/>
                  <a:ext cx="360040" cy="36004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07" name="円/楕円 906"/>
                <p:cNvSpPr/>
                <p:nvPr/>
              </p:nvSpPr>
              <p:spPr>
                <a:xfrm>
                  <a:off x="1723058" y="1052736"/>
                  <a:ext cx="360040" cy="36004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08" name="円/楕円 907"/>
                <p:cNvSpPr/>
                <p:nvPr/>
              </p:nvSpPr>
              <p:spPr>
                <a:xfrm>
                  <a:off x="1723058" y="1556792"/>
                  <a:ext cx="360040" cy="36004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09" name="円/楕円 908"/>
                <p:cNvSpPr/>
                <p:nvPr/>
              </p:nvSpPr>
              <p:spPr>
                <a:xfrm>
                  <a:off x="2046486" y="1052736"/>
                  <a:ext cx="360040" cy="36004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10" name="円/楕円 909"/>
                <p:cNvSpPr/>
                <p:nvPr/>
              </p:nvSpPr>
              <p:spPr>
                <a:xfrm>
                  <a:off x="2046486" y="1556792"/>
                  <a:ext cx="360040" cy="36004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11" name="円/楕円 910"/>
                <p:cNvSpPr/>
                <p:nvPr/>
              </p:nvSpPr>
              <p:spPr>
                <a:xfrm>
                  <a:off x="2338834" y="1124744"/>
                  <a:ext cx="360040" cy="36004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12" name="円/楕円 911"/>
                <p:cNvSpPr/>
                <p:nvPr/>
              </p:nvSpPr>
              <p:spPr>
                <a:xfrm>
                  <a:off x="2338834" y="1458342"/>
                  <a:ext cx="360040" cy="36004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13" name="円/楕円 912"/>
                <p:cNvSpPr/>
                <p:nvPr/>
              </p:nvSpPr>
              <p:spPr>
                <a:xfrm>
                  <a:off x="1280592" y="1196752"/>
                  <a:ext cx="1584176" cy="576064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14" name="月 913"/>
                <p:cNvSpPr/>
                <p:nvPr/>
              </p:nvSpPr>
              <p:spPr>
                <a:xfrm rot="15300000">
                  <a:off x="2331132" y="941173"/>
                  <a:ext cx="432048" cy="864096"/>
                </a:xfrm>
                <a:prstGeom prst="moon">
                  <a:avLst>
                    <a:gd name="adj" fmla="val 5093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915" name="月 914"/>
                <p:cNvSpPr/>
                <p:nvPr/>
              </p:nvSpPr>
              <p:spPr>
                <a:xfrm rot="15300000">
                  <a:off x="2452660" y="999570"/>
                  <a:ext cx="552965" cy="864096"/>
                </a:xfrm>
                <a:prstGeom prst="moon">
                  <a:avLst>
                    <a:gd name="adj" fmla="val 5093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898" name="グループ化 897"/>
              <p:cNvGrpSpPr/>
              <p:nvPr/>
            </p:nvGrpSpPr>
            <p:grpSpPr>
              <a:xfrm>
                <a:off x="5601072" y="908720"/>
                <a:ext cx="554359" cy="250637"/>
                <a:chOff x="5160498" y="966902"/>
                <a:chExt cx="778909" cy="352160"/>
              </a:xfrm>
              <a:grpFill/>
            </p:grpSpPr>
            <p:sp>
              <p:nvSpPr>
                <p:cNvPr id="903" name="弦 902"/>
                <p:cNvSpPr/>
                <p:nvPr/>
              </p:nvSpPr>
              <p:spPr>
                <a:xfrm rot="18000000">
                  <a:off x="5160498" y="966902"/>
                  <a:ext cx="346863" cy="346863"/>
                </a:xfrm>
                <a:prstGeom prst="chord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04" name="弦 903"/>
                <p:cNvSpPr/>
                <p:nvPr/>
              </p:nvSpPr>
              <p:spPr>
                <a:xfrm rot="3600000" flipH="1">
                  <a:off x="5592545" y="972200"/>
                  <a:ext cx="346862" cy="346862"/>
                </a:xfrm>
                <a:prstGeom prst="chord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899" name="円/楕円 898"/>
              <p:cNvSpPr/>
              <p:nvPr/>
            </p:nvSpPr>
            <p:spPr>
              <a:xfrm>
                <a:off x="5673080" y="1023938"/>
                <a:ext cx="72008" cy="72008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0" name="円/楕円 899"/>
              <p:cNvSpPr/>
              <p:nvPr/>
            </p:nvSpPr>
            <p:spPr>
              <a:xfrm>
                <a:off x="5961112" y="1023938"/>
                <a:ext cx="72008" cy="72008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1" name="円/楕円 900"/>
              <p:cNvSpPr/>
              <p:nvPr/>
            </p:nvSpPr>
            <p:spPr>
              <a:xfrm>
                <a:off x="5313040" y="1196752"/>
                <a:ext cx="360040" cy="14401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902" name="円/楕円 901"/>
              <p:cNvSpPr/>
              <p:nvPr/>
            </p:nvSpPr>
            <p:spPr>
              <a:xfrm rot="18900000">
                <a:off x="5383239" y="1302955"/>
                <a:ext cx="360040" cy="14401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12" name="グループ化 11"/>
          <p:cNvGrpSpPr/>
          <p:nvPr/>
        </p:nvGrpSpPr>
        <p:grpSpPr>
          <a:xfrm>
            <a:off x="5868636" y="5148524"/>
            <a:ext cx="1751364" cy="738860"/>
            <a:chOff x="5868636" y="5148524"/>
            <a:chExt cx="1751364" cy="738860"/>
          </a:xfrm>
        </p:grpSpPr>
        <p:grpSp>
          <p:nvGrpSpPr>
            <p:cNvPr id="594" name="グループ化 593"/>
            <p:cNvGrpSpPr/>
            <p:nvPr/>
          </p:nvGrpSpPr>
          <p:grpSpPr>
            <a:xfrm>
              <a:off x="5868636" y="5148524"/>
              <a:ext cx="1751364" cy="738860"/>
              <a:chOff x="7242051" y="548680"/>
              <a:chExt cx="2430508" cy="1025376"/>
            </a:xfrm>
            <a:solidFill>
              <a:schemeClr val="tx1"/>
            </a:solidFill>
          </p:grpSpPr>
          <p:grpSp>
            <p:nvGrpSpPr>
              <p:cNvPr id="595" name="グループ化 594"/>
              <p:cNvGrpSpPr/>
              <p:nvPr/>
            </p:nvGrpSpPr>
            <p:grpSpPr>
              <a:xfrm>
                <a:off x="7339484" y="548680"/>
                <a:ext cx="2333075" cy="1025376"/>
                <a:chOff x="632520" y="1227212"/>
                <a:chExt cx="2333075" cy="1025376"/>
              </a:xfrm>
              <a:grpFill/>
            </p:grpSpPr>
            <p:grpSp>
              <p:nvGrpSpPr>
                <p:cNvPr id="602" name="グループ化 601"/>
                <p:cNvGrpSpPr/>
                <p:nvPr/>
              </p:nvGrpSpPr>
              <p:grpSpPr>
                <a:xfrm>
                  <a:off x="632520" y="1227212"/>
                  <a:ext cx="1570930" cy="1025376"/>
                  <a:chOff x="632520" y="1227212"/>
                  <a:chExt cx="1570930" cy="1025376"/>
                </a:xfrm>
                <a:grpFill/>
              </p:grpSpPr>
              <p:sp>
                <p:nvSpPr>
                  <p:cNvPr id="610" name="円/楕円 609"/>
                  <p:cNvSpPr/>
                  <p:nvPr/>
                </p:nvSpPr>
                <p:spPr>
                  <a:xfrm>
                    <a:off x="767904" y="1299220"/>
                    <a:ext cx="521320" cy="521320"/>
                  </a:xfrm>
                  <a:prstGeom prst="ellipse">
                    <a:avLst/>
                  </a:prstGeom>
                  <a:grpFill/>
                  <a:ln w="571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11" name="円/楕円 610"/>
                  <p:cNvSpPr/>
                  <p:nvPr/>
                </p:nvSpPr>
                <p:spPr>
                  <a:xfrm>
                    <a:off x="767904" y="1632818"/>
                    <a:ext cx="521320" cy="521320"/>
                  </a:xfrm>
                  <a:prstGeom prst="ellipse">
                    <a:avLst/>
                  </a:prstGeom>
                  <a:grpFill/>
                  <a:ln w="571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12" name="円/楕円 611"/>
                  <p:cNvSpPr/>
                  <p:nvPr/>
                </p:nvSpPr>
                <p:spPr>
                  <a:xfrm>
                    <a:off x="1066354" y="1227212"/>
                    <a:ext cx="521320" cy="521320"/>
                  </a:xfrm>
                  <a:prstGeom prst="ellipse">
                    <a:avLst/>
                  </a:prstGeom>
                  <a:grpFill/>
                  <a:ln w="571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13" name="円/楕円 612"/>
                  <p:cNvSpPr/>
                  <p:nvPr/>
                </p:nvSpPr>
                <p:spPr>
                  <a:xfrm>
                    <a:off x="1066354" y="1731268"/>
                    <a:ext cx="521320" cy="521320"/>
                  </a:xfrm>
                  <a:prstGeom prst="ellipse">
                    <a:avLst/>
                  </a:prstGeom>
                  <a:grpFill/>
                  <a:ln w="571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14" name="円/楕円 613"/>
                  <p:cNvSpPr/>
                  <p:nvPr/>
                </p:nvSpPr>
                <p:spPr>
                  <a:xfrm>
                    <a:off x="1389782" y="1227212"/>
                    <a:ext cx="521320" cy="521320"/>
                  </a:xfrm>
                  <a:prstGeom prst="ellipse">
                    <a:avLst/>
                  </a:prstGeom>
                  <a:grpFill/>
                  <a:ln w="571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15" name="円/楕円 614"/>
                  <p:cNvSpPr/>
                  <p:nvPr/>
                </p:nvSpPr>
                <p:spPr>
                  <a:xfrm>
                    <a:off x="1389782" y="1731268"/>
                    <a:ext cx="521320" cy="521320"/>
                  </a:xfrm>
                  <a:prstGeom prst="ellipse">
                    <a:avLst/>
                  </a:prstGeom>
                  <a:grpFill/>
                  <a:ln w="571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16" name="円/楕円 615"/>
                  <p:cNvSpPr/>
                  <p:nvPr/>
                </p:nvSpPr>
                <p:spPr>
                  <a:xfrm>
                    <a:off x="1682130" y="1299220"/>
                    <a:ext cx="521320" cy="521320"/>
                  </a:xfrm>
                  <a:prstGeom prst="ellipse">
                    <a:avLst/>
                  </a:prstGeom>
                  <a:grpFill/>
                  <a:ln w="571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17" name="円/楕円 616"/>
                  <p:cNvSpPr/>
                  <p:nvPr/>
                </p:nvSpPr>
                <p:spPr>
                  <a:xfrm>
                    <a:off x="1682130" y="1632818"/>
                    <a:ext cx="521320" cy="521320"/>
                  </a:xfrm>
                  <a:prstGeom prst="ellipse">
                    <a:avLst/>
                  </a:prstGeom>
                  <a:grpFill/>
                  <a:ln w="571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18" name="円/楕円 617"/>
                  <p:cNvSpPr/>
                  <p:nvPr/>
                </p:nvSpPr>
                <p:spPr>
                  <a:xfrm>
                    <a:off x="658416" y="1435100"/>
                    <a:ext cx="1342256" cy="609600"/>
                  </a:xfrm>
                  <a:prstGeom prst="ellipse">
                    <a:avLst/>
                  </a:prstGeom>
                  <a:grpFill/>
                  <a:ln w="571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19" name="円/楕円 618"/>
                  <p:cNvSpPr/>
                  <p:nvPr/>
                </p:nvSpPr>
                <p:spPr>
                  <a:xfrm>
                    <a:off x="632520" y="1484784"/>
                    <a:ext cx="521320" cy="521320"/>
                  </a:xfrm>
                  <a:prstGeom prst="ellipse">
                    <a:avLst/>
                  </a:prstGeom>
                  <a:grpFill/>
                  <a:ln w="571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603" name="グループ化 602"/>
                <p:cNvGrpSpPr/>
                <p:nvPr/>
              </p:nvGrpSpPr>
              <p:grpSpPr>
                <a:xfrm rot="988268">
                  <a:off x="1162685" y="1443211"/>
                  <a:ext cx="1802910" cy="445115"/>
                  <a:chOff x="1595388" y="1445518"/>
                  <a:chExt cx="1545940" cy="445115"/>
                </a:xfrm>
                <a:grpFill/>
              </p:grpSpPr>
              <p:grpSp>
                <p:nvGrpSpPr>
                  <p:cNvPr id="604" name="グループ化 603"/>
                  <p:cNvGrpSpPr/>
                  <p:nvPr/>
                </p:nvGrpSpPr>
                <p:grpSpPr>
                  <a:xfrm>
                    <a:off x="1595388" y="1445518"/>
                    <a:ext cx="1469740" cy="362565"/>
                    <a:chOff x="1539044" y="1410251"/>
                    <a:chExt cx="1046083" cy="552965"/>
                  </a:xfrm>
                  <a:grpFill/>
                </p:grpSpPr>
                <p:sp>
                  <p:nvSpPr>
                    <p:cNvPr id="608" name="月 607"/>
                    <p:cNvSpPr/>
                    <p:nvPr/>
                  </p:nvSpPr>
                  <p:spPr>
                    <a:xfrm rot="15300000">
                      <a:off x="1755068" y="1196289"/>
                      <a:ext cx="432048" cy="864096"/>
                    </a:xfrm>
                    <a:prstGeom prst="moon">
                      <a:avLst>
                        <a:gd name="adj" fmla="val 36778"/>
                      </a:avLst>
                    </a:prstGeom>
                    <a:grpFill/>
                    <a:ln w="5715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609" name="月 608"/>
                    <p:cNvSpPr/>
                    <p:nvPr/>
                  </p:nvSpPr>
                  <p:spPr>
                    <a:xfrm rot="15300000">
                      <a:off x="1876596" y="1254686"/>
                      <a:ext cx="552965" cy="864096"/>
                    </a:xfrm>
                    <a:prstGeom prst="moon">
                      <a:avLst>
                        <a:gd name="adj" fmla="val 29722"/>
                      </a:avLst>
                    </a:prstGeom>
                    <a:grpFill/>
                    <a:ln w="5715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  <p:grpSp>
                <p:nvGrpSpPr>
                  <p:cNvPr id="605" name="グループ化 604"/>
                  <p:cNvGrpSpPr/>
                  <p:nvPr/>
                </p:nvGrpSpPr>
                <p:grpSpPr>
                  <a:xfrm>
                    <a:off x="1671588" y="1528068"/>
                    <a:ext cx="1469740" cy="362565"/>
                    <a:chOff x="1539044" y="1410251"/>
                    <a:chExt cx="1046083" cy="552965"/>
                  </a:xfrm>
                  <a:grpFill/>
                </p:grpSpPr>
                <p:sp>
                  <p:nvSpPr>
                    <p:cNvPr id="606" name="月 605"/>
                    <p:cNvSpPr/>
                    <p:nvPr/>
                  </p:nvSpPr>
                  <p:spPr>
                    <a:xfrm rot="15300000">
                      <a:off x="1755068" y="1196289"/>
                      <a:ext cx="432048" cy="864096"/>
                    </a:xfrm>
                    <a:prstGeom prst="moon">
                      <a:avLst>
                        <a:gd name="adj" fmla="val 36778"/>
                      </a:avLst>
                    </a:prstGeom>
                    <a:grpFill/>
                    <a:ln w="5715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607" name="月 606"/>
                    <p:cNvSpPr/>
                    <p:nvPr/>
                  </p:nvSpPr>
                  <p:spPr>
                    <a:xfrm rot="15300000">
                      <a:off x="1876596" y="1254686"/>
                      <a:ext cx="552965" cy="864096"/>
                    </a:xfrm>
                    <a:prstGeom prst="moon">
                      <a:avLst>
                        <a:gd name="adj" fmla="val 29722"/>
                      </a:avLst>
                    </a:prstGeom>
                    <a:grpFill/>
                    <a:ln w="5715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</p:grpSp>
          </p:grpSp>
          <p:sp>
            <p:nvSpPr>
              <p:cNvPr id="596" name="円/楕円 595"/>
              <p:cNvSpPr/>
              <p:nvPr/>
            </p:nvSpPr>
            <p:spPr>
              <a:xfrm>
                <a:off x="7242051" y="1196752"/>
                <a:ext cx="360040" cy="144016"/>
              </a:xfrm>
              <a:prstGeom prst="ellipse">
                <a:avLst/>
              </a:prstGeom>
              <a:grpFill/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97" name="円/楕円 596"/>
              <p:cNvSpPr/>
              <p:nvPr/>
            </p:nvSpPr>
            <p:spPr>
              <a:xfrm rot="18900000">
                <a:off x="7312250" y="1302955"/>
                <a:ext cx="360040" cy="144016"/>
              </a:xfrm>
              <a:prstGeom prst="ellipse">
                <a:avLst/>
              </a:prstGeom>
              <a:grpFill/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98" name="円/楕円 597"/>
              <p:cNvSpPr/>
              <p:nvPr/>
            </p:nvSpPr>
            <p:spPr>
              <a:xfrm>
                <a:off x="7473280" y="908720"/>
                <a:ext cx="288032" cy="288032"/>
              </a:xfrm>
              <a:prstGeom prst="ellipse">
                <a:avLst/>
              </a:prstGeom>
              <a:grpFill/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9" name="円/楕円 598"/>
              <p:cNvSpPr/>
              <p:nvPr/>
            </p:nvSpPr>
            <p:spPr>
              <a:xfrm>
                <a:off x="7545288" y="1052736"/>
                <a:ext cx="144016" cy="144016"/>
              </a:xfrm>
              <a:prstGeom prst="ellipse">
                <a:avLst/>
              </a:prstGeom>
              <a:grpFill/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0" name="円/楕円 599"/>
              <p:cNvSpPr/>
              <p:nvPr/>
            </p:nvSpPr>
            <p:spPr>
              <a:xfrm>
                <a:off x="7791326" y="908720"/>
                <a:ext cx="288032" cy="288032"/>
              </a:xfrm>
              <a:prstGeom prst="ellipse">
                <a:avLst/>
              </a:prstGeom>
              <a:grpFill/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1" name="円/楕円 600"/>
              <p:cNvSpPr/>
              <p:nvPr/>
            </p:nvSpPr>
            <p:spPr>
              <a:xfrm>
                <a:off x="7833320" y="1052736"/>
                <a:ext cx="144016" cy="144016"/>
              </a:xfrm>
              <a:prstGeom prst="ellipse">
                <a:avLst/>
              </a:prstGeom>
              <a:grpFill/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16" name="グループ化 915"/>
            <p:cNvGrpSpPr/>
            <p:nvPr/>
          </p:nvGrpSpPr>
          <p:grpSpPr>
            <a:xfrm>
              <a:off x="5868636" y="5148524"/>
              <a:ext cx="1751364" cy="738860"/>
              <a:chOff x="7242051" y="548680"/>
              <a:chExt cx="2430508" cy="1025376"/>
            </a:xfrm>
            <a:solidFill>
              <a:srgbClr val="00B0F0"/>
            </a:solidFill>
          </p:grpSpPr>
          <p:grpSp>
            <p:nvGrpSpPr>
              <p:cNvPr id="917" name="グループ化 916"/>
              <p:cNvGrpSpPr/>
              <p:nvPr/>
            </p:nvGrpSpPr>
            <p:grpSpPr>
              <a:xfrm>
                <a:off x="7339484" y="548680"/>
                <a:ext cx="2333075" cy="1025376"/>
                <a:chOff x="632520" y="1227212"/>
                <a:chExt cx="2333075" cy="1025376"/>
              </a:xfrm>
              <a:grpFill/>
            </p:grpSpPr>
            <p:grpSp>
              <p:nvGrpSpPr>
                <p:cNvPr id="924" name="グループ化 923"/>
                <p:cNvGrpSpPr/>
                <p:nvPr/>
              </p:nvGrpSpPr>
              <p:grpSpPr>
                <a:xfrm>
                  <a:off x="632520" y="1227212"/>
                  <a:ext cx="1570930" cy="1025376"/>
                  <a:chOff x="632520" y="1227212"/>
                  <a:chExt cx="1570930" cy="1025376"/>
                </a:xfrm>
                <a:grpFill/>
              </p:grpSpPr>
              <p:sp>
                <p:nvSpPr>
                  <p:cNvPr id="932" name="円/楕円 931"/>
                  <p:cNvSpPr/>
                  <p:nvPr/>
                </p:nvSpPr>
                <p:spPr>
                  <a:xfrm>
                    <a:off x="767904" y="1299220"/>
                    <a:ext cx="521320" cy="521320"/>
                  </a:xfrm>
                  <a:prstGeom prst="ellips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33" name="円/楕円 932"/>
                  <p:cNvSpPr/>
                  <p:nvPr/>
                </p:nvSpPr>
                <p:spPr>
                  <a:xfrm>
                    <a:off x="767904" y="1632818"/>
                    <a:ext cx="521320" cy="521320"/>
                  </a:xfrm>
                  <a:prstGeom prst="ellips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34" name="円/楕円 933"/>
                  <p:cNvSpPr/>
                  <p:nvPr/>
                </p:nvSpPr>
                <p:spPr>
                  <a:xfrm>
                    <a:off x="1066354" y="1227212"/>
                    <a:ext cx="521320" cy="521320"/>
                  </a:xfrm>
                  <a:prstGeom prst="ellips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35" name="円/楕円 934"/>
                  <p:cNvSpPr/>
                  <p:nvPr/>
                </p:nvSpPr>
                <p:spPr>
                  <a:xfrm>
                    <a:off x="1066354" y="1731268"/>
                    <a:ext cx="521320" cy="521320"/>
                  </a:xfrm>
                  <a:prstGeom prst="ellips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36" name="円/楕円 935"/>
                  <p:cNvSpPr/>
                  <p:nvPr/>
                </p:nvSpPr>
                <p:spPr>
                  <a:xfrm>
                    <a:off x="1389782" y="1227212"/>
                    <a:ext cx="521320" cy="521320"/>
                  </a:xfrm>
                  <a:prstGeom prst="ellips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37" name="円/楕円 936"/>
                  <p:cNvSpPr/>
                  <p:nvPr/>
                </p:nvSpPr>
                <p:spPr>
                  <a:xfrm>
                    <a:off x="1389782" y="1731268"/>
                    <a:ext cx="521320" cy="521320"/>
                  </a:xfrm>
                  <a:prstGeom prst="ellips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38" name="円/楕円 937"/>
                  <p:cNvSpPr/>
                  <p:nvPr/>
                </p:nvSpPr>
                <p:spPr>
                  <a:xfrm>
                    <a:off x="1682130" y="1299220"/>
                    <a:ext cx="521320" cy="521320"/>
                  </a:xfrm>
                  <a:prstGeom prst="ellips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39" name="円/楕円 938"/>
                  <p:cNvSpPr/>
                  <p:nvPr/>
                </p:nvSpPr>
                <p:spPr>
                  <a:xfrm>
                    <a:off x="1682130" y="1632818"/>
                    <a:ext cx="521320" cy="521320"/>
                  </a:xfrm>
                  <a:prstGeom prst="ellips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40" name="円/楕円 939"/>
                  <p:cNvSpPr/>
                  <p:nvPr/>
                </p:nvSpPr>
                <p:spPr>
                  <a:xfrm>
                    <a:off x="658416" y="1435100"/>
                    <a:ext cx="1342256" cy="609600"/>
                  </a:xfrm>
                  <a:prstGeom prst="ellips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41" name="円/楕円 940"/>
                  <p:cNvSpPr/>
                  <p:nvPr/>
                </p:nvSpPr>
                <p:spPr>
                  <a:xfrm>
                    <a:off x="632520" y="1484784"/>
                    <a:ext cx="521320" cy="521320"/>
                  </a:xfrm>
                  <a:prstGeom prst="ellips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925" name="グループ化 924"/>
                <p:cNvGrpSpPr/>
                <p:nvPr/>
              </p:nvGrpSpPr>
              <p:grpSpPr>
                <a:xfrm rot="988268">
                  <a:off x="1162685" y="1443211"/>
                  <a:ext cx="1802910" cy="445115"/>
                  <a:chOff x="1595388" y="1445518"/>
                  <a:chExt cx="1545940" cy="445115"/>
                </a:xfrm>
                <a:grpFill/>
              </p:grpSpPr>
              <p:grpSp>
                <p:nvGrpSpPr>
                  <p:cNvPr id="926" name="グループ化 925"/>
                  <p:cNvGrpSpPr/>
                  <p:nvPr/>
                </p:nvGrpSpPr>
                <p:grpSpPr>
                  <a:xfrm>
                    <a:off x="1595388" y="1445518"/>
                    <a:ext cx="1469740" cy="362565"/>
                    <a:chOff x="1539044" y="1410251"/>
                    <a:chExt cx="1046083" cy="552965"/>
                  </a:xfrm>
                  <a:grpFill/>
                </p:grpSpPr>
                <p:sp>
                  <p:nvSpPr>
                    <p:cNvPr id="930" name="月 929"/>
                    <p:cNvSpPr/>
                    <p:nvPr/>
                  </p:nvSpPr>
                  <p:spPr>
                    <a:xfrm rot="15300000">
                      <a:off x="1755068" y="1196289"/>
                      <a:ext cx="432048" cy="864096"/>
                    </a:xfrm>
                    <a:prstGeom prst="moon">
                      <a:avLst>
                        <a:gd name="adj" fmla="val 36778"/>
                      </a:avLst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931" name="月 930"/>
                    <p:cNvSpPr/>
                    <p:nvPr/>
                  </p:nvSpPr>
                  <p:spPr>
                    <a:xfrm rot="15300000">
                      <a:off x="1876596" y="1254686"/>
                      <a:ext cx="552965" cy="864096"/>
                    </a:xfrm>
                    <a:prstGeom prst="moon">
                      <a:avLst>
                        <a:gd name="adj" fmla="val 29722"/>
                      </a:avLst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  <p:grpSp>
                <p:nvGrpSpPr>
                  <p:cNvPr id="927" name="グループ化 926"/>
                  <p:cNvGrpSpPr/>
                  <p:nvPr/>
                </p:nvGrpSpPr>
                <p:grpSpPr>
                  <a:xfrm>
                    <a:off x="1671588" y="1528068"/>
                    <a:ext cx="1469740" cy="362565"/>
                    <a:chOff x="1539044" y="1410251"/>
                    <a:chExt cx="1046083" cy="552965"/>
                  </a:xfrm>
                  <a:grpFill/>
                </p:grpSpPr>
                <p:sp>
                  <p:nvSpPr>
                    <p:cNvPr id="928" name="月 927"/>
                    <p:cNvSpPr/>
                    <p:nvPr/>
                  </p:nvSpPr>
                  <p:spPr>
                    <a:xfrm rot="15300000">
                      <a:off x="1755068" y="1196289"/>
                      <a:ext cx="432048" cy="864096"/>
                    </a:xfrm>
                    <a:prstGeom prst="moon">
                      <a:avLst>
                        <a:gd name="adj" fmla="val 36778"/>
                      </a:avLst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929" name="月 928"/>
                    <p:cNvSpPr/>
                    <p:nvPr/>
                  </p:nvSpPr>
                  <p:spPr>
                    <a:xfrm rot="15300000">
                      <a:off x="1876596" y="1254686"/>
                      <a:ext cx="552965" cy="864096"/>
                    </a:xfrm>
                    <a:prstGeom prst="moon">
                      <a:avLst>
                        <a:gd name="adj" fmla="val 29722"/>
                      </a:avLst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</p:grpSp>
          </p:grpSp>
          <p:sp>
            <p:nvSpPr>
              <p:cNvPr id="918" name="円/楕円 917"/>
              <p:cNvSpPr/>
              <p:nvPr/>
            </p:nvSpPr>
            <p:spPr>
              <a:xfrm>
                <a:off x="7242051" y="1196752"/>
                <a:ext cx="360040" cy="14401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919" name="円/楕円 918"/>
              <p:cNvSpPr/>
              <p:nvPr/>
            </p:nvSpPr>
            <p:spPr>
              <a:xfrm rot="18900000">
                <a:off x="7312250" y="1302955"/>
                <a:ext cx="360040" cy="14401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920" name="円/楕円 919"/>
              <p:cNvSpPr/>
              <p:nvPr/>
            </p:nvSpPr>
            <p:spPr>
              <a:xfrm>
                <a:off x="7473280" y="908720"/>
                <a:ext cx="288032" cy="288032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21" name="円/楕円 920"/>
              <p:cNvSpPr/>
              <p:nvPr/>
            </p:nvSpPr>
            <p:spPr>
              <a:xfrm>
                <a:off x="7545288" y="1052736"/>
                <a:ext cx="144016" cy="144016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22" name="円/楕円 921"/>
              <p:cNvSpPr/>
              <p:nvPr/>
            </p:nvSpPr>
            <p:spPr>
              <a:xfrm>
                <a:off x="7791326" y="908720"/>
                <a:ext cx="288032" cy="288032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23" name="円/楕円 922"/>
              <p:cNvSpPr/>
              <p:nvPr/>
            </p:nvSpPr>
            <p:spPr>
              <a:xfrm>
                <a:off x="7833320" y="1052736"/>
                <a:ext cx="144016" cy="144016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3" name="グループ化 12"/>
          <p:cNvGrpSpPr/>
          <p:nvPr/>
        </p:nvGrpSpPr>
        <p:grpSpPr>
          <a:xfrm>
            <a:off x="7893463" y="5267031"/>
            <a:ext cx="1616298" cy="501846"/>
            <a:chOff x="7893463" y="5267031"/>
            <a:chExt cx="1616298" cy="501846"/>
          </a:xfrm>
        </p:grpSpPr>
        <p:grpSp>
          <p:nvGrpSpPr>
            <p:cNvPr id="620" name="グループ化 619"/>
            <p:cNvGrpSpPr/>
            <p:nvPr/>
          </p:nvGrpSpPr>
          <p:grpSpPr>
            <a:xfrm>
              <a:off x="7893463" y="5267031"/>
              <a:ext cx="1616298" cy="501846"/>
              <a:chOff x="7893463" y="3343059"/>
              <a:chExt cx="1616298" cy="501846"/>
            </a:xfrm>
            <a:solidFill>
              <a:schemeClr val="tx1"/>
            </a:solidFill>
          </p:grpSpPr>
          <p:grpSp>
            <p:nvGrpSpPr>
              <p:cNvPr id="621" name="グループ化 620"/>
              <p:cNvGrpSpPr/>
              <p:nvPr/>
            </p:nvGrpSpPr>
            <p:grpSpPr>
              <a:xfrm>
                <a:off x="8457524" y="3343059"/>
                <a:ext cx="1052237" cy="483480"/>
                <a:chOff x="1280592" y="1052736"/>
                <a:chExt cx="1880599" cy="864096"/>
              </a:xfrm>
              <a:grpFill/>
            </p:grpSpPr>
            <p:sp>
              <p:nvSpPr>
                <p:cNvPr id="639" name="円/楕円 638"/>
                <p:cNvSpPr/>
                <p:nvPr/>
              </p:nvSpPr>
              <p:spPr>
                <a:xfrm>
                  <a:off x="1424608" y="1124744"/>
                  <a:ext cx="360040" cy="360040"/>
                </a:xfrm>
                <a:prstGeom prst="ellipse">
                  <a:avLst/>
                </a:prstGeom>
                <a:grpFill/>
                <a:ln w="571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40" name="円/楕円 639"/>
                <p:cNvSpPr/>
                <p:nvPr/>
              </p:nvSpPr>
              <p:spPr>
                <a:xfrm>
                  <a:off x="1424608" y="1458342"/>
                  <a:ext cx="360040" cy="360040"/>
                </a:xfrm>
                <a:prstGeom prst="ellipse">
                  <a:avLst/>
                </a:prstGeom>
                <a:grpFill/>
                <a:ln w="571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41" name="円/楕円 640"/>
                <p:cNvSpPr/>
                <p:nvPr/>
              </p:nvSpPr>
              <p:spPr>
                <a:xfrm>
                  <a:off x="1723058" y="1052736"/>
                  <a:ext cx="360040" cy="360040"/>
                </a:xfrm>
                <a:prstGeom prst="ellipse">
                  <a:avLst/>
                </a:prstGeom>
                <a:grpFill/>
                <a:ln w="571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42" name="円/楕円 641"/>
                <p:cNvSpPr/>
                <p:nvPr/>
              </p:nvSpPr>
              <p:spPr>
                <a:xfrm>
                  <a:off x="1723058" y="1556792"/>
                  <a:ext cx="360040" cy="360040"/>
                </a:xfrm>
                <a:prstGeom prst="ellipse">
                  <a:avLst/>
                </a:prstGeom>
                <a:grpFill/>
                <a:ln w="571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43" name="円/楕円 642"/>
                <p:cNvSpPr/>
                <p:nvPr/>
              </p:nvSpPr>
              <p:spPr>
                <a:xfrm>
                  <a:off x="2046486" y="1052736"/>
                  <a:ext cx="360040" cy="360040"/>
                </a:xfrm>
                <a:prstGeom prst="ellipse">
                  <a:avLst/>
                </a:prstGeom>
                <a:grpFill/>
                <a:ln w="571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44" name="円/楕円 643"/>
                <p:cNvSpPr/>
                <p:nvPr/>
              </p:nvSpPr>
              <p:spPr>
                <a:xfrm>
                  <a:off x="2046486" y="1556792"/>
                  <a:ext cx="360040" cy="360040"/>
                </a:xfrm>
                <a:prstGeom prst="ellipse">
                  <a:avLst/>
                </a:prstGeom>
                <a:grpFill/>
                <a:ln w="571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45" name="円/楕円 644"/>
                <p:cNvSpPr/>
                <p:nvPr/>
              </p:nvSpPr>
              <p:spPr>
                <a:xfrm>
                  <a:off x="2338834" y="1124744"/>
                  <a:ext cx="360040" cy="360040"/>
                </a:xfrm>
                <a:prstGeom prst="ellipse">
                  <a:avLst/>
                </a:prstGeom>
                <a:grpFill/>
                <a:ln w="571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46" name="円/楕円 645"/>
                <p:cNvSpPr/>
                <p:nvPr/>
              </p:nvSpPr>
              <p:spPr>
                <a:xfrm>
                  <a:off x="2338834" y="1458342"/>
                  <a:ext cx="360040" cy="360040"/>
                </a:xfrm>
                <a:prstGeom prst="ellipse">
                  <a:avLst/>
                </a:prstGeom>
                <a:grpFill/>
                <a:ln w="571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47" name="円/楕円 646"/>
                <p:cNvSpPr/>
                <p:nvPr/>
              </p:nvSpPr>
              <p:spPr>
                <a:xfrm>
                  <a:off x="1280592" y="1196752"/>
                  <a:ext cx="1584176" cy="576064"/>
                </a:xfrm>
                <a:prstGeom prst="ellipse">
                  <a:avLst/>
                </a:prstGeom>
                <a:grpFill/>
                <a:ln w="571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48" name="月 647"/>
                <p:cNvSpPr/>
                <p:nvPr/>
              </p:nvSpPr>
              <p:spPr>
                <a:xfrm rot="15300000">
                  <a:off x="2331132" y="941173"/>
                  <a:ext cx="432048" cy="864096"/>
                </a:xfrm>
                <a:prstGeom prst="moon">
                  <a:avLst>
                    <a:gd name="adj" fmla="val 50930"/>
                  </a:avLst>
                </a:prstGeom>
                <a:grpFill/>
                <a:ln w="571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49" name="月 648"/>
                <p:cNvSpPr/>
                <p:nvPr/>
              </p:nvSpPr>
              <p:spPr>
                <a:xfrm rot="15300000">
                  <a:off x="2452660" y="999570"/>
                  <a:ext cx="552965" cy="864096"/>
                </a:xfrm>
                <a:prstGeom prst="moon">
                  <a:avLst>
                    <a:gd name="adj" fmla="val 50930"/>
                  </a:avLst>
                </a:prstGeom>
                <a:grpFill/>
                <a:ln w="571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622" name="グループ化 621"/>
              <p:cNvGrpSpPr/>
              <p:nvPr/>
            </p:nvGrpSpPr>
            <p:grpSpPr>
              <a:xfrm>
                <a:off x="8578394" y="3463929"/>
                <a:ext cx="310176" cy="140237"/>
                <a:chOff x="5160498" y="966902"/>
                <a:chExt cx="778909" cy="352160"/>
              </a:xfrm>
              <a:grpFill/>
            </p:grpSpPr>
            <p:sp>
              <p:nvSpPr>
                <p:cNvPr id="637" name="弦 636"/>
                <p:cNvSpPr/>
                <p:nvPr/>
              </p:nvSpPr>
              <p:spPr>
                <a:xfrm rot="18000000">
                  <a:off x="5160498" y="966902"/>
                  <a:ext cx="346863" cy="346863"/>
                </a:xfrm>
                <a:prstGeom prst="chord">
                  <a:avLst/>
                </a:prstGeom>
                <a:grpFill/>
                <a:ln w="571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38" name="弦 637"/>
                <p:cNvSpPr/>
                <p:nvPr/>
              </p:nvSpPr>
              <p:spPr>
                <a:xfrm rot="3600000" flipH="1">
                  <a:off x="5592545" y="972200"/>
                  <a:ext cx="346862" cy="346862"/>
                </a:xfrm>
                <a:prstGeom prst="chord">
                  <a:avLst/>
                </a:prstGeom>
                <a:grpFill/>
                <a:ln w="571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623" name="円/楕円 622"/>
              <p:cNvSpPr/>
              <p:nvPr/>
            </p:nvSpPr>
            <p:spPr>
              <a:xfrm>
                <a:off x="8618684" y="3528396"/>
                <a:ext cx="40290" cy="40290"/>
              </a:xfrm>
              <a:prstGeom prst="ellipse">
                <a:avLst/>
              </a:prstGeom>
              <a:grpFill/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4" name="円/楕円 623"/>
              <p:cNvSpPr/>
              <p:nvPr/>
            </p:nvSpPr>
            <p:spPr>
              <a:xfrm>
                <a:off x="8779845" y="3528396"/>
                <a:ext cx="40290" cy="40290"/>
              </a:xfrm>
              <a:prstGeom prst="ellipse">
                <a:avLst/>
              </a:prstGeom>
              <a:grpFill/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5" name="円/楕円 624"/>
              <p:cNvSpPr/>
              <p:nvPr/>
            </p:nvSpPr>
            <p:spPr>
              <a:xfrm>
                <a:off x="8417234" y="3625089"/>
                <a:ext cx="201450" cy="80580"/>
              </a:xfrm>
              <a:prstGeom prst="ellipse">
                <a:avLst/>
              </a:prstGeom>
              <a:grpFill/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26" name="円/楕円 625"/>
              <p:cNvSpPr/>
              <p:nvPr/>
            </p:nvSpPr>
            <p:spPr>
              <a:xfrm rot="18900000">
                <a:off x="8456512" y="3684512"/>
                <a:ext cx="201450" cy="80580"/>
              </a:xfrm>
              <a:prstGeom prst="ellipse">
                <a:avLst/>
              </a:prstGeom>
              <a:grpFill/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627" name="グループ化 626"/>
              <p:cNvGrpSpPr/>
              <p:nvPr/>
            </p:nvGrpSpPr>
            <p:grpSpPr>
              <a:xfrm flipV="1">
                <a:off x="7893463" y="3665379"/>
                <a:ext cx="564062" cy="179526"/>
                <a:chOff x="2072678" y="4077072"/>
                <a:chExt cx="1872209" cy="738552"/>
              </a:xfrm>
              <a:grpFill/>
            </p:grpSpPr>
            <p:grpSp>
              <p:nvGrpSpPr>
                <p:cNvPr id="628" name="グループ化 40"/>
                <p:cNvGrpSpPr/>
                <p:nvPr/>
              </p:nvGrpSpPr>
              <p:grpSpPr>
                <a:xfrm rot="10800000">
                  <a:off x="2072684" y="4533736"/>
                  <a:ext cx="1372388" cy="281888"/>
                  <a:chOff x="3440832" y="3248980"/>
                  <a:chExt cx="1728192" cy="1080120"/>
                </a:xfrm>
                <a:grpFill/>
              </p:grpSpPr>
              <p:sp>
                <p:nvSpPr>
                  <p:cNvPr id="634" name="月 633"/>
                  <p:cNvSpPr/>
                  <p:nvPr/>
                </p:nvSpPr>
                <p:spPr>
                  <a:xfrm rot="5400000">
                    <a:off x="4124908" y="3861048"/>
                    <a:ext cx="360040" cy="576064"/>
                  </a:xfrm>
                  <a:prstGeom prst="moon">
                    <a:avLst>
                      <a:gd name="adj" fmla="val 23545"/>
                    </a:avLst>
                  </a:prstGeom>
                  <a:grpFill/>
                  <a:ln w="571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635" name="月 634"/>
                  <p:cNvSpPr/>
                  <p:nvPr/>
                </p:nvSpPr>
                <p:spPr>
                  <a:xfrm rot="5400000">
                    <a:off x="3944888" y="3392996"/>
                    <a:ext cx="720080" cy="1152128"/>
                  </a:xfrm>
                  <a:prstGeom prst="moon">
                    <a:avLst>
                      <a:gd name="adj" fmla="val 23545"/>
                    </a:avLst>
                  </a:prstGeom>
                  <a:grpFill/>
                  <a:ln w="571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636" name="月 635"/>
                  <p:cNvSpPr/>
                  <p:nvPr/>
                </p:nvSpPr>
                <p:spPr>
                  <a:xfrm rot="5400000">
                    <a:off x="3764868" y="2924944"/>
                    <a:ext cx="1080120" cy="1728192"/>
                  </a:xfrm>
                  <a:prstGeom prst="moon">
                    <a:avLst>
                      <a:gd name="adj" fmla="val 23545"/>
                    </a:avLst>
                  </a:prstGeom>
                  <a:grpFill/>
                  <a:ln w="571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629" name="グループ化 49"/>
                <p:cNvGrpSpPr/>
                <p:nvPr/>
              </p:nvGrpSpPr>
              <p:grpSpPr>
                <a:xfrm>
                  <a:off x="2301414" y="4308851"/>
                  <a:ext cx="1143656" cy="234906"/>
                  <a:chOff x="3584848" y="3429000"/>
                  <a:chExt cx="1440160" cy="900100"/>
                </a:xfrm>
                <a:grpFill/>
              </p:grpSpPr>
              <p:sp>
                <p:nvSpPr>
                  <p:cNvPr id="631" name="月 630"/>
                  <p:cNvSpPr/>
                  <p:nvPr/>
                </p:nvSpPr>
                <p:spPr>
                  <a:xfrm rot="5400000">
                    <a:off x="4214918" y="4095074"/>
                    <a:ext cx="180020" cy="288032"/>
                  </a:xfrm>
                  <a:prstGeom prst="moon">
                    <a:avLst>
                      <a:gd name="adj" fmla="val 23545"/>
                    </a:avLst>
                  </a:prstGeom>
                  <a:grpFill/>
                  <a:ln w="571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632" name="月 631"/>
                  <p:cNvSpPr/>
                  <p:nvPr/>
                </p:nvSpPr>
                <p:spPr>
                  <a:xfrm rot="5400000">
                    <a:off x="4034898" y="3627022"/>
                    <a:ext cx="540060" cy="864096"/>
                  </a:xfrm>
                  <a:prstGeom prst="moon">
                    <a:avLst>
                      <a:gd name="adj" fmla="val 23545"/>
                    </a:avLst>
                  </a:prstGeom>
                  <a:grpFill/>
                  <a:ln w="571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633" name="月 632"/>
                  <p:cNvSpPr/>
                  <p:nvPr/>
                </p:nvSpPr>
                <p:spPr>
                  <a:xfrm rot="5400000">
                    <a:off x="3854878" y="3158970"/>
                    <a:ext cx="900100" cy="1440160"/>
                  </a:xfrm>
                  <a:prstGeom prst="moon">
                    <a:avLst>
                      <a:gd name="adj" fmla="val 23545"/>
                    </a:avLst>
                  </a:prstGeom>
                  <a:grpFill/>
                  <a:ln w="571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630" name="月 629"/>
                <p:cNvSpPr/>
                <p:nvPr/>
              </p:nvSpPr>
              <p:spPr>
                <a:xfrm rot="5400000">
                  <a:off x="2775439" y="3374311"/>
                  <a:ext cx="466687" cy="1872209"/>
                </a:xfrm>
                <a:prstGeom prst="moon">
                  <a:avLst>
                    <a:gd name="adj" fmla="val 17663"/>
                  </a:avLst>
                </a:prstGeom>
                <a:grpFill/>
                <a:ln w="571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</p:grpSp>
        <p:grpSp>
          <p:nvGrpSpPr>
            <p:cNvPr id="942" name="グループ化 941"/>
            <p:cNvGrpSpPr/>
            <p:nvPr/>
          </p:nvGrpSpPr>
          <p:grpSpPr>
            <a:xfrm>
              <a:off x="7893463" y="5267031"/>
              <a:ext cx="1616298" cy="501846"/>
              <a:chOff x="7893463" y="3343059"/>
              <a:chExt cx="1616298" cy="501846"/>
            </a:xfrm>
          </p:grpSpPr>
          <p:grpSp>
            <p:nvGrpSpPr>
              <p:cNvPr id="943" name="グループ化 942"/>
              <p:cNvGrpSpPr/>
              <p:nvPr/>
            </p:nvGrpSpPr>
            <p:grpSpPr>
              <a:xfrm>
                <a:off x="8457524" y="3343059"/>
                <a:ext cx="1052237" cy="483480"/>
                <a:chOff x="1280592" y="1052736"/>
                <a:chExt cx="1880599" cy="864096"/>
              </a:xfrm>
              <a:solidFill>
                <a:srgbClr val="00B0F0"/>
              </a:solidFill>
            </p:grpSpPr>
            <p:sp>
              <p:nvSpPr>
                <p:cNvPr id="961" name="円/楕円 960"/>
                <p:cNvSpPr/>
                <p:nvPr/>
              </p:nvSpPr>
              <p:spPr>
                <a:xfrm>
                  <a:off x="1424608" y="1124744"/>
                  <a:ext cx="360040" cy="36004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62" name="円/楕円 961"/>
                <p:cNvSpPr/>
                <p:nvPr/>
              </p:nvSpPr>
              <p:spPr>
                <a:xfrm>
                  <a:off x="1424608" y="1458342"/>
                  <a:ext cx="360040" cy="36004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63" name="円/楕円 962"/>
                <p:cNvSpPr/>
                <p:nvPr/>
              </p:nvSpPr>
              <p:spPr>
                <a:xfrm>
                  <a:off x="1723058" y="1052736"/>
                  <a:ext cx="360040" cy="36004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64" name="円/楕円 963"/>
                <p:cNvSpPr/>
                <p:nvPr/>
              </p:nvSpPr>
              <p:spPr>
                <a:xfrm>
                  <a:off x="1723058" y="1556792"/>
                  <a:ext cx="360040" cy="36004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65" name="円/楕円 964"/>
                <p:cNvSpPr/>
                <p:nvPr/>
              </p:nvSpPr>
              <p:spPr>
                <a:xfrm>
                  <a:off x="2046486" y="1052736"/>
                  <a:ext cx="360040" cy="36004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66" name="円/楕円 965"/>
                <p:cNvSpPr/>
                <p:nvPr/>
              </p:nvSpPr>
              <p:spPr>
                <a:xfrm>
                  <a:off x="2046486" y="1556792"/>
                  <a:ext cx="360040" cy="36004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67" name="円/楕円 966"/>
                <p:cNvSpPr/>
                <p:nvPr/>
              </p:nvSpPr>
              <p:spPr>
                <a:xfrm>
                  <a:off x="2338834" y="1124744"/>
                  <a:ext cx="360040" cy="36004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68" name="円/楕円 967"/>
                <p:cNvSpPr/>
                <p:nvPr/>
              </p:nvSpPr>
              <p:spPr>
                <a:xfrm>
                  <a:off x="2338834" y="1458342"/>
                  <a:ext cx="360040" cy="36004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69" name="円/楕円 968"/>
                <p:cNvSpPr/>
                <p:nvPr/>
              </p:nvSpPr>
              <p:spPr>
                <a:xfrm>
                  <a:off x="1280592" y="1196752"/>
                  <a:ext cx="1584176" cy="576064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70" name="月 969"/>
                <p:cNvSpPr/>
                <p:nvPr/>
              </p:nvSpPr>
              <p:spPr>
                <a:xfrm rot="15300000">
                  <a:off x="2331132" y="941173"/>
                  <a:ext cx="432048" cy="864096"/>
                </a:xfrm>
                <a:prstGeom prst="moon">
                  <a:avLst>
                    <a:gd name="adj" fmla="val 5093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971" name="月 970"/>
                <p:cNvSpPr/>
                <p:nvPr/>
              </p:nvSpPr>
              <p:spPr>
                <a:xfrm rot="15300000">
                  <a:off x="2452660" y="999570"/>
                  <a:ext cx="552965" cy="864096"/>
                </a:xfrm>
                <a:prstGeom prst="moon">
                  <a:avLst>
                    <a:gd name="adj" fmla="val 5093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944" name="グループ化 943"/>
              <p:cNvGrpSpPr/>
              <p:nvPr/>
            </p:nvGrpSpPr>
            <p:grpSpPr>
              <a:xfrm>
                <a:off x="8578394" y="3463929"/>
                <a:ext cx="310176" cy="140237"/>
                <a:chOff x="5160498" y="966902"/>
                <a:chExt cx="778909" cy="352160"/>
              </a:xfrm>
            </p:grpSpPr>
            <p:sp>
              <p:nvSpPr>
                <p:cNvPr id="959" name="弦 958"/>
                <p:cNvSpPr/>
                <p:nvPr/>
              </p:nvSpPr>
              <p:spPr>
                <a:xfrm rot="18000000">
                  <a:off x="5160498" y="966902"/>
                  <a:ext cx="346863" cy="346863"/>
                </a:xfrm>
                <a:prstGeom prst="chord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60" name="弦 959"/>
                <p:cNvSpPr/>
                <p:nvPr/>
              </p:nvSpPr>
              <p:spPr>
                <a:xfrm rot="3600000" flipH="1">
                  <a:off x="5592545" y="972200"/>
                  <a:ext cx="346862" cy="346862"/>
                </a:xfrm>
                <a:prstGeom prst="chord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945" name="円/楕円 944"/>
              <p:cNvSpPr/>
              <p:nvPr/>
            </p:nvSpPr>
            <p:spPr>
              <a:xfrm>
                <a:off x="8618684" y="3528396"/>
                <a:ext cx="40290" cy="40290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46" name="円/楕円 945"/>
              <p:cNvSpPr/>
              <p:nvPr/>
            </p:nvSpPr>
            <p:spPr>
              <a:xfrm>
                <a:off x="8779845" y="3528396"/>
                <a:ext cx="40290" cy="40290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47" name="円/楕円 946"/>
              <p:cNvSpPr/>
              <p:nvPr/>
            </p:nvSpPr>
            <p:spPr>
              <a:xfrm>
                <a:off x="8417234" y="3625089"/>
                <a:ext cx="201450" cy="80580"/>
              </a:xfrm>
              <a:prstGeom prst="ellipse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948" name="円/楕円 947"/>
              <p:cNvSpPr/>
              <p:nvPr/>
            </p:nvSpPr>
            <p:spPr>
              <a:xfrm rot="18900000">
                <a:off x="8456512" y="3684512"/>
                <a:ext cx="201450" cy="80580"/>
              </a:xfrm>
              <a:prstGeom prst="ellipse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949" name="グループ化 948"/>
              <p:cNvGrpSpPr/>
              <p:nvPr/>
            </p:nvGrpSpPr>
            <p:grpSpPr>
              <a:xfrm flipV="1">
                <a:off x="7893463" y="3665379"/>
                <a:ext cx="564062" cy="179526"/>
                <a:chOff x="2072678" y="4077072"/>
                <a:chExt cx="1872209" cy="738552"/>
              </a:xfrm>
            </p:grpSpPr>
            <p:grpSp>
              <p:nvGrpSpPr>
                <p:cNvPr id="950" name="グループ化 40"/>
                <p:cNvGrpSpPr/>
                <p:nvPr/>
              </p:nvGrpSpPr>
              <p:grpSpPr>
                <a:xfrm rot="10800000">
                  <a:off x="2072684" y="4533736"/>
                  <a:ext cx="1372388" cy="281888"/>
                  <a:chOff x="3440832" y="3248980"/>
                  <a:chExt cx="1728192" cy="1080120"/>
                </a:xfrm>
                <a:solidFill>
                  <a:srgbClr val="00B0F0"/>
                </a:solidFill>
              </p:grpSpPr>
              <p:sp>
                <p:nvSpPr>
                  <p:cNvPr id="956" name="月 955"/>
                  <p:cNvSpPr/>
                  <p:nvPr/>
                </p:nvSpPr>
                <p:spPr>
                  <a:xfrm rot="5400000">
                    <a:off x="4124908" y="3861048"/>
                    <a:ext cx="360040" cy="576064"/>
                  </a:xfrm>
                  <a:prstGeom prst="moon">
                    <a:avLst>
                      <a:gd name="adj" fmla="val 23545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957" name="月 956"/>
                  <p:cNvSpPr/>
                  <p:nvPr/>
                </p:nvSpPr>
                <p:spPr>
                  <a:xfrm rot="5400000">
                    <a:off x="3944888" y="3392996"/>
                    <a:ext cx="720080" cy="1152128"/>
                  </a:xfrm>
                  <a:prstGeom prst="moon">
                    <a:avLst>
                      <a:gd name="adj" fmla="val 23545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958" name="月 957"/>
                  <p:cNvSpPr/>
                  <p:nvPr/>
                </p:nvSpPr>
                <p:spPr>
                  <a:xfrm rot="5400000">
                    <a:off x="3764868" y="2924944"/>
                    <a:ext cx="1080120" cy="1728192"/>
                  </a:xfrm>
                  <a:prstGeom prst="moon">
                    <a:avLst>
                      <a:gd name="adj" fmla="val 23545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951" name="グループ化 49"/>
                <p:cNvGrpSpPr/>
                <p:nvPr/>
              </p:nvGrpSpPr>
              <p:grpSpPr>
                <a:xfrm>
                  <a:off x="2301414" y="4308851"/>
                  <a:ext cx="1143656" cy="234906"/>
                  <a:chOff x="3584848" y="3429000"/>
                  <a:chExt cx="1440160" cy="900100"/>
                </a:xfrm>
                <a:solidFill>
                  <a:srgbClr val="00B0F0"/>
                </a:solidFill>
              </p:grpSpPr>
              <p:sp>
                <p:nvSpPr>
                  <p:cNvPr id="953" name="月 952"/>
                  <p:cNvSpPr/>
                  <p:nvPr/>
                </p:nvSpPr>
                <p:spPr>
                  <a:xfrm rot="5400000">
                    <a:off x="4214918" y="4095074"/>
                    <a:ext cx="180020" cy="288032"/>
                  </a:xfrm>
                  <a:prstGeom prst="moon">
                    <a:avLst>
                      <a:gd name="adj" fmla="val 23545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954" name="月 953"/>
                  <p:cNvSpPr/>
                  <p:nvPr/>
                </p:nvSpPr>
                <p:spPr>
                  <a:xfrm rot="5400000">
                    <a:off x="4034898" y="3627022"/>
                    <a:ext cx="540060" cy="864096"/>
                  </a:xfrm>
                  <a:prstGeom prst="moon">
                    <a:avLst>
                      <a:gd name="adj" fmla="val 23545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955" name="月 954"/>
                  <p:cNvSpPr/>
                  <p:nvPr/>
                </p:nvSpPr>
                <p:spPr>
                  <a:xfrm rot="5400000">
                    <a:off x="3854878" y="3158970"/>
                    <a:ext cx="900100" cy="1440160"/>
                  </a:xfrm>
                  <a:prstGeom prst="moon">
                    <a:avLst>
                      <a:gd name="adj" fmla="val 23545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952" name="月 951"/>
                <p:cNvSpPr/>
                <p:nvPr/>
              </p:nvSpPr>
              <p:spPr>
                <a:xfrm rot="5400000">
                  <a:off x="2775439" y="3374311"/>
                  <a:ext cx="466687" cy="1872209"/>
                </a:xfrm>
                <a:prstGeom prst="moon">
                  <a:avLst>
                    <a:gd name="adj" fmla="val 17663"/>
                  </a:avLst>
                </a:prstGeom>
                <a:solidFill>
                  <a:srgbClr val="00B0F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28805353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2" name="グループ化 261"/>
          <p:cNvGrpSpPr/>
          <p:nvPr/>
        </p:nvGrpSpPr>
        <p:grpSpPr>
          <a:xfrm>
            <a:off x="2255080" y="3130246"/>
            <a:ext cx="1626540" cy="851205"/>
            <a:chOff x="920552" y="2492896"/>
            <a:chExt cx="1944213" cy="1368152"/>
          </a:xfrm>
        </p:grpSpPr>
        <p:grpSp>
          <p:nvGrpSpPr>
            <p:cNvPr id="126" name="グループ化 125"/>
            <p:cNvGrpSpPr/>
            <p:nvPr/>
          </p:nvGrpSpPr>
          <p:grpSpPr>
            <a:xfrm>
              <a:off x="920552" y="2492896"/>
              <a:ext cx="1944213" cy="648072"/>
              <a:chOff x="4448947" y="332656"/>
              <a:chExt cx="3312368" cy="1296144"/>
            </a:xfrm>
            <a:solidFill>
              <a:srgbClr val="00B0F0"/>
            </a:solidFill>
          </p:grpSpPr>
          <p:grpSp>
            <p:nvGrpSpPr>
              <p:cNvPr id="125" name="グループ化 124"/>
              <p:cNvGrpSpPr/>
              <p:nvPr/>
            </p:nvGrpSpPr>
            <p:grpSpPr>
              <a:xfrm>
                <a:off x="4448947" y="332656"/>
                <a:ext cx="1728190" cy="998509"/>
                <a:chOff x="4448946" y="332656"/>
                <a:chExt cx="2385265" cy="998509"/>
              </a:xfrm>
              <a:grpFill/>
            </p:grpSpPr>
            <p:sp>
              <p:nvSpPr>
                <p:cNvPr id="115" name="月 114"/>
                <p:cNvSpPr/>
                <p:nvPr/>
              </p:nvSpPr>
              <p:spPr>
                <a:xfrm rot="5400000">
                  <a:off x="5469788" y="17922"/>
                  <a:ext cx="343582" cy="1431159"/>
                </a:xfrm>
                <a:prstGeom prst="moon">
                  <a:avLst>
                    <a:gd name="adj" fmla="val 7231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6" name="月 115"/>
                <p:cNvSpPr/>
                <p:nvPr/>
              </p:nvSpPr>
              <p:spPr>
                <a:xfrm rot="5400000">
                  <a:off x="5355261" y="-573659"/>
                  <a:ext cx="572636" cy="2385265"/>
                </a:xfrm>
                <a:prstGeom prst="moon">
                  <a:avLst>
                    <a:gd name="adj" fmla="val 4233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0" name="月 109"/>
                <p:cNvSpPr/>
                <p:nvPr/>
              </p:nvSpPr>
              <p:spPr>
                <a:xfrm rot="16200000">
                  <a:off x="5765578" y="510530"/>
                  <a:ext cx="229054" cy="954106"/>
                </a:xfrm>
                <a:prstGeom prst="moon">
                  <a:avLst>
                    <a:gd name="adj" fmla="val 1031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1" name="月 110"/>
                <p:cNvSpPr/>
                <p:nvPr/>
              </p:nvSpPr>
              <p:spPr>
                <a:xfrm rot="16200000">
                  <a:off x="5651050" y="148005"/>
                  <a:ext cx="458109" cy="1908212"/>
                </a:xfrm>
                <a:prstGeom prst="moon">
                  <a:avLst>
                    <a:gd name="adj" fmla="val 6018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12" name="月 111"/>
              <p:cNvSpPr/>
              <p:nvPr/>
            </p:nvSpPr>
            <p:spPr>
              <a:xfrm rot="16200000">
                <a:off x="5727260" y="-405255"/>
                <a:ext cx="755742" cy="3312368"/>
              </a:xfrm>
              <a:prstGeom prst="moon">
                <a:avLst>
                  <a:gd name="adj" fmla="val 3703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27" name="グループ化 126"/>
            <p:cNvGrpSpPr/>
            <p:nvPr/>
          </p:nvGrpSpPr>
          <p:grpSpPr>
            <a:xfrm flipV="1">
              <a:off x="920552" y="3212976"/>
              <a:ext cx="1944213" cy="648072"/>
              <a:chOff x="4448947" y="332656"/>
              <a:chExt cx="3312368" cy="1296144"/>
            </a:xfrm>
            <a:solidFill>
              <a:srgbClr val="00B0F0"/>
            </a:solidFill>
          </p:grpSpPr>
          <p:grpSp>
            <p:nvGrpSpPr>
              <p:cNvPr id="128" name="グループ化 127"/>
              <p:cNvGrpSpPr/>
              <p:nvPr/>
            </p:nvGrpSpPr>
            <p:grpSpPr>
              <a:xfrm>
                <a:off x="4448947" y="332656"/>
                <a:ext cx="1728190" cy="998509"/>
                <a:chOff x="4448946" y="332656"/>
                <a:chExt cx="2385265" cy="998509"/>
              </a:xfrm>
              <a:grpFill/>
            </p:grpSpPr>
            <p:sp>
              <p:nvSpPr>
                <p:cNvPr id="130" name="月 129"/>
                <p:cNvSpPr/>
                <p:nvPr/>
              </p:nvSpPr>
              <p:spPr>
                <a:xfrm rot="5400000">
                  <a:off x="5469788" y="17922"/>
                  <a:ext cx="343582" cy="1431159"/>
                </a:xfrm>
                <a:prstGeom prst="moon">
                  <a:avLst>
                    <a:gd name="adj" fmla="val 7231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1" name="月 130"/>
                <p:cNvSpPr/>
                <p:nvPr/>
              </p:nvSpPr>
              <p:spPr>
                <a:xfrm rot="5400000">
                  <a:off x="5355261" y="-573659"/>
                  <a:ext cx="572636" cy="2385265"/>
                </a:xfrm>
                <a:prstGeom prst="moon">
                  <a:avLst>
                    <a:gd name="adj" fmla="val 4233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2" name="月 131"/>
                <p:cNvSpPr/>
                <p:nvPr/>
              </p:nvSpPr>
              <p:spPr>
                <a:xfrm rot="16200000">
                  <a:off x="5765578" y="510530"/>
                  <a:ext cx="229054" cy="954106"/>
                </a:xfrm>
                <a:prstGeom prst="moon">
                  <a:avLst>
                    <a:gd name="adj" fmla="val 1031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3" name="月 132"/>
                <p:cNvSpPr/>
                <p:nvPr/>
              </p:nvSpPr>
              <p:spPr>
                <a:xfrm rot="16200000">
                  <a:off x="5651050" y="148005"/>
                  <a:ext cx="458109" cy="1908212"/>
                </a:xfrm>
                <a:prstGeom prst="moon">
                  <a:avLst>
                    <a:gd name="adj" fmla="val 6018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29" name="月 128"/>
              <p:cNvSpPr/>
              <p:nvPr/>
            </p:nvSpPr>
            <p:spPr>
              <a:xfrm rot="16200000">
                <a:off x="5727260" y="-405255"/>
                <a:ext cx="755742" cy="3312368"/>
              </a:xfrm>
              <a:prstGeom prst="moon">
                <a:avLst>
                  <a:gd name="adj" fmla="val 3703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263" name="グループ化 262"/>
          <p:cNvGrpSpPr/>
          <p:nvPr/>
        </p:nvGrpSpPr>
        <p:grpSpPr>
          <a:xfrm>
            <a:off x="4177959" y="3125987"/>
            <a:ext cx="1460842" cy="746640"/>
            <a:chOff x="7041232" y="581862"/>
            <a:chExt cx="1746152" cy="1200083"/>
          </a:xfrm>
        </p:grpSpPr>
        <p:grpSp>
          <p:nvGrpSpPr>
            <p:cNvPr id="134" name="グループ化 133"/>
            <p:cNvGrpSpPr/>
            <p:nvPr/>
          </p:nvGrpSpPr>
          <p:grpSpPr>
            <a:xfrm>
              <a:off x="7041232" y="657225"/>
              <a:ext cx="1746152" cy="495722"/>
              <a:chOff x="4448947" y="332656"/>
              <a:chExt cx="3312368" cy="1296144"/>
            </a:xfrm>
            <a:solidFill>
              <a:srgbClr val="00B0F0"/>
            </a:solidFill>
          </p:grpSpPr>
          <p:grpSp>
            <p:nvGrpSpPr>
              <p:cNvPr id="135" name="グループ化 134"/>
              <p:cNvGrpSpPr/>
              <p:nvPr/>
            </p:nvGrpSpPr>
            <p:grpSpPr>
              <a:xfrm>
                <a:off x="4448947" y="332656"/>
                <a:ext cx="1728190" cy="998509"/>
                <a:chOff x="4448946" y="332656"/>
                <a:chExt cx="2385265" cy="998509"/>
              </a:xfrm>
              <a:grpFill/>
            </p:grpSpPr>
            <p:sp>
              <p:nvSpPr>
                <p:cNvPr id="137" name="月 136"/>
                <p:cNvSpPr/>
                <p:nvPr/>
              </p:nvSpPr>
              <p:spPr>
                <a:xfrm rot="5400000">
                  <a:off x="5469788" y="17922"/>
                  <a:ext cx="343582" cy="1431159"/>
                </a:xfrm>
                <a:prstGeom prst="moon">
                  <a:avLst>
                    <a:gd name="adj" fmla="val 7231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8" name="月 137"/>
                <p:cNvSpPr/>
                <p:nvPr/>
              </p:nvSpPr>
              <p:spPr>
                <a:xfrm rot="5400000">
                  <a:off x="5355261" y="-573659"/>
                  <a:ext cx="572636" cy="2385265"/>
                </a:xfrm>
                <a:prstGeom prst="moon">
                  <a:avLst>
                    <a:gd name="adj" fmla="val 4233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9" name="月 138"/>
                <p:cNvSpPr/>
                <p:nvPr/>
              </p:nvSpPr>
              <p:spPr>
                <a:xfrm rot="16200000">
                  <a:off x="5765578" y="510530"/>
                  <a:ext cx="229054" cy="954106"/>
                </a:xfrm>
                <a:prstGeom prst="moon">
                  <a:avLst>
                    <a:gd name="adj" fmla="val 1031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0" name="月 139"/>
                <p:cNvSpPr/>
                <p:nvPr/>
              </p:nvSpPr>
              <p:spPr>
                <a:xfrm rot="16200000">
                  <a:off x="5651050" y="148005"/>
                  <a:ext cx="458109" cy="1908212"/>
                </a:xfrm>
                <a:prstGeom prst="moon">
                  <a:avLst>
                    <a:gd name="adj" fmla="val 6018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36" name="月 135"/>
              <p:cNvSpPr/>
              <p:nvPr/>
            </p:nvSpPr>
            <p:spPr>
              <a:xfrm rot="16200000">
                <a:off x="5727260" y="-405255"/>
                <a:ext cx="755742" cy="3312368"/>
              </a:xfrm>
              <a:prstGeom prst="moon">
                <a:avLst>
                  <a:gd name="adj" fmla="val 3703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41" name="グループ化 140"/>
            <p:cNvGrpSpPr/>
            <p:nvPr/>
          </p:nvGrpSpPr>
          <p:grpSpPr>
            <a:xfrm flipV="1">
              <a:off x="7041232" y="1196752"/>
              <a:ext cx="1746152" cy="495722"/>
              <a:chOff x="4448947" y="332656"/>
              <a:chExt cx="3312368" cy="1296144"/>
            </a:xfrm>
            <a:solidFill>
              <a:srgbClr val="00B0F0"/>
            </a:solidFill>
          </p:grpSpPr>
          <p:grpSp>
            <p:nvGrpSpPr>
              <p:cNvPr id="142" name="グループ化 141"/>
              <p:cNvGrpSpPr/>
              <p:nvPr/>
            </p:nvGrpSpPr>
            <p:grpSpPr>
              <a:xfrm>
                <a:off x="4448947" y="332656"/>
                <a:ext cx="1728190" cy="998509"/>
                <a:chOff x="4448946" y="332656"/>
                <a:chExt cx="2385265" cy="998509"/>
              </a:xfrm>
              <a:grpFill/>
            </p:grpSpPr>
            <p:sp>
              <p:nvSpPr>
                <p:cNvPr id="144" name="月 143"/>
                <p:cNvSpPr/>
                <p:nvPr/>
              </p:nvSpPr>
              <p:spPr>
                <a:xfrm rot="5400000">
                  <a:off x="5469788" y="17922"/>
                  <a:ext cx="343582" cy="1431159"/>
                </a:xfrm>
                <a:prstGeom prst="moon">
                  <a:avLst>
                    <a:gd name="adj" fmla="val 7231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5" name="月 144"/>
                <p:cNvSpPr/>
                <p:nvPr/>
              </p:nvSpPr>
              <p:spPr>
                <a:xfrm rot="5400000">
                  <a:off x="5355261" y="-573659"/>
                  <a:ext cx="572636" cy="2385265"/>
                </a:xfrm>
                <a:prstGeom prst="moon">
                  <a:avLst>
                    <a:gd name="adj" fmla="val 4233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6" name="月 145"/>
                <p:cNvSpPr/>
                <p:nvPr/>
              </p:nvSpPr>
              <p:spPr>
                <a:xfrm rot="16200000">
                  <a:off x="5765578" y="510530"/>
                  <a:ext cx="229054" cy="954106"/>
                </a:xfrm>
                <a:prstGeom prst="moon">
                  <a:avLst>
                    <a:gd name="adj" fmla="val 1031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7" name="月 146"/>
                <p:cNvSpPr/>
                <p:nvPr/>
              </p:nvSpPr>
              <p:spPr>
                <a:xfrm rot="16200000">
                  <a:off x="5651050" y="148005"/>
                  <a:ext cx="458109" cy="1908212"/>
                </a:xfrm>
                <a:prstGeom prst="moon">
                  <a:avLst>
                    <a:gd name="adj" fmla="val 6018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43" name="月 142"/>
              <p:cNvSpPr/>
              <p:nvPr/>
            </p:nvSpPr>
            <p:spPr>
              <a:xfrm rot="16200000">
                <a:off x="5727260" y="-405255"/>
                <a:ext cx="755742" cy="3312368"/>
              </a:xfrm>
              <a:prstGeom prst="moon">
                <a:avLst>
                  <a:gd name="adj" fmla="val 3703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48" name="グループ化 147"/>
            <p:cNvGrpSpPr/>
            <p:nvPr/>
          </p:nvGrpSpPr>
          <p:grpSpPr>
            <a:xfrm rot="900000">
              <a:off x="7862941" y="581862"/>
              <a:ext cx="857858" cy="341834"/>
              <a:chOff x="4448947" y="332656"/>
              <a:chExt cx="3312368" cy="1296144"/>
            </a:xfrm>
            <a:solidFill>
              <a:srgbClr val="00B0F0"/>
            </a:solidFill>
          </p:grpSpPr>
          <p:grpSp>
            <p:nvGrpSpPr>
              <p:cNvPr id="149" name="グループ化 148"/>
              <p:cNvGrpSpPr/>
              <p:nvPr/>
            </p:nvGrpSpPr>
            <p:grpSpPr>
              <a:xfrm>
                <a:off x="4448947" y="332656"/>
                <a:ext cx="1728190" cy="998509"/>
                <a:chOff x="4448946" y="332656"/>
                <a:chExt cx="2385265" cy="998509"/>
              </a:xfrm>
              <a:grpFill/>
            </p:grpSpPr>
            <p:sp>
              <p:nvSpPr>
                <p:cNvPr id="151" name="月 150"/>
                <p:cNvSpPr/>
                <p:nvPr/>
              </p:nvSpPr>
              <p:spPr>
                <a:xfrm rot="5400000">
                  <a:off x="5469788" y="17922"/>
                  <a:ext cx="343582" cy="1431159"/>
                </a:xfrm>
                <a:prstGeom prst="moon">
                  <a:avLst>
                    <a:gd name="adj" fmla="val 7231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2" name="月 151"/>
                <p:cNvSpPr/>
                <p:nvPr/>
              </p:nvSpPr>
              <p:spPr>
                <a:xfrm rot="5400000">
                  <a:off x="5355261" y="-573659"/>
                  <a:ext cx="572636" cy="2385265"/>
                </a:xfrm>
                <a:prstGeom prst="moon">
                  <a:avLst>
                    <a:gd name="adj" fmla="val 4233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3" name="月 152"/>
                <p:cNvSpPr/>
                <p:nvPr/>
              </p:nvSpPr>
              <p:spPr>
                <a:xfrm rot="16200000">
                  <a:off x="5765578" y="510530"/>
                  <a:ext cx="229054" cy="954106"/>
                </a:xfrm>
                <a:prstGeom prst="moon">
                  <a:avLst>
                    <a:gd name="adj" fmla="val 1031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4" name="月 153"/>
                <p:cNvSpPr/>
                <p:nvPr/>
              </p:nvSpPr>
              <p:spPr>
                <a:xfrm rot="16200000">
                  <a:off x="5651050" y="148005"/>
                  <a:ext cx="458109" cy="1908212"/>
                </a:xfrm>
                <a:prstGeom prst="moon">
                  <a:avLst>
                    <a:gd name="adj" fmla="val 6018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50" name="月 149"/>
              <p:cNvSpPr/>
              <p:nvPr/>
            </p:nvSpPr>
            <p:spPr>
              <a:xfrm rot="16200000">
                <a:off x="5727260" y="-405255"/>
                <a:ext cx="755742" cy="3312368"/>
              </a:xfrm>
              <a:prstGeom prst="moon">
                <a:avLst>
                  <a:gd name="adj" fmla="val 3703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55" name="グループ化 154"/>
            <p:cNvGrpSpPr/>
            <p:nvPr/>
          </p:nvGrpSpPr>
          <p:grpSpPr>
            <a:xfrm rot="19800000" flipV="1">
              <a:off x="7777919" y="1440111"/>
              <a:ext cx="857858" cy="341834"/>
              <a:chOff x="4448947" y="332656"/>
              <a:chExt cx="3312368" cy="1296144"/>
            </a:xfrm>
            <a:solidFill>
              <a:srgbClr val="00B0F0"/>
            </a:solidFill>
          </p:grpSpPr>
          <p:grpSp>
            <p:nvGrpSpPr>
              <p:cNvPr id="156" name="グループ化 155"/>
              <p:cNvGrpSpPr/>
              <p:nvPr/>
            </p:nvGrpSpPr>
            <p:grpSpPr>
              <a:xfrm>
                <a:off x="4448947" y="332656"/>
                <a:ext cx="1728190" cy="998509"/>
                <a:chOff x="4448946" y="332656"/>
                <a:chExt cx="2385265" cy="998509"/>
              </a:xfrm>
              <a:grpFill/>
            </p:grpSpPr>
            <p:sp>
              <p:nvSpPr>
                <p:cNvPr id="158" name="月 157"/>
                <p:cNvSpPr/>
                <p:nvPr/>
              </p:nvSpPr>
              <p:spPr>
                <a:xfrm rot="5400000">
                  <a:off x="5469788" y="17922"/>
                  <a:ext cx="343582" cy="1431159"/>
                </a:xfrm>
                <a:prstGeom prst="moon">
                  <a:avLst>
                    <a:gd name="adj" fmla="val 7231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9" name="月 158"/>
                <p:cNvSpPr/>
                <p:nvPr/>
              </p:nvSpPr>
              <p:spPr>
                <a:xfrm rot="5400000">
                  <a:off x="5355261" y="-573659"/>
                  <a:ext cx="572636" cy="2385265"/>
                </a:xfrm>
                <a:prstGeom prst="moon">
                  <a:avLst>
                    <a:gd name="adj" fmla="val 4233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0" name="月 159"/>
                <p:cNvSpPr/>
                <p:nvPr/>
              </p:nvSpPr>
              <p:spPr>
                <a:xfrm rot="16200000">
                  <a:off x="5765578" y="510530"/>
                  <a:ext cx="229054" cy="954106"/>
                </a:xfrm>
                <a:prstGeom prst="moon">
                  <a:avLst>
                    <a:gd name="adj" fmla="val 1031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1" name="月 160"/>
                <p:cNvSpPr/>
                <p:nvPr/>
              </p:nvSpPr>
              <p:spPr>
                <a:xfrm rot="16200000">
                  <a:off x="5651050" y="148005"/>
                  <a:ext cx="458109" cy="1908212"/>
                </a:xfrm>
                <a:prstGeom prst="moon">
                  <a:avLst>
                    <a:gd name="adj" fmla="val 6018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57" name="月 156"/>
              <p:cNvSpPr/>
              <p:nvPr/>
            </p:nvSpPr>
            <p:spPr>
              <a:xfrm rot="16200000">
                <a:off x="5727260" y="-405255"/>
                <a:ext cx="755742" cy="3312368"/>
              </a:xfrm>
              <a:prstGeom prst="moon">
                <a:avLst>
                  <a:gd name="adj" fmla="val 3703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479" name="グループ化 478"/>
          <p:cNvGrpSpPr/>
          <p:nvPr/>
        </p:nvGrpSpPr>
        <p:grpSpPr>
          <a:xfrm>
            <a:off x="6042858" y="3305693"/>
            <a:ext cx="1523802" cy="492803"/>
            <a:chOff x="2216696" y="4293096"/>
            <a:chExt cx="1872209" cy="792088"/>
          </a:xfrm>
        </p:grpSpPr>
        <p:grpSp>
          <p:nvGrpSpPr>
            <p:cNvPr id="407" name="グループ化 406"/>
            <p:cNvGrpSpPr/>
            <p:nvPr/>
          </p:nvGrpSpPr>
          <p:grpSpPr>
            <a:xfrm>
              <a:off x="2216696" y="4653136"/>
              <a:ext cx="1872209" cy="432048"/>
              <a:chOff x="2072678" y="4077072"/>
              <a:chExt cx="1872209" cy="738552"/>
            </a:xfrm>
          </p:grpSpPr>
          <p:grpSp>
            <p:nvGrpSpPr>
              <p:cNvPr id="395" name="グループ化 40"/>
              <p:cNvGrpSpPr/>
              <p:nvPr/>
            </p:nvGrpSpPr>
            <p:grpSpPr>
              <a:xfrm rot="10800000">
                <a:off x="2072684" y="4533736"/>
                <a:ext cx="1372388" cy="281888"/>
                <a:chOff x="3440832" y="3248980"/>
                <a:chExt cx="1728192" cy="1080120"/>
              </a:xfrm>
              <a:solidFill>
                <a:srgbClr val="00B0F0"/>
              </a:solidFill>
            </p:grpSpPr>
            <p:sp>
              <p:nvSpPr>
                <p:cNvPr id="401" name="月 400"/>
                <p:cNvSpPr/>
                <p:nvPr/>
              </p:nvSpPr>
              <p:spPr>
                <a:xfrm rot="5400000">
                  <a:off x="4124908" y="3861048"/>
                  <a:ext cx="360040" cy="576064"/>
                </a:xfrm>
                <a:prstGeom prst="moon">
                  <a:avLst>
                    <a:gd name="adj" fmla="val 23545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02" name="月 401"/>
                <p:cNvSpPr/>
                <p:nvPr/>
              </p:nvSpPr>
              <p:spPr>
                <a:xfrm rot="5400000">
                  <a:off x="3944888" y="3392996"/>
                  <a:ext cx="720080" cy="1152128"/>
                </a:xfrm>
                <a:prstGeom prst="moon">
                  <a:avLst>
                    <a:gd name="adj" fmla="val 23545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03" name="月 402"/>
                <p:cNvSpPr/>
                <p:nvPr/>
              </p:nvSpPr>
              <p:spPr>
                <a:xfrm rot="5400000">
                  <a:off x="3764868" y="2924944"/>
                  <a:ext cx="1080120" cy="1728192"/>
                </a:xfrm>
                <a:prstGeom prst="moon">
                  <a:avLst>
                    <a:gd name="adj" fmla="val 23545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396" name="グループ化 49"/>
              <p:cNvGrpSpPr/>
              <p:nvPr/>
            </p:nvGrpSpPr>
            <p:grpSpPr>
              <a:xfrm>
                <a:off x="2301414" y="4308851"/>
                <a:ext cx="1143656" cy="234906"/>
                <a:chOff x="3584848" y="3429000"/>
                <a:chExt cx="1440160" cy="900100"/>
              </a:xfrm>
              <a:solidFill>
                <a:srgbClr val="00B0F0"/>
              </a:solidFill>
            </p:grpSpPr>
            <p:sp>
              <p:nvSpPr>
                <p:cNvPr id="397" name="月 396"/>
                <p:cNvSpPr/>
                <p:nvPr/>
              </p:nvSpPr>
              <p:spPr>
                <a:xfrm rot="5400000">
                  <a:off x="4214918" y="4095074"/>
                  <a:ext cx="180020" cy="288032"/>
                </a:xfrm>
                <a:prstGeom prst="moon">
                  <a:avLst>
                    <a:gd name="adj" fmla="val 23545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98" name="月 397"/>
                <p:cNvSpPr/>
                <p:nvPr/>
              </p:nvSpPr>
              <p:spPr>
                <a:xfrm rot="5400000">
                  <a:off x="4034898" y="3627022"/>
                  <a:ext cx="540060" cy="864096"/>
                </a:xfrm>
                <a:prstGeom prst="moon">
                  <a:avLst>
                    <a:gd name="adj" fmla="val 23545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99" name="月 398"/>
                <p:cNvSpPr/>
                <p:nvPr/>
              </p:nvSpPr>
              <p:spPr>
                <a:xfrm rot="5400000">
                  <a:off x="3854878" y="3158970"/>
                  <a:ext cx="900100" cy="1440160"/>
                </a:xfrm>
                <a:prstGeom prst="moon">
                  <a:avLst>
                    <a:gd name="adj" fmla="val 23545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404" name="月 403"/>
              <p:cNvSpPr/>
              <p:nvPr/>
            </p:nvSpPr>
            <p:spPr>
              <a:xfrm rot="5400000">
                <a:off x="2775439" y="3374311"/>
                <a:ext cx="466687" cy="1872209"/>
              </a:xfrm>
              <a:prstGeom prst="moon">
                <a:avLst>
                  <a:gd name="adj" fmla="val 17663"/>
                </a:avLst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408" name="グループ化 407"/>
            <p:cNvGrpSpPr/>
            <p:nvPr/>
          </p:nvGrpSpPr>
          <p:grpSpPr>
            <a:xfrm flipV="1">
              <a:off x="2216696" y="4293096"/>
              <a:ext cx="1872209" cy="320856"/>
              <a:chOff x="2072678" y="4077072"/>
              <a:chExt cx="1872209" cy="738552"/>
            </a:xfrm>
          </p:grpSpPr>
          <p:grpSp>
            <p:nvGrpSpPr>
              <p:cNvPr id="409" name="グループ化 40"/>
              <p:cNvGrpSpPr/>
              <p:nvPr/>
            </p:nvGrpSpPr>
            <p:grpSpPr>
              <a:xfrm rot="10800000">
                <a:off x="2072684" y="4533736"/>
                <a:ext cx="1372388" cy="281888"/>
                <a:chOff x="3440832" y="3248980"/>
                <a:chExt cx="1728192" cy="1080120"/>
              </a:xfrm>
              <a:solidFill>
                <a:srgbClr val="00B0F0"/>
              </a:solidFill>
            </p:grpSpPr>
            <p:sp>
              <p:nvSpPr>
                <p:cNvPr id="415" name="月 414"/>
                <p:cNvSpPr/>
                <p:nvPr/>
              </p:nvSpPr>
              <p:spPr>
                <a:xfrm rot="5400000">
                  <a:off x="4124908" y="3861048"/>
                  <a:ext cx="360040" cy="576064"/>
                </a:xfrm>
                <a:prstGeom prst="moon">
                  <a:avLst>
                    <a:gd name="adj" fmla="val 23545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16" name="月 415"/>
                <p:cNvSpPr/>
                <p:nvPr/>
              </p:nvSpPr>
              <p:spPr>
                <a:xfrm rot="5400000">
                  <a:off x="3944888" y="3392996"/>
                  <a:ext cx="720080" cy="1152128"/>
                </a:xfrm>
                <a:prstGeom prst="moon">
                  <a:avLst>
                    <a:gd name="adj" fmla="val 23545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17" name="月 416"/>
                <p:cNvSpPr/>
                <p:nvPr/>
              </p:nvSpPr>
              <p:spPr>
                <a:xfrm rot="5400000">
                  <a:off x="3764868" y="2924944"/>
                  <a:ext cx="1080120" cy="1728192"/>
                </a:xfrm>
                <a:prstGeom prst="moon">
                  <a:avLst>
                    <a:gd name="adj" fmla="val 23545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410" name="グループ化 49"/>
              <p:cNvGrpSpPr/>
              <p:nvPr/>
            </p:nvGrpSpPr>
            <p:grpSpPr>
              <a:xfrm>
                <a:off x="2301414" y="4308851"/>
                <a:ext cx="1143656" cy="234906"/>
                <a:chOff x="3584848" y="3429000"/>
                <a:chExt cx="1440160" cy="900100"/>
              </a:xfrm>
              <a:solidFill>
                <a:srgbClr val="00B0F0"/>
              </a:solidFill>
            </p:grpSpPr>
            <p:sp>
              <p:nvSpPr>
                <p:cNvPr id="412" name="月 411"/>
                <p:cNvSpPr/>
                <p:nvPr/>
              </p:nvSpPr>
              <p:spPr>
                <a:xfrm rot="5400000">
                  <a:off x="4214918" y="4095074"/>
                  <a:ext cx="180020" cy="288032"/>
                </a:xfrm>
                <a:prstGeom prst="moon">
                  <a:avLst>
                    <a:gd name="adj" fmla="val 23545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13" name="月 412"/>
                <p:cNvSpPr/>
                <p:nvPr/>
              </p:nvSpPr>
              <p:spPr>
                <a:xfrm rot="5400000">
                  <a:off x="4034898" y="3627022"/>
                  <a:ext cx="540060" cy="864096"/>
                </a:xfrm>
                <a:prstGeom prst="moon">
                  <a:avLst>
                    <a:gd name="adj" fmla="val 23545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14" name="月 413"/>
                <p:cNvSpPr/>
                <p:nvPr/>
              </p:nvSpPr>
              <p:spPr>
                <a:xfrm rot="5400000">
                  <a:off x="3854878" y="3158970"/>
                  <a:ext cx="900100" cy="1440160"/>
                </a:xfrm>
                <a:prstGeom prst="moon">
                  <a:avLst>
                    <a:gd name="adj" fmla="val 23545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411" name="月 410"/>
              <p:cNvSpPr/>
              <p:nvPr/>
            </p:nvSpPr>
            <p:spPr>
              <a:xfrm rot="5400000">
                <a:off x="2775439" y="3374311"/>
                <a:ext cx="466687" cy="1872209"/>
              </a:xfrm>
              <a:prstGeom prst="moon">
                <a:avLst>
                  <a:gd name="adj" fmla="val 17663"/>
                </a:avLst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478" name="グループ化 477"/>
          <p:cNvGrpSpPr/>
          <p:nvPr/>
        </p:nvGrpSpPr>
        <p:grpSpPr>
          <a:xfrm>
            <a:off x="7904338" y="3124341"/>
            <a:ext cx="1599292" cy="846932"/>
            <a:chOff x="4758702" y="3774456"/>
            <a:chExt cx="2210520" cy="1361284"/>
          </a:xfrm>
        </p:grpSpPr>
        <p:grpSp>
          <p:nvGrpSpPr>
            <p:cNvPr id="438" name="グループ化 437"/>
            <p:cNvGrpSpPr/>
            <p:nvPr/>
          </p:nvGrpSpPr>
          <p:grpSpPr>
            <a:xfrm flipV="1">
              <a:off x="4758702" y="4005064"/>
              <a:ext cx="2210520" cy="425181"/>
              <a:chOff x="2072675" y="4197043"/>
              <a:chExt cx="2210520" cy="618581"/>
            </a:xfrm>
          </p:grpSpPr>
          <p:grpSp>
            <p:nvGrpSpPr>
              <p:cNvPr id="439" name="グループ化 40"/>
              <p:cNvGrpSpPr/>
              <p:nvPr/>
            </p:nvGrpSpPr>
            <p:grpSpPr>
              <a:xfrm rot="10800000">
                <a:off x="2072684" y="4533736"/>
                <a:ext cx="1372388" cy="281888"/>
                <a:chOff x="3440832" y="3248980"/>
                <a:chExt cx="1728192" cy="1080120"/>
              </a:xfrm>
              <a:solidFill>
                <a:srgbClr val="00B0F0"/>
              </a:solidFill>
            </p:grpSpPr>
            <p:sp>
              <p:nvSpPr>
                <p:cNvPr id="445" name="月 444"/>
                <p:cNvSpPr/>
                <p:nvPr/>
              </p:nvSpPr>
              <p:spPr>
                <a:xfrm rot="5400000">
                  <a:off x="4124908" y="3861048"/>
                  <a:ext cx="360040" cy="576064"/>
                </a:xfrm>
                <a:prstGeom prst="moon">
                  <a:avLst>
                    <a:gd name="adj" fmla="val 23545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46" name="月 445"/>
                <p:cNvSpPr/>
                <p:nvPr/>
              </p:nvSpPr>
              <p:spPr>
                <a:xfrm rot="5400000">
                  <a:off x="3944888" y="3392996"/>
                  <a:ext cx="720080" cy="1152128"/>
                </a:xfrm>
                <a:prstGeom prst="moon">
                  <a:avLst>
                    <a:gd name="adj" fmla="val 23545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47" name="月 446"/>
                <p:cNvSpPr/>
                <p:nvPr/>
              </p:nvSpPr>
              <p:spPr>
                <a:xfrm rot="5400000">
                  <a:off x="3764868" y="2924944"/>
                  <a:ext cx="1080120" cy="1728192"/>
                </a:xfrm>
                <a:prstGeom prst="moon">
                  <a:avLst>
                    <a:gd name="adj" fmla="val 23545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440" name="グループ化 49"/>
              <p:cNvGrpSpPr/>
              <p:nvPr/>
            </p:nvGrpSpPr>
            <p:grpSpPr>
              <a:xfrm>
                <a:off x="2301414" y="4308851"/>
                <a:ext cx="1143656" cy="234906"/>
                <a:chOff x="3584848" y="3429000"/>
                <a:chExt cx="1440160" cy="900100"/>
              </a:xfrm>
              <a:solidFill>
                <a:srgbClr val="00B0F0"/>
              </a:solidFill>
            </p:grpSpPr>
            <p:sp>
              <p:nvSpPr>
                <p:cNvPr id="442" name="月 441"/>
                <p:cNvSpPr/>
                <p:nvPr/>
              </p:nvSpPr>
              <p:spPr>
                <a:xfrm rot="5400000">
                  <a:off x="4214918" y="4095074"/>
                  <a:ext cx="180020" cy="288032"/>
                </a:xfrm>
                <a:prstGeom prst="moon">
                  <a:avLst>
                    <a:gd name="adj" fmla="val 23545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43" name="月 442"/>
                <p:cNvSpPr/>
                <p:nvPr/>
              </p:nvSpPr>
              <p:spPr>
                <a:xfrm rot="5400000">
                  <a:off x="4034898" y="3627022"/>
                  <a:ext cx="540060" cy="864096"/>
                </a:xfrm>
                <a:prstGeom prst="moon">
                  <a:avLst>
                    <a:gd name="adj" fmla="val 23545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44" name="月 443"/>
                <p:cNvSpPr/>
                <p:nvPr/>
              </p:nvSpPr>
              <p:spPr>
                <a:xfrm rot="5400000">
                  <a:off x="3854878" y="3158970"/>
                  <a:ext cx="900100" cy="1440160"/>
                </a:xfrm>
                <a:prstGeom prst="moon">
                  <a:avLst>
                    <a:gd name="adj" fmla="val 23545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441" name="月 440"/>
              <p:cNvSpPr/>
              <p:nvPr/>
            </p:nvSpPr>
            <p:spPr>
              <a:xfrm rot="5400000">
                <a:off x="3004578" y="3265140"/>
                <a:ext cx="346714" cy="2210520"/>
              </a:xfrm>
              <a:prstGeom prst="moon">
                <a:avLst>
                  <a:gd name="adj" fmla="val 17663"/>
                </a:avLst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448" name="グループ化 447"/>
            <p:cNvGrpSpPr/>
            <p:nvPr/>
          </p:nvGrpSpPr>
          <p:grpSpPr>
            <a:xfrm>
              <a:off x="4758702" y="4509120"/>
              <a:ext cx="2210520" cy="425181"/>
              <a:chOff x="2072675" y="4197043"/>
              <a:chExt cx="2210520" cy="618581"/>
            </a:xfrm>
          </p:grpSpPr>
          <p:grpSp>
            <p:nvGrpSpPr>
              <p:cNvPr id="449" name="グループ化 40"/>
              <p:cNvGrpSpPr/>
              <p:nvPr/>
            </p:nvGrpSpPr>
            <p:grpSpPr>
              <a:xfrm rot="10800000">
                <a:off x="2072684" y="4533736"/>
                <a:ext cx="1372388" cy="281888"/>
                <a:chOff x="3440832" y="3248980"/>
                <a:chExt cx="1728192" cy="1080120"/>
              </a:xfrm>
              <a:solidFill>
                <a:srgbClr val="00B0F0"/>
              </a:solidFill>
            </p:grpSpPr>
            <p:sp>
              <p:nvSpPr>
                <p:cNvPr id="455" name="月 454"/>
                <p:cNvSpPr/>
                <p:nvPr/>
              </p:nvSpPr>
              <p:spPr>
                <a:xfrm rot="5400000">
                  <a:off x="4124908" y="3861048"/>
                  <a:ext cx="360040" cy="576064"/>
                </a:xfrm>
                <a:prstGeom prst="moon">
                  <a:avLst>
                    <a:gd name="adj" fmla="val 23545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56" name="月 455"/>
                <p:cNvSpPr/>
                <p:nvPr/>
              </p:nvSpPr>
              <p:spPr>
                <a:xfrm rot="5400000">
                  <a:off x="3944888" y="3392996"/>
                  <a:ext cx="720080" cy="1152128"/>
                </a:xfrm>
                <a:prstGeom prst="moon">
                  <a:avLst>
                    <a:gd name="adj" fmla="val 23545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57" name="月 456"/>
                <p:cNvSpPr/>
                <p:nvPr/>
              </p:nvSpPr>
              <p:spPr>
                <a:xfrm rot="5400000">
                  <a:off x="3764868" y="2924944"/>
                  <a:ext cx="1080120" cy="1728192"/>
                </a:xfrm>
                <a:prstGeom prst="moon">
                  <a:avLst>
                    <a:gd name="adj" fmla="val 23545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450" name="グループ化 49"/>
              <p:cNvGrpSpPr/>
              <p:nvPr/>
            </p:nvGrpSpPr>
            <p:grpSpPr>
              <a:xfrm>
                <a:off x="2301414" y="4308851"/>
                <a:ext cx="1143656" cy="234906"/>
                <a:chOff x="3584848" y="3429000"/>
                <a:chExt cx="1440160" cy="900100"/>
              </a:xfrm>
              <a:solidFill>
                <a:srgbClr val="00B0F0"/>
              </a:solidFill>
            </p:grpSpPr>
            <p:sp>
              <p:nvSpPr>
                <p:cNvPr id="452" name="月 451"/>
                <p:cNvSpPr/>
                <p:nvPr/>
              </p:nvSpPr>
              <p:spPr>
                <a:xfrm rot="5400000">
                  <a:off x="4214918" y="4095074"/>
                  <a:ext cx="180020" cy="288032"/>
                </a:xfrm>
                <a:prstGeom prst="moon">
                  <a:avLst>
                    <a:gd name="adj" fmla="val 23545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53" name="月 452"/>
                <p:cNvSpPr/>
                <p:nvPr/>
              </p:nvSpPr>
              <p:spPr>
                <a:xfrm rot="5400000">
                  <a:off x="4034898" y="3627022"/>
                  <a:ext cx="540060" cy="864096"/>
                </a:xfrm>
                <a:prstGeom prst="moon">
                  <a:avLst>
                    <a:gd name="adj" fmla="val 23545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54" name="月 453"/>
                <p:cNvSpPr/>
                <p:nvPr/>
              </p:nvSpPr>
              <p:spPr>
                <a:xfrm rot="5400000">
                  <a:off x="3854878" y="3158970"/>
                  <a:ext cx="900100" cy="1440160"/>
                </a:xfrm>
                <a:prstGeom prst="moon">
                  <a:avLst>
                    <a:gd name="adj" fmla="val 23545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451" name="月 450"/>
              <p:cNvSpPr/>
              <p:nvPr/>
            </p:nvSpPr>
            <p:spPr>
              <a:xfrm rot="5400000">
                <a:off x="3004578" y="3265140"/>
                <a:ext cx="346714" cy="2210520"/>
              </a:xfrm>
              <a:prstGeom prst="moon">
                <a:avLst>
                  <a:gd name="adj" fmla="val 17663"/>
                </a:avLst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458" name="グループ化 457"/>
            <p:cNvGrpSpPr/>
            <p:nvPr/>
          </p:nvGrpSpPr>
          <p:grpSpPr>
            <a:xfrm rot="1800000" flipV="1">
              <a:off x="5933791" y="3774456"/>
              <a:ext cx="919686" cy="425181"/>
              <a:chOff x="2072675" y="4197043"/>
              <a:chExt cx="2210520" cy="618581"/>
            </a:xfrm>
          </p:grpSpPr>
          <p:grpSp>
            <p:nvGrpSpPr>
              <p:cNvPr id="459" name="グループ化 40"/>
              <p:cNvGrpSpPr/>
              <p:nvPr/>
            </p:nvGrpSpPr>
            <p:grpSpPr>
              <a:xfrm rot="10800000">
                <a:off x="2072684" y="4533736"/>
                <a:ext cx="1372388" cy="281888"/>
                <a:chOff x="3440832" y="3248980"/>
                <a:chExt cx="1728192" cy="1080120"/>
              </a:xfrm>
              <a:solidFill>
                <a:srgbClr val="00B0F0"/>
              </a:solidFill>
            </p:grpSpPr>
            <p:sp>
              <p:nvSpPr>
                <p:cNvPr id="465" name="月 464"/>
                <p:cNvSpPr/>
                <p:nvPr/>
              </p:nvSpPr>
              <p:spPr>
                <a:xfrm rot="5400000">
                  <a:off x="4124908" y="3861048"/>
                  <a:ext cx="360040" cy="576064"/>
                </a:xfrm>
                <a:prstGeom prst="moon">
                  <a:avLst>
                    <a:gd name="adj" fmla="val 23545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66" name="月 465"/>
                <p:cNvSpPr/>
                <p:nvPr/>
              </p:nvSpPr>
              <p:spPr>
                <a:xfrm rot="5400000">
                  <a:off x="3944888" y="3392996"/>
                  <a:ext cx="720080" cy="1152128"/>
                </a:xfrm>
                <a:prstGeom prst="moon">
                  <a:avLst>
                    <a:gd name="adj" fmla="val 23545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67" name="月 466"/>
                <p:cNvSpPr/>
                <p:nvPr/>
              </p:nvSpPr>
              <p:spPr>
                <a:xfrm rot="5400000">
                  <a:off x="3764868" y="2924944"/>
                  <a:ext cx="1080120" cy="1728192"/>
                </a:xfrm>
                <a:prstGeom prst="moon">
                  <a:avLst>
                    <a:gd name="adj" fmla="val 23545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460" name="グループ化 49"/>
              <p:cNvGrpSpPr/>
              <p:nvPr/>
            </p:nvGrpSpPr>
            <p:grpSpPr>
              <a:xfrm>
                <a:off x="2301414" y="4308851"/>
                <a:ext cx="1143656" cy="234906"/>
                <a:chOff x="3584848" y="3429000"/>
                <a:chExt cx="1440160" cy="900100"/>
              </a:xfrm>
              <a:solidFill>
                <a:srgbClr val="00B0F0"/>
              </a:solidFill>
            </p:grpSpPr>
            <p:sp>
              <p:nvSpPr>
                <p:cNvPr id="462" name="月 461"/>
                <p:cNvSpPr/>
                <p:nvPr/>
              </p:nvSpPr>
              <p:spPr>
                <a:xfrm rot="5400000">
                  <a:off x="4214918" y="4095074"/>
                  <a:ext cx="180020" cy="288032"/>
                </a:xfrm>
                <a:prstGeom prst="moon">
                  <a:avLst>
                    <a:gd name="adj" fmla="val 23545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63" name="月 462"/>
                <p:cNvSpPr/>
                <p:nvPr/>
              </p:nvSpPr>
              <p:spPr>
                <a:xfrm rot="5400000">
                  <a:off x="4034898" y="3627022"/>
                  <a:ext cx="540060" cy="864096"/>
                </a:xfrm>
                <a:prstGeom prst="moon">
                  <a:avLst>
                    <a:gd name="adj" fmla="val 23545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64" name="月 463"/>
                <p:cNvSpPr/>
                <p:nvPr/>
              </p:nvSpPr>
              <p:spPr>
                <a:xfrm rot="5400000">
                  <a:off x="3854878" y="3158970"/>
                  <a:ext cx="900100" cy="1440160"/>
                </a:xfrm>
                <a:prstGeom prst="moon">
                  <a:avLst>
                    <a:gd name="adj" fmla="val 23545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461" name="月 460"/>
              <p:cNvSpPr/>
              <p:nvPr/>
            </p:nvSpPr>
            <p:spPr>
              <a:xfrm rot="5400000">
                <a:off x="3004578" y="3265140"/>
                <a:ext cx="346714" cy="2210520"/>
              </a:xfrm>
              <a:prstGeom prst="moon">
                <a:avLst>
                  <a:gd name="adj" fmla="val 17663"/>
                </a:avLst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468" name="グループ化 467"/>
            <p:cNvGrpSpPr/>
            <p:nvPr/>
          </p:nvGrpSpPr>
          <p:grpSpPr>
            <a:xfrm rot="19800000">
              <a:off x="5861785" y="4710559"/>
              <a:ext cx="919686" cy="425181"/>
              <a:chOff x="2072675" y="4197043"/>
              <a:chExt cx="2210520" cy="618581"/>
            </a:xfrm>
          </p:grpSpPr>
          <p:grpSp>
            <p:nvGrpSpPr>
              <p:cNvPr id="469" name="グループ化 40"/>
              <p:cNvGrpSpPr/>
              <p:nvPr/>
            </p:nvGrpSpPr>
            <p:grpSpPr>
              <a:xfrm rot="10800000">
                <a:off x="2072684" y="4533736"/>
                <a:ext cx="1372388" cy="281888"/>
                <a:chOff x="3440832" y="3248980"/>
                <a:chExt cx="1728192" cy="1080120"/>
              </a:xfrm>
              <a:solidFill>
                <a:srgbClr val="00B0F0"/>
              </a:solidFill>
            </p:grpSpPr>
            <p:sp>
              <p:nvSpPr>
                <p:cNvPr id="475" name="月 474"/>
                <p:cNvSpPr/>
                <p:nvPr/>
              </p:nvSpPr>
              <p:spPr>
                <a:xfrm rot="5400000">
                  <a:off x="4124908" y="3861048"/>
                  <a:ext cx="360040" cy="576064"/>
                </a:xfrm>
                <a:prstGeom prst="moon">
                  <a:avLst>
                    <a:gd name="adj" fmla="val 23545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76" name="月 475"/>
                <p:cNvSpPr/>
                <p:nvPr/>
              </p:nvSpPr>
              <p:spPr>
                <a:xfrm rot="5400000">
                  <a:off x="3944888" y="3392996"/>
                  <a:ext cx="720080" cy="1152128"/>
                </a:xfrm>
                <a:prstGeom prst="moon">
                  <a:avLst>
                    <a:gd name="adj" fmla="val 23545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77" name="月 476"/>
                <p:cNvSpPr/>
                <p:nvPr/>
              </p:nvSpPr>
              <p:spPr>
                <a:xfrm rot="5400000">
                  <a:off x="3764868" y="2924944"/>
                  <a:ext cx="1080120" cy="1728192"/>
                </a:xfrm>
                <a:prstGeom prst="moon">
                  <a:avLst>
                    <a:gd name="adj" fmla="val 23545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470" name="グループ化 49"/>
              <p:cNvGrpSpPr/>
              <p:nvPr/>
            </p:nvGrpSpPr>
            <p:grpSpPr>
              <a:xfrm>
                <a:off x="2301414" y="4308851"/>
                <a:ext cx="1143656" cy="234906"/>
                <a:chOff x="3584848" y="3429000"/>
                <a:chExt cx="1440160" cy="900100"/>
              </a:xfrm>
              <a:solidFill>
                <a:srgbClr val="00B0F0"/>
              </a:solidFill>
            </p:grpSpPr>
            <p:sp>
              <p:nvSpPr>
                <p:cNvPr id="472" name="月 471"/>
                <p:cNvSpPr/>
                <p:nvPr/>
              </p:nvSpPr>
              <p:spPr>
                <a:xfrm rot="5400000">
                  <a:off x="4214918" y="4095074"/>
                  <a:ext cx="180020" cy="288032"/>
                </a:xfrm>
                <a:prstGeom prst="moon">
                  <a:avLst>
                    <a:gd name="adj" fmla="val 23545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73" name="月 472"/>
                <p:cNvSpPr/>
                <p:nvPr/>
              </p:nvSpPr>
              <p:spPr>
                <a:xfrm rot="5400000">
                  <a:off x="4034898" y="3627022"/>
                  <a:ext cx="540060" cy="864096"/>
                </a:xfrm>
                <a:prstGeom prst="moon">
                  <a:avLst>
                    <a:gd name="adj" fmla="val 23545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74" name="月 473"/>
                <p:cNvSpPr/>
                <p:nvPr/>
              </p:nvSpPr>
              <p:spPr>
                <a:xfrm rot="5400000">
                  <a:off x="3854878" y="3158970"/>
                  <a:ext cx="900100" cy="1440160"/>
                </a:xfrm>
                <a:prstGeom prst="moon">
                  <a:avLst>
                    <a:gd name="adj" fmla="val 23545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471" name="月 470"/>
              <p:cNvSpPr/>
              <p:nvPr/>
            </p:nvSpPr>
            <p:spPr>
              <a:xfrm rot="5400000">
                <a:off x="3004578" y="3265140"/>
                <a:ext cx="346714" cy="2210520"/>
              </a:xfrm>
              <a:prstGeom prst="moon">
                <a:avLst>
                  <a:gd name="adj" fmla="val 17663"/>
                </a:avLst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6" name="グループ化 5"/>
          <p:cNvGrpSpPr/>
          <p:nvPr/>
        </p:nvGrpSpPr>
        <p:grpSpPr>
          <a:xfrm>
            <a:off x="8534191" y="4764115"/>
            <a:ext cx="503934" cy="1567796"/>
            <a:chOff x="8481392" y="4653136"/>
            <a:chExt cx="648072" cy="2016224"/>
          </a:xfrm>
        </p:grpSpPr>
        <p:sp>
          <p:nvSpPr>
            <p:cNvPr id="486" name="角丸四角形 485"/>
            <p:cNvSpPr/>
            <p:nvPr/>
          </p:nvSpPr>
          <p:spPr>
            <a:xfrm>
              <a:off x="8769424" y="4653136"/>
              <a:ext cx="88156" cy="2016224"/>
            </a:xfrm>
            <a:prstGeom prst="roundRect">
              <a:avLst>
                <a:gd name="adj" fmla="val 50000"/>
              </a:avLst>
            </a:prstGeom>
            <a:solidFill>
              <a:srgbClr val="6633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488" name="グループ化 487"/>
            <p:cNvGrpSpPr/>
            <p:nvPr/>
          </p:nvGrpSpPr>
          <p:grpSpPr>
            <a:xfrm rot="5400000">
              <a:off x="7887326" y="5319210"/>
              <a:ext cx="1836204" cy="648072"/>
              <a:chOff x="2992636" y="4653136"/>
              <a:chExt cx="1836204" cy="648072"/>
            </a:xfrm>
          </p:grpSpPr>
          <p:sp>
            <p:nvSpPr>
              <p:cNvPr id="489" name="台形 488"/>
              <p:cNvSpPr/>
              <p:nvPr/>
            </p:nvSpPr>
            <p:spPr>
              <a:xfrm rot="5400000">
                <a:off x="3838730" y="4311098"/>
                <a:ext cx="648072" cy="1332148"/>
              </a:xfrm>
              <a:prstGeom prst="trapezoid">
                <a:avLst>
                  <a:gd name="adj" fmla="val 21326"/>
                </a:avLst>
              </a:prstGeom>
              <a:solidFill>
                <a:srgbClr val="FFFF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0" name="台形 489"/>
              <p:cNvSpPr/>
              <p:nvPr/>
            </p:nvSpPr>
            <p:spPr>
              <a:xfrm rot="5400000">
                <a:off x="3352676" y="4797152"/>
                <a:ext cx="648072" cy="360040"/>
              </a:xfrm>
              <a:prstGeom prst="trapezoid">
                <a:avLst>
                  <a:gd name="adj" fmla="val 11038"/>
                </a:avLst>
              </a:prstGeom>
              <a:solidFill>
                <a:srgbClr val="FF0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1" name="台形 490"/>
              <p:cNvSpPr/>
              <p:nvPr/>
            </p:nvSpPr>
            <p:spPr>
              <a:xfrm rot="5400000">
                <a:off x="4120779" y="4797152"/>
                <a:ext cx="493042" cy="360040"/>
              </a:xfrm>
              <a:prstGeom prst="trapezoid">
                <a:avLst>
                  <a:gd name="adj" fmla="val 9054"/>
                </a:avLst>
              </a:prstGeom>
              <a:solidFill>
                <a:srgbClr val="FF0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2" name="二等辺三角形 491"/>
              <p:cNvSpPr/>
              <p:nvPr/>
            </p:nvSpPr>
            <p:spPr>
              <a:xfrm rot="16200000">
                <a:off x="2920628" y="4725144"/>
                <a:ext cx="648072" cy="504056"/>
              </a:xfrm>
              <a:prstGeom prst="triangl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7" name="グループ化 6"/>
          <p:cNvGrpSpPr/>
          <p:nvPr/>
        </p:nvGrpSpPr>
        <p:grpSpPr>
          <a:xfrm>
            <a:off x="534337" y="4596137"/>
            <a:ext cx="1483807" cy="1735774"/>
            <a:chOff x="753244" y="4099663"/>
            <a:chExt cx="1908212" cy="2232248"/>
          </a:xfrm>
        </p:grpSpPr>
        <p:sp>
          <p:nvSpPr>
            <p:cNvPr id="124" name="角丸四角形 123"/>
            <p:cNvSpPr/>
            <p:nvPr/>
          </p:nvSpPr>
          <p:spPr>
            <a:xfrm>
              <a:off x="753244" y="4315687"/>
              <a:ext cx="88156" cy="2016224"/>
            </a:xfrm>
            <a:prstGeom prst="roundRect">
              <a:avLst>
                <a:gd name="adj" fmla="val 50000"/>
              </a:avLst>
            </a:prstGeom>
            <a:solidFill>
              <a:srgbClr val="6633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494" name="グループ化 493"/>
            <p:cNvGrpSpPr/>
            <p:nvPr/>
          </p:nvGrpSpPr>
          <p:grpSpPr>
            <a:xfrm>
              <a:off x="825252" y="4099663"/>
              <a:ext cx="1836204" cy="648072"/>
              <a:chOff x="704528" y="4653136"/>
              <a:chExt cx="1836204" cy="648072"/>
            </a:xfrm>
          </p:grpSpPr>
          <p:sp>
            <p:nvSpPr>
              <p:cNvPr id="495" name="台形 494"/>
              <p:cNvSpPr/>
              <p:nvPr/>
            </p:nvSpPr>
            <p:spPr>
              <a:xfrm rot="5400000">
                <a:off x="1550622" y="4311098"/>
                <a:ext cx="648072" cy="1332148"/>
              </a:xfrm>
              <a:prstGeom prst="trapezoid">
                <a:avLst>
                  <a:gd name="adj" fmla="val 21326"/>
                </a:avLst>
              </a:prstGeom>
              <a:solidFill>
                <a:srgbClr val="FFFF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6" name="台形 495"/>
              <p:cNvSpPr/>
              <p:nvPr/>
            </p:nvSpPr>
            <p:spPr>
              <a:xfrm rot="5400000">
                <a:off x="1064568" y="4797152"/>
                <a:ext cx="648072" cy="360040"/>
              </a:xfrm>
              <a:prstGeom prst="trapezoid">
                <a:avLst>
                  <a:gd name="adj" fmla="val 11038"/>
                </a:avLst>
              </a:prstGeom>
              <a:solidFill>
                <a:srgbClr val="FF0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7" name="台形 496"/>
              <p:cNvSpPr/>
              <p:nvPr/>
            </p:nvSpPr>
            <p:spPr>
              <a:xfrm rot="5400000">
                <a:off x="1832671" y="4797152"/>
                <a:ext cx="493042" cy="360040"/>
              </a:xfrm>
              <a:prstGeom prst="trapezoid">
                <a:avLst>
                  <a:gd name="adj" fmla="val 9054"/>
                </a:avLst>
              </a:prstGeom>
              <a:solidFill>
                <a:srgbClr val="FF0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8" name="二等辺三角形 497"/>
              <p:cNvSpPr/>
              <p:nvPr/>
            </p:nvSpPr>
            <p:spPr>
              <a:xfrm rot="16200000">
                <a:off x="632520" y="4725144"/>
                <a:ext cx="648072" cy="504056"/>
              </a:xfrm>
              <a:prstGeom prst="triangl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3" name="グループ化 2"/>
          <p:cNvGrpSpPr/>
          <p:nvPr/>
        </p:nvGrpSpPr>
        <p:grpSpPr>
          <a:xfrm>
            <a:off x="2359941" y="4764115"/>
            <a:ext cx="1427814" cy="1567796"/>
            <a:chOff x="2687760" y="4653136"/>
            <a:chExt cx="1836204" cy="2016224"/>
          </a:xfrm>
        </p:grpSpPr>
        <p:sp>
          <p:nvSpPr>
            <p:cNvPr id="499" name="角丸四角形 498"/>
            <p:cNvSpPr/>
            <p:nvPr/>
          </p:nvSpPr>
          <p:spPr>
            <a:xfrm>
              <a:off x="2776488" y="4653136"/>
              <a:ext cx="88156" cy="2016224"/>
            </a:xfrm>
            <a:prstGeom prst="roundRect">
              <a:avLst>
                <a:gd name="adj" fmla="val 50000"/>
              </a:avLst>
            </a:prstGeom>
            <a:solidFill>
              <a:srgbClr val="6633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500" name="グループ化 499"/>
            <p:cNvGrpSpPr/>
            <p:nvPr/>
          </p:nvGrpSpPr>
          <p:grpSpPr>
            <a:xfrm rot="1800000">
              <a:off x="2687760" y="4852751"/>
              <a:ext cx="1836204" cy="648072"/>
              <a:chOff x="704528" y="4653136"/>
              <a:chExt cx="1836204" cy="648072"/>
            </a:xfrm>
          </p:grpSpPr>
          <p:sp>
            <p:nvSpPr>
              <p:cNvPr id="501" name="台形 500"/>
              <p:cNvSpPr/>
              <p:nvPr/>
            </p:nvSpPr>
            <p:spPr>
              <a:xfrm rot="5400000">
                <a:off x="1550622" y="4311098"/>
                <a:ext cx="648072" cy="1332148"/>
              </a:xfrm>
              <a:prstGeom prst="trapezoid">
                <a:avLst>
                  <a:gd name="adj" fmla="val 21326"/>
                </a:avLst>
              </a:prstGeom>
              <a:solidFill>
                <a:srgbClr val="FFFF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2" name="台形 501"/>
              <p:cNvSpPr/>
              <p:nvPr/>
            </p:nvSpPr>
            <p:spPr>
              <a:xfrm rot="5400000">
                <a:off x="1064568" y="4797152"/>
                <a:ext cx="648072" cy="360040"/>
              </a:xfrm>
              <a:prstGeom prst="trapezoid">
                <a:avLst>
                  <a:gd name="adj" fmla="val 11038"/>
                </a:avLst>
              </a:prstGeom>
              <a:solidFill>
                <a:srgbClr val="FF0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3" name="台形 502"/>
              <p:cNvSpPr/>
              <p:nvPr/>
            </p:nvSpPr>
            <p:spPr>
              <a:xfrm rot="5400000">
                <a:off x="1832671" y="4797152"/>
                <a:ext cx="493042" cy="360040"/>
              </a:xfrm>
              <a:prstGeom prst="trapezoid">
                <a:avLst>
                  <a:gd name="adj" fmla="val 9054"/>
                </a:avLst>
              </a:prstGeom>
              <a:solidFill>
                <a:srgbClr val="FF0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4" name="二等辺三角形 503"/>
              <p:cNvSpPr/>
              <p:nvPr/>
            </p:nvSpPr>
            <p:spPr>
              <a:xfrm rot="16200000">
                <a:off x="632520" y="4725144"/>
                <a:ext cx="648072" cy="504056"/>
              </a:xfrm>
              <a:prstGeom prst="triangl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4" name="グループ化 3"/>
          <p:cNvGrpSpPr/>
          <p:nvPr/>
        </p:nvGrpSpPr>
        <p:grpSpPr>
          <a:xfrm>
            <a:off x="4554844" y="4621199"/>
            <a:ext cx="799948" cy="1710712"/>
            <a:chOff x="5126608" y="4469343"/>
            <a:chExt cx="1028752" cy="2200017"/>
          </a:xfrm>
        </p:grpSpPr>
        <p:sp>
          <p:nvSpPr>
            <p:cNvPr id="505" name="角丸四角形 504"/>
            <p:cNvSpPr/>
            <p:nvPr/>
          </p:nvSpPr>
          <p:spPr>
            <a:xfrm>
              <a:off x="5126608" y="4653136"/>
              <a:ext cx="88156" cy="2016224"/>
            </a:xfrm>
            <a:prstGeom prst="roundRect">
              <a:avLst>
                <a:gd name="adj" fmla="val 50000"/>
              </a:avLst>
            </a:prstGeom>
            <a:solidFill>
              <a:srgbClr val="6633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506" name="グループ化 505"/>
            <p:cNvGrpSpPr/>
            <p:nvPr/>
          </p:nvGrpSpPr>
          <p:grpSpPr>
            <a:xfrm rot="2700000">
              <a:off x="4913222" y="5063409"/>
              <a:ext cx="1836204" cy="648072"/>
              <a:chOff x="704528" y="4653136"/>
              <a:chExt cx="1836204" cy="648072"/>
            </a:xfrm>
          </p:grpSpPr>
          <p:sp>
            <p:nvSpPr>
              <p:cNvPr id="507" name="台形 506"/>
              <p:cNvSpPr/>
              <p:nvPr/>
            </p:nvSpPr>
            <p:spPr>
              <a:xfrm rot="5400000">
                <a:off x="1550622" y="4311098"/>
                <a:ext cx="648072" cy="1332148"/>
              </a:xfrm>
              <a:prstGeom prst="trapezoid">
                <a:avLst>
                  <a:gd name="adj" fmla="val 21326"/>
                </a:avLst>
              </a:prstGeom>
              <a:solidFill>
                <a:srgbClr val="FFFF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8" name="台形 507"/>
              <p:cNvSpPr/>
              <p:nvPr/>
            </p:nvSpPr>
            <p:spPr>
              <a:xfrm rot="5400000">
                <a:off x="1064568" y="4797152"/>
                <a:ext cx="648072" cy="360040"/>
              </a:xfrm>
              <a:prstGeom prst="trapezoid">
                <a:avLst>
                  <a:gd name="adj" fmla="val 11038"/>
                </a:avLst>
              </a:prstGeom>
              <a:solidFill>
                <a:srgbClr val="FF0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9" name="台形 508"/>
              <p:cNvSpPr/>
              <p:nvPr/>
            </p:nvSpPr>
            <p:spPr>
              <a:xfrm rot="5400000">
                <a:off x="1832671" y="4797152"/>
                <a:ext cx="493042" cy="360040"/>
              </a:xfrm>
              <a:prstGeom prst="trapezoid">
                <a:avLst>
                  <a:gd name="adj" fmla="val 9054"/>
                </a:avLst>
              </a:prstGeom>
              <a:solidFill>
                <a:srgbClr val="FF0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0" name="二等辺三角形 509"/>
              <p:cNvSpPr/>
              <p:nvPr/>
            </p:nvSpPr>
            <p:spPr>
              <a:xfrm rot="16200000">
                <a:off x="632520" y="4725144"/>
                <a:ext cx="648072" cy="504056"/>
              </a:xfrm>
              <a:prstGeom prst="triangl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5" name="グループ化 4"/>
          <p:cNvGrpSpPr/>
          <p:nvPr/>
        </p:nvGrpSpPr>
        <p:grpSpPr>
          <a:xfrm>
            <a:off x="6751292" y="4749010"/>
            <a:ext cx="503935" cy="1582901"/>
            <a:chOff x="7195805" y="4633711"/>
            <a:chExt cx="648072" cy="2035649"/>
          </a:xfrm>
        </p:grpSpPr>
        <p:sp>
          <p:nvSpPr>
            <p:cNvPr id="511" name="角丸四角形 510"/>
            <p:cNvSpPr/>
            <p:nvPr/>
          </p:nvSpPr>
          <p:spPr>
            <a:xfrm>
              <a:off x="7230492" y="4653136"/>
              <a:ext cx="88156" cy="2016224"/>
            </a:xfrm>
            <a:prstGeom prst="roundRect">
              <a:avLst>
                <a:gd name="adj" fmla="val 50000"/>
              </a:avLst>
            </a:prstGeom>
            <a:solidFill>
              <a:srgbClr val="6633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512" name="グループ化 511"/>
            <p:cNvGrpSpPr/>
            <p:nvPr/>
          </p:nvGrpSpPr>
          <p:grpSpPr>
            <a:xfrm rot="4500000">
              <a:off x="6601739" y="5227777"/>
              <a:ext cx="1836204" cy="648072"/>
              <a:chOff x="704528" y="4653136"/>
              <a:chExt cx="1836204" cy="648072"/>
            </a:xfrm>
          </p:grpSpPr>
          <p:sp>
            <p:nvSpPr>
              <p:cNvPr id="513" name="台形 512"/>
              <p:cNvSpPr/>
              <p:nvPr/>
            </p:nvSpPr>
            <p:spPr>
              <a:xfrm rot="5400000">
                <a:off x="1550622" y="4311098"/>
                <a:ext cx="648072" cy="1332148"/>
              </a:xfrm>
              <a:prstGeom prst="trapezoid">
                <a:avLst>
                  <a:gd name="adj" fmla="val 21326"/>
                </a:avLst>
              </a:prstGeom>
              <a:solidFill>
                <a:srgbClr val="FFFF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4" name="台形 513"/>
              <p:cNvSpPr/>
              <p:nvPr/>
            </p:nvSpPr>
            <p:spPr>
              <a:xfrm rot="5400000">
                <a:off x="1064568" y="4797152"/>
                <a:ext cx="648072" cy="360040"/>
              </a:xfrm>
              <a:prstGeom prst="trapezoid">
                <a:avLst>
                  <a:gd name="adj" fmla="val 11038"/>
                </a:avLst>
              </a:prstGeom>
              <a:solidFill>
                <a:srgbClr val="FF0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5" name="台形 514"/>
              <p:cNvSpPr/>
              <p:nvPr/>
            </p:nvSpPr>
            <p:spPr>
              <a:xfrm rot="5400000">
                <a:off x="1832671" y="4797152"/>
                <a:ext cx="493042" cy="360040"/>
              </a:xfrm>
              <a:prstGeom prst="trapezoid">
                <a:avLst>
                  <a:gd name="adj" fmla="val 9054"/>
                </a:avLst>
              </a:prstGeom>
              <a:solidFill>
                <a:srgbClr val="FF0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6" name="二等辺三角形 515"/>
              <p:cNvSpPr/>
              <p:nvPr/>
            </p:nvSpPr>
            <p:spPr>
              <a:xfrm rot="16200000">
                <a:off x="632520" y="4725144"/>
                <a:ext cx="648072" cy="504056"/>
              </a:xfrm>
              <a:prstGeom prst="triangl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518" name="グループ化 517"/>
          <p:cNvGrpSpPr/>
          <p:nvPr/>
        </p:nvGrpSpPr>
        <p:grpSpPr>
          <a:xfrm>
            <a:off x="383133" y="3344455"/>
            <a:ext cx="1626538" cy="403202"/>
            <a:chOff x="4448947" y="332656"/>
            <a:chExt cx="3312368" cy="1296144"/>
          </a:xfrm>
          <a:solidFill>
            <a:srgbClr val="00B0F0"/>
          </a:solidFill>
        </p:grpSpPr>
        <p:grpSp>
          <p:nvGrpSpPr>
            <p:cNvPr id="526" name="グループ化 525"/>
            <p:cNvGrpSpPr/>
            <p:nvPr/>
          </p:nvGrpSpPr>
          <p:grpSpPr>
            <a:xfrm>
              <a:off x="4448947" y="332656"/>
              <a:ext cx="1728190" cy="998509"/>
              <a:chOff x="4448946" y="332656"/>
              <a:chExt cx="2385265" cy="998509"/>
            </a:xfrm>
            <a:grpFill/>
          </p:grpSpPr>
          <p:sp>
            <p:nvSpPr>
              <p:cNvPr id="528" name="月 527"/>
              <p:cNvSpPr/>
              <p:nvPr/>
            </p:nvSpPr>
            <p:spPr>
              <a:xfrm rot="5400000">
                <a:off x="5469788" y="17922"/>
                <a:ext cx="343582" cy="1431159"/>
              </a:xfrm>
              <a:prstGeom prst="moon">
                <a:avLst>
                  <a:gd name="adj" fmla="val 7231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9" name="月 528"/>
              <p:cNvSpPr/>
              <p:nvPr/>
            </p:nvSpPr>
            <p:spPr>
              <a:xfrm rot="5400000">
                <a:off x="5355261" y="-573659"/>
                <a:ext cx="572636" cy="2385265"/>
              </a:xfrm>
              <a:prstGeom prst="moon">
                <a:avLst>
                  <a:gd name="adj" fmla="val 4233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0" name="月 529"/>
              <p:cNvSpPr/>
              <p:nvPr/>
            </p:nvSpPr>
            <p:spPr>
              <a:xfrm rot="16200000">
                <a:off x="5765578" y="510530"/>
                <a:ext cx="229054" cy="954106"/>
              </a:xfrm>
              <a:prstGeom prst="moon">
                <a:avLst>
                  <a:gd name="adj" fmla="val 10316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1" name="月 530"/>
              <p:cNvSpPr/>
              <p:nvPr/>
            </p:nvSpPr>
            <p:spPr>
              <a:xfrm rot="16200000">
                <a:off x="5651050" y="148005"/>
                <a:ext cx="458109" cy="1908212"/>
              </a:xfrm>
              <a:prstGeom prst="moon">
                <a:avLst>
                  <a:gd name="adj" fmla="val 6018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527" name="月 526"/>
            <p:cNvSpPr/>
            <p:nvPr/>
          </p:nvSpPr>
          <p:spPr>
            <a:xfrm rot="16200000">
              <a:off x="5727260" y="-405255"/>
              <a:ext cx="755742" cy="3312368"/>
            </a:xfrm>
            <a:prstGeom prst="moon">
              <a:avLst>
                <a:gd name="adj" fmla="val 3703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58" name="グループ化 257"/>
          <p:cNvGrpSpPr/>
          <p:nvPr/>
        </p:nvGrpSpPr>
        <p:grpSpPr>
          <a:xfrm>
            <a:off x="2255080" y="1149046"/>
            <a:ext cx="1626540" cy="851205"/>
            <a:chOff x="920552" y="2492896"/>
            <a:chExt cx="1944213" cy="1368152"/>
          </a:xfrm>
          <a:solidFill>
            <a:schemeClr val="bg1">
              <a:lumMod val="65000"/>
            </a:schemeClr>
          </a:solidFill>
        </p:grpSpPr>
        <p:grpSp>
          <p:nvGrpSpPr>
            <p:cNvPr id="259" name="グループ化 258"/>
            <p:cNvGrpSpPr/>
            <p:nvPr/>
          </p:nvGrpSpPr>
          <p:grpSpPr>
            <a:xfrm>
              <a:off x="920552" y="2492896"/>
              <a:ext cx="1944213" cy="648072"/>
              <a:chOff x="4448947" y="332656"/>
              <a:chExt cx="3312368" cy="1296144"/>
            </a:xfrm>
            <a:grpFill/>
          </p:grpSpPr>
          <p:grpSp>
            <p:nvGrpSpPr>
              <p:cNvPr id="269" name="グループ化 268"/>
              <p:cNvGrpSpPr/>
              <p:nvPr/>
            </p:nvGrpSpPr>
            <p:grpSpPr>
              <a:xfrm>
                <a:off x="4448947" y="332656"/>
                <a:ext cx="1728190" cy="998509"/>
                <a:chOff x="4448946" y="332656"/>
                <a:chExt cx="2385265" cy="998509"/>
              </a:xfrm>
              <a:grpFill/>
            </p:grpSpPr>
            <p:sp>
              <p:nvSpPr>
                <p:cNvPr id="313" name="月 312"/>
                <p:cNvSpPr/>
                <p:nvPr/>
              </p:nvSpPr>
              <p:spPr>
                <a:xfrm rot="5400000">
                  <a:off x="5469788" y="17922"/>
                  <a:ext cx="343582" cy="1431159"/>
                </a:xfrm>
                <a:prstGeom prst="moon">
                  <a:avLst>
                    <a:gd name="adj" fmla="val 7231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9" name="月 338"/>
                <p:cNvSpPr/>
                <p:nvPr/>
              </p:nvSpPr>
              <p:spPr>
                <a:xfrm rot="5400000">
                  <a:off x="5355261" y="-573659"/>
                  <a:ext cx="572636" cy="2385265"/>
                </a:xfrm>
                <a:prstGeom prst="moon">
                  <a:avLst>
                    <a:gd name="adj" fmla="val 4233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0" name="月 339"/>
                <p:cNvSpPr/>
                <p:nvPr/>
              </p:nvSpPr>
              <p:spPr>
                <a:xfrm rot="16200000">
                  <a:off x="5765578" y="510530"/>
                  <a:ext cx="229054" cy="954106"/>
                </a:xfrm>
                <a:prstGeom prst="moon">
                  <a:avLst>
                    <a:gd name="adj" fmla="val 1031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1" name="月 340"/>
                <p:cNvSpPr/>
                <p:nvPr/>
              </p:nvSpPr>
              <p:spPr>
                <a:xfrm rot="16200000">
                  <a:off x="5651050" y="148005"/>
                  <a:ext cx="458109" cy="1908212"/>
                </a:xfrm>
                <a:prstGeom prst="moon">
                  <a:avLst>
                    <a:gd name="adj" fmla="val 6018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70" name="月 269"/>
              <p:cNvSpPr/>
              <p:nvPr/>
            </p:nvSpPr>
            <p:spPr>
              <a:xfrm rot="16200000">
                <a:off x="5727260" y="-405255"/>
                <a:ext cx="755742" cy="3312368"/>
              </a:xfrm>
              <a:prstGeom prst="moon">
                <a:avLst>
                  <a:gd name="adj" fmla="val 3703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60" name="グループ化 259"/>
            <p:cNvGrpSpPr/>
            <p:nvPr/>
          </p:nvGrpSpPr>
          <p:grpSpPr>
            <a:xfrm flipV="1">
              <a:off x="920552" y="3212976"/>
              <a:ext cx="1944213" cy="648072"/>
              <a:chOff x="4448947" y="332656"/>
              <a:chExt cx="3312368" cy="1296144"/>
            </a:xfrm>
            <a:grpFill/>
          </p:grpSpPr>
          <p:grpSp>
            <p:nvGrpSpPr>
              <p:cNvPr id="261" name="グループ化 260"/>
              <p:cNvGrpSpPr/>
              <p:nvPr/>
            </p:nvGrpSpPr>
            <p:grpSpPr>
              <a:xfrm>
                <a:off x="4448947" y="332656"/>
                <a:ext cx="1728190" cy="998509"/>
                <a:chOff x="4448946" y="332656"/>
                <a:chExt cx="2385265" cy="998509"/>
              </a:xfrm>
              <a:grpFill/>
            </p:grpSpPr>
            <p:sp>
              <p:nvSpPr>
                <p:cNvPr id="265" name="月 264"/>
                <p:cNvSpPr/>
                <p:nvPr/>
              </p:nvSpPr>
              <p:spPr>
                <a:xfrm rot="5400000">
                  <a:off x="5469788" y="17922"/>
                  <a:ext cx="343582" cy="1431159"/>
                </a:xfrm>
                <a:prstGeom prst="moon">
                  <a:avLst>
                    <a:gd name="adj" fmla="val 7231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6" name="月 265"/>
                <p:cNvSpPr/>
                <p:nvPr/>
              </p:nvSpPr>
              <p:spPr>
                <a:xfrm rot="5400000">
                  <a:off x="5355261" y="-573659"/>
                  <a:ext cx="572636" cy="2385265"/>
                </a:xfrm>
                <a:prstGeom prst="moon">
                  <a:avLst>
                    <a:gd name="adj" fmla="val 4233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7" name="月 266"/>
                <p:cNvSpPr/>
                <p:nvPr/>
              </p:nvSpPr>
              <p:spPr>
                <a:xfrm rot="16200000">
                  <a:off x="5765578" y="510530"/>
                  <a:ext cx="229054" cy="954106"/>
                </a:xfrm>
                <a:prstGeom prst="moon">
                  <a:avLst>
                    <a:gd name="adj" fmla="val 1031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8" name="月 267"/>
                <p:cNvSpPr/>
                <p:nvPr/>
              </p:nvSpPr>
              <p:spPr>
                <a:xfrm rot="16200000">
                  <a:off x="5651050" y="148005"/>
                  <a:ext cx="458109" cy="1908212"/>
                </a:xfrm>
                <a:prstGeom prst="moon">
                  <a:avLst>
                    <a:gd name="adj" fmla="val 6018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64" name="月 263"/>
              <p:cNvSpPr/>
              <p:nvPr/>
            </p:nvSpPr>
            <p:spPr>
              <a:xfrm rot="16200000">
                <a:off x="5727260" y="-405255"/>
                <a:ext cx="755742" cy="3312368"/>
              </a:xfrm>
              <a:prstGeom prst="moon">
                <a:avLst>
                  <a:gd name="adj" fmla="val 3703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342" name="グループ化 341"/>
          <p:cNvGrpSpPr/>
          <p:nvPr/>
        </p:nvGrpSpPr>
        <p:grpSpPr>
          <a:xfrm>
            <a:off x="4177959" y="1144787"/>
            <a:ext cx="1460842" cy="746640"/>
            <a:chOff x="7041232" y="581862"/>
            <a:chExt cx="1746152" cy="1200083"/>
          </a:xfrm>
          <a:solidFill>
            <a:schemeClr val="bg1">
              <a:lumMod val="65000"/>
            </a:schemeClr>
          </a:solidFill>
        </p:grpSpPr>
        <p:grpSp>
          <p:nvGrpSpPr>
            <p:cNvPr id="343" name="グループ化 342"/>
            <p:cNvGrpSpPr/>
            <p:nvPr/>
          </p:nvGrpSpPr>
          <p:grpSpPr>
            <a:xfrm>
              <a:off x="7041232" y="657225"/>
              <a:ext cx="1746152" cy="495722"/>
              <a:chOff x="4448947" y="332656"/>
              <a:chExt cx="3312368" cy="1296144"/>
            </a:xfrm>
            <a:grpFill/>
          </p:grpSpPr>
          <p:grpSp>
            <p:nvGrpSpPr>
              <p:cNvPr id="365" name="グループ化 364"/>
              <p:cNvGrpSpPr/>
              <p:nvPr/>
            </p:nvGrpSpPr>
            <p:grpSpPr>
              <a:xfrm>
                <a:off x="4448947" y="332656"/>
                <a:ext cx="1728190" cy="998509"/>
                <a:chOff x="4448946" y="332656"/>
                <a:chExt cx="2385265" cy="998509"/>
              </a:xfrm>
              <a:grpFill/>
            </p:grpSpPr>
            <p:sp>
              <p:nvSpPr>
                <p:cNvPr id="367" name="月 366"/>
                <p:cNvSpPr/>
                <p:nvPr/>
              </p:nvSpPr>
              <p:spPr>
                <a:xfrm rot="5400000">
                  <a:off x="5469788" y="17922"/>
                  <a:ext cx="343582" cy="1431159"/>
                </a:xfrm>
                <a:prstGeom prst="moon">
                  <a:avLst>
                    <a:gd name="adj" fmla="val 7231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8" name="月 367"/>
                <p:cNvSpPr/>
                <p:nvPr/>
              </p:nvSpPr>
              <p:spPr>
                <a:xfrm rot="5400000">
                  <a:off x="5355261" y="-573659"/>
                  <a:ext cx="572636" cy="2385265"/>
                </a:xfrm>
                <a:prstGeom prst="moon">
                  <a:avLst>
                    <a:gd name="adj" fmla="val 4233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9" name="月 368"/>
                <p:cNvSpPr/>
                <p:nvPr/>
              </p:nvSpPr>
              <p:spPr>
                <a:xfrm rot="16200000">
                  <a:off x="5765578" y="510530"/>
                  <a:ext cx="229054" cy="954106"/>
                </a:xfrm>
                <a:prstGeom prst="moon">
                  <a:avLst>
                    <a:gd name="adj" fmla="val 1031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0" name="月 369"/>
                <p:cNvSpPr/>
                <p:nvPr/>
              </p:nvSpPr>
              <p:spPr>
                <a:xfrm rot="16200000">
                  <a:off x="5651050" y="148005"/>
                  <a:ext cx="458109" cy="1908212"/>
                </a:xfrm>
                <a:prstGeom prst="moon">
                  <a:avLst>
                    <a:gd name="adj" fmla="val 6018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66" name="月 365"/>
              <p:cNvSpPr/>
              <p:nvPr/>
            </p:nvSpPr>
            <p:spPr>
              <a:xfrm rot="16200000">
                <a:off x="5727260" y="-405255"/>
                <a:ext cx="755742" cy="3312368"/>
              </a:xfrm>
              <a:prstGeom prst="moon">
                <a:avLst>
                  <a:gd name="adj" fmla="val 3703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44" name="グループ化 343"/>
            <p:cNvGrpSpPr/>
            <p:nvPr/>
          </p:nvGrpSpPr>
          <p:grpSpPr>
            <a:xfrm flipV="1">
              <a:off x="7041232" y="1196752"/>
              <a:ext cx="1746152" cy="495722"/>
              <a:chOff x="4448947" y="332656"/>
              <a:chExt cx="3312368" cy="1296144"/>
            </a:xfrm>
            <a:grpFill/>
          </p:grpSpPr>
          <p:grpSp>
            <p:nvGrpSpPr>
              <p:cNvPr id="359" name="グループ化 358"/>
              <p:cNvGrpSpPr/>
              <p:nvPr/>
            </p:nvGrpSpPr>
            <p:grpSpPr>
              <a:xfrm>
                <a:off x="4448947" y="332656"/>
                <a:ext cx="1728190" cy="998509"/>
                <a:chOff x="4448946" y="332656"/>
                <a:chExt cx="2385265" cy="998509"/>
              </a:xfrm>
              <a:grpFill/>
            </p:grpSpPr>
            <p:sp>
              <p:nvSpPr>
                <p:cNvPr id="361" name="月 360"/>
                <p:cNvSpPr/>
                <p:nvPr/>
              </p:nvSpPr>
              <p:spPr>
                <a:xfrm rot="5400000">
                  <a:off x="5469788" y="17922"/>
                  <a:ext cx="343582" cy="1431159"/>
                </a:xfrm>
                <a:prstGeom prst="moon">
                  <a:avLst>
                    <a:gd name="adj" fmla="val 7231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2" name="月 361"/>
                <p:cNvSpPr/>
                <p:nvPr/>
              </p:nvSpPr>
              <p:spPr>
                <a:xfrm rot="5400000">
                  <a:off x="5355261" y="-573659"/>
                  <a:ext cx="572636" cy="2385265"/>
                </a:xfrm>
                <a:prstGeom prst="moon">
                  <a:avLst>
                    <a:gd name="adj" fmla="val 4233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3" name="月 362"/>
                <p:cNvSpPr/>
                <p:nvPr/>
              </p:nvSpPr>
              <p:spPr>
                <a:xfrm rot="16200000">
                  <a:off x="5765578" y="510530"/>
                  <a:ext cx="229054" cy="954106"/>
                </a:xfrm>
                <a:prstGeom prst="moon">
                  <a:avLst>
                    <a:gd name="adj" fmla="val 1031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4" name="月 363"/>
                <p:cNvSpPr/>
                <p:nvPr/>
              </p:nvSpPr>
              <p:spPr>
                <a:xfrm rot="16200000">
                  <a:off x="5651050" y="148005"/>
                  <a:ext cx="458109" cy="1908212"/>
                </a:xfrm>
                <a:prstGeom prst="moon">
                  <a:avLst>
                    <a:gd name="adj" fmla="val 6018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60" name="月 359"/>
              <p:cNvSpPr/>
              <p:nvPr/>
            </p:nvSpPr>
            <p:spPr>
              <a:xfrm rot="16200000">
                <a:off x="5727260" y="-405255"/>
                <a:ext cx="755742" cy="3312368"/>
              </a:xfrm>
              <a:prstGeom prst="moon">
                <a:avLst>
                  <a:gd name="adj" fmla="val 3703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45" name="グループ化 344"/>
            <p:cNvGrpSpPr/>
            <p:nvPr/>
          </p:nvGrpSpPr>
          <p:grpSpPr>
            <a:xfrm rot="900000">
              <a:off x="7862941" y="581862"/>
              <a:ext cx="857858" cy="341834"/>
              <a:chOff x="4448947" y="332656"/>
              <a:chExt cx="3312368" cy="1296144"/>
            </a:xfrm>
            <a:grpFill/>
          </p:grpSpPr>
          <p:grpSp>
            <p:nvGrpSpPr>
              <p:cNvPr id="353" name="グループ化 352"/>
              <p:cNvGrpSpPr/>
              <p:nvPr/>
            </p:nvGrpSpPr>
            <p:grpSpPr>
              <a:xfrm>
                <a:off x="4448947" y="332656"/>
                <a:ext cx="1728190" cy="998509"/>
                <a:chOff x="4448946" y="332656"/>
                <a:chExt cx="2385265" cy="998509"/>
              </a:xfrm>
              <a:grpFill/>
            </p:grpSpPr>
            <p:sp>
              <p:nvSpPr>
                <p:cNvPr id="355" name="月 354"/>
                <p:cNvSpPr/>
                <p:nvPr/>
              </p:nvSpPr>
              <p:spPr>
                <a:xfrm rot="5400000">
                  <a:off x="5469788" y="17922"/>
                  <a:ext cx="343582" cy="1431159"/>
                </a:xfrm>
                <a:prstGeom prst="moon">
                  <a:avLst>
                    <a:gd name="adj" fmla="val 7231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6" name="月 355"/>
                <p:cNvSpPr/>
                <p:nvPr/>
              </p:nvSpPr>
              <p:spPr>
                <a:xfrm rot="5400000">
                  <a:off x="5355261" y="-573659"/>
                  <a:ext cx="572636" cy="2385265"/>
                </a:xfrm>
                <a:prstGeom prst="moon">
                  <a:avLst>
                    <a:gd name="adj" fmla="val 4233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7" name="月 356"/>
                <p:cNvSpPr/>
                <p:nvPr/>
              </p:nvSpPr>
              <p:spPr>
                <a:xfrm rot="16200000">
                  <a:off x="5765578" y="510530"/>
                  <a:ext cx="229054" cy="954106"/>
                </a:xfrm>
                <a:prstGeom prst="moon">
                  <a:avLst>
                    <a:gd name="adj" fmla="val 1031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8" name="月 357"/>
                <p:cNvSpPr/>
                <p:nvPr/>
              </p:nvSpPr>
              <p:spPr>
                <a:xfrm rot="16200000">
                  <a:off x="5651050" y="148005"/>
                  <a:ext cx="458109" cy="1908212"/>
                </a:xfrm>
                <a:prstGeom prst="moon">
                  <a:avLst>
                    <a:gd name="adj" fmla="val 6018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54" name="月 353"/>
              <p:cNvSpPr/>
              <p:nvPr/>
            </p:nvSpPr>
            <p:spPr>
              <a:xfrm rot="16200000">
                <a:off x="5727260" y="-405255"/>
                <a:ext cx="755742" cy="3312368"/>
              </a:xfrm>
              <a:prstGeom prst="moon">
                <a:avLst>
                  <a:gd name="adj" fmla="val 3703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46" name="グループ化 345"/>
            <p:cNvGrpSpPr/>
            <p:nvPr/>
          </p:nvGrpSpPr>
          <p:grpSpPr>
            <a:xfrm rot="19800000" flipV="1">
              <a:off x="7777919" y="1440111"/>
              <a:ext cx="857858" cy="341834"/>
              <a:chOff x="4448947" y="332656"/>
              <a:chExt cx="3312368" cy="1296144"/>
            </a:xfrm>
            <a:grpFill/>
          </p:grpSpPr>
          <p:grpSp>
            <p:nvGrpSpPr>
              <p:cNvPr id="347" name="グループ化 346"/>
              <p:cNvGrpSpPr/>
              <p:nvPr/>
            </p:nvGrpSpPr>
            <p:grpSpPr>
              <a:xfrm>
                <a:off x="4448947" y="332656"/>
                <a:ext cx="1728190" cy="998509"/>
                <a:chOff x="4448946" y="332656"/>
                <a:chExt cx="2385265" cy="998509"/>
              </a:xfrm>
              <a:grpFill/>
            </p:grpSpPr>
            <p:sp>
              <p:nvSpPr>
                <p:cNvPr id="349" name="月 348"/>
                <p:cNvSpPr/>
                <p:nvPr/>
              </p:nvSpPr>
              <p:spPr>
                <a:xfrm rot="5400000">
                  <a:off x="5469788" y="17922"/>
                  <a:ext cx="343582" cy="1431159"/>
                </a:xfrm>
                <a:prstGeom prst="moon">
                  <a:avLst>
                    <a:gd name="adj" fmla="val 7231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0" name="月 349"/>
                <p:cNvSpPr/>
                <p:nvPr/>
              </p:nvSpPr>
              <p:spPr>
                <a:xfrm rot="5400000">
                  <a:off x="5355261" y="-573659"/>
                  <a:ext cx="572636" cy="2385265"/>
                </a:xfrm>
                <a:prstGeom prst="moon">
                  <a:avLst>
                    <a:gd name="adj" fmla="val 4233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1" name="月 350"/>
                <p:cNvSpPr/>
                <p:nvPr/>
              </p:nvSpPr>
              <p:spPr>
                <a:xfrm rot="16200000">
                  <a:off x="5765578" y="510530"/>
                  <a:ext cx="229054" cy="954106"/>
                </a:xfrm>
                <a:prstGeom prst="moon">
                  <a:avLst>
                    <a:gd name="adj" fmla="val 1031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2" name="月 351"/>
                <p:cNvSpPr/>
                <p:nvPr/>
              </p:nvSpPr>
              <p:spPr>
                <a:xfrm rot="16200000">
                  <a:off x="5651050" y="148005"/>
                  <a:ext cx="458109" cy="1908212"/>
                </a:xfrm>
                <a:prstGeom prst="moon">
                  <a:avLst>
                    <a:gd name="adj" fmla="val 6018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48" name="月 347"/>
              <p:cNvSpPr/>
              <p:nvPr/>
            </p:nvSpPr>
            <p:spPr>
              <a:xfrm rot="16200000">
                <a:off x="5727260" y="-405255"/>
                <a:ext cx="755742" cy="3312368"/>
              </a:xfrm>
              <a:prstGeom prst="moon">
                <a:avLst>
                  <a:gd name="adj" fmla="val 3703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371" name="グループ化 370"/>
          <p:cNvGrpSpPr/>
          <p:nvPr/>
        </p:nvGrpSpPr>
        <p:grpSpPr>
          <a:xfrm>
            <a:off x="6042858" y="1324493"/>
            <a:ext cx="1523802" cy="492803"/>
            <a:chOff x="2216696" y="4293096"/>
            <a:chExt cx="1872209" cy="792088"/>
          </a:xfrm>
          <a:solidFill>
            <a:schemeClr val="bg1">
              <a:lumMod val="65000"/>
            </a:schemeClr>
          </a:solidFill>
        </p:grpSpPr>
        <p:grpSp>
          <p:nvGrpSpPr>
            <p:cNvPr id="372" name="グループ化 371"/>
            <p:cNvGrpSpPr/>
            <p:nvPr/>
          </p:nvGrpSpPr>
          <p:grpSpPr>
            <a:xfrm>
              <a:off x="2216696" y="4653136"/>
              <a:ext cx="1872209" cy="432048"/>
              <a:chOff x="2072678" y="4077072"/>
              <a:chExt cx="1872209" cy="738552"/>
            </a:xfrm>
            <a:grpFill/>
          </p:grpSpPr>
          <p:grpSp>
            <p:nvGrpSpPr>
              <p:cNvPr id="383" name="グループ化 40"/>
              <p:cNvGrpSpPr/>
              <p:nvPr/>
            </p:nvGrpSpPr>
            <p:grpSpPr>
              <a:xfrm rot="10800000">
                <a:off x="2072684" y="4533736"/>
                <a:ext cx="1372388" cy="281888"/>
                <a:chOff x="3440832" y="3248980"/>
                <a:chExt cx="1728192" cy="1080120"/>
              </a:xfrm>
              <a:grpFill/>
            </p:grpSpPr>
            <p:sp>
              <p:nvSpPr>
                <p:cNvPr id="389" name="月 388"/>
                <p:cNvSpPr/>
                <p:nvPr/>
              </p:nvSpPr>
              <p:spPr>
                <a:xfrm rot="5400000">
                  <a:off x="4124908" y="3861048"/>
                  <a:ext cx="360040" cy="576064"/>
                </a:xfrm>
                <a:prstGeom prst="moon">
                  <a:avLst>
                    <a:gd name="adj" fmla="val 23545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90" name="月 389"/>
                <p:cNvSpPr/>
                <p:nvPr/>
              </p:nvSpPr>
              <p:spPr>
                <a:xfrm rot="5400000">
                  <a:off x="3944888" y="3392996"/>
                  <a:ext cx="720080" cy="1152128"/>
                </a:xfrm>
                <a:prstGeom prst="moon">
                  <a:avLst>
                    <a:gd name="adj" fmla="val 23545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91" name="月 390"/>
                <p:cNvSpPr/>
                <p:nvPr/>
              </p:nvSpPr>
              <p:spPr>
                <a:xfrm rot="5400000">
                  <a:off x="3764868" y="2924944"/>
                  <a:ext cx="1080120" cy="1728192"/>
                </a:xfrm>
                <a:prstGeom prst="moon">
                  <a:avLst>
                    <a:gd name="adj" fmla="val 23545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384" name="グループ化 49"/>
              <p:cNvGrpSpPr/>
              <p:nvPr/>
            </p:nvGrpSpPr>
            <p:grpSpPr>
              <a:xfrm>
                <a:off x="2301414" y="4308851"/>
                <a:ext cx="1143656" cy="234906"/>
                <a:chOff x="3584848" y="3429000"/>
                <a:chExt cx="1440160" cy="900100"/>
              </a:xfrm>
              <a:grpFill/>
            </p:grpSpPr>
            <p:sp>
              <p:nvSpPr>
                <p:cNvPr id="386" name="月 385"/>
                <p:cNvSpPr/>
                <p:nvPr/>
              </p:nvSpPr>
              <p:spPr>
                <a:xfrm rot="5400000">
                  <a:off x="4214918" y="4095074"/>
                  <a:ext cx="180020" cy="288032"/>
                </a:xfrm>
                <a:prstGeom prst="moon">
                  <a:avLst>
                    <a:gd name="adj" fmla="val 23545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87" name="月 386"/>
                <p:cNvSpPr/>
                <p:nvPr/>
              </p:nvSpPr>
              <p:spPr>
                <a:xfrm rot="5400000">
                  <a:off x="4034898" y="3627022"/>
                  <a:ext cx="540060" cy="864096"/>
                </a:xfrm>
                <a:prstGeom prst="moon">
                  <a:avLst>
                    <a:gd name="adj" fmla="val 23545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88" name="月 387"/>
                <p:cNvSpPr/>
                <p:nvPr/>
              </p:nvSpPr>
              <p:spPr>
                <a:xfrm rot="5400000">
                  <a:off x="3854878" y="3158970"/>
                  <a:ext cx="900100" cy="1440160"/>
                </a:xfrm>
                <a:prstGeom prst="moon">
                  <a:avLst>
                    <a:gd name="adj" fmla="val 23545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385" name="月 384"/>
              <p:cNvSpPr/>
              <p:nvPr/>
            </p:nvSpPr>
            <p:spPr>
              <a:xfrm rot="5400000">
                <a:off x="2775439" y="3374311"/>
                <a:ext cx="466687" cy="1872209"/>
              </a:xfrm>
              <a:prstGeom prst="moon">
                <a:avLst>
                  <a:gd name="adj" fmla="val 17663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373" name="グループ化 372"/>
            <p:cNvGrpSpPr/>
            <p:nvPr/>
          </p:nvGrpSpPr>
          <p:grpSpPr>
            <a:xfrm flipV="1">
              <a:off x="2216696" y="4293096"/>
              <a:ext cx="1872209" cy="320856"/>
              <a:chOff x="2072678" y="4077072"/>
              <a:chExt cx="1872209" cy="738552"/>
            </a:xfrm>
            <a:grpFill/>
          </p:grpSpPr>
          <p:grpSp>
            <p:nvGrpSpPr>
              <p:cNvPr id="374" name="グループ化 40"/>
              <p:cNvGrpSpPr/>
              <p:nvPr/>
            </p:nvGrpSpPr>
            <p:grpSpPr>
              <a:xfrm rot="10800000">
                <a:off x="2072684" y="4533736"/>
                <a:ext cx="1372388" cy="281888"/>
                <a:chOff x="3440832" y="3248980"/>
                <a:chExt cx="1728192" cy="1080120"/>
              </a:xfrm>
              <a:grpFill/>
            </p:grpSpPr>
            <p:sp>
              <p:nvSpPr>
                <p:cNvPr id="380" name="月 379"/>
                <p:cNvSpPr/>
                <p:nvPr/>
              </p:nvSpPr>
              <p:spPr>
                <a:xfrm rot="5400000">
                  <a:off x="4124908" y="3861048"/>
                  <a:ext cx="360040" cy="576064"/>
                </a:xfrm>
                <a:prstGeom prst="moon">
                  <a:avLst>
                    <a:gd name="adj" fmla="val 23545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81" name="月 380"/>
                <p:cNvSpPr/>
                <p:nvPr/>
              </p:nvSpPr>
              <p:spPr>
                <a:xfrm rot="5400000">
                  <a:off x="3944888" y="3392996"/>
                  <a:ext cx="720080" cy="1152128"/>
                </a:xfrm>
                <a:prstGeom prst="moon">
                  <a:avLst>
                    <a:gd name="adj" fmla="val 23545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82" name="月 381"/>
                <p:cNvSpPr/>
                <p:nvPr/>
              </p:nvSpPr>
              <p:spPr>
                <a:xfrm rot="5400000">
                  <a:off x="3764868" y="2924944"/>
                  <a:ext cx="1080120" cy="1728192"/>
                </a:xfrm>
                <a:prstGeom prst="moon">
                  <a:avLst>
                    <a:gd name="adj" fmla="val 23545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375" name="グループ化 49"/>
              <p:cNvGrpSpPr/>
              <p:nvPr/>
            </p:nvGrpSpPr>
            <p:grpSpPr>
              <a:xfrm>
                <a:off x="2301414" y="4308851"/>
                <a:ext cx="1143656" cy="234906"/>
                <a:chOff x="3584848" y="3429000"/>
                <a:chExt cx="1440160" cy="900100"/>
              </a:xfrm>
              <a:grpFill/>
            </p:grpSpPr>
            <p:sp>
              <p:nvSpPr>
                <p:cNvPr id="377" name="月 376"/>
                <p:cNvSpPr/>
                <p:nvPr/>
              </p:nvSpPr>
              <p:spPr>
                <a:xfrm rot="5400000">
                  <a:off x="4214918" y="4095074"/>
                  <a:ext cx="180020" cy="288032"/>
                </a:xfrm>
                <a:prstGeom prst="moon">
                  <a:avLst>
                    <a:gd name="adj" fmla="val 23545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78" name="月 377"/>
                <p:cNvSpPr/>
                <p:nvPr/>
              </p:nvSpPr>
              <p:spPr>
                <a:xfrm rot="5400000">
                  <a:off x="4034898" y="3627022"/>
                  <a:ext cx="540060" cy="864096"/>
                </a:xfrm>
                <a:prstGeom prst="moon">
                  <a:avLst>
                    <a:gd name="adj" fmla="val 23545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79" name="月 378"/>
                <p:cNvSpPr/>
                <p:nvPr/>
              </p:nvSpPr>
              <p:spPr>
                <a:xfrm rot="5400000">
                  <a:off x="3854878" y="3158970"/>
                  <a:ext cx="900100" cy="1440160"/>
                </a:xfrm>
                <a:prstGeom prst="moon">
                  <a:avLst>
                    <a:gd name="adj" fmla="val 23545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376" name="月 375"/>
              <p:cNvSpPr/>
              <p:nvPr/>
            </p:nvSpPr>
            <p:spPr>
              <a:xfrm rot="5400000">
                <a:off x="2775439" y="3374311"/>
                <a:ext cx="466687" cy="1872209"/>
              </a:xfrm>
              <a:prstGeom prst="moon">
                <a:avLst>
                  <a:gd name="adj" fmla="val 17663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392" name="グループ化 391"/>
          <p:cNvGrpSpPr/>
          <p:nvPr/>
        </p:nvGrpSpPr>
        <p:grpSpPr>
          <a:xfrm>
            <a:off x="7904338" y="1143141"/>
            <a:ext cx="1599292" cy="846932"/>
            <a:chOff x="4758702" y="3774456"/>
            <a:chExt cx="2210520" cy="1361284"/>
          </a:xfrm>
          <a:solidFill>
            <a:schemeClr val="bg1">
              <a:lumMod val="65000"/>
            </a:schemeClr>
          </a:solidFill>
        </p:grpSpPr>
        <p:grpSp>
          <p:nvGrpSpPr>
            <p:cNvPr id="393" name="グループ化 392"/>
            <p:cNvGrpSpPr/>
            <p:nvPr/>
          </p:nvGrpSpPr>
          <p:grpSpPr>
            <a:xfrm flipV="1">
              <a:off x="4758702" y="4005064"/>
              <a:ext cx="2210520" cy="425181"/>
              <a:chOff x="2072675" y="4197043"/>
              <a:chExt cx="2210520" cy="618581"/>
            </a:xfrm>
            <a:grpFill/>
          </p:grpSpPr>
          <p:grpSp>
            <p:nvGrpSpPr>
              <p:cNvPr id="487" name="グループ化 40"/>
              <p:cNvGrpSpPr/>
              <p:nvPr/>
            </p:nvGrpSpPr>
            <p:grpSpPr>
              <a:xfrm rot="10800000">
                <a:off x="2072684" y="4533736"/>
                <a:ext cx="1372388" cy="281888"/>
                <a:chOff x="3440832" y="3248980"/>
                <a:chExt cx="1728192" cy="1080120"/>
              </a:xfrm>
              <a:grpFill/>
            </p:grpSpPr>
            <p:sp>
              <p:nvSpPr>
                <p:cNvPr id="522" name="月 521"/>
                <p:cNvSpPr/>
                <p:nvPr/>
              </p:nvSpPr>
              <p:spPr>
                <a:xfrm rot="5400000">
                  <a:off x="4124908" y="3861048"/>
                  <a:ext cx="360040" cy="576064"/>
                </a:xfrm>
                <a:prstGeom prst="moon">
                  <a:avLst>
                    <a:gd name="adj" fmla="val 23545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23" name="月 522"/>
                <p:cNvSpPr/>
                <p:nvPr/>
              </p:nvSpPr>
              <p:spPr>
                <a:xfrm rot="5400000">
                  <a:off x="3944888" y="3392996"/>
                  <a:ext cx="720080" cy="1152128"/>
                </a:xfrm>
                <a:prstGeom prst="moon">
                  <a:avLst>
                    <a:gd name="adj" fmla="val 23545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24" name="月 523"/>
                <p:cNvSpPr/>
                <p:nvPr/>
              </p:nvSpPr>
              <p:spPr>
                <a:xfrm rot="5400000">
                  <a:off x="3764868" y="2924944"/>
                  <a:ext cx="1080120" cy="1728192"/>
                </a:xfrm>
                <a:prstGeom prst="moon">
                  <a:avLst>
                    <a:gd name="adj" fmla="val 23545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493" name="グループ化 49"/>
              <p:cNvGrpSpPr/>
              <p:nvPr/>
            </p:nvGrpSpPr>
            <p:grpSpPr>
              <a:xfrm>
                <a:off x="2301414" y="4308851"/>
                <a:ext cx="1143656" cy="234906"/>
                <a:chOff x="3584848" y="3429000"/>
                <a:chExt cx="1440160" cy="900100"/>
              </a:xfrm>
              <a:grpFill/>
            </p:grpSpPr>
            <p:sp>
              <p:nvSpPr>
                <p:cNvPr id="519" name="月 518"/>
                <p:cNvSpPr/>
                <p:nvPr/>
              </p:nvSpPr>
              <p:spPr>
                <a:xfrm rot="5400000">
                  <a:off x="4214918" y="4095074"/>
                  <a:ext cx="180020" cy="288032"/>
                </a:xfrm>
                <a:prstGeom prst="moon">
                  <a:avLst>
                    <a:gd name="adj" fmla="val 23545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20" name="月 519"/>
                <p:cNvSpPr/>
                <p:nvPr/>
              </p:nvSpPr>
              <p:spPr>
                <a:xfrm rot="5400000">
                  <a:off x="4034898" y="3627022"/>
                  <a:ext cx="540060" cy="864096"/>
                </a:xfrm>
                <a:prstGeom prst="moon">
                  <a:avLst>
                    <a:gd name="adj" fmla="val 23545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21" name="月 520"/>
                <p:cNvSpPr/>
                <p:nvPr/>
              </p:nvSpPr>
              <p:spPr>
                <a:xfrm rot="5400000">
                  <a:off x="3854878" y="3158970"/>
                  <a:ext cx="900100" cy="1440160"/>
                </a:xfrm>
                <a:prstGeom prst="moon">
                  <a:avLst>
                    <a:gd name="adj" fmla="val 23545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517" name="月 516"/>
              <p:cNvSpPr/>
              <p:nvPr/>
            </p:nvSpPr>
            <p:spPr>
              <a:xfrm rot="5400000">
                <a:off x="3004578" y="3265140"/>
                <a:ext cx="346714" cy="2210520"/>
              </a:xfrm>
              <a:prstGeom prst="moon">
                <a:avLst>
                  <a:gd name="adj" fmla="val 17663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394" name="グループ化 393"/>
            <p:cNvGrpSpPr/>
            <p:nvPr/>
          </p:nvGrpSpPr>
          <p:grpSpPr>
            <a:xfrm>
              <a:off x="4758702" y="4509120"/>
              <a:ext cx="2210520" cy="425181"/>
              <a:chOff x="2072675" y="4197043"/>
              <a:chExt cx="2210520" cy="618581"/>
            </a:xfrm>
            <a:grpFill/>
          </p:grpSpPr>
          <p:grpSp>
            <p:nvGrpSpPr>
              <p:cNvPr id="435" name="グループ化 40"/>
              <p:cNvGrpSpPr/>
              <p:nvPr/>
            </p:nvGrpSpPr>
            <p:grpSpPr>
              <a:xfrm rot="10800000">
                <a:off x="2072684" y="4533736"/>
                <a:ext cx="1372388" cy="281888"/>
                <a:chOff x="3440832" y="3248980"/>
                <a:chExt cx="1728192" cy="1080120"/>
              </a:xfrm>
              <a:grpFill/>
            </p:grpSpPr>
            <p:sp>
              <p:nvSpPr>
                <p:cNvPr id="483" name="月 482"/>
                <p:cNvSpPr/>
                <p:nvPr/>
              </p:nvSpPr>
              <p:spPr>
                <a:xfrm rot="5400000">
                  <a:off x="4124908" y="3861048"/>
                  <a:ext cx="360040" cy="576064"/>
                </a:xfrm>
                <a:prstGeom prst="moon">
                  <a:avLst>
                    <a:gd name="adj" fmla="val 23545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84" name="月 483"/>
                <p:cNvSpPr/>
                <p:nvPr/>
              </p:nvSpPr>
              <p:spPr>
                <a:xfrm rot="5400000">
                  <a:off x="3944888" y="3392996"/>
                  <a:ext cx="720080" cy="1152128"/>
                </a:xfrm>
                <a:prstGeom prst="moon">
                  <a:avLst>
                    <a:gd name="adj" fmla="val 23545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85" name="月 484"/>
                <p:cNvSpPr/>
                <p:nvPr/>
              </p:nvSpPr>
              <p:spPr>
                <a:xfrm rot="5400000">
                  <a:off x="3764868" y="2924944"/>
                  <a:ext cx="1080120" cy="1728192"/>
                </a:xfrm>
                <a:prstGeom prst="moon">
                  <a:avLst>
                    <a:gd name="adj" fmla="val 23545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436" name="グループ化 49"/>
              <p:cNvGrpSpPr/>
              <p:nvPr/>
            </p:nvGrpSpPr>
            <p:grpSpPr>
              <a:xfrm>
                <a:off x="2301414" y="4308851"/>
                <a:ext cx="1143656" cy="234906"/>
                <a:chOff x="3584848" y="3429000"/>
                <a:chExt cx="1440160" cy="900100"/>
              </a:xfrm>
              <a:grpFill/>
            </p:grpSpPr>
            <p:sp>
              <p:nvSpPr>
                <p:cNvPr id="480" name="月 479"/>
                <p:cNvSpPr/>
                <p:nvPr/>
              </p:nvSpPr>
              <p:spPr>
                <a:xfrm rot="5400000">
                  <a:off x="4214918" y="4095074"/>
                  <a:ext cx="180020" cy="288032"/>
                </a:xfrm>
                <a:prstGeom prst="moon">
                  <a:avLst>
                    <a:gd name="adj" fmla="val 23545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81" name="月 480"/>
                <p:cNvSpPr/>
                <p:nvPr/>
              </p:nvSpPr>
              <p:spPr>
                <a:xfrm rot="5400000">
                  <a:off x="4034898" y="3627022"/>
                  <a:ext cx="540060" cy="864096"/>
                </a:xfrm>
                <a:prstGeom prst="moon">
                  <a:avLst>
                    <a:gd name="adj" fmla="val 23545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82" name="月 481"/>
                <p:cNvSpPr/>
                <p:nvPr/>
              </p:nvSpPr>
              <p:spPr>
                <a:xfrm rot="5400000">
                  <a:off x="3854878" y="3158970"/>
                  <a:ext cx="900100" cy="1440160"/>
                </a:xfrm>
                <a:prstGeom prst="moon">
                  <a:avLst>
                    <a:gd name="adj" fmla="val 23545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437" name="月 436"/>
              <p:cNvSpPr/>
              <p:nvPr/>
            </p:nvSpPr>
            <p:spPr>
              <a:xfrm rot="5400000">
                <a:off x="3004578" y="3265140"/>
                <a:ext cx="346714" cy="2210520"/>
              </a:xfrm>
              <a:prstGeom prst="moon">
                <a:avLst>
                  <a:gd name="adj" fmla="val 17663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400" name="グループ化 399"/>
            <p:cNvGrpSpPr/>
            <p:nvPr/>
          </p:nvGrpSpPr>
          <p:grpSpPr>
            <a:xfrm rot="1800000" flipV="1">
              <a:off x="5933791" y="3774456"/>
              <a:ext cx="919686" cy="425181"/>
              <a:chOff x="2072675" y="4197043"/>
              <a:chExt cx="2210520" cy="618581"/>
            </a:xfrm>
            <a:grpFill/>
          </p:grpSpPr>
          <p:grpSp>
            <p:nvGrpSpPr>
              <p:cNvPr id="426" name="グループ化 40"/>
              <p:cNvGrpSpPr/>
              <p:nvPr/>
            </p:nvGrpSpPr>
            <p:grpSpPr>
              <a:xfrm rot="10800000">
                <a:off x="2072684" y="4533736"/>
                <a:ext cx="1372388" cy="281888"/>
                <a:chOff x="3440832" y="3248980"/>
                <a:chExt cx="1728192" cy="1080120"/>
              </a:xfrm>
              <a:grpFill/>
            </p:grpSpPr>
            <p:sp>
              <p:nvSpPr>
                <p:cNvPr id="432" name="月 431"/>
                <p:cNvSpPr/>
                <p:nvPr/>
              </p:nvSpPr>
              <p:spPr>
                <a:xfrm rot="5400000">
                  <a:off x="4124908" y="3861048"/>
                  <a:ext cx="360040" cy="576064"/>
                </a:xfrm>
                <a:prstGeom prst="moon">
                  <a:avLst>
                    <a:gd name="adj" fmla="val 23545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33" name="月 432"/>
                <p:cNvSpPr/>
                <p:nvPr/>
              </p:nvSpPr>
              <p:spPr>
                <a:xfrm rot="5400000">
                  <a:off x="3944888" y="3392996"/>
                  <a:ext cx="720080" cy="1152128"/>
                </a:xfrm>
                <a:prstGeom prst="moon">
                  <a:avLst>
                    <a:gd name="adj" fmla="val 23545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34" name="月 433"/>
                <p:cNvSpPr/>
                <p:nvPr/>
              </p:nvSpPr>
              <p:spPr>
                <a:xfrm rot="5400000">
                  <a:off x="3764868" y="2924944"/>
                  <a:ext cx="1080120" cy="1728192"/>
                </a:xfrm>
                <a:prstGeom prst="moon">
                  <a:avLst>
                    <a:gd name="adj" fmla="val 23545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427" name="グループ化 49"/>
              <p:cNvGrpSpPr/>
              <p:nvPr/>
            </p:nvGrpSpPr>
            <p:grpSpPr>
              <a:xfrm>
                <a:off x="2301414" y="4308851"/>
                <a:ext cx="1143656" cy="234906"/>
                <a:chOff x="3584848" y="3429000"/>
                <a:chExt cx="1440160" cy="900100"/>
              </a:xfrm>
              <a:grpFill/>
            </p:grpSpPr>
            <p:sp>
              <p:nvSpPr>
                <p:cNvPr id="429" name="月 428"/>
                <p:cNvSpPr/>
                <p:nvPr/>
              </p:nvSpPr>
              <p:spPr>
                <a:xfrm rot="5400000">
                  <a:off x="4214918" y="4095074"/>
                  <a:ext cx="180020" cy="288032"/>
                </a:xfrm>
                <a:prstGeom prst="moon">
                  <a:avLst>
                    <a:gd name="adj" fmla="val 23545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30" name="月 429"/>
                <p:cNvSpPr/>
                <p:nvPr/>
              </p:nvSpPr>
              <p:spPr>
                <a:xfrm rot="5400000">
                  <a:off x="4034898" y="3627022"/>
                  <a:ext cx="540060" cy="864096"/>
                </a:xfrm>
                <a:prstGeom prst="moon">
                  <a:avLst>
                    <a:gd name="adj" fmla="val 23545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31" name="月 430"/>
                <p:cNvSpPr/>
                <p:nvPr/>
              </p:nvSpPr>
              <p:spPr>
                <a:xfrm rot="5400000">
                  <a:off x="3854878" y="3158970"/>
                  <a:ext cx="900100" cy="1440160"/>
                </a:xfrm>
                <a:prstGeom prst="moon">
                  <a:avLst>
                    <a:gd name="adj" fmla="val 23545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428" name="月 427"/>
              <p:cNvSpPr/>
              <p:nvPr/>
            </p:nvSpPr>
            <p:spPr>
              <a:xfrm rot="5400000">
                <a:off x="3004578" y="3265140"/>
                <a:ext cx="346714" cy="2210520"/>
              </a:xfrm>
              <a:prstGeom prst="moon">
                <a:avLst>
                  <a:gd name="adj" fmla="val 17663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405" name="グループ化 404"/>
            <p:cNvGrpSpPr/>
            <p:nvPr/>
          </p:nvGrpSpPr>
          <p:grpSpPr>
            <a:xfrm rot="19800000">
              <a:off x="5861785" y="4710559"/>
              <a:ext cx="919686" cy="425181"/>
              <a:chOff x="2072675" y="4197043"/>
              <a:chExt cx="2210520" cy="618581"/>
            </a:xfrm>
            <a:grpFill/>
          </p:grpSpPr>
          <p:grpSp>
            <p:nvGrpSpPr>
              <p:cNvPr id="406" name="グループ化 40"/>
              <p:cNvGrpSpPr/>
              <p:nvPr/>
            </p:nvGrpSpPr>
            <p:grpSpPr>
              <a:xfrm rot="10800000">
                <a:off x="2072684" y="4533736"/>
                <a:ext cx="1372388" cy="281888"/>
                <a:chOff x="3440832" y="3248980"/>
                <a:chExt cx="1728192" cy="1080120"/>
              </a:xfrm>
              <a:grpFill/>
            </p:grpSpPr>
            <p:sp>
              <p:nvSpPr>
                <p:cNvPr id="423" name="月 422"/>
                <p:cNvSpPr/>
                <p:nvPr/>
              </p:nvSpPr>
              <p:spPr>
                <a:xfrm rot="5400000">
                  <a:off x="4124908" y="3861048"/>
                  <a:ext cx="360040" cy="576064"/>
                </a:xfrm>
                <a:prstGeom prst="moon">
                  <a:avLst>
                    <a:gd name="adj" fmla="val 23545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24" name="月 423"/>
                <p:cNvSpPr/>
                <p:nvPr/>
              </p:nvSpPr>
              <p:spPr>
                <a:xfrm rot="5400000">
                  <a:off x="3944888" y="3392996"/>
                  <a:ext cx="720080" cy="1152128"/>
                </a:xfrm>
                <a:prstGeom prst="moon">
                  <a:avLst>
                    <a:gd name="adj" fmla="val 23545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25" name="月 424"/>
                <p:cNvSpPr/>
                <p:nvPr/>
              </p:nvSpPr>
              <p:spPr>
                <a:xfrm rot="5400000">
                  <a:off x="3764868" y="2924944"/>
                  <a:ext cx="1080120" cy="1728192"/>
                </a:xfrm>
                <a:prstGeom prst="moon">
                  <a:avLst>
                    <a:gd name="adj" fmla="val 23545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418" name="グループ化 49"/>
              <p:cNvGrpSpPr/>
              <p:nvPr/>
            </p:nvGrpSpPr>
            <p:grpSpPr>
              <a:xfrm>
                <a:off x="2301414" y="4308851"/>
                <a:ext cx="1143656" cy="234906"/>
                <a:chOff x="3584848" y="3429000"/>
                <a:chExt cx="1440160" cy="900100"/>
              </a:xfrm>
              <a:grpFill/>
            </p:grpSpPr>
            <p:sp>
              <p:nvSpPr>
                <p:cNvPr id="420" name="月 419"/>
                <p:cNvSpPr/>
                <p:nvPr/>
              </p:nvSpPr>
              <p:spPr>
                <a:xfrm rot="5400000">
                  <a:off x="4214918" y="4095074"/>
                  <a:ext cx="180020" cy="288032"/>
                </a:xfrm>
                <a:prstGeom prst="moon">
                  <a:avLst>
                    <a:gd name="adj" fmla="val 23545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21" name="月 420"/>
                <p:cNvSpPr/>
                <p:nvPr/>
              </p:nvSpPr>
              <p:spPr>
                <a:xfrm rot="5400000">
                  <a:off x="4034898" y="3627022"/>
                  <a:ext cx="540060" cy="864096"/>
                </a:xfrm>
                <a:prstGeom prst="moon">
                  <a:avLst>
                    <a:gd name="adj" fmla="val 23545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22" name="月 421"/>
                <p:cNvSpPr/>
                <p:nvPr/>
              </p:nvSpPr>
              <p:spPr>
                <a:xfrm rot="5400000">
                  <a:off x="3854878" y="3158970"/>
                  <a:ext cx="900100" cy="1440160"/>
                </a:xfrm>
                <a:prstGeom prst="moon">
                  <a:avLst>
                    <a:gd name="adj" fmla="val 23545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419" name="月 418"/>
              <p:cNvSpPr/>
              <p:nvPr/>
            </p:nvSpPr>
            <p:spPr>
              <a:xfrm rot="5400000">
                <a:off x="3004578" y="3265140"/>
                <a:ext cx="346714" cy="2210520"/>
              </a:xfrm>
              <a:prstGeom prst="moon">
                <a:avLst>
                  <a:gd name="adj" fmla="val 17663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525" name="グループ化 524"/>
          <p:cNvGrpSpPr/>
          <p:nvPr/>
        </p:nvGrpSpPr>
        <p:grpSpPr>
          <a:xfrm>
            <a:off x="383133" y="1363255"/>
            <a:ext cx="1626538" cy="403202"/>
            <a:chOff x="4448947" y="332656"/>
            <a:chExt cx="3312368" cy="1296144"/>
          </a:xfrm>
          <a:solidFill>
            <a:schemeClr val="bg1">
              <a:lumMod val="65000"/>
            </a:schemeClr>
          </a:solidFill>
        </p:grpSpPr>
        <p:grpSp>
          <p:nvGrpSpPr>
            <p:cNvPr id="532" name="グループ化 531"/>
            <p:cNvGrpSpPr/>
            <p:nvPr/>
          </p:nvGrpSpPr>
          <p:grpSpPr>
            <a:xfrm>
              <a:off x="4448947" y="332656"/>
              <a:ext cx="1728190" cy="998509"/>
              <a:chOff x="4448946" y="332656"/>
              <a:chExt cx="2385265" cy="998509"/>
            </a:xfrm>
            <a:grpFill/>
          </p:grpSpPr>
          <p:sp>
            <p:nvSpPr>
              <p:cNvPr id="534" name="月 533"/>
              <p:cNvSpPr/>
              <p:nvPr/>
            </p:nvSpPr>
            <p:spPr>
              <a:xfrm rot="5400000">
                <a:off x="5469788" y="17922"/>
                <a:ext cx="343582" cy="1431159"/>
              </a:xfrm>
              <a:prstGeom prst="moon">
                <a:avLst>
                  <a:gd name="adj" fmla="val 7231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5" name="月 534"/>
              <p:cNvSpPr/>
              <p:nvPr/>
            </p:nvSpPr>
            <p:spPr>
              <a:xfrm rot="5400000">
                <a:off x="5355261" y="-573659"/>
                <a:ext cx="572636" cy="2385265"/>
              </a:xfrm>
              <a:prstGeom prst="moon">
                <a:avLst>
                  <a:gd name="adj" fmla="val 4233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6" name="月 535"/>
              <p:cNvSpPr/>
              <p:nvPr/>
            </p:nvSpPr>
            <p:spPr>
              <a:xfrm rot="16200000">
                <a:off x="5765578" y="510530"/>
                <a:ext cx="229054" cy="954106"/>
              </a:xfrm>
              <a:prstGeom prst="moon">
                <a:avLst>
                  <a:gd name="adj" fmla="val 10316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7" name="月 536"/>
              <p:cNvSpPr/>
              <p:nvPr/>
            </p:nvSpPr>
            <p:spPr>
              <a:xfrm rot="16200000">
                <a:off x="5651050" y="148005"/>
                <a:ext cx="458109" cy="1908212"/>
              </a:xfrm>
              <a:prstGeom prst="moon">
                <a:avLst>
                  <a:gd name="adj" fmla="val 6018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533" name="月 532"/>
            <p:cNvSpPr/>
            <p:nvPr/>
          </p:nvSpPr>
          <p:spPr>
            <a:xfrm rot="16200000">
              <a:off x="5727260" y="-405255"/>
              <a:ext cx="755742" cy="3312368"/>
            </a:xfrm>
            <a:prstGeom prst="moon">
              <a:avLst>
                <a:gd name="adj" fmla="val 3703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667579536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標準デザイン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PPTX170_風</dc:title>
  <dc:subject>PPTX170_風</dc:subject>
  <dc:creator>http://www.digipot.net</dc:creator>
  <cp:lastModifiedBy/>
  <cp:revision>1</cp:revision>
  <dcterms:created xsi:type="dcterms:W3CDTF">2014-05-08T07:11:53Z</dcterms:created>
  <dcterms:modified xsi:type="dcterms:W3CDTF">2014-05-08T07:11:56Z</dcterms:modified>
  <cp:category/>
  <cp:version>1</cp:version>
</cp:coreProperties>
</file>