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4" r:id="rId2"/>
    <p:sldId id="283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99"/>
    <a:srgbClr val="CC9900"/>
    <a:srgbClr val="008000"/>
    <a:srgbClr val="CC6600"/>
    <a:srgbClr val="006600"/>
    <a:srgbClr val="99CCFF"/>
    <a:srgbClr val="663300"/>
    <a:srgbClr val="CCECFF"/>
    <a:srgbClr val="FF9933"/>
    <a:srgbClr val="FFBE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363" autoAdjust="0"/>
    <p:restoredTop sz="94704" autoAdjust="0"/>
  </p:normalViewPr>
  <p:slideViewPr>
    <p:cSldViewPr>
      <p:cViewPr>
        <p:scale>
          <a:sx n="100" d="100"/>
          <a:sy n="100" d="100"/>
        </p:scale>
        <p:origin x="-1147" y="22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Copyright©2014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6" name="グループ化 895"/>
          <p:cNvGrpSpPr/>
          <p:nvPr/>
        </p:nvGrpSpPr>
        <p:grpSpPr>
          <a:xfrm>
            <a:off x="489595" y="845960"/>
            <a:ext cx="1309109" cy="1592930"/>
            <a:chOff x="766763" y="2429326"/>
            <a:chExt cx="3226019" cy="3925437"/>
          </a:xfrm>
        </p:grpSpPr>
        <p:sp>
          <p:nvSpPr>
            <p:cNvPr id="897" name="Oval 37"/>
            <p:cNvSpPr>
              <a:spLocks noChangeArrowheads="1"/>
            </p:cNvSpPr>
            <p:nvPr/>
          </p:nvSpPr>
          <p:spPr bwMode="auto">
            <a:xfrm>
              <a:off x="2002792" y="2483896"/>
              <a:ext cx="1258568" cy="138706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98" name="Oval 31"/>
            <p:cNvSpPr>
              <a:spLocks noChangeArrowheads="1"/>
            </p:cNvSpPr>
            <p:nvPr/>
          </p:nvSpPr>
          <p:spPr bwMode="auto">
            <a:xfrm>
              <a:off x="2938159" y="3114675"/>
              <a:ext cx="382891" cy="431800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99" name="Oval 32"/>
            <p:cNvSpPr>
              <a:spLocks noChangeArrowheads="1"/>
            </p:cNvSpPr>
            <p:nvPr/>
          </p:nvSpPr>
          <p:spPr bwMode="auto">
            <a:xfrm>
              <a:off x="1954344" y="3114675"/>
              <a:ext cx="382891" cy="431800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900" name="Oval 31"/>
            <p:cNvSpPr>
              <a:spLocks noChangeArrowheads="1"/>
            </p:cNvSpPr>
            <p:nvPr/>
          </p:nvSpPr>
          <p:spPr bwMode="auto">
            <a:xfrm>
              <a:off x="3005214" y="3194304"/>
              <a:ext cx="248780" cy="272542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901" name="Oval 32"/>
            <p:cNvSpPr>
              <a:spLocks noChangeArrowheads="1"/>
            </p:cNvSpPr>
            <p:nvPr/>
          </p:nvSpPr>
          <p:spPr bwMode="auto">
            <a:xfrm>
              <a:off x="2021399" y="3194304"/>
              <a:ext cx="248780" cy="272542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902" name="Group 18"/>
            <p:cNvGrpSpPr>
              <a:grpSpLocks/>
            </p:cNvGrpSpPr>
            <p:nvPr/>
          </p:nvGrpSpPr>
          <p:grpSpPr bwMode="auto">
            <a:xfrm rot="18900000" flipH="1">
              <a:off x="3384769" y="3713956"/>
              <a:ext cx="608013" cy="1657350"/>
              <a:chOff x="2465" y="1260"/>
              <a:chExt cx="483" cy="1318"/>
            </a:xfrm>
          </p:grpSpPr>
          <p:grpSp>
            <p:nvGrpSpPr>
              <p:cNvPr id="1093" name="Group 19"/>
              <p:cNvGrpSpPr>
                <a:grpSpLocks/>
              </p:cNvGrpSpPr>
              <p:nvPr/>
            </p:nvGrpSpPr>
            <p:grpSpPr bwMode="auto">
              <a:xfrm>
                <a:off x="2465" y="2038"/>
                <a:ext cx="464" cy="540"/>
                <a:chOff x="3559" y="1570"/>
                <a:chExt cx="740" cy="862"/>
              </a:xfrm>
            </p:grpSpPr>
            <p:sp>
              <p:nvSpPr>
                <p:cNvPr id="1098" name="AutoShape 20"/>
                <p:cNvSpPr>
                  <a:spLocks noChangeArrowheads="1"/>
                </p:cNvSpPr>
                <p:nvPr/>
              </p:nvSpPr>
              <p:spPr bwMode="auto">
                <a:xfrm rot="-1800000">
                  <a:off x="3559" y="1757"/>
                  <a:ext cx="440" cy="14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099" name="AutoShape 21"/>
                <p:cNvSpPr>
                  <a:spLocks noChangeArrowheads="1"/>
                </p:cNvSpPr>
                <p:nvPr/>
              </p:nvSpPr>
              <p:spPr bwMode="auto">
                <a:xfrm>
                  <a:off x="3800" y="1570"/>
                  <a:ext cx="499" cy="5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100" name="Group 22"/>
                <p:cNvGrpSpPr>
                  <a:grpSpLocks/>
                </p:cNvGrpSpPr>
                <p:nvPr/>
              </p:nvGrpSpPr>
              <p:grpSpPr bwMode="auto">
                <a:xfrm>
                  <a:off x="3816" y="1766"/>
                  <a:ext cx="480" cy="666"/>
                  <a:chOff x="3846" y="1778"/>
                  <a:chExt cx="586" cy="720"/>
                </a:xfrm>
              </p:grpSpPr>
              <p:sp>
                <p:nvSpPr>
                  <p:cNvPr id="1101" name="AutoShape 23"/>
                  <p:cNvSpPr>
                    <a:spLocks noChangeArrowheads="1"/>
                  </p:cNvSpPr>
                  <p:nvPr/>
                </p:nvSpPr>
                <p:spPr bwMode="auto">
                  <a:xfrm>
                    <a:off x="3846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102" name="AutoShape 24"/>
                  <p:cNvSpPr>
                    <a:spLocks noChangeArrowheads="1"/>
                  </p:cNvSpPr>
                  <p:nvPr/>
                </p:nvSpPr>
                <p:spPr bwMode="auto">
                  <a:xfrm>
                    <a:off x="4007" y="190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103" name="AutoShape 25"/>
                  <p:cNvSpPr>
                    <a:spLocks noChangeArrowheads="1"/>
                  </p:cNvSpPr>
                  <p:nvPr/>
                </p:nvSpPr>
                <p:spPr bwMode="auto">
                  <a:xfrm>
                    <a:off x="4169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104" name="AutoShape 26"/>
                  <p:cNvSpPr>
                    <a:spLocks noChangeArrowheads="1"/>
                  </p:cNvSpPr>
                  <p:nvPr/>
                </p:nvSpPr>
                <p:spPr bwMode="auto">
                  <a:xfrm>
                    <a:off x="4331" y="1778"/>
                    <a:ext cx="101" cy="5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</p:grpSp>
          <p:sp>
            <p:nvSpPr>
              <p:cNvPr id="1094" name="AutoShape 27"/>
              <p:cNvSpPr>
                <a:spLocks noChangeArrowheads="1"/>
              </p:cNvSpPr>
              <p:nvPr/>
            </p:nvSpPr>
            <p:spPr bwMode="auto">
              <a:xfrm flipV="1">
                <a:off x="2621" y="1344"/>
                <a:ext cx="318" cy="635"/>
              </a:xfrm>
              <a:custGeom>
                <a:avLst/>
                <a:gdLst>
                  <a:gd name="T0" fmla="*/ 284 w 21600"/>
                  <a:gd name="T1" fmla="*/ 318 h 21600"/>
                  <a:gd name="T2" fmla="*/ 159 w 21600"/>
                  <a:gd name="T3" fmla="*/ 635 h 21600"/>
                  <a:gd name="T4" fmla="*/ 34 w 21600"/>
                  <a:gd name="T5" fmla="*/ 318 h 21600"/>
                  <a:gd name="T6" fmla="*/ 159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143 w 21600"/>
                  <a:gd name="T13" fmla="*/ 4150 h 21600"/>
                  <a:gd name="T14" fmla="*/ 17457 w 21600"/>
                  <a:gd name="T15" fmla="*/ 1745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686" y="21600"/>
                    </a:lnTo>
                    <a:lnTo>
                      <a:pt x="16914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95" name="AutoShape 28"/>
              <p:cNvSpPr>
                <a:spLocks noChangeArrowheads="1"/>
              </p:cNvSpPr>
              <p:nvPr/>
            </p:nvSpPr>
            <p:spPr bwMode="auto">
              <a:xfrm>
                <a:off x="2612" y="1933"/>
                <a:ext cx="33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96" name="Oval 29"/>
              <p:cNvSpPr>
                <a:spLocks noChangeArrowheads="1"/>
              </p:cNvSpPr>
              <p:nvPr/>
            </p:nvSpPr>
            <p:spPr bwMode="auto">
              <a:xfrm>
                <a:off x="2689" y="1260"/>
                <a:ext cx="182" cy="182"/>
              </a:xfrm>
              <a:prstGeom prst="ellipse">
                <a:avLst/>
              </a:pr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97" name="Oval 30"/>
              <p:cNvSpPr>
                <a:spLocks noChangeArrowheads="1"/>
              </p:cNvSpPr>
              <p:nvPr/>
            </p:nvSpPr>
            <p:spPr bwMode="auto">
              <a:xfrm>
                <a:off x="2880" y="1998"/>
                <a:ext cx="44" cy="84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903" name="Group 18"/>
            <p:cNvGrpSpPr>
              <a:grpSpLocks/>
            </p:cNvGrpSpPr>
            <p:nvPr/>
          </p:nvGrpSpPr>
          <p:grpSpPr bwMode="auto">
            <a:xfrm rot="2700000">
              <a:off x="1291431" y="3713957"/>
              <a:ext cx="608013" cy="1657350"/>
              <a:chOff x="2465" y="1260"/>
              <a:chExt cx="483" cy="1318"/>
            </a:xfrm>
          </p:grpSpPr>
          <p:grpSp>
            <p:nvGrpSpPr>
              <p:cNvPr id="1081" name="Group 19"/>
              <p:cNvGrpSpPr>
                <a:grpSpLocks/>
              </p:cNvGrpSpPr>
              <p:nvPr/>
            </p:nvGrpSpPr>
            <p:grpSpPr bwMode="auto">
              <a:xfrm>
                <a:off x="2465" y="2038"/>
                <a:ext cx="464" cy="540"/>
                <a:chOff x="3559" y="1570"/>
                <a:chExt cx="740" cy="862"/>
              </a:xfrm>
            </p:grpSpPr>
            <p:sp>
              <p:nvSpPr>
                <p:cNvPr id="1086" name="AutoShape 20"/>
                <p:cNvSpPr>
                  <a:spLocks noChangeArrowheads="1"/>
                </p:cNvSpPr>
                <p:nvPr/>
              </p:nvSpPr>
              <p:spPr bwMode="auto">
                <a:xfrm rot="-1800000">
                  <a:off x="3559" y="1757"/>
                  <a:ext cx="440" cy="14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087" name="AutoShape 21"/>
                <p:cNvSpPr>
                  <a:spLocks noChangeArrowheads="1"/>
                </p:cNvSpPr>
                <p:nvPr/>
              </p:nvSpPr>
              <p:spPr bwMode="auto">
                <a:xfrm>
                  <a:off x="3800" y="1570"/>
                  <a:ext cx="499" cy="5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088" name="Group 22"/>
                <p:cNvGrpSpPr>
                  <a:grpSpLocks/>
                </p:cNvGrpSpPr>
                <p:nvPr/>
              </p:nvGrpSpPr>
              <p:grpSpPr bwMode="auto">
                <a:xfrm>
                  <a:off x="3816" y="1766"/>
                  <a:ext cx="480" cy="666"/>
                  <a:chOff x="3846" y="1778"/>
                  <a:chExt cx="586" cy="720"/>
                </a:xfrm>
              </p:grpSpPr>
              <p:sp>
                <p:nvSpPr>
                  <p:cNvPr id="1089" name="AutoShape 23"/>
                  <p:cNvSpPr>
                    <a:spLocks noChangeArrowheads="1"/>
                  </p:cNvSpPr>
                  <p:nvPr/>
                </p:nvSpPr>
                <p:spPr bwMode="auto">
                  <a:xfrm>
                    <a:off x="3846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090" name="AutoShape 24"/>
                  <p:cNvSpPr>
                    <a:spLocks noChangeArrowheads="1"/>
                  </p:cNvSpPr>
                  <p:nvPr/>
                </p:nvSpPr>
                <p:spPr bwMode="auto">
                  <a:xfrm>
                    <a:off x="4007" y="190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091" name="AutoShape 25"/>
                  <p:cNvSpPr>
                    <a:spLocks noChangeArrowheads="1"/>
                  </p:cNvSpPr>
                  <p:nvPr/>
                </p:nvSpPr>
                <p:spPr bwMode="auto">
                  <a:xfrm>
                    <a:off x="4169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092" name="AutoShape 26"/>
                  <p:cNvSpPr>
                    <a:spLocks noChangeArrowheads="1"/>
                  </p:cNvSpPr>
                  <p:nvPr/>
                </p:nvSpPr>
                <p:spPr bwMode="auto">
                  <a:xfrm>
                    <a:off x="4331" y="1778"/>
                    <a:ext cx="101" cy="5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</p:grpSp>
          <p:sp>
            <p:nvSpPr>
              <p:cNvPr id="1082" name="AutoShape 27"/>
              <p:cNvSpPr>
                <a:spLocks noChangeArrowheads="1"/>
              </p:cNvSpPr>
              <p:nvPr/>
            </p:nvSpPr>
            <p:spPr bwMode="auto">
              <a:xfrm flipV="1">
                <a:off x="2621" y="1344"/>
                <a:ext cx="318" cy="635"/>
              </a:xfrm>
              <a:custGeom>
                <a:avLst/>
                <a:gdLst>
                  <a:gd name="T0" fmla="*/ 284 w 21600"/>
                  <a:gd name="T1" fmla="*/ 318 h 21600"/>
                  <a:gd name="T2" fmla="*/ 159 w 21600"/>
                  <a:gd name="T3" fmla="*/ 635 h 21600"/>
                  <a:gd name="T4" fmla="*/ 34 w 21600"/>
                  <a:gd name="T5" fmla="*/ 318 h 21600"/>
                  <a:gd name="T6" fmla="*/ 159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143 w 21600"/>
                  <a:gd name="T13" fmla="*/ 4150 h 21600"/>
                  <a:gd name="T14" fmla="*/ 17457 w 21600"/>
                  <a:gd name="T15" fmla="*/ 1745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686" y="21600"/>
                    </a:lnTo>
                    <a:lnTo>
                      <a:pt x="16914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3" name="AutoShape 28"/>
              <p:cNvSpPr>
                <a:spLocks noChangeArrowheads="1"/>
              </p:cNvSpPr>
              <p:nvPr/>
            </p:nvSpPr>
            <p:spPr bwMode="auto">
              <a:xfrm>
                <a:off x="2612" y="1933"/>
                <a:ext cx="33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84" name="Oval 29"/>
              <p:cNvSpPr>
                <a:spLocks noChangeArrowheads="1"/>
              </p:cNvSpPr>
              <p:nvPr/>
            </p:nvSpPr>
            <p:spPr bwMode="auto">
              <a:xfrm>
                <a:off x="2689" y="1260"/>
                <a:ext cx="182" cy="182"/>
              </a:xfrm>
              <a:prstGeom prst="ellipse">
                <a:avLst/>
              </a:pr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85" name="Oval 30"/>
              <p:cNvSpPr>
                <a:spLocks noChangeArrowheads="1"/>
              </p:cNvSpPr>
              <p:nvPr/>
            </p:nvSpPr>
            <p:spPr bwMode="auto">
              <a:xfrm>
                <a:off x="2880" y="1998"/>
                <a:ext cx="44" cy="84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904" name="Rectangle 33"/>
            <p:cNvSpPr>
              <a:spLocks noChangeArrowheads="1"/>
            </p:cNvSpPr>
            <p:nvPr/>
          </p:nvSpPr>
          <p:spPr bwMode="auto">
            <a:xfrm>
              <a:off x="2127250" y="5418138"/>
              <a:ext cx="431800" cy="504825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48" name="Rectangle 34"/>
            <p:cNvSpPr>
              <a:spLocks noChangeArrowheads="1"/>
            </p:cNvSpPr>
            <p:nvPr/>
          </p:nvSpPr>
          <p:spPr bwMode="auto">
            <a:xfrm>
              <a:off x="2703513" y="5418138"/>
              <a:ext cx="431800" cy="504825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49" name="AutoShape 35"/>
            <p:cNvSpPr>
              <a:spLocks noChangeArrowheads="1"/>
            </p:cNvSpPr>
            <p:nvPr/>
          </p:nvSpPr>
          <p:spPr bwMode="auto">
            <a:xfrm rot="-5400000">
              <a:off x="2235201" y="4518025"/>
              <a:ext cx="792162" cy="1728787"/>
            </a:xfrm>
            <a:prstGeom prst="moon">
              <a:avLst>
                <a:gd name="adj" fmla="val 87500"/>
              </a:avLst>
            </a:prstGeom>
            <a:solidFill>
              <a:srgbClr val="33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0" name="AutoShape 36"/>
            <p:cNvSpPr>
              <a:spLocks noChangeArrowheads="1"/>
            </p:cNvSpPr>
            <p:nvPr/>
          </p:nvSpPr>
          <p:spPr bwMode="auto">
            <a:xfrm rot="5400000">
              <a:off x="1982788" y="3546475"/>
              <a:ext cx="1296988" cy="1728787"/>
            </a:xfrm>
            <a:prstGeom prst="moon">
              <a:avLst>
                <a:gd name="adj" fmla="val 87500"/>
              </a:avLst>
            </a:prstGeom>
            <a:solidFill>
              <a:srgbClr val="33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1" name="Oval 38"/>
            <p:cNvSpPr>
              <a:spLocks noChangeArrowheads="1"/>
            </p:cNvSpPr>
            <p:nvPr/>
          </p:nvSpPr>
          <p:spPr bwMode="auto">
            <a:xfrm>
              <a:off x="1766888" y="4860925"/>
              <a:ext cx="1728787" cy="32067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2" name="AutoShape 39"/>
            <p:cNvSpPr>
              <a:spLocks noChangeArrowheads="1"/>
            </p:cNvSpPr>
            <p:nvPr/>
          </p:nvSpPr>
          <p:spPr bwMode="auto">
            <a:xfrm>
              <a:off x="2416175" y="4841875"/>
              <a:ext cx="431800" cy="360363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3" name="AutoShape 40"/>
            <p:cNvSpPr>
              <a:spLocks noChangeArrowheads="1"/>
            </p:cNvSpPr>
            <p:nvPr/>
          </p:nvSpPr>
          <p:spPr bwMode="auto">
            <a:xfrm>
              <a:off x="2479675" y="4897438"/>
              <a:ext cx="301625" cy="247650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4" name="Rectangle 41"/>
            <p:cNvSpPr>
              <a:spLocks noChangeArrowheads="1"/>
            </p:cNvSpPr>
            <p:nvPr/>
          </p:nvSpPr>
          <p:spPr bwMode="auto">
            <a:xfrm>
              <a:off x="2127250" y="5922963"/>
              <a:ext cx="431800" cy="43180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5" name="Rectangle 42"/>
            <p:cNvSpPr>
              <a:spLocks noChangeArrowheads="1"/>
            </p:cNvSpPr>
            <p:nvPr/>
          </p:nvSpPr>
          <p:spPr bwMode="auto">
            <a:xfrm>
              <a:off x="2703513" y="5922963"/>
              <a:ext cx="431800" cy="43180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6" name="AutoShape 43"/>
            <p:cNvSpPr>
              <a:spLocks noChangeArrowheads="1"/>
            </p:cNvSpPr>
            <p:nvPr/>
          </p:nvSpPr>
          <p:spPr bwMode="auto">
            <a:xfrm>
              <a:off x="1766888" y="6065838"/>
              <a:ext cx="792162" cy="288925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7" name="AutoShape 44"/>
            <p:cNvSpPr>
              <a:spLocks noChangeArrowheads="1"/>
            </p:cNvSpPr>
            <p:nvPr/>
          </p:nvSpPr>
          <p:spPr bwMode="auto">
            <a:xfrm>
              <a:off x="2703513" y="6065838"/>
              <a:ext cx="792162" cy="288925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8" name="Oval 67"/>
            <p:cNvSpPr>
              <a:spLocks noChangeArrowheads="1"/>
            </p:cNvSpPr>
            <p:nvPr/>
          </p:nvSpPr>
          <p:spPr bwMode="auto">
            <a:xfrm>
              <a:off x="2566988" y="4453980"/>
              <a:ext cx="134937" cy="134937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9" name="Oval 68"/>
            <p:cNvSpPr>
              <a:spLocks noChangeArrowheads="1"/>
            </p:cNvSpPr>
            <p:nvPr/>
          </p:nvSpPr>
          <p:spPr bwMode="auto">
            <a:xfrm>
              <a:off x="2566988" y="4636928"/>
              <a:ext cx="134937" cy="134938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1060" name="Group 71"/>
            <p:cNvGrpSpPr>
              <a:grpSpLocks/>
            </p:cNvGrpSpPr>
            <p:nvPr/>
          </p:nvGrpSpPr>
          <p:grpSpPr bwMode="auto">
            <a:xfrm rot="-1800000">
              <a:off x="3332163" y="4733925"/>
              <a:ext cx="134937" cy="809625"/>
              <a:chOff x="2383" y="3464"/>
              <a:chExt cx="85" cy="510"/>
            </a:xfrm>
          </p:grpSpPr>
          <p:sp>
            <p:nvSpPr>
              <p:cNvPr id="1079" name="AutoShape 69"/>
              <p:cNvSpPr>
                <a:spLocks noChangeArrowheads="1"/>
              </p:cNvSpPr>
              <p:nvPr/>
            </p:nvSpPr>
            <p:spPr bwMode="auto">
              <a:xfrm>
                <a:off x="2397" y="3464"/>
                <a:ext cx="57" cy="510"/>
              </a:xfrm>
              <a:prstGeom prst="roundRect">
                <a:avLst>
                  <a:gd name="adj" fmla="val 50000"/>
                </a:avLst>
              </a:prstGeom>
              <a:solidFill>
                <a:srgbClr val="99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80" name="Rectangle 70"/>
              <p:cNvSpPr>
                <a:spLocks noChangeArrowheads="1"/>
              </p:cNvSpPr>
              <p:nvPr/>
            </p:nvSpPr>
            <p:spPr bwMode="auto">
              <a:xfrm>
                <a:off x="2383" y="3606"/>
                <a:ext cx="85" cy="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1061" name="角丸四角形 1060"/>
            <p:cNvSpPr/>
            <p:nvPr/>
          </p:nvSpPr>
          <p:spPr bwMode="auto">
            <a:xfrm rot="19814488">
              <a:off x="3182657" y="3838464"/>
              <a:ext cx="93465" cy="917936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062" name="二等辺三角形 1061"/>
            <p:cNvSpPr/>
            <p:nvPr/>
          </p:nvSpPr>
          <p:spPr bwMode="auto">
            <a:xfrm flipV="1">
              <a:off x="2356695" y="3813551"/>
              <a:ext cx="549223" cy="565543"/>
            </a:xfrm>
            <a:prstGeom prst="triangl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063" name="二等辺三角形 1062"/>
            <p:cNvSpPr/>
            <p:nvPr/>
          </p:nvSpPr>
          <p:spPr bwMode="auto">
            <a:xfrm flipV="1">
              <a:off x="2497559" y="3961200"/>
              <a:ext cx="265855" cy="183129"/>
            </a:xfrm>
            <a:prstGeom prst="triangle">
              <a:avLst/>
            </a:prstGeom>
            <a:solidFill>
              <a:srgbClr val="C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064" name="ひし形 1063"/>
            <p:cNvSpPr/>
            <p:nvPr/>
          </p:nvSpPr>
          <p:spPr bwMode="auto">
            <a:xfrm>
              <a:off x="2537617" y="4052764"/>
              <a:ext cx="185737" cy="326330"/>
            </a:xfrm>
            <a:prstGeom prst="diamond">
              <a:avLst/>
            </a:prstGeom>
            <a:solidFill>
              <a:srgbClr val="C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5" name="Oval 53"/>
            <p:cNvSpPr>
              <a:spLocks noChangeArrowheads="1"/>
            </p:cNvSpPr>
            <p:nvPr/>
          </p:nvSpPr>
          <p:spPr bwMode="auto">
            <a:xfrm>
              <a:off x="2121085" y="2609850"/>
              <a:ext cx="1021981" cy="1298575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66" name="Oval 57"/>
            <p:cNvSpPr>
              <a:spLocks noChangeArrowheads="1"/>
            </p:cNvSpPr>
            <p:nvPr/>
          </p:nvSpPr>
          <p:spPr bwMode="auto">
            <a:xfrm>
              <a:off x="2503976" y="3330575"/>
              <a:ext cx="254791" cy="360363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67" name="Oval 58"/>
            <p:cNvSpPr>
              <a:spLocks noChangeArrowheads="1"/>
            </p:cNvSpPr>
            <p:nvPr/>
          </p:nvSpPr>
          <p:spPr bwMode="auto">
            <a:xfrm>
              <a:off x="2184431" y="3114675"/>
              <a:ext cx="382891" cy="2873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68" name="Oval 59"/>
            <p:cNvSpPr>
              <a:spLocks noChangeArrowheads="1"/>
            </p:cNvSpPr>
            <p:nvPr/>
          </p:nvSpPr>
          <p:spPr bwMode="auto">
            <a:xfrm>
              <a:off x="2695422" y="3114675"/>
              <a:ext cx="382891" cy="2873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69" name="Oval 60"/>
            <p:cNvSpPr>
              <a:spLocks noChangeArrowheads="1"/>
            </p:cNvSpPr>
            <p:nvPr/>
          </p:nvSpPr>
          <p:spPr bwMode="auto">
            <a:xfrm>
              <a:off x="2822114" y="3186113"/>
              <a:ext cx="128099" cy="14446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70" name="Oval 61"/>
            <p:cNvSpPr>
              <a:spLocks noChangeArrowheads="1"/>
            </p:cNvSpPr>
            <p:nvPr/>
          </p:nvSpPr>
          <p:spPr bwMode="auto">
            <a:xfrm>
              <a:off x="2312531" y="3186113"/>
              <a:ext cx="128099" cy="14446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71" name="AutoShape 62"/>
            <p:cNvSpPr>
              <a:spLocks noChangeArrowheads="1"/>
            </p:cNvSpPr>
            <p:nvPr/>
          </p:nvSpPr>
          <p:spPr bwMode="auto">
            <a:xfrm rot="10800000">
              <a:off x="2440630" y="3517900"/>
              <a:ext cx="382891" cy="288925"/>
            </a:xfrm>
            <a:custGeom>
              <a:avLst/>
              <a:gdLst>
                <a:gd name="T0" fmla="*/ 215900 w 21600"/>
                <a:gd name="T1" fmla="*/ 0 h 21600"/>
                <a:gd name="T2" fmla="*/ 64950 w 21600"/>
                <a:gd name="T3" fmla="*/ 57691 h 21600"/>
                <a:gd name="T4" fmla="*/ 215900 w 21600"/>
                <a:gd name="T5" fmla="*/ 22632 h 21600"/>
                <a:gd name="T6" fmla="*/ 366850 w 21600"/>
                <a:gd name="T7" fmla="*/ 57691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1247 w 21600"/>
                <a:gd name="T13" fmla="*/ 0 h 21600"/>
                <a:gd name="T14" fmla="*/ 20353 w 21600"/>
                <a:gd name="T15" fmla="*/ 655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3891" y="4865"/>
                  </a:moveTo>
                  <a:cubicBezTo>
                    <a:pt x="5621" y="2850"/>
                    <a:pt x="8144" y="1691"/>
                    <a:pt x="10800" y="1692"/>
                  </a:cubicBezTo>
                  <a:cubicBezTo>
                    <a:pt x="13455" y="1692"/>
                    <a:pt x="15978" y="2850"/>
                    <a:pt x="17708" y="4865"/>
                  </a:cubicBezTo>
                  <a:lnTo>
                    <a:pt x="18992" y="3762"/>
                  </a:lnTo>
                  <a:cubicBezTo>
                    <a:pt x="16940" y="1374"/>
                    <a:pt x="13948" y="-1"/>
                    <a:pt x="10799" y="0"/>
                  </a:cubicBezTo>
                  <a:cubicBezTo>
                    <a:pt x="7651" y="0"/>
                    <a:pt x="4659" y="1374"/>
                    <a:pt x="2607" y="3762"/>
                  </a:cubicBezTo>
                  <a:lnTo>
                    <a:pt x="3891" y="48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72" name="AutoShape 63"/>
            <p:cNvSpPr>
              <a:spLocks noChangeArrowheads="1"/>
            </p:cNvSpPr>
            <p:nvPr/>
          </p:nvSpPr>
          <p:spPr bwMode="auto">
            <a:xfrm rot="4500000">
              <a:off x="2829658" y="2934402"/>
              <a:ext cx="90487" cy="358960"/>
            </a:xfrm>
            <a:custGeom>
              <a:avLst/>
              <a:gdLst>
                <a:gd name="T0" fmla="*/ 79176 w 21600"/>
                <a:gd name="T1" fmla="*/ 202406 h 21600"/>
                <a:gd name="T2" fmla="*/ 45244 w 21600"/>
                <a:gd name="T3" fmla="*/ 404812 h 21600"/>
                <a:gd name="T4" fmla="*/ 11311 w 21600"/>
                <a:gd name="T5" fmla="*/ 202406 h 21600"/>
                <a:gd name="T6" fmla="*/ 4524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00 h 21600"/>
                <a:gd name="T14" fmla="*/ 17100 w 21600"/>
                <a:gd name="T15" fmla="*/ 171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73" name="AutoShape 64"/>
            <p:cNvSpPr>
              <a:spLocks noChangeArrowheads="1"/>
            </p:cNvSpPr>
            <p:nvPr/>
          </p:nvSpPr>
          <p:spPr bwMode="auto">
            <a:xfrm rot="17100000" flipH="1">
              <a:off x="2349637" y="2934401"/>
              <a:ext cx="90487" cy="358961"/>
            </a:xfrm>
            <a:custGeom>
              <a:avLst/>
              <a:gdLst>
                <a:gd name="T0" fmla="*/ 79176 w 21600"/>
                <a:gd name="T1" fmla="*/ 202407 h 21600"/>
                <a:gd name="T2" fmla="*/ 45244 w 21600"/>
                <a:gd name="T3" fmla="*/ 404813 h 21600"/>
                <a:gd name="T4" fmla="*/ 11311 w 21600"/>
                <a:gd name="T5" fmla="*/ 202407 h 21600"/>
                <a:gd name="T6" fmla="*/ 4524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00 h 21600"/>
                <a:gd name="T14" fmla="*/ 17100 w 21600"/>
                <a:gd name="T15" fmla="*/ 171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74" name="円/楕円 1073"/>
            <p:cNvSpPr/>
            <p:nvPr/>
          </p:nvSpPr>
          <p:spPr bwMode="auto">
            <a:xfrm>
              <a:off x="1999614" y="2572123"/>
              <a:ext cx="1261746" cy="496837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75" name="円/楕円 1074"/>
            <p:cNvSpPr/>
            <p:nvPr/>
          </p:nvSpPr>
          <p:spPr bwMode="auto">
            <a:xfrm>
              <a:off x="1909762" y="2429326"/>
              <a:ext cx="1441450" cy="495055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76" name="円/楕円 49"/>
            <p:cNvSpPr/>
            <p:nvPr/>
          </p:nvSpPr>
          <p:spPr bwMode="auto">
            <a:xfrm>
              <a:off x="1993518" y="2655084"/>
              <a:ext cx="1273938" cy="295757"/>
            </a:xfrm>
            <a:custGeom>
              <a:avLst/>
              <a:gdLst>
                <a:gd name="connsiteX0" fmla="*/ 0 w 1273938"/>
                <a:gd name="connsiteY0" fmla="*/ 278363 h 556725"/>
                <a:gd name="connsiteX1" fmla="*/ 636969 w 1273938"/>
                <a:gd name="connsiteY1" fmla="*/ 0 h 556725"/>
                <a:gd name="connsiteX2" fmla="*/ 1273938 w 1273938"/>
                <a:gd name="connsiteY2" fmla="*/ 278363 h 556725"/>
                <a:gd name="connsiteX3" fmla="*/ 636969 w 1273938"/>
                <a:gd name="connsiteY3" fmla="*/ 556726 h 556725"/>
                <a:gd name="connsiteX4" fmla="*/ 0 w 1273938"/>
                <a:gd name="connsiteY4" fmla="*/ 278363 h 556725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3938" h="556726">
                  <a:moveTo>
                    <a:pt x="0" y="278363"/>
                  </a:moveTo>
                  <a:cubicBezTo>
                    <a:pt x="0" y="197779"/>
                    <a:pt x="285181" y="0"/>
                    <a:pt x="636969" y="0"/>
                  </a:cubicBezTo>
                  <a:cubicBezTo>
                    <a:pt x="988757" y="0"/>
                    <a:pt x="1273938" y="185587"/>
                    <a:pt x="1273938" y="278363"/>
                  </a:cubicBezTo>
                  <a:cubicBezTo>
                    <a:pt x="1273938" y="371139"/>
                    <a:pt x="988757" y="556726"/>
                    <a:pt x="636969" y="556726"/>
                  </a:cubicBezTo>
                  <a:cubicBezTo>
                    <a:pt x="285181" y="556726"/>
                    <a:pt x="0" y="358947"/>
                    <a:pt x="0" y="278363"/>
                  </a:cubicBezTo>
                  <a:close/>
                </a:path>
              </a:pathLst>
            </a:custGeom>
            <a:solidFill>
              <a:srgbClr val="33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77" name="円/楕円 49"/>
            <p:cNvSpPr/>
            <p:nvPr/>
          </p:nvSpPr>
          <p:spPr bwMode="auto">
            <a:xfrm>
              <a:off x="1991611" y="2794594"/>
              <a:ext cx="1283466" cy="156245"/>
            </a:xfrm>
            <a:custGeom>
              <a:avLst/>
              <a:gdLst>
                <a:gd name="connsiteX0" fmla="*/ 0 w 1273938"/>
                <a:gd name="connsiteY0" fmla="*/ 278363 h 556725"/>
                <a:gd name="connsiteX1" fmla="*/ 636969 w 1273938"/>
                <a:gd name="connsiteY1" fmla="*/ 0 h 556725"/>
                <a:gd name="connsiteX2" fmla="*/ 1273938 w 1273938"/>
                <a:gd name="connsiteY2" fmla="*/ 278363 h 556725"/>
                <a:gd name="connsiteX3" fmla="*/ 636969 w 1273938"/>
                <a:gd name="connsiteY3" fmla="*/ 556726 h 556725"/>
                <a:gd name="connsiteX4" fmla="*/ 0 w 1273938"/>
                <a:gd name="connsiteY4" fmla="*/ 278363 h 556725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83463"/>
                <a:gd name="connsiteY0" fmla="*/ 39527 h 583249"/>
                <a:gd name="connsiteX1" fmla="*/ 646494 w 1283463"/>
                <a:gd name="connsiteY1" fmla="*/ 26523 h 583249"/>
                <a:gd name="connsiteX2" fmla="*/ 1283463 w 1283463"/>
                <a:gd name="connsiteY2" fmla="*/ 304886 h 583249"/>
                <a:gd name="connsiteX3" fmla="*/ 646494 w 1283463"/>
                <a:gd name="connsiteY3" fmla="*/ 583249 h 583249"/>
                <a:gd name="connsiteX4" fmla="*/ 0 w 1283463"/>
                <a:gd name="connsiteY4" fmla="*/ 39527 h 583249"/>
                <a:gd name="connsiteX0" fmla="*/ 0 w 1291083"/>
                <a:gd name="connsiteY0" fmla="*/ 66215 h 609937"/>
                <a:gd name="connsiteX1" fmla="*/ 646494 w 1291083"/>
                <a:gd name="connsiteY1" fmla="*/ 53211 h 609937"/>
                <a:gd name="connsiteX2" fmla="*/ 1291083 w 1291083"/>
                <a:gd name="connsiteY2" fmla="*/ 37527 h 609937"/>
                <a:gd name="connsiteX3" fmla="*/ 646494 w 1291083"/>
                <a:gd name="connsiteY3" fmla="*/ 609937 h 609937"/>
                <a:gd name="connsiteX4" fmla="*/ 0 w 1291083"/>
                <a:gd name="connsiteY4" fmla="*/ 66215 h 609937"/>
                <a:gd name="connsiteX0" fmla="*/ 1 w 1291085"/>
                <a:gd name="connsiteY0" fmla="*/ 37531 h 581253"/>
                <a:gd name="connsiteX1" fmla="*/ 650305 w 1291085"/>
                <a:gd name="connsiteY1" fmla="*/ 218168 h 581253"/>
                <a:gd name="connsiteX2" fmla="*/ 1291084 w 1291085"/>
                <a:gd name="connsiteY2" fmla="*/ 8843 h 581253"/>
                <a:gd name="connsiteX3" fmla="*/ 646495 w 1291085"/>
                <a:gd name="connsiteY3" fmla="*/ 581253 h 581253"/>
                <a:gd name="connsiteX4" fmla="*/ 1 w 1291085"/>
                <a:gd name="connsiteY4" fmla="*/ 37531 h 581253"/>
                <a:gd name="connsiteX0" fmla="*/ 2 w 1283466"/>
                <a:gd name="connsiteY0" fmla="*/ 8644 h 588225"/>
                <a:gd name="connsiteX1" fmla="*/ 642686 w 1283466"/>
                <a:gd name="connsiteY1" fmla="*/ 225140 h 588225"/>
                <a:gd name="connsiteX2" fmla="*/ 1283465 w 1283466"/>
                <a:gd name="connsiteY2" fmla="*/ 15815 h 588225"/>
                <a:gd name="connsiteX3" fmla="*/ 638876 w 1283466"/>
                <a:gd name="connsiteY3" fmla="*/ 588225 h 588225"/>
                <a:gd name="connsiteX4" fmla="*/ 2 w 1283466"/>
                <a:gd name="connsiteY4" fmla="*/ 8644 h 588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3466" h="588225">
                  <a:moveTo>
                    <a:pt x="2" y="8644"/>
                  </a:moveTo>
                  <a:cubicBezTo>
                    <a:pt x="637" y="-51870"/>
                    <a:pt x="290898" y="225140"/>
                    <a:pt x="642686" y="225140"/>
                  </a:cubicBezTo>
                  <a:cubicBezTo>
                    <a:pt x="994474" y="225140"/>
                    <a:pt x="1284100" y="-44699"/>
                    <a:pt x="1283465" y="15815"/>
                  </a:cubicBezTo>
                  <a:cubicBezTo>
                    <a:pt x="1282830" y="76329"/>
                    <a:pt x="990664" y="588225"/>
                    <a:pt x="638876" y="588225"/>
                  </a:cubicBezTo>
                  <a:cubicBezTo>
                    <a:pt x="287088" y="588225"/>
                    <a:pt x="-633" y="69158"/>
                    <a:pt x="2" y="864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078" name="円/楕円 1077"/>
            <p:cNvSpPr/>
            <p:nvPr/>
          </p:nvSpPr>
          <p:spPr bwMode="auto">
            <a:xfrm>
              <a:off x="2487613" y="2572123"/>
              <a:ext cx="293496" cy="293496"/>
            </a:xfrm>
            <a:prstGeom prst="ellipse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</p:grpSp>
      <p:grpSp>
        <p:nvGrpSpPr>
          <p:cNvPr id="1105" name="グループ化 1104"/>
          <p:cNvGrpSpPr/>
          <p:nvPr/>
        </p:nvGrpSpPr>
        <p:grpSpPr>
          <a:xfrm>
            <a:off x="2601948" y="845960"/>
            <a:ext cx="1191208" cy="1592930"/>
            <a:chOff x="3266755" y="1182174"/>
            <a:chExt cx="2935479" cy="3925437"/>
          </a:xfrm>
        </p:grpSpPr>
        <p:sp>
          <p:nvSpPr>
            <p:cNvPr id="1106" name="Oval 37"/>
            <p:cNvSpPr>
              <a:spLocks noChangeArrowheads="1"/>
            </p:cNvSpPr>
            <p:nvPr/>
          </p:nvSpPr>
          <p:spPr bwMode="auto">
            <a:xfrm>
              <a:off x="3816657" y="1236744"/>
              <a:ext cx="1258568" cy="138706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07" name="Oval 31"/>
            <p:cNvSpPr>
              <a:spLocks noChangeArrowheads="1"/>
            </p:cNvSpPr>
            <p:nvPr/>
          </p:nvSpPr>
          <p:spPr bwMode="auto">
            <a:xfrm>
              <a:off x="4752024" y="1867523"/>
              <a:ext cx="382891" cy="431800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08" name="Oval 32"/>
            <p:cNvSpPr>
              <a:spLocks noChangeArrowheads="1"/>
            </p:cNvSpPr>
            <p:nvPr/>
          </p:nvSpPr>
          <p:spPr bwMode="auto">
            <a:xfrm>
              <a:off x="3768209" y="1867523"/>
              <a:ext cx="382891" cy="431800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09" name="Oval 31"/>
            <p:cNvSpPr>
              <a:spLocks noChangeArrowheads="1"/>
            </p:cNvSpPr>
            <p:nvPr/>
          </p:nvSpPr>
          <p:spPr bwMode="auto">
            <a:xfrm>
              <a:off x="4819079" y="1947152"/>
              <a:ext cx="248780" cy="272542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10" name="Oval 32"/>
            <p:cNvSpPr>
              <a:spLocks noChangeArrowheads="1"/>
            </p:cNvSpPr>
            <p:nvPr/>
          </p:nvSpPr>
          <p:spPr bwMode="auto">
            <a:xfrm>
              <a:off x="3835264" y="1947152"/>
              <a:ext cx="248780" cy="272542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1111" name="Group 18"/>
            <p:cNvGrpSpPr>
              <a:grpSpLocks/>
            </p:cNvGrpSpPr>
            <p:nvPr/>
          </p:nvGrpSpPr>
          <p:grpSpPr bwMode="auto">
            <a:xfrm rot="13500000" flipH="1">
              <a:off x="5069552" y="1339174"/>
              <a:ext cx="608013" cy="1657350"/>
              <a:chOff x="2465" y="1260"/>
              <a:chExt cx="483" cy="1318"/>
            </a:xfrm>
          </p:grpSpPr>
          <p:grpSp>
            <p:nvGrpSpPr>
              <p:cNvPr id="1159" name="Group 19"/>
              <p:cNvGrpSpPr>
                <a:grpSpLocks/>
              </p:cNvGrpSpPr>
              <p:nvPr/>
            </p:nvGrpSpPr>
            <p:grpSpPr bwMode="auto">
              <a:xfrm>
                <a:off x="2465" y="2038"/>
                <a:ext cx="464" cy="540"/>
                <a:chOff x="3559" y="1570"/>
                <a:chExt cx="740" cy="862"/>
              </a:xfrm>
            </p:grpSpPr>
            <p:sp>
              <p:nvSpPr>
                <p:cNvPr id="1164" name="AutoShape 20"/>
                <p:cNvSpPr>
                  <a:spLocks noChangeArrowheads="1"/>
                </p:cNvSpPr>
                <p:nvPr/>
              </p:nvSpPr>
              <p:spPr bwMode="auto">
                <a:xfrm rot="-1800000">
                  <a:off x="3559" y="1757"/>
                  <a:ext cx="440" cy="14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165" name="AutoShape 21"/>
                <p:cNvSpPr>
                  <a:spLocks noChangeArrowheads="1"/>
                </p:cNvSpPr>
                <p:nvPr/>
              </p:nvSpPr>
              <p:spPr bwMode="auto">
                <a:xfrm>
                  <a:off x="3800" y="1570"/>
                  <a:ext cx="499" cy="5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166" name="Group 22"/>
                <p:cNvGrpSpPr>
                  <a:grpSpLocks/>
                </p:cNvGrpSpPr>
                <p:nvPr/>
              </p:nvGrpSpPr>
              <p:grpSpPr bwMode="auto">
                <a:xfrm>
                  <a:off x="3816" y="1766"/>
                  <a:ext cx="480" cy="666"/>
                  <a:chOff x="3846" y="1778"/>
                  <a:chExt cx="586" cy="720"/>
                </a:xfrm>
              </p:grpSpPr>
              <p:sp>
                <p:nvSpPr>
                  <p:cNvPr id="1167" name="AutoShape 23"/>
                  <p:cNvSpPr>
                    <a:spLocks noChangeArrowheads="1"/>
                  </p:cNvSpPr>
                  <p:nvPr/>
                </p:nvSpPr>
                <p:spPr bwMode="auto">
                  <a:xfrm>
                    <a:off x="3846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168" name="AutoShape 24"/>
                  <p:cNvSpPr>
                    <a:spLocks noChangeArrowheads="1"/>
                  </p:cNvSpPr>
                  <p:nvPr/>
                </p:nvSpPr>
                <p:spPr bwMode="auto">
                  <a:xfrm>
                    <a:off x="4007" y="190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169" name="AutoShape 25"/>
                  <p:cNvSpPr>
                    <a:spLocks noChangeArrowheads="1"/>
                  </p:cNvSpPr>
                  <p:nvPr/>
                </p:nvSpPr>
                <p:spPr bwMode="auto">
                  <a:xfrm>
                    <a:off x="4169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170" name="AutoShape 26"/>
                  <p:cNvSpPr>
                    <a:spLocks noChangeArrowheads="1"/>
                  </p:cNvSpPr>
                  <p:nvPr/>
                </p:nvSpPr>
                <p:spPr bwMode="auto">
                  <a:xfrm>
                    <a:off x="4331" y="1778"/>
                    <a:ext cx="101" cy="5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</p:grpSp>
          <p:sp>
            <p:nvSpPr>
              <p:cNvPr id="1160" name="AutoShape 27"/>
              <p:cNvSpPr>
                <a:spLocks noChangeArrowheads="1"/>
              </p:cNvSpPr>
              <p:nvPr/>
            </p:nvSpPr>
            <p:spPr bwMode="auto">
              <a:xfrm flipV="1">
                <a:off x="2621" y="1344"/>
                <a:ext cx="318" cy="635"/>
              </a:xfrm>
              <a:custGeom>
                <a:avLst/>
                <a:gdLst>
                  <a:gd name="T0" fmla="*/ 284 w 21600"/>
                  <a:gd name="T1" fmla="*/ 318 h 21600"/>
                  <a:gd name="T2" fmla="*/ 159 w 21600"/>
                  <a:gd name="T3" fmla="*/ 635 h 21600"/>
                  <a:gd name="T4" fmla="*/ 34 w 21600"/>
                  <a:gd name="T5" fmla="*/ 318 h 21600"/>
                  <a:gd name="T6" fmla="*/ 159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143 w 21600"/>
                  <a:gd name="T13" fmla="*/ 4150 h 21600"/>
                  <a:gd name="T14" fmla="*/ 17457 w 21600"/>
                  <a:gd name="T15" fmla="*/ 1745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686" y="21600"/>
                    </a:lnTo>
                    <a:lnTo>
                      <a:pt x="16914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61" name="AutoShape 28"/>
              <p:cNvSpPr>
                <a:spLocks noChangeArrowheads="1"/>
              </p:cNvSpPr>
              <p:nvPr/>
            </p:nvSpPr>
            <p:spPr bwMode="auto">
              <a:xfrm>
                <a:off x="2612" y="1933"/>
                <a:ext cx="33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162" name="Oval 29"/>
              <p:cNvSpPr>
                <a:spLocks noChangeArrowheads="1"/>
              </p:cNvSpPr>
              <p:nvPr/>
            </p:nvSpPr>
            <p:spPr bwMode="auto">
              <a:xfrm>
                <a:off x="2689" y="1260"/>
                <a:ext cx="182" cy="182"/>
              </a:xfrm>
              <a:prstGeom prst="ellipse">
                <a:avLst/>
              </a:pr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163" name="Oval 30"/>
              <p:cNvSpPr>
                <a:spLocks noChangeArrowheads="1"/>
              </p:cNvSpPr>
              <p:nvPr/>
            </p:nvSpPr>
            <p:spPr bwMode="auto">
              <a:xfrm>
                <a:off x="2880" y="1998"/>
                <a:ext cx="44" cy="84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1112" name="Group 18"/>
            <p:cNvGrpSpPr>
              <a:grpSpLocks/>
            </p:cNvGrpSpPr>
            <p:nvPr/>
          </p:nvGrpSpPr>
          <p:grpSpPr bwMode="auto">
            <a:xfrm rot="8100000">
              <a:off x="3266755" y="1369733"/>
              <a:ext cx="608013" cy="1657350"/>
              <a:chOff x="2465" y="1260"/>
              <a:chExt cx="483" cy="1318"/>
            </a:xfrm>
          </p:grpSpPr>
          <p:grpSp>
            <p:nvGrpSpPr>
              <p:cNvPr id="1147" name="Group 19"/>
              <p:cNvGrpSpPr>
                <a:grpSpLocks/>
              </p:cNvGrpSpPr>
              <p:nvPr/>
            </p:nvGrpSpPr>
            <p:grpSpPr bwMode="auto">
              <a:xfrm>
                <a:off x="2465" y="2038"/>
                <a:ext cx="464" cy="540"/>
                <a:chOff x="3559" y="1570"/>
                <a:chExt cx="740" cy="862"/>
              </a:xfrm>
            </p:grpSpPr>
            <p:sp>
              <p:nvSpPr>
                <p:cNvPr id="1152" name="AutoShape 20"/>
                <p:cNvSpPr>
                  <a:spLocks noChangeArrowheads="1"/>
                </p:cNvSpPr>
                <p:nvPr/>
              </p:nvSpPr>
              <p:spPr bwMode="auto">
                <a:xfrm rot="-1800000">
                  <a:off x="3559" y="1757"/>
                  <a:ext cx="440" cy="14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153" name="AutoShape 21"/>
                <p:cNvSpPr>
                  <a:spLocks noChangeArrowheads="1"/>
                </p:cNvSpPr>
                <p:nvPr/>
              </p:nvSpPr>
              <p:spPr bwMode="auto">
                <a:xfrm>
                  <a:off x="3800" y="1570"/>
                  <a:ext cx="499" cy="5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154" name="Group 22"/>
                <p:cNvGrpSpPr>
                  <a:grpSpLocks/>
                </p:cNvGrpSpPr>
                <p:nvPr/>
              </p:nvGrpSpPr>
              <p:grpSpPr bwMode="auto">
                <a:xfrm>
                  <a:off x="3816" y="1766"/>
                  <a:ext cx="480" cy="666"/>
                  <a:chOff x="3846" y="1778"/>
                  <a:chExt cx="586" cy="720"/>
                </a:xfrm>
              </p:grpSpPr>
              <p:sp>
                <p:nvSpPr>
                  <p:cNvPr id="1155" name="AutoShape 23"/>
                  <p:cNvSpPr>
                    <a:spLocks noChangeArrowheads="1"/>
                  </p:cNvSpPr>
                  <p:nvPr/>
                </p:nvSpPr>
                <p:spPr bwMode="auto">
                  <a:xfrm>
                    <a:off x="3846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156" name="AutoShape 24"/>
                  <p:cNvSpPr>
                    <a:spLocks noChangeArrowheads="1"/>
                  </p:cNvSpPr>
                  <p:nvPr/>
                </p:nvSpPr>
                <p:spPr bwMode="auto">
                  <a:xfrm>
                    <a:off x="4007" y="190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157" name="AutoShape 25"/>
                  <p:cNvSpPr>
                    <a:spLocks noChangeArrowheads="1"/>
                  </p:cNvSpPr>
                  <p:nvPr/>
                </p:nvSpPr>
                <p:spPr bwMode="auto">
                  <a:xfrm>
                    <a:off x="4169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158" name="AutoShape 26"/>
                  <p:cNvSpPr>
                    <a:spLocks noChangeArrowheads="1"/>
                  </p:cNvSpPr>
                  <p:nvPr/>
                </p:nvSpPr>
                <p:spPr bwMode="auto">
                  <a:xfrm>
                    <a:off x="4331" y="1778"/>
                    <a:ext cx="101" cy="5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</p:grpSp>
          <p:sp>
            <p:nvSpPr>
              <p:cNvPr id="1148" name="AutoShape 27"/>
              <p:cNvSpPr>
                <a:spLocks noChangeArrowheads="1"/>
              </p:cNvSpPr>
              <p:nvPr/>
            </p:nvSpPr>
            <p:spPr bwMode="auto">
              <a:xfrm flipV="1">
                <a:off x="2621" y="1344"/>
                <a:ext cx="318" cy="635"/>
              </a:xfrm>
              <a:custGeom>
                <a:avLst/>
                <a:gdLst>
                  <a:gd name="T0" fmla="*/ 284 w 21600"/>
                  <a:gd name="T1" fmla="*/ 318 h 21600"/>
                  <a:gd name="T2" fmla="*/ 159 w 21600"/>
                  <a:gd name="T3" fmla="*/ 635 h 21600"/>
                  <a:gd name="T4" fmla="*/ 34 w 21600"/>
                  <a:gd name="T5" fmla="*/ 318 h 21600"/>
                  <a:gd name="T6" fmla="*/ 159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143 w 21600"/>
                  <a:gd name="T13" fmla="*/ 4150 h 21600"/>
                  <a:gd name="T14" fmla="*/ 17457 w 21600"/>
                  <a:gd name="T15" fmla="*/ 1745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686" y="21600"/>
                    </a:lnTo>
                    <a:lnTo>
                      <a:pt x="16914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49" name="AutoShape 28"/>
              <p:cNvSpPr>
                <a:spLocks noChangeArrowheads="1"/>
              </p:cNvSpPr>
              <p:nvPr/>
            </p:nvSpPr>
            <p:spPr bwMode="auto">
              <a:xfrm>
                <a:off x="2612" y="1933"/>
                <a:ext cx="33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150" name="Oval 29"/>
              <p:cNvSpPr>
                <a:spLocks noChangeArrowheads="1"/>
              </p:cNvSpPr>
              <p:nvPr/>
            </p:nvSpPr>
            <p:spPr bwMode="auto">
              <a:xfrm>
                <a:off x="2689" y="1260"/>
                <a:ext cx="182" cy="182"/>
              </a:xfrm>
              <a:prstGeom prst="ellipse">
                <a:avLst/>
              </a:pr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151" name="Oval 30"/>
              <p:cNvSpPr>
                <a:spLocks noChangeArrowheads="1"/>
              </p:cNvSpPr>
              <p:nvPr/>
            </p:nvSpPr>
            <p:spPr bwMode="auto">
              <a:xfrm>
                <a:off x="2880" y="1998"/>
                <a:ext cx="44" cy="84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1113" name="Rectangle 33"/>
            <p:cNvSpPr>
              <a:spLocks noChangeArrowheads="1"/>
            </p:cNvSpPr>
            <p:nvPr/>
          </p:nvSpPr>
          <p:spPr bwMode="auto">
            <a:xfrm>
              <a:off x="3941115" y="4170986"/>
              <a:ext cx="431800" cy="504825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14" name="Rectangle 34"/>
            <p:cNvSpPr>
              <a:spLocks noChangeArrowheads="1"/>
            </p:cNvSpPr>
            <p:nvPr/>
          </p:nvSpPr>
          <p:spPr bwMode="auto">
            <a:xfrm>
              <a:off x="4517378" y="4170986"/>
              <a:ext cx="431800" cy="504825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15" name="AutoShape 35"/>
            <p:cNvSpPr>
              <a:spLocks noChangeArrowheads="1"/>
            </p:cNvSpPr>
            <p:nvPr/>
          </p:nvSpPr>
          <p:spPr bwMode="auto">
            <a:xfrm rot="16200000">
              <a:off x="4049066" y="3270873"/>
              <a:ext cx="792162" cy="1728787"/>
            </a:xfrm>
            <a:prstGeom prst="moon">
              <a:avLst>
                <a:gd name="adj" fmla="val 87500"/>
              </a:avLst>
            </a:prstGeom>
            <a:solidFill>
              <a:srgbClr val="33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16" name="AutoShape 36"/>
            <p:cNvSpPr>
              <a:spLocks noChangeArrowheads="1"/>
            </p:cNvSpPr>
            <p:nvPr/>
          </p:nvSpPr>
          <p:spPr bwMode="auto">
            <a:xfrm rot="5400000">
              <a:off x="3796653" y="2299323"/>
              <a:ext cx="1296988" cy="1728787"/>
            </a:xfrm>
            <a:prstGeom prst="moon">
              <a:avLst>
                <a:gd name="adj" fmla="val 87500"/>
              </a:avLst>
            </a:prstGeom>
            <a:solidFill>
              <a:srgbClr val="33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17" name="Oval 38"/>
            <p:cNvSpPr>
              <a:spLocks noChangeArrowheads="1"/>
            </p:cNvSpPr>
            <p:nvPr/>
          </p:nvSpPr>
          <p:spPr bwMode="auto">
            <a:xfrm>
              <a:off x="3580753" y="3613773"/>
              <a:ext cx="1728787" cy="32067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18" name="AutoShape 39"/>
            <p:cNvSpPr>
              <a:spLocks noChangeArrowheads="1"/>
            </p:cNvSpPr>
            <p:nvPr/>
          </p:nvSpPr>
          <p:spPr bwMode="auto">
            <a:xfrm>
              <a:off x="4230040" y="3594723"/>
              <a:ext cx="431800" cy="360363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19" name="AutoShape 40"/>
            <p:cNvSpPr>
              <a:spLocks noChangeArrowheads="1"/>
            </p:cNvSpPr>
            <p:nvPr/>
          </p:nvSpPr>
          <p:spPr bwMode="auto">
            <a:xfrm>
              <a:off x="4293540" y="3650286"/>
              <a:ext cx="301625" cy="247650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20" name="Rectangle 41"/>
            <p:cNvSpPr>
              <a:spLocks noChangeArrowheads="1"/>
            </p:cNvSpPr>
            <p:nvPr/>
          </p:nvSpPr>
          <p:spPr bwMode="auto">
            <a:xfrm>
              <a:off x="3941115" y="4675811"/>
              <a:ext cx="431800" cy="43180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21" name="Rectangle 42"/>
            <p:cNvSpPr>
              <a:spLocks noChangeArrowheads="1"/>
            </p:cNvSpPr>
            <p:nvPr/>
          </p:nvSpPr>
          <p:spPr bwMode="auto">
            <a:xfrm>
              <a:off x="4517378" y="4675811"/>
              <a:ext cx="431800" cy="43180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22" name="AutoShape 43"/>
            <p:cNvSpPr>
              <a:spLocks noChangeArrowheads="1"/>
            </p:cNvSpPr>
            <p:nvPr/>
          </p:nvSpPr>
          <p:spPr bwMode="auto">
            <a:xfrm>
              <a:off x="3580753" y="4818686"/>
              <a:ext cx="792162" cy="288925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23" name="AutoShape 44"/>
            <p:cNvSpPr>
              <a:spLocks noChangeArrowheads="1"/>
            </p:cNvSpPr>
            <p:nvPr/>
          </p:nvSpPr>
          <p:spPr bwMode="auto">
            <a:xfrm>
              <a:off x="4517378" y="4818686"/>
              <a:ext cx="792162" cy="288925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24" name="Oval 67"/>
            <p:cNvSpPr>
              <a:spLocks noChangeArrowheads="1"/>
            </p:cNvSpPr>
            <p:nvPr/>
          </p:nvSpPr>
          <p:spPr bwMode="auto">
            <a:xfrm>
              <a:off x="4380853" y="3206828"/>
              <a:ext cx="134937" cy="134937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25" name="Oval 68"/>
            <p:cNvSpPr>
              <a:spLocks noChangeArrowheads="1"/>
            </p:cNvSpPr>
            <p:nvPr/>
          </p:nvSpPr>
          <p:spPr bwMode="auto">
            <a:xfrm>
              <a:off x="4380853" y="3389776"/>
              <a:ext cx="134937" cy="134938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1126" name="Group 71"/>
            <p:cNvGrpSpPr>
              <a:grpSpLocks/>
            </p:cNvGrpSpPr>
            <p:nvPr/>
          </p:nvGrpSpPr>
          <p:grpSpPr bwMode="auto">
            <a:xfrm rot="19800000">
              <a:off x="5146028" y="3486773"/>
              <a:ext cx="134937" cy="809625"/>
              <a:chOff x="2383" y="3464"/>
              <a:chExt cx="85" cy="510"/>
            </a:xfrm>
          </p:grpSpPr>
          <p:sp>
            <p:nvSpPr>
              <p:cNvPr id="1145" name="AutoShape 69"/>
              <p:cNvSpPr>
                <a:spLocks noChangeArrowheads="1"/>
              </p:cNvSpPr>
              <p:nvPr/>
            </p:nvSpPr>
            <p:spPr bwMode="auto">
              <a:xfrm>
                <a:off x="2397" y="3464"/>
                <a:ext cx="57" cy="510"/>
              </a:xfrm>
              <a:prstGeom prst="roundRect">
                <a:avLst>
                  <a:gd name="adj" fmla="val 50000"/>
                </a:avLst>
              </a:prstGeom>
              <a:solidFill>
                <a:srgbClr val="99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146" name="Rectangle 70"/>
              <p:cNvSpPr>
                <a:spLocks noChangeArrowheads="1"/>
              </p:cNvSpPr>
              <p:nvPr/>
            </p:nvSpPr>
            <p:spPr bwMode="auto">
              <a:xfrm>
                <a:off x="2383" y="3606"/>
                <a:ext cx="85" cy="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1127" name="角丸四角形 1126"/>
            <p:cNvSpPr/>
            <p:nvPr/>
          </p:nvSpPr>
          <p:spPr bwMode="auto">
            <a:xfrm rot="19814488">
              <a:off x="4996522" y="2591312"/>
              <a:ext cx="93465" cy="917936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128" name="二等辺三角形 1127"/>
            <p:cNvSpPr/>
            <p:nvPr/>
          </p:nvSpPr>
          <p:spPr bwMode="auto">
            <a:xfrm flipV="1">
              <a:off x="4170560" y="2566399"/>
              <a:ext cx="549223" cy="565543"/>
            </a:xfrm>
            <a:prstGeom prst="triangl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129" name="二等辺三角形 1128"/>
            <p:cNvSpPr/>
            <p:nvPr/>
          </p:nvSpPr>
          <p:spPr bwMode="auto">
            <a:xfrm flipV="1">
              <a:off x="4311424" y="2714048"/>
              <a:ext cx="265855" cy="183129"/>
            </a:xfrm>
            <a:prstGeom prst="triangle">
              <a:avLst/>
            </a:prstGeom>
            <a:solidFill>
              <a:srgbClr val="C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130" name="ひし形 1129"/>
            <p:cNvSpPr/>
            <p:nvPr/>
          </p:nvSpPr>
          <p:spPr bwMode="auto">
            <a:xfrm>
              <a:off x="4351482" y="2805612"/>
              <a:ext cx="185737" cy="326330"/>
            </a:xfrm>
            <a:prstGeom prst="diamond">
              <a:avLst/>
            </a:prstGeom>
            <a:solidFill>
              <a:srgbClr val="C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1" name="Oval 53"/>
            <p:cNvSpPr>
              <a:spLocks noChangeArrowheads="1"/>
            </p:cNvSpPr>
            <p:nvPr/>
          </p:nvSpPr>
          <p:spPr bwMode="auto">
            <a:xfrm>
              <a:off x="3934950" y="1362698"/>
              <a:ext cx="1021981" cy="1298575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32" name="Oval 57"/>
            <p:cNvSpPr>
              <a:spLocks noChangeArrowheads="1"/>
            </p:cNvSpPr>
            <p:nvPr/>
          </p:nvSpPr>
          <p:spPr bwMode="auto">
            <a:xfrm>
              <a:off x="4317841" y="2083423"/>
              <a:ext cx="254791" cy="360363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33" name="Oval 58"/>
            <p:cNvSpPr>
              <a:spLocks noChangeArrowheads="1"/>
            </p:cNvSpPr>
            <p:nvPr/>
          </p:nvSpPr>
          <p:spPr bwMode="auto">
            <a:xfrm>
              <a:off x="3998296" y="1867523"/>
              <a:ext cx="382891" cy="2873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34" name="Oval 59"/>
            <p:cNvSpPr>
              <a:spLocks noChangeArrowheads="1"/>
            </p:cNvSpPr>
            <p:nvPr/>
          </p:nvSpPr>
          <p:spPr bwMode="auto">
            <a:xfrm>
              <a:off x="4509287" y="1867523"/>
              <a:ext cx="382891" cy="2873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35" name="Oval 60"/>
            <p:cNvSpPr>
              <a:spLocks noChangeArrowheads="1"/>
            </p:cNvSpPr>
            <p:nvPr/>
          </p:nvSpPr>
          <p:spPr bwMode="auto">
            <a:xfrm>
              <a:off x="4635979" y="1938961"/>
              <a:ext cx="128099" cy="14446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36" name="Oval 61"/>
            <p:cNvSpPr>
              <a:spLocks noChangeArrowheads="1"/>
            </p:cNvSpPr>
            <p:nvPr/>
          </p:nvSpPr>
          <p:spPr bwMode="auto">
            <a:xfrm>
              <a:off x="4126396" y="1938961"/>
              <a:ext cx="128099" cy="14446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37" name="AutoShape 62"/>
            <p:cNvSpPr>
              <a:spLocks noChangeArrowheads="1"/>
            </p:cNvSpPr>
            <p:nvPr/>
          </p:nvSpPr>
          <p:spPr bwMode="auto">
            <a:xfrm rot="10800000">
              <a:off x="4254495" y="2270748"/>
              <a:ext cx="382891" cy="288925"/>
            </a:xfrm>
            <a:custGeom>
              <a:avLst/>
              <a:gdLst>
                <a:gd name="T0" fmla="*/ 215900 w 21600"/>
                <a:gd name="T1" fmla="*/ 0 h 21600"/>
                <a:gd name="T2" fmla="*/ 64950 w 21600"/>
                <a:gd name="T3" fmla="*/ 57691 h 21600"/>
                <a:gd name="T4" fmla="*/ 215900 w 21600"/>
                <a:gd name="T5" fmla="*/ 22632 h 21600"/>
                <a:gd name="T6" fmla="*/ 366850 w 21600"/>
                <a:gd name="T7" fmla="*/ 57691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1247 w 21600"/>
                <a:gd name="T13" fmla="*/ 0 h 21600"/>
                <a:gd name="T14" fmla="*/ 20353 w 21600"/>
                <a:gd name="T15" fmla="*/ 655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3891" y="4865"/>
                  </a:moveTo>
                  <a:cubicBezTo>
                    <a:pt x="5621" y="2850"/>
                    <a:pt x="8144" y="1691"/>
                    <a:pt x="10800" y="1692"/>
                  </a:cubicBezTo>
                  <a:cubicBezTo>
                    <a:pt x="13455" y="1692"/>
                    <a:pt x="15978" y="2850"/>
                    <a:pt x="17708" y="4865"/>
                  </a:cubicBezTo>
                  <a:lnTo>
                    <a:pt x="18992" y="3762"/>
                  </a:lnTo>
                  <a:cubicBezTo>
                    <a:pt x="16940" y="1374"/>
                    <a:pt x="13948" y="-1"/>
                    <a:pt x="10799" y="0"/>
                  </a:cubicBezTo>
                  <a:cubicBezTo>
                    <a:pt x="7651" y="0"/>
                    <a:pt x="4659" y="1374"/>
                    <a:pt x="2607" y="3762"/>
                  </a:cubicBezTo>
                  <a:lnTo>
                    <a:pt x="3891" y="48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8" name="AutoShape 63"/>
            <p:cNvSpPr>
              <a:spLocks noChangeArrowheads="1"/>
            </p:cNvSpPr>
            <p:nvPr/>
          </p:nvSpPr>
          <p:spPr bwMode="auto">
            <a:xfrm rot="4500000">
              <a:off x="4643523" y="1687250"/>
              <a:ext cx="90487" cy="358960"/>
            </a:xfrm>
            <a:custGeom>
              <a:avLst/>
              <a:gdLst>
                <a:gd name="T0" fmla="*/ 79176 w 21600"/>
                <a:gd name="T1" fmla="*/ 202406 h 21600"/>
                <a:gd name="T2" fmla="*/ 45244 w 21600"/>
                <a:gd name="T3" fmla="*/ 404812 h 21600"/>
                <a:gd name="T4" fmla="*/ 11311 w 21600"/>
                <a:gd name="T5" fmla="*/ 202406 h 21600"/>
                <a:gd name="T6" fmla="*/ 4524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00 h 21600"/>
                <a:gd name="T14" fmla="*/ 17100 w 21600"/>
                <a:gd name="T15" fmla="*/ 171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9" name="AutoShape 64"/>
            <p:cNvSpPr>
              <a:spLocks noChangeArrowheads="1"/>
            </p:cNvSpPr>
            <p:nvPr/>
          </p:nvSpPr>
          <p:spPr bwMode="auto">
            <a:xfrm rot="17100000" flipH="1">
              <a:off x="4163502" y="1687249"/>
              <a:ext cx="90487" cy="358961"/>
            </a:xfrm>
            <a:custGeom>
              <a:avLst/>
              <a:gdLst>
                <a:gd name="T0" fmla="*/ 79176 w 21600"/>
                <a:gd name="T1" fmla="*/ 202407 h 21600"/>
                <a:gd name="T2" fmla="*/ 45244 w 21600"/>
                <a:gd name="T3" fmla="*/ 404813 h 21600"/>
                <a:gd name="T4" fmla="*/ 11311 w 21600"/>
                <a:gd name="T5" fmla="*/ 202407 h 21600"/>
                <a:gd name="T6" fmla="*/ 4524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00 h 21600"/>
                <a:gd name="T14" fmla="*/ 17100 w 21600"/>
                <a:gd name="T15" fmla="*/ 171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40" name="円/楕円 1139"/>
            <p:cNvSpPr/>
            <p:nvPr/>
          </p:nvSpPr>
          <p:spPr bwMode="auto">
            <a:xfrm>
              <a:off x="3813479" y="1324971"/>
              <a:ext cx="1261746" cy="496837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41" name="円/楕円 1140"/>
            <p:cNvSpPr/>
            <p:nvPr/>
          </p:nvSpPr>
          <p:spPr bwMode="auto">
            <a:xfrm>
              <a:off x="3723627" y="1182174"/>
              <a:ext cx="1441450" cy="495055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42" name="円/楕円 49"/>
            <p:cNvSpPr/>
            <p:nvPr/>
          </p:nvSpPr>
          <p:spPr bwMode="auto">
            <a:xfrm>
              <a:off x="3807383" y="1407932"/>
              <a:ext cx="1273938" cy="295757"/>
            </a:xfrm>
            <a:custGeom>
              <a:avLst/>
              <a:gdLst>
                <a:gd name="connsiteX0" fmla="*/ 0 w 1273938"/>
                <a:gd name="connsiteY0" fmla="*/ 278363 h 556725"/>
                <a:gd name="connsiteX1" fmla="*/ 636969 w 1273938"/>
                <a:gd name="connsiteY1" fmla="*/ 0 h 556725"/>
                <a:gd name="connsiteX2" fmla="*/ 1273938 w 1273938"/>
                <a:gd name="connsiteY2" fmla="*/ 278363 h 556725"/>
                <a:gd name="connsiteX3" fmla="*/ 636969 w 1273938"/>
                <a:gd name="connsiteY3" fmla="*/ 556726 h 556725"/>
                <a:gd name="connsiteX4" fmla="*/ 0 w 1273938"/>
                <a:gd name="connsiteY4" fmla="*/ 278363 h 556725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3938" h="556726">
                  <a:moveTo>
                    <a:pt x="0" y="278363"/>
                  </a:moveTo>
                  <a:cubicBezTo>
                    <a:pt x="0" y="197779"/>
                    <a:pt x="285181" y="0"/>
                    <a:pt x="636969" y="0"/>
                  </a:cubicBezTo>
                  <a:cubicBezTo>
                    <a:pt x="988757" y="0"/>
                    <a:pt x="1273938" y="185587"/>
                    <a:pt x="1273938" y="278363"/>
                  </a:cubicBezTo>
                  <a:cubicBezTo>
                    <a:pt x="1273938" y="371139"/>
                    <a:pt x="988757" y="556726"/>
                    <a:pt x="636969" y="556726"/>
                  </a:cubicBezTo>
                  <a:cubicBezTo>
                    <a:pt x="285181" y="556726"/>
                    <a:pt x="0" y="358947"/>
                    <a:pt x="0" y="278363"/>
                  </a:cubicBezTo>
                  <a:close/>
                </a:path>
              </a:pathLst>
            </a:custGeom>
            <a:solidFill>
              <a:srgbClr val="33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43" name="円/楕円 49"/>
            <p:cNvSpPr/>
            <p:nvPr/>
          </p:nvSpPr>
          <p:spPr bwMode="auto">
            <a:xfrm>
              <a:off x="3805476" y="1547442"/>
              <a:ext cx="1283466" cy="156245"/>
            </a:xfrm>
            <a:custGeom>
              <a:avLst/>
              <a:gdLst>
                <a:gd name="connsiteX0" fmla="*/ 0 w 1273938"/>
                <a:gd name="connsiteY0" fmla="*/ 278363 h 556725"/>
                <a:gd name="connsiteX1" fmla="*/ 636969 w 1273938"/>
                <a:gd name="connsiteY1" fmla="*/ 0 h 556725"/>
                <a:gd name="connsiteX2" fmla="*/ 1273938 w 1273938"/>
                <a:gd name="connsiteY2" fmla="*/ 278363 h 556725"/>
                <a:gd name="connsiteX3" fmla="*/ 636969 w 1273938"/>
                <a:gd name="connsiteY3" fmla="*/ 556726 h 556725"/>
                <a:gd name="connsiteX4" fmla="*/ 0 w 1273938"/>
                <a:gd name="connsiteY4" fmla="*/ 278363 h 556725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83463"/>
                <a:gd name="connsiteY0" fmla="*/ 39527 h 583249"/>
                <a:gd name="connsiteX1" fmla="*/ 646494 w 1283463"/>
                <a:gd name="connsiteY1" fmla="*/ 26523 h 583249"/>
                <a:gd name="connsiteX2" fmla="*/ 1283463 w 1283463"/>
                <a:gd name="connsiteY2" fmla="*/ 304886 h 583249"/>
                <a:gd name="connsiteX3" fmla="*/ 646494 w 1283463"/>
                <a:gd name="connsiteY3" fmla="*/ 583249 h 583249"/>
                <a:gd name="connsiteX4" fmla="*/ 0 w 1283463"/>
                <a:gd name="connsiteY4" fmla="*/ 39527 h 583249"/>
                <a:gd name="connsiteX0" fmla="*/ 0 w 1291083"/>
                <a:gd name="connsiteY0" fmla="*/ 66215 h 609937"/>
                <a:gd name="connsiteX1" fmla="*/ 646494 w 1291083"/>
                <a:gd name="connsiteY1" fmla="*/ 53211 h 609937"/>
                <a:gd name="connsiteX2" fmla="*/ 1291083 w 1291083"/>
                <a:gd name="connsiteY2" fmla="*/ 37527 h 609937"/>
                <a:gd name="connsiteX3" fmla="*/ 646494 w 1291083"/>
                <a:gd name="connsiteY3" fmla="*/ 609937 h 609937"/>
                <a:gd name="connsiteX4" fmla="*/ 0 w 1291083"/>
                <a:gd name="connsiteY4" fmla="*/ 66215 h 609937"/>
                <a:gd name="connsiteX0" fmla="*/ 1 w 1291085"/>
                <a:gd name="connsiteY0" fmla="*/ 37531 h 581253"/>
                <a:gd name="connsiteX1" fmla="*/ 650305 w 1291085"/>
                <a:gd name="connsiteY1" fmla="*/ 218168 h 581253"/>
                <a:gd name="connsiteX2" fmla="*/ 1291084 w 1291085"/>
                <a:gd name="connsiteY2" fmla="*/ 8843 h 581253"/>
                <a:gd name="connsiteX3" fmla="*/ 646495 w 1291085"/>
                <a:gd name="connsiteY3" fmla="*/ 581253 h 581253"/>
                <a:gd name="connsiteX4" fmla="*/ 1 w 1291085"/>
                <a:gd name="connsiteY4" fmla="*/ 37531 h 581253"/>
                <a:gd name="connsiteX0" fmla="*/ 2 w 1283466"/>
                <a:gd name="connsiteY0" fmla="*/ 8644 h 588225"/>
                <a:gd name="connsiteX1" fmla="*/ 642686 w 1283466"/>
                <a:gd name="connsiteY1" fmla="*/ 225140 h 588225"/>
                <a:gd name="connsiteX2" fmla="*/ 1283465 w 1283466"/>
                <a:gd name="connsiteY2" fmla="*/ 15815 h 588225"/>
                <a:gd name="connsiteX3" fmla="*/ 638876 w 1283466"/>
                <a:gd name="connsiteY3" fmla="*/ 588225 h 588225"/>
                <a:gd name="connsiteX4" fmla="*/ 2 w 1283466"/>
                <a:gd name="connsiteY4" fmla="*/ 8644 h 588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3466" h="588225">
                  <a:moveTo>
                    <a:pt x="2" y="8644"/>
                  </a:moveTo>
                  <a:cubicBezTo>
                    <a:pt x="637" y="-51870"/>
                    <a:pt x="290898" y="225140"/>
                    <a:pt x="642686" y="225140"/>
                  </a:cubicBezTo>
                  <a:cubicBezTo>
                    <a:pt x="994474" y="225140"/>
                    <a:pt x="1284100" y="-44699"/>
                    <a:pt x="1283465" y="15815"/>
                  </a:cubicBezTo>
                  <a:cubicBezTo>
                    <a:pt x="1282830" y="76329"/>
                    <a:pt x="990664" y="588225"/>
                    <a:pt x="638876" y="588225"/>
                  </a:cubicBezTo>
                  <a:cubicBezTo>
                    <a:pt x="287088" y="588225"/>
                    <a:pt x="-633" y="69158"/>
                    <a:pt x="2" y="864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144" name="円/楕円 1143"/>
            <p:cNvSpPr/>
            <p:nvPr/>
          </p:nvSpPr>
          <p:spPr bwMode="auto">
            <a:xfrm>
              <a:off x="4301478" y="1324971"/>
              <a:ext cx="293496" cy="293496"/>
            </a:xfrm>
            <a:prstGeom prst="ellipse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</p:grpSp>
      <p:grpSp>
        <p:nvGrpSpPr>
          <p:cNvPr id="1171" name="グループ化 1170"/>
          <p:cNvGrpSpPr/>
          <p:nvPr/>
        </p:nvGrpSpPr>
        <p:grpSpPr>
          <a:xfrm>
            <a:off x="4097905" y="845960"/>
            <a:ext cx="1710120" cy="1592930"/>
            <a:chOff x="5934075" y="1182175"/>
            <a:chExt cx="4214227" cy="3925437"/>
          </a:xfrm>
        </p:grpSpPr>
        <p:grpSp>
          <p:nvGrpSpPr>
            <p:cNvPr id="1172" name="Group 18"/>
            <p:cNvGrpSpPr>
              <a:grpSpLocks/>
            </p:cNvGrpSpPr>
            <p:nvPr/>
          </p:nvGrpSpPr>
          <p:grpSpPr bwMode="auto">
            <a:xfrm rot="16200000" flipH="1">
              <a:off x="9015620" y="2027181"/>
              <a:ext cx="608013" cy="1657350"/>
              <a:chOff x="2465" y="1260"/>
              <a:chExt cx="483" cy="1318"/>
            </a:xfrm>
          </p:grpSpPr>
          <p:grpSp>
            <p:nvGrpSpPr>
              <p:cNvPr id="1225" name="Group 19"/>
              <p:cNvGrpSpPr>
                <a:grpSpLocks/>
              </p:cNvGrpSpPr>
              <p:nvPr/>
            </p:nvGrpSpPr>
            <p:grpSpPr bwMode="auto">
              <a:xfrm>
                <a:off x="2465" y="2038"/>
                <a:ext cx="464" cy="540"/>
                <a:chOff x="3559" y="1570"/>
                <a:chExt cx="740" cy="862"/>
              </a:xfrm>
            </p:grpSpPr>
            <p:sp>
              <p:nvSpPr>
                <p:cNvPr id="1230" name="AutoShape 20"/>
                <p:cNvSpPr>
                  <a:spLocks noChangeArrowheads="1"/>
                </p:cNvSpPr>
                <p:nvPr/>
              </p:nvSpPr>
              <p:spPr bwMode="auto">
                <a:xfrm rot="-1800000">
                  <a:off x="3559" y="1757"/>
                  <a:ext cx="440" cy="14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231" name="AutoShape 21"/>
                <p:cNvSpPr>
                  <a:spLocks noChangeArrowheads="1"/>
                </p:cNvSpPr>
                <p:nvPr/>
              </p:nvSpPr>
              <p:spPr bwMode="auto">
                <a:xfrm>
                  <a:off x="3800" y="1570"/>
                  <a:ext cx="499" cy="5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232" name="Group 22"/>
                <p:cNvGrpSpPr>
                  <a:grpSpLocks/>
                </p:cNvGrpSpPr>
                <p:nvPr/>
              </p:nvGrpSpPr>
              <p:grpSpPr bwMode="auto">
                <a:xfrm>
                  <a:off x="3816" y="1766"/>
                  <a:ext cx="480" cy="666"/>
                  <a:chOff x="3846" y="1778"/>
                  <a:chExt cx="586" cy="720"/>
                </a:xfrm>
              </p:grpSpPr>
              <p:sp>
                <p:nvSpPr>
                  <p:cNvPr id="1233" name="AutoShape 23"/>
                  <p:cNvSpPr>
                    <a:spLocks noChangeArrowheads="1"/>
                  </p:cNvSpPr>
                  <p:nvPr/>
                </p:nvSpPr>
                <p:spPr bwMode="auto">
                  <a:xfrm>
                    <a:off x="3846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234" name="AutoShape 24"/>
                  <p:cNvSpPr>
                    <a:spLocks noChangeArrowheads="1"/>
                  </p:cNvSpPr>
                  <p:nvPr/>
                </p:nvSpPr>
                <p:spPr bwMode="auto">
                  <a:xfrm>
                    <a:off x="4007" y="190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235" name="AutoShape 25"/>
                  <p:cNvSpPr>
                    <a:spLocks noChangeArrowheads="1"/>
                  </p:cNvSpPr>
                  <p:nvPr/>
                </p:nvSpPr>
                <p:spPr bwMode="auto">
                  <a:xfrm>
                    <a:off x="4169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236" name="AutoShape 26"/>
                  <p:cNvSpPr>
                    <a:spLocks noChangeArrowheads="1"/>
                  </p:cNvSpPr>
                  <p:nvPr/>
                </p:nvSpPr>
                <p:spPr bwMode="auto">
                  <a:xfrm>
                    <a:off x="4331" y="1778"/>
                    <a:ext cx="101" cy="5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</p:grpSp>
          <p:sp>
            <p:nvSpPr>
              <p:cNvPr id="1226" name="AutoShape 27"/>
              <p:cNvSpPr>
                <a:spLocks noChangeArrowheads="1"/>
              </p:cNvSpPr>
              <p:nvPr/>
            </p:nvSpPr>
            <p:spPr bwMode="auto">
              <a:xfrm flipV="1">
                <a:off x="2621" y="1344"/>
                <a:ext cx="318" cy="635"/>
              </a:xfrm>
              <a:custGeom>
                <a:avLst/>
                <a:gdLst>
                  <a:gd name="T0" fmla="*/ 284 w 21600"/>
                  <a:gd name="T1" fmla="*/ 318 h 21600"/>
                  <a:gd name="T2" fmla="*/ 159 w 21600"/>
                  <a:gd name="T3" fmla="*/ 635 h 21600"/>
                  <a:gd name="T4" fmla="*/ 34 w 21600"/>
                  <a:gd name="T5" fmla="*/ 318 h 21600"/>
                  <a:gd name="T6" fmla="*/ 159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143 w 21600"/>
                  <a:gd name="T13" fmla="*/ 4150 h 21600"/>
                  <a:gd name="T14" fmla="*/ 17457 w 21600"/>
                  <a:gd name="T15" fmla="*/ 1745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686" y="21600"/>
                    </a:lnTo>
                    <a:lnTo>
                      <a:pt x="16914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27" name="AutoShape 28"/>
              <p:cNvSpPr>
                <a:spLocks noChangeArrowheads="1"/>
              </p:cNvSpPr>
              <p:nvPr/>
            </p:nvSpPr>
            <p:spPr bwMode="auto">
              <a:xfrm>
                <a:off x="2612" y="1933"/>
                <a:ext cx="33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228" name="Oval 29"/>
              <p:cNvSpPr>
                <a:spLocks noChangeArrowheads="1"/>
              </p:cNvSpPr>
              <p:nvPr/>
            </p:nvSpPr>
            <p:spPr bwMode="auto">
              <a:xfrm>
                <a:off x="2689" y="1260"/>
                <a:ext cx="182" cy="182"/>
              </a:xfrm>
              <a:prstGeom prst="ellipse">
                <a:avLst/>
              </a:pr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229" name="Oval 30"/>
              <p:cNvSpPr>
                <a:spLocks noChangeArrowheads="1"/>
              </p:cNvSpPr>
              <p:nvPr/>
            </p:nvSpPr>
            <p:spPr bwMode="auto">
              <a:xfrm>
                <a:off x="2880" y="1998"/>
                <a:ext cx="44" cy="84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1173" name="Oval 37"/>
            <p:cNvSpPr>
              <a:spLocks noChangeArrowheads="1"/>
            </p:cNvSpPr>
            <p:nvPr/>
          </p:nvSpPr>
          <p:spPr bwMode="auto">
            <a:xfrm>
              <a:off x="7394149" y="1236745"/>
              <a:ext cx="1258568" cy="138706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74" name="Oval 31"/>
            <p:cNvSpPr>
              <a:spLocks noChangeArrowheads="1"/>
            </p:cNvSpPr>
            <p:nvPr/>
          </p:nvSpPr>
          <p:spPr bwMode="auto">
            <a:xfrm>
              <a:off x="8329516" y="1867524"/>
              <a:ext cx="382891" cy="431800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75" name="Oval 32"/>
            <p:cNvSpPr>
              <a:spLocks noChangeArrowheads="1"/>
            </p:cNvSpPr>
            <p:nvPr/>
          </p:nvSpPr>
          <p:spPr bwMode="auto">
            <a:xfrm>
              <a:off x="7345701" y="1867524"/>
              <a:ext cx="382891" cy="431800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76" name="Oval 31"/>
            <p:cNvSpPr>
              <a:spLocks noChangeArrowheads="1"/>
            </p:cNvSpPr>
            <p:nvPr/>
          </p:nvSpPr>
          <p:spPr bwMode="auto">
            <a:xfrm>
              <a:off x="8396571" y="1947153"/>
              <a:ext cx="248780" cy="272542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77" name="Oval 32"/>
            <p:cNvSpPr>
              <a:spLocks noChangeArrowheads="1"/>
            </p:cNvSpPr>
            <p:nvPr/>
          </p:nvSpPr>
          <p:spPr bwMode="auto">
            <a:xfrm>
              <a:off x="7412756" y="1947153"/>
              <a:ext cx="248780" cy="272542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1178" name="Group 18"/>
            <p:cNvGrpSpPr>
              <a:grpSpLocks/>
            </p:cNvGrpSpPr>
            <p:nvPr/>
          </p:nvGrpSpPr>
          <p:grpSpPr bwMode="auto">
            <a:xfrm rot="5400000">
              <a:off x="6458743" y="1999262"/>
              <a:ext cx="608013" cy="1657350"/>
              <a:chOff x="2465" y="1260"/>
              <a:chExt cx="483" cy="1318"/>
            </a:xfrm>
          </p:grpSpPr>
          <p:grpSp>
            <p:nvGrpSpPr>
              <p:cNvPr id="1213" name="Group 19"/>
              <p:cNvGrpSpPr>
                <a:grpSpLocks/>
              </p:cNvGrpSpPr>
              <p:nvPr/>
            </p:nvGrpSpPr>
            <p:grpSpPr bwMode="auto">
              <a:xfrm>
                <a:off x="2465" y="2038"/>
                <a:ext cx="464" cy="540"/>
                <a:chOff x="3559" y="1570"/>
                <a:chExt cx="740" cy="862"/>
              </a:xfrm>
            </p:grpSpPr>
            <p:sp>
              <p:nvSpPr>
                <p:cNvPr id="1218" name="AutoShape 20"/>
                <p:cNvSpPr>
                  <a:spLocks noChangeArrowheads="1"/>
                </p:cNvSpPr>
                <p:nvPr/>
              </p:nvSpPr>
              <p:spPr bwMode="auto">
                <a:xfrm rot="-1800000">
                  <a:off x="3559" y="1757"/>
                  <a:ext cx="440" cy="14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219" name="AutoShape 21"/>
                <p:cNvSpPr>
                  <a:spLocks noChangeArrowheads="1"/>
                </p:cNvSpPr>
                <p:nvPr/>
              </p:nvSpPr>
              <p:spPr bwMode="auto">
                <a:xfrm>
                  <a:off x="3800" y="1570"/>
                  <a:ext cx="499" cy="5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220" name="Group 22"/>
                <p:cNvGrpSpPr>
                  <a:grpSpLocks/>
                </p:cNvGrpSpPr>
                <p:nvPr/>
              </p:nvGrpSpPr>
              <p:grpSpPr bwMode="auto">
                <a:xfrm>
                  <a:off x="3816" y="1766"/>
                  <a:ext cx="480" cy="666"/>
                  <a:chOff x="3846" y="1778"/>
                  <a:chExt cx="586" cy="720"/>
                </a:xfrm>
              </p:grpSpPr>
              <p:sp>
                <p:nvSpPr>
                  <p:cNvPr id="1221" name="AutoShape 23"/>
                  <p:cNvSpPr>
                    <a:spLocks noChangeArrowheads="1"/>
                  </p:cNvSpPr>
                  <p:nvPr/>
                </p:nvSpPr>
                <p:spPr bwMode="auto">
                  <a:xfrm>
                    <a:off x="3846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222" name="AutoShape 24"/>
                  <p:cNvSpPr>
                    <a:spLocks noChangeArrowheads="1"/>
                  </p:cNvSpPr>
                  <p:nvPr/>
                </p:nvSpPr>
                <p:spPr bwMode="auto">
                  <a:xfrm>
                    <a:off x="4007" y="190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223" name="AutoShape 25"/>
                  <p:cNvSpPr>
                    <a:spLocks noChangeArrowheads="1"/>
                  </p:cNvSpPr>
                  <p:nvPr/>
                </p:nvSpPr>
                <p:spPr bwMode="auto">
                  <a:xfrm>
                    <a:off x="4169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224" name="AutoShape 26"/>
                  <p:cNvSpPr>
                    <a:spLocks noChangeArrowheads="1"/>
                  </p:cNvSpPr>
                  <p:nvPr/>
                </p:nvSpPr>
                <p:spPr bwMode="auto">
                  <a:xfrm>
                    <a:off x="4331" y="1778"/>
                    <a:ext cx="101" cy="5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</p:grpSp>
          <p:sp>
            <p:nvSpPr>
              <p:cNvPr id="1214" name="AutoShape 27"/>
              <p:cNvSpPr>
                <a:spLocks noChangeArrowheads="1"/>
              </p:cNvSpPr>
              <p:nvPr/>
            </p:nvSpPr>
            <p:spPr bwMode="auto">
              <a:xfrm flipV="1">
                <a:off x="2621" y="1344"/>
                <a:ext cx="318" cy="635"/>
              </a:xfrm>
              <a:custGeom>
                <a:avLst/>
                <a:gdLst>
                  <a:gd name="T0" fmla="*/ 284 w 21600"/>
                  <a:gd name="T1" fmla="*/ 318 h 21600"/>
                  <a:gd name="T2" fmla="*/ 159 w 21600"/>
                  <a:gd name="T3" fmla="*/ 635 h 21600"/>
                  <a:gd name="T4" fmla="*/ 34 w 21600"/>
                  <a:gd name="T5" fmla="*/ 318 h 21600"/>
                  <a:gd name="T6" fmla="*/ 159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143 w 21600"/>
                  <a:gd name="T13" fmla="*/ 4150 h 21600"/>
                  <a:gd name="T14" fmla="*/ 17457 w 21600"/>
                  <a:gd name="T15" fmla="*/ 1745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686" y="21600"/>
                    </a:lnTo>
                    <a:lnTo>
                      <a:pt x="16914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15" name="AutoShape 28"/>
              <p:cNvSpPr>
                <a:spLocks noChangeArrowheads="1"/>
              </p:cNvSpPr>
              <p:nvPr/>
            </p:nvSpPr>
            <p:spPr bwMode="auto">
              <a:xfrm>
                <a:off x="2612" y="1933"/>
                <a:ext cx="33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216" name="Oval 29"/>
              <p:cNvSpPr>
                <a:spLocks noChangeArrowheads="1"/>
              </p:cNvSpPr>
              <p:nvPr/>
            </p:nvSpPr>
            <p:spPr bwMode="auto">
              <a:xfrm>
                <a:off x="2689" y="1260"/>
                <a:ext cx="182" cy="182"/>
              </a:xfrm>
              <a:prstGeom prst="ellipse">
                <a:avLst/>
              </a:pr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217" name="Oval 30"/>
              <p:cNvSpPr>
                <a:spLocks noChangeArrowheads="1"/>
              </p:cNvSpPr>
              <p:nvPr/>
            </p:nvSpPr>
            <p:spPr bwMode="auto">
              <a:xfrm>
                <a:off x="2880" y="1998"/>
                <a:ext cx="44" cy="84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1179" name="Rectangle 33"/>
            <p:cNvSpPr>
              <a:spLocks noChangeArrowheads="1"/>
            </p:cNvSpPr>
            <p:nvPr/>
          </p:nvSpPr>
          <p:spPr bwMode="auto">
            <a:xfrm>
              <a:off x="7518607" y="4170987"/>
              <a:ext cx="431800" cy="504825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80" name="Rectangle 34"/>
            <p:cNvSpPr>
              <a:spLocks noChangeArrowheads="1"/>
            </p:cNvSpPr>
            <p:nvPr/>
          </p:nvSpPr>
          <p:spPr bwMode="auto">
            <a:xfrm>
              <a:off x="8094870" y="4170987"/>
              <a:ext cx="431800" cy="504825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81" name="AutoShape 35"/>
            <p:cNvSpPr>
              <a:spLocks noChangeArrowheads="1"/>
            </p:cNvSpPr>
            <p:nvPr/>
          </p:nvSpPr>
          <p:spPr bwMode="auto">
            <a:xfrm rot="16200000">
              <a:off x="7626558" y="3270874"/>
              <a:ext cx="792162" cy="1728787"/>
            </a:xfrm>
            <a:prstGeom prst="moon">
              <a:avLst>
                <a:gd name="adj" fmla="val 87500"/>
              </a:avLst>
            </a:prstGeom>
            <a:solidFill>
              <a:srgbClr val="33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82" name="AutoShape 36"/>
            <p:cNvSpPr>
              <a:spLocks noChangeArrowheads="1"/>
            </p:cNvSpPr>
            <p:nvPr/>
          </p:nvSpPr>
          <p:spPr bwMode="auto">
            <a:xfrm rot="5400000">
              <a:off x="7374145" y="2299324"/>
              <a:ext cx="1296988" cy="1728787"/>
            </a:xfrm>
            <a:prstGeom prst="moon">
              <a:avLst>
                <a:gd name="adj" fmla="val 87500"/>
              </a:avLst>
            </a:prstGeom>
            <a:solidFill>
              <a:srgbClr val="33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83" name="Oval 38"/>
            <p:cNvSpPr>
              <a:spLocks noChangeArrowheads="1"/>
            </p:cNvSpPr>
            <p:nvPr/>
          </p:nvSpPr>
          <p:spPr bwMode="auto">
            <a:xfrm>
              <a:off x="7158245" y="3613774"/>
              <a:ext cx="1728787" cy="32067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84" name="AutoShape 39"/>
            <p:cNvSpPr>
              <a:spLocks noChangeArrowheads="1"/>
            </p:cNvSpPr>
            <p:nvPr/>
          </p:nvSpPr>
          <p:spPr bwMode="auto">
            <a:xfrm>
              <a:off x="7807532" y="3594724"/>
              <a:ext cx="431800" cy="360363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85" name="AutoShape 40"/>
            <p:cNvSpPr>
              <a:spLocks noChangeArrowheads="1"/>
            </p:cNvSpPr>
            <p:nvPr/>
          </p:nvSpPr>
          <p:spPr bwMode="auto">
            <a:xfrm>
              <a:off x="7871032" y="3650287"/>
              <a:ext cx="301625" cy="247650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86" name="Rectangle 41"/>
            <p:cNvSpPr>
              <a:spLocks noChangeArrowheads="1"/>
            </p:cNvSpPr>
            <p:nvPr/>
          </p:nvSpPr>
          <p:spPr bwMode="auto">
            <a:xfrm>
              <a:off x="7518607" y="4675812"/>
              <a:ext cx="431800" cy="43180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87" name="Rectangle 42"/>
            <p:cNvSpPr>
              <a:spLocks noChangeArrowheads="1"/>
            </p:cNvSpPr>
            <p:nvPr/>
          </p:nvSpPr>
          <p:spPr bwMode="auto">
            <a:xfrm>
              <a:off x="8094870" y="4675812"/>
              <a:ext cx="431800" cy="43180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88" name="AutoShape 43"/>
            <p:cNvSpPr>
              <a:spLocks noChangeArrowheads="1"/>
            </p:cNvSpPr>
            <p:nvPr/>
          </p:nvSpPr>
          <p:spPr bwMode="auto">
            <a:xfrm>
              <a:off x="7158245" y="4818687"/>
              <a:ext cx="792162" cy="288925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89" name="AutoShape 44"/>
            <p:cNvSpPr>
              <a:spLocks noChangeArrowheads="1"/>
            </p:cNvSpPr>
            <p:nvPr/>
          </p:nvSpPr>
          <p:spPr bwMode="auto">
            <a:xfrm>
              <a:off x="8094870" y="4818687"/>
              <a:ext cx="792162" cy="288925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90" name="Oval 67"/>
            <p:cNvSpPr>
              <a:spLocks noChangeArrowheads="1"/>
            </p:cNvSpPr>
            <p:nvPr/>
          </p:nvSpPr>
          <p:spPr bwMode="auto">
            <a:xfrm>
              <a:off x="7958345" y="3206829"/>
              <a:ext cx="134937" cy="134937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91" name="Oval 68"/>
            <p:cNvSpPr>
              <a:spLocks noChangeArrowheads="1"/>
            </p:cNvSpPr>
            <p:nvPr/>
          </p:nvSpPr>
          <p:spPr bwMode="auto">
            <a:xfrm>
              <a:off x="7958345" y="3389777"/>
              <a:ext cx="134937" cy="134938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1192" name="Group 71"/>
            <p:cNvGrpSpPr>
              <a:grpSpLocks/>
            </p:cNvGrpSpPr>
            <p:nvPr/>
          </p:nvGrpSpPr>
          <p:grpSpPr bwMode="auto">
            <a:xfrm rot="19800000">
              <a:off x="8723520" y="3486774"/>
              <a:ext cx="134937" cy="809625"/>
              <a:chOff x="2383" y="3464"/>
              <a:chExt cx="85" cy="510"/>
            </a:xfrm>
          </p:grpSpPr>
          <p:sp>
            <p:nvSpPr>
              <p:cNvPr id="1211" name="AutoShape 69"/>
              <p:cNvSpPr>
                <a:spLocks noChangeArrowheads="1"/>
              </p:cNvSpPr>
              <p:nvPr/>
            </p:nvSpPr>
            <p:spPr bwMode="auto">
              <a:xfrm>
                <a:off x="2397" y="3464"/>
                <a:ext cx="57" cy="510"/>
              </a:xfrm>
              <a:prstGeom prst="roundRect">
                <a:avLst>
                  <a:gd name="adj" fmla="val 50000"/>
                </a:avLst>
              </a:prstGeom>
              <a:solidFill>
                <a:srgbClr val="99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212" name="Rectangle 70"/>
              <p:cNvSpPr>
                <a:spLocks noChangeArrowheads="1"/>
              </p:cNvSpPr>
              <p:nvPr/>
            </p:nvSpPr>
            <p:spPr bwMode="auto">
              <a:xfrm>
                <a:off x="2383" y="3606"/>
                <a:ext cx="85" cy="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1193" name="角丸四角形 1192"/>
            <p:cNvSpPr/>
            <p:nvPr/>
          </p:nvSpPr>
          <p:spPr bwMode="auto">
            <a:xfrm rot="19814488">
              <a:off x="8574014" y="2591313"/>
              <a:ext cx="93465" cy="917936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194" name="二等辺三角形 1193"/>
            <p:cNvSpPr/>
            <p:nvPr/>
          </p:nvSpPr>
          <p:spPr bwMode="auto">
            <a:xfrm flipV="1">
              <a:off x="7748052" y="2566400"/>
              <a:ext cx="549223" cy="565543"/>
            </a:xfrm>
            <a:prstGeom prst="triangl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195" name="二等辺三角形 1194"/>
            <p:cNvSpPr/>
            <p:nvPr/>
          </p:nvSpPr>
          <p:spPr bwMode="auto">
            <a:xfrm flipV="1">
              <a:off x="7888916" y="2714049"/>
              <a:ext cx="265855" cy="183129"/>
            </a:xfrm>
            <a:prstGeom prst="triangle">
              <a:avLst/>
            </a:prstGeom>
            <a:solidFill>
              <a:srgbClr val="C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196" name="ひし形 1195"/>
            <p:cNvSpPr/>
            <p:nvPr/>
          </p:nvSpPr>
          <p:spPr bwMode="auto">
            <a:xfrm>
              <a:off x="7928974" y="2805613"/>
              <a:ext cx="185737" cy="326330"/>
            </a:xfrm>
            <a:prstGeom prst="diamond">
              <a:avLst/>
            </a:prstGeom>
            <a:solidFill>
              <a:srgbClr val="C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7" name="Oval 53"/>
            <p:cNvSpPr>
              <a:spLocks noChangeArrowheads="1"/>
            </p:cNvSpPr>
            <p:nvPr/>
          </p:nvSpPr>
          <p:spPr bwMode="auto">
            <a:xfrm>
              <a:off x="7512442" y="1362699"/>
              <a:ext cx="1021981" cy="1298575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98" name="Oval 57"/>
            <p:cNvSpPr>
              <a:spLocks noChangeArrowheads="1"/>
            </p:cNvSpPr>
            <p:nvPr/>
          </p:nvSpPr>
          <p:spPr bwMode="auto">
            <a:xfrm>
              <a:off x="7895333" y="2083424"/>
              <a:ext cx="254791" cy="360363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99" name="Oval 58"/>
            <p:cNvSpPr>
              <a:spLocks noChangeArrowheads="1"/>
            </p:cNvSpPr>
            <p:nvPr/>
          </p:nvSpPr>
          <p:spPr bwMode="auto">
            <a:xfrm>
              <a:off x="7575788" y="1867524"/>
              <a:ext cx="382891" cy="2873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200" name="Oval 59"/>
            <p:cNvSpPr>
              <a:spLocks noChangeArrowheads="1"/>
            </p:cNvSpPr>
            <p:nvPr/>
          </p:nvSpPr>
          <p:spPr bwMode="auto">
            <a:xfrm>
              <a:off x="8086779" y="1867524"/>
              <a:ext cx="382891" cy="2873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201" name="Oval 60"/>
            <p:cNvSpPr>
              <a:spLocks noChangeArrowheads="1"/>
            </p:cNvSpPr>
            <p:nvPr/>
          </p:nvSpPr>
          <p:spPr bwMode="auto">
            <a:xfrm>
              <a:off x="8213471" y="1938962"/>
              <a:ext cx="128099" cy="14446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202" name="Oval 61"/>
            <p:cNvSpPr>
              <a:spLocks noChangeArrowheads="1"/>
            </p:cNvSpPr>
            <p:nvPr/>
          </p:nvSpPr>
          <p:spPr bwMode="auto">
            <a:xfrm>
              <a:off x="7703888" y="1938962"/>
              <a:ext cx="128099" cy="14446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203" name="AutoShape 62"/>
            <p:cNvSpPr>
              <a:spLocks noChangeArrowheads="1"/>
            </p:cNvSpPr>
            <p:nvPr/>
          </p:nvSpPr>
          <p:spPr bwMode="auto">
            <a:xfrm rot="10800000">
              <a:off x="7831987" y="2270749"/>
              <a:ext cx="382891" cy="288925"/>
            </a:xfrm>
            <a:custGeom>
              <a:avLst/>
              <a:gdLst>
                <a:gd name="T0" fmla="*/ 215900 w 21600"/>
                <a:gd name="T1" fmla="*/ 0 h 21600"/>
                <a:gd name="T2" fmla="*/ 64950 w 21600"/>
                <a:gd name="T3" fmla="*/ 57691 h 21600"/>
                <a:gd name="T4" fmla="*/ 215900 w 21600"/>
                <a:gd name="T5" fmla="*/ 22632 h 21600"/>
                <a:gd name="T6" fmla="*/ 366850 w 21600"/>
                <a:gd name="T7" fmla="*/ 57691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1247 w 21600"/>
                <a:gd name="T13" fmla="*/ 0 h 21600"/>
                <a:gd name="T14" fmla="*/ 20353 w 21600"/>
                <a:gd name="T15" fmla="*/ 655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3891" y="4865"/>
                  </a:moveTo>
                  <a:cubicBezTo>
                    <a:pt x="5621" y="2850"/>
                    <a:pt x="8144" y="1691"/>
                    <a:pt x="10800" y="1692"/>
                  </a:cubicBezTo>
                  <a:cubicBezTo>
                    <a:pt x="13455" y="1692"/>
                    <a:pt x="15978" y="2850"/>
                    <a:pt x="17708" y="4865"/>
                  </a:cubicBezTo>
                  <a:lnTo>
                    <a:pt x="18992" y="3762"/>
                  </a:lnTo>
                  <a:cubicBezTo>
                    <a:pt x="16940" y="1374"/>
                    <a:pt x="13948" y="-1"/>
                    <a:pt x="10799" y="0"/>
                  </a:cubicBezTo>
                  <a:cubicBezTo>
                    <a:pt x="7651" y="0"/>
                    <a:pt x="4659" y="1374"/>
                    <a:pt x="2607" y="3762"/>
                  </a:cubicBezTo>
                  <a:lnTo>
                    <a:pt x="3891" y="48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04" name="AutoShape 63"/>
            <p:cNvSpPr>
              <a:spLocks noChangeArrowheads="1"/>
            </p:cNvSpPr>
            <p:nvPr/>
          </p:nvSpPr>
          <p:spPr bwMode="auto">
            <a:xfrm rot="4500000">
              <a:off x="8221015" y="1687251"/>
              <a:ext cx="90487" cy="358960"/>
            </a:xfrm>
            <a:custGeom>
              <a:avLst/>
              <a:gdLst>
                <a:gd name="T0" fmla="*/ 79176 w 21600"/>
                <a:gd name="T1" fmla="*/ 202406 h 21600"/>
                <a:gd name="T2" fmla="*/ 45244 w 21600"/>
                <a:gd name="T3" fmla="*/ 404812 h 21600"/>
                <a:gd name="T4" fmla="*/ 11311 w 21600"/>
                <a:gd name="T5" fmla="*/ 202406 h 21600"/>
                <a:gd name="T6" fmla="*/ 4524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00 h 21600"/>
                <a:gd name="T14" fmla="*/ 17100 w 21600"/>
                <a:gd name="T15" fmla="*/ 171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05" name="AutoShape 64"/>
            <p:cNvSpPr>
              <a:spLocks noChangeArrowheads="1"/>
            </p:cNvSpPr>
            <p:nvPr/>
          </p:nvSpPr>
          <p:spPr bwMode="auto">
            <a:xfrm rot="17100000" flipH="1">
              <a:off x="7740994" y="1687250"/>
              <a:ext cx="90487" cy="358961"/>
            </a:xfrm>
            <a:custGeom>
              <a:avLst/>
              <a:gdLst>
                <a:gd name="T0" fmla="*/ 79176 w 21600"/>
                <a:gd name="T1" fmla="*/ 202407 h 21600"/>
                <a:gd name="T2" fmla="*/ 45244 w 21600"/>
                <a:gd name="T3" fmla="*/ 404813 h 21600"/>
                <a:gd name="T4" fmla="*/ 11311 w 21600"/>
                <a:gd name="T5" fmla="*/ 202407 h 21600"/>
                <a:gd name="T6" fmla="*/ 4524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00 h 21600"/>
                <a:gd name="T14" fmla="*/ 17100 w 21600"/>
                <a:gd name="T15" fmla="*/ 171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06" name="円/楕円 1205"/>
            <p:cNvSpPr/>
            <p:nvPr/>
          </p:nvSpPr>
          <p:spPr bwMode="auto">
            <a:xfrm>
              <a:off x="7390971" y="1324972"/>
              <a:ext cx="1261746" cy="496837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07" name="円/楕円 1206"/>
            <p:cNvSpPr/>
            <p:nvPr/>
          </p:nvSpPr>
          <p:spPr bwMode="auto">
            <a:xfrm>
              <a:off x="7301119" y="1182175"/>
              <a:ext cx="1441450" cy="495055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08" name="円/楕円 49"/>
            <p:cNvSpPr/>
            <p:nvPr/>
          </p:nvSpPr>
          <p:spPr bwMode="auto">
            <a:xfrm>
              <a:off x="7384875" y="1407933"/>
              <a:ext cx="1273938" cy="295757"/>
            </a:xfrm>
            <a:custGeom>
              <a:avLst/>
              <a:gdLst>
                <a:gd name="connsiteX0" fmla="*/ 0 w 1273938"/>
                <a:gd name="connsiteY0" fmla="*/ 278363 h 556725"/>
                <a:gd name="connsiteX1" fmla="*/ 636969 w 1273938"/>
                <a:gd name="connsiteY1" fmla="*/ 0 h 556725"/>
                <a:gd name="connsiteX2" fmla="*/ 1273938 w 1273938"/>
                <a:gd name="connsiteY2" fmla="*/ 278363 h 556725"/>
                <a:gd name="connsiteX3" fmla="*/ 636969 w 1273938"/>
                <a:gd name="connsiteY3" fmla="*/ 556726 h 556725"/>
                <a:gd name="connsiteX4" fmla="*/ 0 w 1273938"/>
                <a:gd name="connsiteY4" fmla="*/ 278363 h 556725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3938" h="556726">
                  <a:moveTo>
                    <a:pt x="0" y="278363"/>
                  </a:moveTo>
                  <a:cubicBezTo>
                    <a:pt x="0" y="197779"/>
                    <a:pt x="285181" y="0"/>
                    <a:pt x="636969" y="0"/>
                  </a:cubicBezTo>
                  <a:cubicBezTo>
                    <a:pt x="988757" y="0"/>
                    <a:pt x="1273938" y="185587"/>
                    <a:pt x="1273938" y="278363"/>
                  </a:cubicBezTo>
                  <a:cubicBezTo>
                    <a:pt x="1273938" y="371139"/>
                    <a:pt x="988757" y="556726"/>
                    <a:pt x="636969" y="556726"/>
                  </a:cubicBezTo>
                  <a:cubicBezTo>
                    <a:pt x="285181" y="556726"/>
                    <a:pt x="0" y="358947"/>
                    <a:pt x="0" y="278363"/>
                  </a:cubicBezTo>
                  <a:close/>
                </a:path>
              </a:pathLst>
            </a:custGeom>
            <a:solidFill>
              <a:srgbClr val="33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09" name="円/楕円 49"/>
            <p:cNvSpPr/>
            <p:nvPr/>
          </p:nvSpPr>
          <p:spPr bwMode="auto">
            <a:xfrm>
              <a:off x="7382968" y="1547443"/>
              <a:ext cx="1283466" cy="156245"/>
            </a:xfrm>
            <a:custGeom>
              <a:avLst/>
              <a:gdLst>
                <a:gd name="connsiteX0" fmla="*/ 0 w 1273938"/>
                <a:gd name="connsiteY0" fmla="*/ 278363 h 556725"/>
                <a:gd name="connsiteX1" fmla="*/ 636969 w 1273938"/>
                <a:gd name="connsiteY1" fmla="*/ 0 h 556725"/>
                <a:gd name="connsiteX2" fmla="*/ 1273938 w 1273938"/>
                <a:gd name="connsiteY2" fmla="*/ 278363 h 556725"/>
                <a:gd name="connsiteX3" fmla="*/ 636969 w 1273938"/>
                <a:gd name="connsiteY3" fmla="*/ 556726 h 556725"/>
                <a:gd name="connsiteX4" fmla="*/ 0 w 1273938"/>
                <a:gd name="connsiteY4" fmla="*/ 278363 h 556725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83463"/>
                <a:gd name="connsiteY0" fmla="*/ 39527 h 583249"/>
                <a:gd name="connsiteX1" fmla="*/ 646494 w 1283463"/>
                <a:gd name="connsiteY1" fmla="*/ 26523 h 583249"/>
                <a:gd name="connsiteX2" fmla="*/ 1283463 w 1283463"/>
                <a:gd name="connsiteY2" fmla="*/ 304886 h 583249"/>
                <a:gd name="connsiteX3" fmla="*/ 646494 w 1283463"/>
                <a:gd name="connsiteY3" fmla="*/ 583249 h 583249"/>
                <a:gd name="connsiteX4" fmla="*/ 0 w 1283463"/>
                <a:gd name="connsiteY4" fmla="*/ 39527 h 583249"/>
                <a:gd name="connsiteX0" fmla="*/ 0 w 1291083"/>
                <a:gd name="connsiteY0" fmla="*/ 66215 h 609937"/>
                <a:gd name="connsiteX1" fmla="*/ 646494 w 1291083"/>
                <a:gd name="connsiteY1" fmla="*/ 53211 h 609937"/>
                <a:gd name="connsiteX2" fmla="*/ 1291083 w 1291083"/>
                <a:gd name="connsiteY2" fmla="*/ 37527 h 609937"/>
                <a:gd name="connsiteX3" fmla="*/ 646494 w 1291083"/>
                <a:gd name="connsiteY3" fmla="*/ 609937 h 609937"/>
                <a:gd name="connsiteX4" fmla="*/ 0 w 1291083"/>
                <a:gd name="connsiteY4" fmla="*/ 66215 h 609937"/>
                <a:gd name="connsiteX0" fmla="*/ 1 w 1291085"/>
                <a:gd name="connsiteY0" fmla="*/ 37531 h 581253"/>
                <a:gd name="connsiteX1" fmla="*/ 650305 w 1291085"/>
                <a:gd name="connsiteY1" fmla="*/ 218168 h 581253"/>
                <a:gd name="connsiteX2" fmla="*/ 1291084 w 1291085"/>
                <a:gd name="connsiteY2" fmla="*/ 8843 h 581253"/>
                <a:gd name="connsiteX3" fmla="*/ 646495 w 1291085"/>
                <a:gd name="connsiteY3" fmla="*/ 581253 h 581253"/>
                <a:gd name="connsiteX4" fmla="*/ 1 w 1291085"/>
                <a:gd name="connsiteY4" fmla="*/ 37531 h 581253"/>
                <a:gd name="connsiteX0" fmla="*/ 2 w 1283466"/>
                <a:gd name="connsiteY0" fmla="*/ 8644 h 588225"/>
                <a:gd name="connsiteX1" fmla="*/ 642686 w 1283466"/>
                <a:gd name="connsiteY1" fmla="*/ 225140 h 588225"/>
                <a:gd name="connsiteX2" fmla="*/ 1283465 w 1283466"/>
                <a:gd name="connsiteY2" fmla="*/ 15815 h 588225"/>
                <a:gd name="connsiteX3" fmla="*/ 638876 w 1283466"/>
                <a:gd name="connsiteY3" fmla="*/ 588225 h 588225"/>
                <a:gd name="connsiteX4" fmla="*/ 2 w 1283466"/>
                <a:gd name="connsiteY4" fmla="*/ 8644 h 588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3466" h="588225">
                  <a:moveTo>
                    <a:pt x="2" y="8644"/>
                  </a:moveTo>
                  <a:cubicBezTo>
                    <a:pt x="637" y="-51870"/>
                    <a:pt x="290898" y="225140"/>
                    <a:pt x="642686" y="225140"/>
                  </a:cubicBezTo>
                  <a:cubicBezTo>
                    <a:pt x="994474" y="225140"/>
                    <a:pt x="1284100" y="-44699"/>
                    <a:pt x="1283465" y="15815"/>
                  </a:cubicBezTo>
                  <a:cubicBezTo>
                    <a:pt x="1282830" y="76329"/>
                    <a:pt x="990664" y="588225"/>
                    <a:pt x="638876" y="588225"/>
                  </a:cubicBezTo>
                  <a:cubicBezTo>
                    <a:pt x="287088" y="588225"/>
                    <a:pt x="-633" y="69158"/>
                    <a:pt x="2" y="864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210" name="円/楕円 1209"/>
            <p:cNvSpPr/>
            <p:nvPr/>
          </p:nvSpPr>
          <p:spPr bwMode="auto">
            <a:xfrm>
              <a:off x="7878970" y="1324972"/>
              <a:ext cx="293496" cy="293496"/>
            </a:xfrm>
            <a:prstGeom prst="ellipse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</p:grpSp>
      <p:grpSp>
        <p:nvGrpSpPr>
          <p:cNvPr id="1237" name="グループ化 1236"/>
          <p:cNvGrpSpPr/>
          <p:nvPr/>
        </p:nvGrpSpPr>
        <p:grpSpPr>
          <a:xfrm>
            <a:off x="6458390" y="803673"/>
            <a:ext cx="876834" cy="1635217"/>
            <a:chOff x="2860278" y="2750962"/>
            <a:chExt cx="876834" cy="1635217"/>
          </a:xfrm>
        </p:grpSpPr>
        <p:sp>
          <p:nvSpPr>
            <p:cNvPr id="1238" name="Oval 37"/>
            <p:cNvSpPr>
              <a:spLocks noChangeArrowheads="1"/>
            </p:cNvSpPr>
            <p:nvPr/>
          </p:nvSpPr>
          <p:spPr bwMode="auto">
            <a:xfrm>
              <a:off x="3037622" y="2773694"/>
              <a:ext cx="524281" cy="57780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239" name="Oval 31"/>
            <p:cNvSpPr>
              <a:spLocks noChangeArrowheads="1"/>
            </p:cNvSpPr>
            <p:nvPr/>
          </p:nvSpPr>
          <p:spPr bwMode="auto">
            <a:xfrm>
              <a:off x="3427267" y="3036457"/>
              <a:ext cx="159501" cy="179875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240" name="Oval 32"/>
            <p:cNvSpPr>
              <a:spLocks noChangeArrowheads="1"/>
            </p:cNvSpPr>
            <p:nvPr/>
          </p:nvSpPr>
          <p:spPr bwMode="auto">
            <a:xfrm>
              <a:off x="3017440" y="3036457"/>
              <a:ext cx="159501" cy="179875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241" name="Oval 31"/>
            <p:cNvSpPr>
              <a:spLocks noChangeArrowheads="1"/>
            </p:cNvSpPr>
            <p:nvPr/>
          </p:nvSpPr>
          <p:spPr bwMode="auto">
            <a:xfrm>
              <a:off x="3455200" y="3069628"/>
              <a:ext cx="103634" cy="113533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242" name="Oval 32"/>
            <p:cNvSpPr>
              <a:spLocks noChangeArrowheads="1"/>
            </p:cNvSpPr>
            <p:nvPr/>
          </p:nvSpPr>
          <p:spPr bwMode="auto">
            <a:xfrm>
              <a:off x="3045373" y="3069628"/>
              <a:ext cx="103634" cy="113533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243" name="Rectangle 33"/>
            <p:cNvSpPr>
              <a:spLocks noChangeArrowheads="1"/>
            </p:cNvSpPr>
            <p:nvPr/>
          </p:nvSpPr>
          <p:spPr bwMode="auto">
            <a:xfrm>
              <a:off x="3089467" y="3996010"/>
              <a:ext cx="179875" cy="210295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244" name="Rectangle 34"/>
            <p:cNvSpPr>
              <a:spLocks noChangeArrowheads="1"/>
            </p:cNvSpPr>
            <p:nvPr/>
          </p:nvSpPr>
          <p:spPr bwMode="auto">
            <a:xfrm>
              <a:off x="3329521" y="3996010"/>
              <a:ext cx="179875" cy="210295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245" name="AutoShape 35"/>
            <p:cNvSpPr>
              <a:spLocks noChangeArrowheads="1"/>
            </p:cNvSpPr>
            <p:nvPr/>
          </p:nvSpPr>
          <p:spPr bwMode="auto">
            <a:xfrm rot="16200000">
              <a:off x="3134436" y="3621050"/>
              <a:ext cx="329990" cy="720160"/>
            </a:xfrm>
            <a:prstGeom prst="moon">
              <a:avLst>
                <a:gd name="adj" fmla="val 87500"/>
              </a:avLst>
            </a:prstGeom>
            <a:solidFill>
              <a:srgbClr val="33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246" name="AutoShape 36"/>
            <p:cNvSpPr>
              <a:spLocks noChangeArrowheads="1"/>
            </p:cNvSpPr>
            <p:nvPr/>
          </p:nvSpPr>
          <p:spPr bwMode="auto">
            <a:xfrm rot="5400000">
              <a:off x="3029289" y="3216332"/>
              <a:ext cx="540286" cy="720160"/>
            </a:xfrm>
            <a:prstGeom prst="moon">
              <a:avLst>
                <a:gd name="adj" fmla="val 87500"/>
              </a:avLst>
            </a:prstGeom>
            <a:solidFill>
              <a:srgbClr val="33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247" name="Oval 38"/>
            <p:cNvSpPr>
              <a:spLocks noChangeArrowheads="1"/>
            </p:cNvSpPr>
            <p:nvPr/>
          </p:nvSpPr>
          <p:spPr bwMode="auto">
            <a:xfrm>
              <a:off x="2939352" y="3763892"/>
              <a:ext cx="720160" cy="133583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248" name="AutoShape 39"/>
            <p:cNvSpPr>
              <a:spLocks noChangeArrowheads="1"/>
            </p:cNvSpPr>
            <p:nvPr/>
          </p:nvSpPr>
          <p:spPr bwMode="auto">
            <a:xfrm>
              <a:off x="3209825" y="3755956"/>
              <a:ext cx="179875" cy="150116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249" name="AutoShape 40"/>
            <p:cNvSpPr>
              <a:spLocks noChangeArrowheads="1"/>
            </p:cNvSpPr>
            <p:nvPr/>
          </p:nvSpPr>
          <p:spPr bwMode="auto">
            <a:xfrm>
              <a:off x="3236277" y="3779102"/>
              <a:ext cx="125648" cy="103163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250" name="Rectangle 41"/>
            <p:cNvSpPr>
              <a:spLocks noChangeArrowheads="1"/>
            </p:cNvSpPr>
            <p:nvPr/>
          </p:nvSpPr>
          <p:spPr bwMode="auto">
            <a:xfrm>
              <a:off x="3089467" y="4206304"/>
              <a:ext cx="179875" cy="1798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251" name="Rectangle 42"/>
            <p:cNvSpPr>
              <a:spLocks noChangeArrowheads="1"/>
            </p:cNvSpPr>
            <p:nvPr/>
          </p:nvSpPr>
          <p:spPr bwMode="auto">
            <a:xfrm>
              <a:off x="3329521" y="4206304"/>
              <a:ext cx="179875" cy="1798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252" name="AutoShape 43"/>
            <p:cNvSpPr>
              <a:spLocks noChangeArrowheads="1"/>
            </p:cNvSpPr>
            <p:nvPr/>
          </p:nvSpPr>
          <p:spPr bwMode="auto">
            <a:xfrm>
              <a:off x="2939352" y="4265822"/>
              <a:ext cx="329990" cy="120357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253" name="AutoShape 44"/>
            <p:cNvSpPr>
              <a:spLocks noChangeArrowheads="1"/>
            </p:cNvSpPr>
            <p:nvPr/>
          </p:nvSpPr>
          <p:spPr bwMode="auto">
            <a:xfrm>
              <a:off x="3329521" y="4265822"/>
              <a:ext cx="329990" cy="120357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254" name="Oval 67"/>
            <p:cNvSpPr>
              <a:spLocks noChangeArrowheads="1"/>
            </p:cNvSpPr>
            <p:nvPr/>
          </p:nvSpPr>
          <p:spPr bwMode="auto">
            <a:xfrm>
              <a:off x="3272649" y="3594371"/>
              <a:ext cx="56211" cy="56211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255" name="Oval 68"/>
            <p:cNvSpPr>
              <a:spLocks noChangeArrowheads="1"/>
            </p:cNvSpPr>
            <p:nvPr/>
          </p:nvSpPr>
          <p:spPr bwMode="auto">
            <a:xfrm>
              <a:off x="3272649" y="3670581"/>
              <a:ext cx="56211" cy="56211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1256" name="Group 71"/>
            <p:cNvGrpSpPr>
              <a:grpSpLocks/>
            </p:cNvGrpSpPr>
            <p:nvPr/>
          </p:nvGrpSpPr>
          <p:grpSpPr bwMode="auto">
            <a:xfrm rot="19800000">
              <a:off x="3591397" y="3710987"/>
              <a:ext cx="56211" cy="337265"/>
              <a:chOff x="2383" y="3464"/>
              <a:chExt cx="85" cy="510"/>
            </a:xfrm>
          </p:grpSpPr>
          <p:sp>
            <p:nvSpPr>
              <p:cNvPr id="1291" name="AutoShape 69"/>
              <p:cNvSpPr>
                <a:spLocks noChangeArrowheads="1"/>
              </p:cNvSpPr>
              <p:nvPr/>
            </p:nvSpPr>
            <p:spPr bwMode="auto">
              <a:xfrm>
                <a:off x="2397" y="3464"/>
                <a:ext cx="57" cy="510"/>
              </a:xfrm>
              <a:prstGeom prst="roundRect">
                <a:avLst>
                  <a:gd name="adj" fmla="val 50000"/>
                </a:avLst>
              </a:prstGeom>
              <a:solidFill>
                <a:srgbClr val="99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292" name="Rectangle 70"/>
              <p:cNvSpPr>
                <a:spLocks noChangeArrowheads="1"/>
              </p:cNvSpPr>
              <p:nvPr/>
            </p:nvSpPr>
            <p:spPr bwMode="auto">
              <a:xfrm>
                <a:off x="2383" y="3606"/>
                <a:ext cx="85" cy="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1257" name="角丸四角形 1256"/>
            <p:cNvSpPr/>
            <p:nvPr/>
          </p:nvSpPr>
          <p:spPr bwMode="auto">
            <a:xfrm rot="19814488">
              <a:off x="3529118" y="3337966"/>
              <a:ext cx="38935" cy="382384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258" name="二等辺三角形 1257"/>
            <p:cNvSpPr/>
            <p:nvPr/>
          </p:nvSpPr>
          <p:spPr bwMode="auto">
            <a:xfrm flipV="1">
              <a:off x="3185047" y="3327588"/>
              <a:ext cx="228790" cy="235588"/>
            </a:xfrm>
            <a:prstGeom prst="triangl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259" name="二等辺三角形 1258"/>
            <p:cNvSpPr/>
            <p:nvPr/>
          </p:nvSpPr>
          <p:spPr bwMode="auto">
            <a:xfrm flipV="1">
              <a:off x="3243727" y="3389094"/>
              <a:ext cx="110747" cy="76286"/>
            </a:xfrm>
            <a:prstGeom prst="triangle">
              <a:avLst/>
            </a:prstGeom>
            <a:solidFill>
              <a:srgbClr val="C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260" name="ひし形 1259"/>
            <p:cNvSpPr/>
            <p:nvPr/>
          </p:nvSpPr>
          <p:spPr bwMode="auto">
            <a:xfrm>
              <a:off x="3260414" y="3427237"/>
              <a:ext cx="77372" cy="135939"/>
            </a:xfrm>
            <a:prstGeom prst="diamond">
              <a:avLst/>
            </a:prstGeom>
            <a:solidFill>
              <a:srgbClr val="C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1" name="Oval 53"/>
            <p:cNvSpPr>
              <a:spLocks noChangeArrowheads="1"/>
            </p:cNvSpPr>
            <p:nvPr/>
          </p:nvSpPr>
          <p:spPr bwMode="auto">
            <a:xfrm>
              <a:off x="3086899" y="2826163"/>
              <a:ext cx="425726" cy="540947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262" name="Oval 57"/>
            <p:cNvSpPr>
              <a:spLocks noChangeArrowheads="1"/>
            </p:cNvSpPr>
            <p:nvPr/>
          </p:nvSpPr>
          <p:spPr bwMode="auto">
            <a:xfrm>
              <a:off x="3246400" y="3126395"/>
              <a:ext cx="106138" cy="150116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263" name="Oval 58"/>
            <p:cNvSpPr>
              <a:spLocks noChangeArrowheads="1"/>
            </p:cNvSpPr>
            <p:nvPr/>
          </p:nvSpPr>
          <p:spPr bwMode="auto">
            <a:xfrm>
              <a:off x="3113287" y="3036457"/>
              <a:ext cx="159501" cy="11969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264" name="Oval 59"/>
            <p:cNvSpPr>
              <a:spLocks noChangeArrowheads="1"/>
            </p:cNvSpPr>
            <p:nvPr/>
          </p:nvSpPr>
          <p:spPr bwMode="auto">
            <a:xfrm>
              <a:off x="3326150" y="3036457"/>
              <a:ext cx="159501" cy="11969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265" name="Oval 60"/>
            <p:cNvSpPr>
              <a:spLocks noChangeArrowheads="1"/>
            </p:cNvSpPr>
            <p:nvPr/>
          </p:nvSpPr>
          <p:spPr bwMode="auto">
            <a:xfrm>
              <a:off x="3378926" y="3066216"/>
              <a:ext cx="53362" cy="6017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266" name="Oval 61"/>
            <p:cNvSpPr>
              <a:spLocks noChangeArrowheads="1"/>
            </p:cNvSpPr>
            <p:nvPr/>
          </p:nvSpPr>
          <p:spPr bwMode="auto">
            <a:xfrm>
              <a:off x="3166650" y="3066216"/>
              <a:ext cx="53362" cy="6017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267" name="AutoShape 62"/>
            <p:cNvSpPr>
              <a:spLocks noChangeArrowheads="1"/>
            </p:cNvSpPr>
            <p:nvPr/>
          </p:nvSpPr>
          <p:spPr bwMode="auto">
            <a:xfrm flipH="1">
              <a:off x="3220012" y="3305680"/>
              <a:ext cx="159501" cy="120357"/>
            </a:xfrm>
            <a:custGeom>
              <a:avLst/>
              <a:gdLst>
                <a:gd name="T0" fmla="*/ 215900 w 21600"/>
                <a:gd name="T1" fmla="*/ 0 h 21600"/>
                <a:gd name="T2" fmla="*/ 64950 w 21600"/>
                <a:gd name="T3" fmla="*/ 57691 h 21600"/>
                <a:gd name="T4" fmla="*/ 215900 w 21600"/>
                <a:gd name="T5" fmla="*/ 22632 h 21600"/>
                <a:gd name="T6" fmla="*/ 366850 w 21600"/>
                <a:gd name="T7" fmla="*/ 57691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1247 w 21600"/>
                <a:gd name="T13" fmla="*/ 0 h 21600"/>
                <a:gd name="T14" fmla="*/ 20353 w 21600"/>
                <a:gd name="T15" fmla="*/ 655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3891" y="4865"/>
                  </a:moveTo>
                  <a:cubicBezTo>
                    <a:pt x="5621" y="2850"/>
                    <a:pt x="8144" y="1691"/>
                    <a:pt x="10800" y="1692"/>
                  </a:cubicBezTo>
                  <a:cubicBezTo>
                    <a:pt x="13455" y="1692"/>
                    <a:pt x="15978" y="2850"/>
                    <a:pt x="17708" y="4865"/>
                  </a:cubicBezTo>
                  <a:lnTo>
                    <a:pt x="18992" y="3762"/>
                  </a:lnTo>
                  <a:cubicBezTo>
                    <a:pt x="16940" y="1374"/>
                    <a:pt x="13948" y="-1"/>
                    <a:pt x="10799" y="0"/>
                  </a:cubicBezTo>
                  <a:cubicBezTo>
                    <a:pt x="7651" y="0"/>
                    <a:pt x="4659" y="1374"/>
                    <a:pt x="2607" y="3762"/>
                  </a:cubicBezTo>
                  <a:lnTo>
                    <a:pt x="3891" y="48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68" name="AutoShape 63"/>
            <p:cNvSpPr>
              <a:spLocks noChangeArrowheads="1"/>
            </p:cNvSpPr>
            <p:nvPr/>
          </p:nvSpPr>
          <p:spPr bwMode="auto">
            <a:xfrm rot="4500000">
              <a:off x="3382069" y="2961361"/>
              <a:ext cx="37694" cy="149532"/>
            </a:xfrm>
            <a:custGeom>
              <a:avLst/>
              <a:gdLst>
                <a:gd name="T0" fmla="*/ 79176 w 21600"/>
                <a:gd name="T1" fmla="*/ 202406 h 21600"/>
                <a:gd name="T2" fmla="*/ 45244 w 21600"/>
                <a:gd name="T3" fmla="*/ 404812 h 21600"/>
                <a:gd name="T4" fmla="*/ 11311 w 21600"/>
                <a:gd name="T5" fmla="*/ 202406 h 21600"/>
                <a:gd name="T6" fmla="*/ 4524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00 h 21600"/>
                <a:gd name="T14" fmla="*/ 17100 w 21600"/>
                <a:gd name="T15" fmla="*/ 171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69" name="AutoShape 64"/>
            <p:cNvSpPr>
              <a:spLocks noChangeArrowheads="1"/>
            </p:cNvSpPr>
            <p:nvPr/>
          </p:nvSpPr>
          <p:spPr bwMode="auto">
            <a:xfrm rot="17100000" flipH="1">
              <a:off x="3182107" y="2961361"/>
              <a:ext cx="37694" cy="149532"/>
            </a:xfrm>
            <a:custGeom>
              <a:avLst/>
              <a:gdLst>
                <a:gd name="T0" fmla="*/ 79176 w 21600"/>
                <a:gd name="T1" fmla="*/ 202407 h 21600"/>
                <a:gd name="T2" fmla="*/ 45244 w 21600"/>
                <a:gd name="T3" fmla="*/ 404813 h 21600"/>
                <a:gd name="T4" fmla="*/ 11311 w 21600"/>
                <a:gd name="T5" fmla="*/ 202407 h 21600"/>
                <a:gd name="T6" fmla="*/ 4524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00 h 21600"/>
                <a:gd name="T14" fmla="*/ 17100 w 21600"/>
                <a:gd name="T15" fmla="*/ 171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70" name="円/楕円 1269"/>
            <p:cNvSpPr/>
            <p:nvPr/>
          </p:nvSpPr>
          <p:spPr bwMode="auto">
            <a:xfrm>
              <a:off x="3036298" y="2810447"/>
              <a:ext cx="525605" cy="206967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71" name="円/楕円 1270"/>
            <p:cNvSpPr/>
            <p:nvPr/>
          </p:nvSpPr>
          <p:spPr bwMode="auto">
            <a:xfrm>
              <a:off x="2998868" y="2750962"/>
              <a:ext cx="600464" cy="206225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72" name="円/楕円 49"/>
            <p:cNvSpPr/>
            <p:nvPr/>
          </p:nvSpPr>
          <p:spPr bwMode="auto">
            <a:xfrm>
              <a:off x="3033759" y="2845006"/>
              <a:ext cx="530684" cy="123203"/>
            </a:xfrm>
            <a:custGeom>
              <a:avLst/>
              <a:gdLst>
                <a:gd name="connsiteX0" fmla="*/ 0 w 1273938"/>
                <a:gd name="connsiteY0" fmla="*/ 278363 h 556725"/>
                <a:gd name="connsiteX1" fmla="*/ 636969 w 1273938"/>
                <a:gd name="connsiteY1" fmla="*/ 0 h 556725"/>
                <a:gd name="connsiteX2" fmla="*/ 1273938 w 1273938"/>
                <a:gd name="connsiteY2" fmla="*/ 278363 h 556725"/>
                <a:gd name="connsiteX3" fmla="*/ 636969 w 1273938"/>
                <a:gd name="connsiteY3" fmla="*/ 556726 h 556725"/>
                <a:gd name="connsiteX4" fmla="*/ 0 w 1273938"/>
                <a:gd name="connsiteY4" fmla="*/ 278363 h 556725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3938" h="556726">
                  <a:moveTo>
                    <a:pt x="0" y="278363"/>
                  </a:moveTo>
                  <a:cubicBezTo>
                    <a:pt x="0" y="197779"/>
                    <a:pt x="285181" y="0"/>
                    <a:pt x="636969" y="0"/>
                  </a:cubicBezTo>
                  <a:cubicBezTo>
                    <a:pt x="988757" y="0"/>
                    <a:pt x="1273938" y="185587"/>
                    <a:pt x="1273938" y="278363"/>
                  </a:cubicBezTo>
                  <a:cubicBezTo>
                    <a:pt x="1273938" y="371139"/>
                    <a:pt x="988757" y="556726"/>
                    <a:pt x="636969" y="556726"/>
                  </a:cubicBezTo>
                  <a:cubicBezTo>
                    <a:pt x="285181" y="556726"/>
                    <a:pt x="0" y="358947"/>
                    <a:pt x="0" y="278363"/>
                  </a:cubicBezTo>
                  <a:close/>
                </a:path>
              </a:pathLst>
            </a:custGeom>
            <a:solidFill>
              <a:srgbClr val="33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73" name="円/楕円 49"/>
            <p:cNvSpPr/>
            <p:nvPr/>
          </p:nvSpPr>
          <p:spPr bwMode="auto">
            <a:xfrm>
              <a:off x="3032964" y="2903121"/>
              <a:ext cx="534653" cy="65087"/>
            </a:xfrm>
            <a:custGeom>
              <a:avLst/>
              <a:gdLst>
                <a:gd name="connsiteX0" fmla="*/ 0 w 1273938"/>
                <a:gd name="connsiteY0" fmla="*/ 278363 h 556725"/>
                <a:gd name="connsiteX1" fmla="*/ 636969 w 1273938"/>
                <a:gd name="connsiteY1" fmla="*/ 0 h 556725"/>
                <a:gd name="connsiteX2" fmla="*/ 1273938 w 1273938"/>
                <a:gd name="connsiteY2" fmla="*/ 278363 h 556725"/>
                <a:gd name="connsiteX3" fmla="*/ 636969 w 1273938"/>
                <a:gd name="connsiteY3" fmla="*/ 556726 h 556725"/>
                <a:gd name="connsiteX4" fmla="*/ 0 w 1273938"/>
                <a:gd name="connsiteY4" fmla="*/ 278363 h 556725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83463"/>
                <a:gd name="connsiteY0" fmla="*/ 39527 h 583249"/>
                <a:gd name="connsiteX1" fmla="*/ 646494 w 1283463"/>
                <a:gd name="connsiteY1" fmla="*/ 26523 h 583249"/>
                <a:gd name="connsiteX2" fmla="*/ 1283463 w 1283463"/>
                <a:gd name="connsiteY2" fmla="*/ 304886 h 583249"/>
                <a:gd name="connsiteX3" fmla="*/ 646494 w 1283463"/>
                <a:gd name="connsiteY3" fmla="*/ 583249 h 583249"/>
                <a:gd name="connsiteX4" fmla="*/ 0 w 1283463"/>
                <a:gd name="connsiteY4" fmla="*/ 39527 h 583249"/>
                <a:gd name="connsiteX0" fmla="*/ 0 w 1291083"/>
                <a:gd name="connsiteY0" fmla="*/ 66215 h 609937"/>
                <a:gd name="connsiteX1" fmla="*/ 646494 w 1291083"/>
                <a:gd name="connsiteY1" fmla="*/ 53211 h 609937"/>
                <a:gd name="connsiteX2" fmla="*/ 1291083 w 1291083"/>
                <a:gd name="connsiteY2" fmla="*/ 37527 h 609937"/>
                <a:gd name="connsiteX3" fmla="*/ 646494 w 1291083"/>
                <a:gd name="connsiteY3" fmla="*/ 609937 h 609937"/>
                <a:gd name="connsiteX4" fmla="*/ 0 w 1291083"/>
                <a:gd name="connsiteY4" fmla="*/ 66215 h 609937"/>
                <a:gd name="connsiteX0" fmla="*/ 1 w 1291085"/>
                <a:gd name="connsiteY0" fmla="*/ 37531 h 581253"/>
                <a:gd name="connsiteX1" fmla="*/ 650305 w 1291085"/>
                <a:gd name="connsiteY1" fmla="*/ 218168 h 581253"/>
                <a:gd name="connsiteX2" fmla="*/ 1291084 w 1291085"/>
                <a:gd name="connsiteY2" fmla="*/ 8843 h 581253"/>
                <a:gd name="connsiteX3" fmla="*/ 646495 w 1291085"/>
                <a:gd name="connsiteY3" fmla="*/ 581253 h 581253"/>
                <a:gd name="connsiteX4" fmla="*/ 1 w 1291085"/>
                <a:gd name="connsiteY4" fmla="*/ 37531 h 581253"/>
                <a:gd name="connsiteX0" fmla="*/ 2 w 1283466"/>
                <a:gd name="connsiteY0" fmla="*/ 8644 h 588225"/>
                <a:gd name="connsiteX1" fmla="*/ 642686 w 1283466"/>
                <a:gd name="connsiteY1" fmla="*/ 225140 h 588225"/>
                <a:gd name="connsiteX2" fmla="*/ 1283465 w 1283466"/>
                <a:gd name="connsiteY2" fmla="*/ 15815 h 588225"/>
                <a:gd name="connsiteX3" fmla="*/ 638876 w 1283466"/>
                <a:gd name="connsiteY3" fmla="*/ 588225 h 588225"/>
                <a:gd name="connsiteX4" fmla="*/ 2 w 1283466"/>
                <a:gd name="connsiteY4" fmla="*/ 8644 h 588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3466" h="588225">
                  <a:moveTo>
                    <a:pt x="2" y="8644"/>
                  </a:moveTo>
                  <a:cubicBezTo>
                    <a:pt x="637" y="-51870"/>
                    <a:pt x="290898" y="225140"/>
                    <a:pt x="642686" y="225140"/>
                  </a:cubicBezTo>
                  <a:cubicBezTo>
                    <a:pt x="994474" y="225140"/>
                    <a:pt x="1284100" y="-44699"/>
                    <a:pt x="1283465" y="15815"/>
                  </a:cubicBezTo>
                  <a:cubicBezTo>
                    <a:pt x="1282830" y="76329"/>
                    <a:pt x="990664" y="588225"/>
                    <a:pt x="638876" y="588225"/>
                  </a:cubicBezTo>
                  <a:cubicBezTo>
                    <a:pt x="287088" y="588225"/>
                    <a:pt x="-633" y="69158"/>
                    <a:pt x="2" y="864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274" name="円/楕円 1273"/>
            <p:cNvSpPr/>
            <p:nvPr/>
          </p:nvSpPr>
          <p:spPr bwMode="auto">
            <a:xfrm>
              <a:off x="3239584" y="2810447"/>
              <a:ext cx="122261" cy="122261"/>
            </a:xfrm>
            <a:prstGeom prst="ellipse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grpSp>
          <p:nvGrpSpPr>
            <p:cNvPr id="1275" name="Group 248"/>
            <p:cNvGrpSpPr>
              <a:grpSpLocks/>
            </p:cNvGrpSpPr>
            <p:nvPr/>
          </p:nvGrpSpPr>
          <p:grpSpPr bwMode="auto">
            <a:xfrm rot="9900000">
              <a:off x="2860278" y="3280337"/>
              <a:ext cx="411016" cy="477996"/>
              <a:chOff x="3559" y="1570"/>
              <a:chExt cx="740" cy="862"/>
            </a:xfrm>
          </p:grpSpPr>
          <p:sp>
            <p:nvSpPr>
              <p:cNvPr id="1284" name="AutoShape 249"/>
              <p:cNvSpPr>
                <a:spLocks noChangeArrowheads="1"/>
              </p:cNvSpPr>
              <p:nvPr/>
            </p:nvSpPr>
            <p:spPr bwMode="auto">
              <a:xfrm rot="-1800000">
                <a:off x="3559" y="1757"/>
                <a:ext cx="440" cy="141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85" name="AutoShape 250"/>
              <p:cNvSpPr>
                <a:spLocks noChangeArrowheads="1"/>
              </p:cNvSpPr>
              <p:nvPr/>
            </p:nvSpPr>
            <p:spPr bwMode="auto">
              <a:xfrm>
                <a:off x="3800" y="1570"/>
                <a:ext cx="499" cy="54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286" name="Group 251"/>
              <p:cNvGrpSpPr>
                <a:grpSpLocks/>
              </p:cNvGrpSpPr>
              <p:nvPr/>
            </p:nvGrpSpPr>
            <p:grpSpPr bwMode="auto">
              <a:xfrm>
                <a:off x="3816" y="1766"/>
                <a:ext cx="480" cy="666"/>
                <a:chOff x="3846" y="1778"/>
                <a:chExt cx="586" cy="720"/>
              </a:xfrm>
            </p:grpSpPr>
            <p:sp>
              <p:nvSpPr>
                <p:cNvPr id="1287" name="AutoShape 252"/>
                <p:cNvSpPr>
                  <a:spLocks noChangeArrowheads="1"/>
                </p:cNvSpPr>
                <p:nvPr/>
              </p:nvSpPr>
              <p:spPr bwMode="auto">
                <a:xfrm>
                  <a:off x="3846" y="1842"/>
                  <a:ext cx="137" cy="5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88" name="AutoShape 253"/>
                <p:cNvSpPr>
                  <a:spLocks noChangeArrowheads="1"/>
                </p:cNvSpPr>
                <p:nvPr/>
              </p:nvSpPr>
              <p:spPr bwMode="auto">
                <a:xfrm>
                  <a:off x="4007" y="1902"/>
                  <a:ext cx="137" cy="5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89" name="AutoShape 254"/>
                <p:cNvSpPr>
                  <a:spLocks noChangeArrowheads="1"/>
                </p:cNvSpPr>
                <p:nvPr/>
              </p:nvSpPr>
              <p:spPr bwMode="auto">
                <a:xfrm>
                  <a:off x="4169" y="1842"/>
                  <a:ext cx="137" cy="5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90" name="AutoShape 255"/>
                <p:cNvSpPr>
                  <a:spLocks noChangeArrowheads="1"/>
                </p:cNvSpPr>
                <p:nvPr/>
              </p:nvSpPr>
              <p:spPr bwMode="auto">
                <a:xfrm>
                  <a:off x="4331" y="1778"/>
                  <a:ext cx="101" cy="52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276" name="Group 256"/>
            <p:cNvGrpSpPr>
              <a:grpSpLocks/>
            </p:cNvGrpSpPr>
            <p:nvPr/>
          </p:nvGrpSpPr>
          <p:grpSpPr bwMode="auto">
            <a:xfrm rot="11700000" flipH="1">
              <a:off x="3326096" y="3280337"/>
              <a:ext cx="411016" cy="477996"/>
              <a:chOff x="3559" y="1570"/>
              <a:chExt cx="740" cy="862"/>
            </a:xfrm>
          </p:grpSpPr>
          <p:sp>
            <p:nvSpPr>
              <p:cNvPr id="1277" name="AutoShape 257"/>
              <p:cNvSpPr>
                <a:spLocks noChangeArrowheads="1"/>
              </p:cNvSpPr>
              <p:nvPr/>
            </p:nvSpPr>
            <p:spPr bwMode="auto">
              <a:xfrm rot="-1800000">
                <a:off x="3559" y="1757"/>
                <a:ext cx="440" cy="141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78" name="AutoShape 258"/>
              <p:cNvSpPr>
                <a:spLocks noChangeArrowheads="1"/>
              </p:cNvSpPr>
              <p:nvPr/>
            </p:nvSpPr>
            <p:spPr bwMode="auto">
              <a:xfrm>
                <a:off x="3800" y="1570"/>
                <a:ext cx="499" cy="54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279" name="Group 259"/>
              <p:cNvGrpSpPr>
                <a:grpSpLocks/>
              </p:cNvGrpSpPr>
              <p:nvPr/>
            </p:nvGrpSpPr>
            <p:grpSpPr bwMode="auto">
              <a:xfrm>
                <a:off x="3816" y="1766"/>
                <a:ext cx="480" cy="666"/>
                <a:chOff x="3846" y="1778"/>
                <a:chExt cx="586" cy="720"/>
              </a:xfrm>
            </p:grpSpPr>
            <p:sp>
              <p:nvSpPr>
                <p:cNvPr id="1280" name="AutoShape 260"/>
                <p:cNvSpPr>
                  <a:spLocks noChangeArrowheads="1"/>
                </p:cNvSpPr>
                <p:nvPr/>
              </p:nvSpPr>
              <p:spPr bwMode="auto">
                <a:xfrm>
                  <a:off x="3846" y="1842"/>
                  <a:ext cx="137" cy="5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81" name="AutoShape 261"/>
                <p:cNvSpPr>
                  <a:spLocks noChangeArrowheads="1"/>
                </p:cNvSpPr>
                <p:nvPr/>
              </p:nvSpPr>
              <p:spPr bwMode="auto">
                <a:xfrm>
                  <a:off x="4007" y="1902"/>
                  <a:ext cx="137" cy="5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82" name="AutoShape 262"/>
                <p:cNvSpPr>
                  <a:spLocks noChangeArrowheads="1"/>
                </p:cNvSpPr>
                <p:nvPr/>
              </p:nvSpPr>
              <p:spPr bwMode="auto">
                <a:xfrm>
                  <a:off x="4169" y="1842"/>
                  <a:ext cx="137" cy="5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83" name="AutoShape 263"/>
                <p:cNvSpPr>
                  <a:spLocks noChangeArrowheads="1"/>
                </p:cNvSpPr>
                <p:nvPr/>
              </p:nvSpPr>
              <p:spPr bwMode="auto">
                <a:xfrm>
                  <a:off x="4331" y="1778"/>
                  <a:ext cx="101" cy="52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1293" name="グループ化 1292"/>
          <p:cNvGrpSpPr/>
          <p:nvPr/>
        </p:nvGrpSpPr>
        <p:grpSpPr>
          <a:xfrm>
            <a:off x="8061152" y="803673"/>
            <a:ext cx="1223914" cy="1635217"/>
            <a:chOff x="4333753" y="2750962"/>
            <a:chExt cx="1223914" cy="1635217"/>
          </a:xfrm>
        </p:grpSpPr>
        <p:sp>
          <p:nvSpPr>
            <p:cNvPr id="1294" name="Oval 37"/>
            <p:cNvSpPr>
              <a:spLocks noChangeArrowheads="1"/>
            </p:cNvSpPr>
            <p:nvPr/>
          </p:nvSpPr>
          <p:spPr bwMode="auto">
            <a:xfrm>
              <a:off x="4698782" y="2773694"/>
              <a:ext cx="524281" cy="57780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295" name="Oval 31"/>
            <p:cNvSpPr>
              <a:spLocks noChangeArrowheads="1"/>
            </p:cNvSpPr>
            <p:nvPr/>
          </p:nvSpPr>
          <p:spPr bwMode="auto">
            <a:xfrm>
              <a:off x="5088427" y="3036457"/>
              <a:ext cx="159501" cy="179875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296" name="Oval 32"/>
            <p:cNvSpPr>
              <a:spLocks noChangeArrowheads="1"/>
            </p:cNvSpPr>
            <p:nvPr/>
          </p:nvSpPr>
          <p:spPr bwMode="auto">
            <a:xfrm>
              <a:off x="4678600" y="3036457"/>
              <a:ext cx="159501" cy="179875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297" name="Oval 31"/>
            <p:cNvSpPr>
              <a:spLocks noChangeArrowheads="1"/>
            </p:cNvSpPr>
            <p:nvPr/>
          </p:nvSpPr>
          <p:spPr bwMode="auto">
            <a:xfrm>
              <a:off x="5116360" y="3069628"/>
              <a:ext cx="103634" cy="113533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298" name="Oval 32"/>
            <p:cNvSpPr>
              <a:spLocks noChangeArrowheads="1"/>
            </p:cNvSpPr>
            <p:nvPr/>
          </p:nvSpPr>
          <p:spPr bwMode="auto">
            <a:xfrm>
              <a:off x="4706533" y="3069628"/>
              <a:ext cx="103634" cy="113533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299" name="Rectangle 33"/>
            <p:cNvSpPr>
              <a:spLocks noChangeArrowheads="1"/>
            </p:cNvSpPr>
            <p:nvPr/>
          </p:nvSpPr>
          <p:spPr bwMode="auto">
            <a:xfrm>
              <a:off x="4750627" y="3996010"/>
              <a:ext cx="179875" cy="210295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300" name="Rectangle 34"/>
            <p:cNvSpPr>
              <a:spLocks noChangeArrowheads="1"/>
            </p:cNvSpPr>
            <p:nvPr/>
          </p:nvSpPr>
          <p:spPr bwMode="auto">
            <a:xfrm>
              <a:off x="4990681" y="3996010"/>
              <a:ext cx="179875" cy="210295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301" name="AutoShape 35"/>
            <p:cNvSpPr>
              <a:spLocks noChangeArrowheads="1"/>
            </p:cNvSpPr>
            <p:nvPr/>
          </p:nvSpPr>
          <p:spPr bwMode="auto">
            <a:xfrm rot="16200000">
              <a:off x="4795596" y="3621050"/>
              <a:ext cx="329990" cy="720160"/>
            </a:xfrm>
            <a:prstGeom prst="moon">
              <a:avLst>
                <a:gd name="adj" fmla="val 87500"/>
              </a:avLst>
            </a:prstGeom>
            <a:solidFill>
              <a:srgbClr val="33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302" name="AutoShape 36"/>
            <p:cNvSpPr>
              <a:spLocks noChangeArrowheads="1"/>
            </p:cNvSpPr>
            <p:nvPr/>
          </p:nvSpPr>
          <p:spPr bwMode="auto">
            <a:xfrm rot="5400000">
              <a:off x="4690449" y="3216332"/>
              <a:ext cx="540286" cy="720160"/>
            </a:xfrm>
            <a:prstGeom prst="moon">
              <a:avLst>
                <a:gd name="adj" fmla="val 87500"/>
              </a:avLst>
            </a:prstGeom>
            <a:solidFill>
              <a:srgbClr val="33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303" name="Oval 38"/>
            <p:cNvSpPr>
              <a:spLocks noChangeArrowheads="1"/>
            </p:cNvSpPr>
            <p:nvPr/>
          </p:nvSpPr>
          <p:spPr bwMode="auto">
            <a:xfrm>
              <a:off x="4600512" y="3763892"/>
              <a:ext cx="720160" cy="133583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304" name="AutoShape 39"/>
            <p:cNvSpPr>
              <a:spLocks noChangeArrowheads="1"/>
            </p:cNvSpPr>
            <p:nvPr/>
          </p:nvSpPr>
          <p:spPr bwMode="auto">
            <a:xfrm>
              <a:off x="4870985" y="3755956"/>
              <a:ext cx="179875" cy="150116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305" name="AutoShape 40"/>
            <p:cNvSpPr>
              <a:spLocks noChangeArrowheads="1"/>
            </p:cNvSpPr>
            <p:nvPr/>
          </p:nvSpPr>
          <p:spPr bwMode="auto">
            <a:xfrm>
              <a:off x="4897437" y="3779102"/>
              <a:ext cx="125648" cy="103163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306" name="Rectangle 41"/>
            <p:cNvSpPr>
              <a:spLocks noChangeArrowheads="1"/>
            </p:cNvSpPr>
            <p:nvPr/>
          </p:nvSpPr>
          <p:spPr bwMode="auto">
            <a:xfrm>
              <a:off x="4750627" y="4206304"/>
              <a:ext cx="179875" cy="1798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307" name="Rectangle 42"/>
            <p:cNvSpPr>
              <a:spLocks noChangeArrowheads="1"/>
            </p:cNvSpPr>
            <p:nvPr/>
          </p:nvSpPr>
          <p:spPr bwMode="auto">
            <a:xfrm>
              <a:off x="4990681" y="4206304"/>
              <a:ext cx="179875" cy="1798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308" name="AutoShape 43"/>
            <p:cNvSpPr>
              <a:spLocks noChangeArrowheads="1"/>
            </p:cNvSpPr>
            <p:nvPr/>
          </p:nvSpPr>
          <p:spPr bwMode="auto">
            <a:xfrm>
              <a:off x="4600512" y="4265822"/>
              <a:ext cx="329990" cy="120357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309" name="AutoShape 44"/>
            <p:cNvSpPr>
              <a:spLocks noChangeArrowheads="1"/>
            </p:cNvSpPr>
            <p:nvPr/>
          </p:nvSpPr>
          <p:spPr bwMode="auto">
            <a:xfrm>
              <a:off x="4990681" y="4265822"/>
              <a:ext cx="329990" cy="120357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310" name="Oval 67"/>
            <p:cNvSpPr>
              <a:spLocks noChangeArrowheads="1"/>
            </p:cNvSpPr>
            <p:nvPr/>
          </p:nvSpPr>
          <p:spPr bwMode="auto">
            <a:xfrm>
              <a:off x="4933809" y="3594371"/>
              <a:ext cx="56211" cy="56211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311" name="Oval 68"/>
            <p:cNvSpPr>
              <a:spLocks noChangeArrowheads="1"/>
            </p:cNvSpPr>
            <p:nvPr/>
          </p:nvSpPr>
          <p:spPr bwMode="auto">
            <a:xfrm>
              <a:off x="4933809" y="3670581"/>
              <a:ext cx="56211" cy="56211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1312" name="Group 71"/>
            <p:cNvGrpSpPr>
              <a:grpSpLocks/>
            </p:cNvGrpSpPr>
            <p:nvPr/>
          </p:nvGrpSpPr>
          <p:grpSpPr bwMode="auto">
            <a:xfrm rot="19800000">
              <a:off x="5252557" y="3710987"/>
              <a:ext cx="56211" cy="337265"/>
              <a:chOff x="2383" y="3464"/>
              <a:chExt cx="85" cy="510"/>
            </a:xfrm>
          </p:grpSpPr>
          <p:sp>
            <p:nvSpPr>
              <p:cNvPr id="1347" name="AutoShape 69"/>
              <p:cNvSpPr>
                <a:spLocks noChangeArrowheads="1"/>
              </p:cNvSpPr>
              <p:nvPr/>
            </p:nvSpPr>
            <p:spPr bwMode="auto">
              <a:xfrm>
                <a:off x="2397" y="3464"/>
                <a:ext cx="57" cy="510"/>
              </a:xfrm>
              <a:prstGeom prst="roundRect">
                <a:avLst>
                  <a:gd name="adj" fmla="val 50000"/>
                </a:avLst>
              </a:prstGeom>
              <a:solidFill>
                <a:srgbClr val="99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348" name="Rectangle 70"/>
              <p:cNvSpPr>
                <a:spLocks noChangeArrowheads="1"/>
              </p:cNvSpPr>
              <p:nvPr/>
            </p:nvSpPr>
            <p:spPr bwMode="auto">
              <a:xfrm>
                <a:off x="2383" y="3606"/>
                <a:ext cx="85" cy="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1313" name="角丸四角形 1312"/>
            <p:cNvSpPr/>
            <p:nvPr/>
          </p:nvSpPr>
          <p:spPr bwMode="auto">
            <a:xfrm rot="19814488">
              <a:off x="5190278" y="3337966"/>
              <a:ext cx="38935" cy="382384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314" name="二等辺三角形 1313"/>
            <p:cNvSpPr/>
            <p:nvPr/>
          </p:nvSpPr>
          <p:spPr bwMode="auto">
            <a:xfrm flipV="1">
              <a:off x="4846207" y="3327588"/>
              <a:ext cx="228790" cy="235588"/>
            </a:xfrm>
            <a:prstGeom prst="triangl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315" name="二等辺三角形 1314"/>
            <p:cNvSpPr/>
            <p:nvPr/>
          </p:nvSpPr>
          <p:spPr bwMode="auto">
            <a:xfrm flipV="1">
              <a:off x="4904887" y="3389094"/>
              <a:ext cx="110747" cy="76286"/>
            </a:xfrm>
            <a:prstGeom prst="triangle">
              <a:avLst/>
            </a:prstGeom>
            <a:solidFill>
              <a:srgbClr val="C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316" name="ひし形 1315"/>
            <p:cNvSpPr/>
            <p:nvPr/>
          </p:nvSpPr>
          <p:spPr bwMode="auto">
            <a:xfrm>
              <a:off x="4921574" y="3427237"/>
              <a:ext cx="77372" cy="135939"/>
            </a:xfrm>
            <a:prstGeom prst="diamond">
              <a:avLst/>
            </a:prstGeom>
            <a:solidFill>
              <a:srgbClr val="C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7" name="Oval 53"/>
            <p:cNvSpPr>
              <a:spLocks noChangeArrowheads="1"/>
            </p:cNvSpPr>
            <p:nvPr/>
          </p:nvSpPr>
          <p:spPr bwMode="auto">
            <a:xfrm>
              <a:off x="4748059" y="2826163"/>
              <a:ext cx="425726" cy="540947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318" name="Oval 57"/>
            <p:cNvSpPr>
              <a:spLocks noChangeArrowheads="1"/>
            </p:cNvSpPr>
            <p:nvPr/>
          </p:nvSpPr>
          <p:spPr bwMode="auto">
            <a:xfrm>
              <a:off x="4907560" y="3126395"/>
              <a:ext cx="106138" cy="150116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319" name="Oval 58"/>
            <p:cNvSpPr>
              <a:spLocks noChangeArrowheads="1"/>
            </p:cNvSpPr>
            <p:nvPr/>
          </p:nvSpPr>
          <p:spPr bwMode="auto">
            <a:xfrm>
              <a:off x="4774447" y="3036457"/>
              <a:ext cx="159501" cy="11969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320" name="Oval 59"/>
            <p:cNvSpPr>
              <a:spLocks noChangeArrowheads="1"/>
            </p:cNvSpPr>
            <p:nvPr/>
          </p:nvSpPr>
          <p:spPr bwMode="auto">
            <a:xfrm>
              <a:off x="4987310" y="3036457"/>
              <a:ext cx="159501" cy="11969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321" name="Oval 60"/>
            <p:cNvSpPr>
              <a:spLocks noChangeArrowheads="1"/>
            </p:cNvSpPr>
            <p:nvPr/>
          </p:nvSpPr>
          <p:spPr bwMode="auto">
            <a:xfrm>
              <a:off x="5040086" y="3066216"/>
              <a:ext cx="53362" cy="6017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322" name="Oval 61"/>
            <p:cNvSpPr>
              <a:spLocks noChangeArrowheads="1"/>
            </p:cNvSpPr>
            <p:nvPr/>
          </p:nvSpPr>
          <p:spPr bwMode="auto">
            <a:xfrm>
              <a:off x="4827810" y="3066216"/>
              <a:ext cx="53362" cy="6017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323" name="AutoShape 62"/>
            <p:cNvSpPr>
              <a:spLocks noChangeArrowheads="1"/>
            </p:cNvSpPr>
            <p:nvPr/>
          </p:nvSpPr>
          <p:spPr bwMode="auto">
            <a:xfrm rot="10800000" flipV="1">
              <a:off x="4881172" y="3291022"/>
              <a:ext cx="159501" cy="120357"/>
            </a:xfrm>
            <a:custGeom>
              <a:avLst/>
              <a:gdLst>
                <a:gd name="T0" fmla="*/ 215900 w 21600"/>
                <a:gd name="T1" fmla="*/ 0 h 21600"/>
                <a:gd name="T2" fmla="*/ 64950 w 21600"/>
                <a:gd name="T3" fmla="*/ 57691 h 21600"/>
                <a:gd name="T4" fmla="*/ 215900 w 21600"/>
                <a:gd name="T5" fmla="*/ 22632 h 21600"/>
                <a:gd name="T6" fmla="*/ 366850 w 21600"/>
                <a:gd name="T7" fmla="*/ 57691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1247 w 21600"/>
                <a:gd name="T13" fmla="*/ 0 h 21600"/>
                <a:gd name="T14" fmla="*/ 20353 w 21600"/>
                <a:gd name="T15" fmla="*/ 655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3891" y="4865"/>
                  </a:moveTo>
                  <a:cubicBezTo>
                    <a:pt x="5621" y="2850"/>
                    <a:pt x="8144" y="1691"/>
                    <a:pt x="10800" y="1692"/>
                  </a:cubicBezTo>
                  <a:cubicBezTo>
                    <a:pt x="13455" y="1692"/>
                    <a:pt x="15978" y="2850"/>
                    <a:pt x="17708" y="4865"/>
                  </a:cubicBezTo>
                  <a:lnTo>
                    <a:pt x="18992" y="3762"/>
                  </a:lnTo>
                  <a:cubicBezTo>
                    <a:pt x="16940" y="1374"/>
                    <a:pt x="13948" y="-1"/>
                    <a:pt x="10799" y="0"/>
                  </a:cubicBezTo>
                  <a:cubicBezTo>
                    <a:pt x="7651" y="0"/>
                    <a:pt x="4659" y="1374"/>
                    <a:pt x="2607" y="3762"/>
                  </a:cubicBezTo>
                  <a:lnTo>
                    <a:pt x="3891" y="48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24" name="AutoShape 63"/>
            <p:cNvSpPr>
              <a:spLocks noChangeArrowheads="1"/>
            </p:cNvSpPr>
            <p:nvPr/>
          </p:nvSpPr>
          <p:spPr bwMode="auto">
            <a:xfrm rot="4500000">
              <a:off x="5043229" y="2961361"/>
              <a:ext cx="37694" cy="149532"/>
            </a:xfrm>
            <a:custGeom>
              <a:avLst/>
              <a:gdLst>
                <a:gd name="T0" fmla="*/ 79176 w 21600"/>
                <a:gd name="T1" fmla="*/ 202406 h 21600"/>
                <a:gd name="T2" fmla="*/ 45244 w 21600"/>
                <a:gd name="T3" fmla="*/ 404812 h 21600"/>
                <a:gd name="T4" fmla="*/ 11311 w 21600"/>
                <a:gd name="T5" fmla="*/ 202406 h 21600"/>
                <a:gd name="T6" fmla="*/ 4524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00 h 21600"/>
                <a:gd name="T14" fmla="*/ 17100 w 21600"/>
                <a:gd name="T15" fmla="*/ 171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25" name="AutoShape 64"/>
            <p:cNvSpPr>
              <a:spLocks noChangeArrowheads="1"/>
            </p:cNvSpPr>
            <p:nvPr/>
          </p:nvSpPr>
          <p:spPr bwMode="auto">
            <a:xfrm rot="17100000" flipH="1">
              <a:off x="4843267" y="2961361"/>
              <a:ext cx="37694" cy="149532"/>
            </a:xfrm>
            <a:custGeom>
              <a:avLst/>
              <a:gdLst>
                <a:gd name="T0" fmla="*/ 79176 w 21600"/>
                <a:gd name="T1" fmla="*/ 202407 h 21600"/>
                <a:gd name="T2" fmla="*/ 45244 w 21600"/>
                <a:gd name="T3" fmla="*/ 404813 h 21600"/>
                <a:gd name="T4" fmla="*/ 11311 w 21600"/>
                <a:gd name="T5" fmla="*/ 202407 h 21600"/>
                <a:gd name="T6" fmla="*/ 4524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00 h 21600"/>
                <a:gd name="T14" fmla="*/ 17100 w 21600"/>
                <a:gd name="T15" fmla="*/ 171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26" name="円/楕円 1325"/>
            <p:cNvSpPr/>
            <p:nvPr/>
          </p:nvSpPr>
          <p:spPr bwMode="auto">
            <a:xfrm>
              <a:off x="4697458" y="2810447"/>
              <a:ext cx="525605" cy="206967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27" name="円/楕円 1326"/>
            <p:cNvSpPr/>
            <p:nvPr/>
          </p:nvSpPr>
          <p:spPr bwMode="auto">
            <a:xfrm>
              <a:off x="4660028" y="2750962"/>
              <a:ext cx="600464" cy="206225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28" name="円/楕円 49"/>
            <p:cNvSpPr/>
            <p:nvPr/>
          </p:nvSpPr>
          <p:spPr bwMode="auto">
            <a:xfrm>
              <a:off x="4694919" y="2845006"/>
              <a:ext cx="530684" cy="123203"/>
            </a:xfrm>
            <a:custGeom>
              <a:avLst/>
              <a:gdLst>
                <a:gd name="connsiteX0" fmla="*/ 0 w 1273938"/>
                <a:gd name="connsiteY0" fmla="*/ 278363 h 556725"/>
                <a:gd name="connsiteX1" fmla="*/ 636969 w 1273938"/>
                <a:gd name="connsiteY1" fmla="*/ 0 h 556725"/>
                <a:gd name="connsiteX2" fmla="*/ 1273938 w 1273938"/>
                <a:gd name="connsiteY2" fmla="*/ 278363 h 556725"/>
                <a:gd name="connsiteX3" fmla="*/ 636969 w 1273938"/>
                <a:gd name="connsiteY3" fmla="*/ 556726 h 556725"/>
                <a:gd name="connsiteX4" fmla="*/ 0 w 1273938"/>
                <a:gd name="connsiteY4" fmla="*/ 278363 h 556725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3938" h="556726">
                  <a:moveTo>
                    <a:pt x="0" y="278363"/>
                  </a:moveTo>
                  <a:cubicBezTo>
                    <a:pt x="0" y="197779"/>
                    <a:pt x="285181" y="0"/>
                    <a:pt x="636969" y="0"/>
                  </a:cubicBezTo>
                  <a:cubicBezTo>
                    <a:pt x="988757" y="0"/>
                    <a:pt x="1273938" y="185587"/>
                    <a:pt x="1273938" y="278363"/>
                  </a:cubicBezTo>
                  <a:cubicBezTo>
                    <a:pt x="1273938" y="371139"/>
                    <a:pt x="988757" y="556726"/>
                    <a:pt x="636969" y="556726"/>
                  </a:cubicBezTo>
                  <a:cubicBezTo>
                    <a:pt x="285181" y="556726"/>
                    <a:pt x="0" y="358947"/>
                    <a:pt x="0" y="278363"/>
                  </a:cubicBezTo>
                  <a:close/>
                </a:path>
              </a:pathLst>
            </a:custGeom>
            <a:solidFill>
              <a:srgbClr val="33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29" name="円/楕円 49"/>
            <p:cNvSpPr/>
            <p:nvPr/>
          </p:nvSpPr>
          <p:spPr bwMode="auto">
            <a:xfrm>
              <a:off x="4694124" y="2903121"/>
              <a:ext cx="534653" cy="65087"/>
            </a:xfrm>
            <a:custGeom>
              <a:avLst/>
              <a:gdLst>
                <a:gd name="connsiteX0" fmla="*/ 0 w 1273938"/>
                <a:gd name="connsiteY0" fmla="*/ 278363 h 556725"/>
                <a:gd name="connsiteX1" fmla="*/ 636969 w 1273938"/>
                <a:gd name="connsiteY1" fmla="*/ 0 h 556725"/>
                <a:gd name="connsiteX2" fmla="*/ 1273938 w 1273938"/>
                <a:gd name="connsiteY2" fmla="*/ 278363 h 556725"/>
                <a:gd name="connsiteX3" fmla="*/ 636969 w 1273938"/>
                <a:gd name="connsiteY3" fmla="*/ 556726 h 556725"/>
                <a:gd name="connsiteX4" fmla="*/ 0 w 1273938"/>
                <a:gd name="connsiteY4" fmla="*/ 278363 h 556725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83463"/>
                <a:gd name="connsiteY0" fmla="*/ 39527 h 583249"/>
                <a:gd name="connsiteX1" fmla="*/ 646494 w 1283463"/>
                <a:gd name="connsiteY1" fmla="*/ 26523 h 583249"/>
                <a:gd name="connsiteX2" fmla="*/ 1283463 w 1283463"/>
                <a:gd name="connsiteY2" fmla="*/ 304886 h 583249"/>
                <a:gd name="connsiteX3" fmla="*/ 646494 w 1283463"/>
                <a:gd name="connsiteY3" fmla="*/ 583249 h 583249"/>
                <a:gd name="connsiteX4" fmla="*/ 0 w 1283463"/>
                <a:gd name="connsiteY4" fmla="*/ 39527 h 583249"/>
                <a:gd name="connsiteX0" fmla="*/ 0 w 1291083"/>
                <a:gd name="connsiteY0" fmla="*/ 66215 h 609937"/>
                <a:gd name="connsiteX1" fmla="*/ 646494 w 1291083"/>
                <a:gd name="connsiteY1" fmla="*/ 53211 h 609937"/>
                <a:gd name="connsiteX2" fmla="*/ 1291083 w 1291083"/>
                <a:gd name="connsiteY2" fmla="*/ 37527 h 609937"/>
                <a:gd name="connsiteX3" fmla="*/ 646494 w 1291083"/>
                <a:gd name="connsiteY3" fmla="*/ 609937 h 609937"/>
                <a:gd name="connsiteX4" fmla="*/ 0 w 1291083"/>
                <a:gd name="connsiteY4" fmla="*/ 66215 h 609937"/>
                <a:gd name="connsiteX0" fmla="*/ 1 w 1291085"/>
                <a:gd name="connsiteY0" fmla="*/ 37531 h 581253"/>
                <a:gd name="connsiteX1" fmla="*/ 650305 w 1291085"/>
                <a:gd name="connsiteY1" fmla="*/ 218168 h 581253"/>
                <a:gd name="connsiteX2" fmla="*/ 1291084 w 1291085"/>
                <a:gd name="connsiteY2" fmla="*/ 8843 h 581253"/>
                <a:gd name="connsiteX3" fmla="*/ 646495 w 1291085"/>
                <a:gd name="connsiteY3" fmla="*/ 581253 h 581253"/>
                <a:gd name="connsiteX4" fmla="*/ 1 w 1291085"/>
                <a:gd name="connsiteY4" fmla="*/ 37531 h 581253"/>
                <a:gd name="connsiteX0" fmla="*/ 2 w 1283466"/>
                <a:gd name="connsiteY0" fmla="*/ 8644 h 588225"/>
                <a:gd name="connsiteX1" fmla="*/ 642686 w 1283466"/>
                <a:gd name="connsiteY1" fmla="*/ 225140 h 588225"/>
                <a:gd name="connsiteX2" fmla="*/ 1283465 w 1283466"/>
                <a:gd name="connsiteY2" fmla="*/ 15815 h 588225"/>
                <a:gd name="connsiteX3" fmla="*/ 638876 w 1283466"/>
                <a:gd name="connsiteY3" fmla="*/ 588225 h 588225"/>
                <a:gd name="connsiteX4" fmla="*/ 2 w 1283466"/>
                <a:gd name="connsiteY4" fmla="*/ 8644 h 588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3466" h="588225">
                  <a:moveTo>
                    <a:pt x="2" y="8644"/>
                  </a:moveTo>
                  <a:cubicBezTo>
                    <a:pt x="637" y="-51870"/>
                    <a:pt x="290898" y="225140"/>
                    <a:pt x="642686" y="225140"/>
                  </a:cubicBezTo>
                  <a:cubicBezTo>
                    <a:pt x="994474" y="225140"/>
                    <a:pt x="1284100" y="-44699"/>
                    <a:pt x="1283465" y="15815"/>
                  </a:cubicBezTo>
                  <a:cubicBezTo>
                    <a:pt x="1282830" y="76329"/>
                    <a:pt x="990664" y="588225"/>
                    <a:pt x="638876" y="588225"/>
                  </a:cubicBezTo>
                  <a:cubicBezTo>
                    <a:pt x="287088" y="588225"/>
                    <a:pt x="-633" y="69158"/>
                    <a:pt x="2" y="864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330" name="円/楕円 1329"/>
            <p:cNvSpPr/>
            <p:nvPr/>
          </p:nvSpPr>
          <p:spPr bwMode="auto">
            <a:xfrm>
              <a:off x="4900744" y="2810447"/>
              <a:ext cx="122261" cy="122261"/>
            </a:xfrm>
            <a:prstGeom prst="ellipse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grpSp>
          <p:nvGrpSpPr>
            <p:cNvPr id="1331" name="Group 554"/>
            <p:cNvGrpSpPr>
              <a:grpSpLocks/>
            </p:cNvGrpSpPr>
            <p:nvPr/>
          </p:nvGrpSpPr>
          <p:grpSpPr bwMode="auto">
            <a:xfrm rot="9900000">
              <a:off x="4333753" y="3163490"/>
              <a:ext cx="574813" cy="666150"/>
              <a:chOff x="3559" y="1570"/>
              <a:chExt cx="740" cy="862"/>
            </a:xfrm>
          </p:grpSpPr>
          <p:sp>
            <p:nvSpPr>
              <p:cNvPr id="1340" name="AutoShape 555"/>
              <p:cNvSpPr>
                <a:spLocks noChangeArrowheads="1"/>
              </p:cNvSpPr>
              <p:nvPr/>
            </p:nvSpPr>
            <p:spPr bwMode="auto">
              <a:xfrm rot="-1800000">
                <a:off x="3559" y="1757"/>
                <a:ext cx="440" cy="141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41" name="AutoShape 556"/>
              <p:cNvSpPr>
                <a:spLocks noChangeArrowheads="1"/>
              </p:cNvSpPr>
              <p:nvPr/>
            </p:nvSpPr>
            <p:spPr bwMode="auto">
              <a:xfrm>
                <a:off x="3800" y="1570"/>
                <a:ext cx="499" cy="54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342" name="Group 557"/>
              <p:cNvGrpSpPr>
                <a:grpSpLocks/>
              </p:cNvGrpSpPr>
              <p:nvPr/>
            </p:nvGrpSpPr>
            <p:grpSpPr bwMode="auto">
              <a:xfrm>
                <a:off x="3816" y="1766"/>
                <a:ext cx="480" cy="666"/>
                <a:chOff x="3846" y="1778"/>
                <a:chExt cx="586" cy="720"/>
              </a:xfrm>
            </p:grpSpPr>
            <p:sp>
              <p:nvSpPr>
                <p:cNvPr id="1343" name="AutoShape 558"/>
                <p:cNvSpPr>
                  <a:spLocks noChangeArrowheads="1"/>
                </p:cNvSpPr>
                <p:nvPr/>
              </p:nvSpPr>
              <p:spPr bwMode="auto">
                <a:xfrm>
                  <a:off x="3846" y="1842"/>
                  <a:ext cx="137" cy="5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344" name="AutoShape 559"/>
                <p:cNvSpPr>
                  <a:spLocks noChangeArrowheads="1"/>
                </p:cNvSpPr>
                <p:nvPr/>
              </p:nvSpPr>
              <p:spPr bwMode="auto">
                <a:xfrm>
                  <a:off x="4007" y="1902"/>
                  <a:ext cx="137" cy="5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345" name="AutoShape 560"/>
                <p:cNvSpPr>
                  <a:spLocks noChangeArrowheads="1"/>
                </p:cNvSpPr>
                <p:nvPr/>
              </p:nvSpPr>
              <p:spPr bwMode="auto">
                <a:xfrm>
                  <a:off x="4169" y="1842"/>
                  <a:ext cx="137" cy="5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346" name="AutoShape 561"/>
                <p:cNvSpPr>
                  <a:spLocks noChangeArrowheads="1"/>
                </p:cNvSpPr>
                <p:nvPr/>
              </p:nvSpPr>
              <p:spPr bwMode="auto">
                <a:xfrm>
                  <a:off x="4331" y="1778"/>
                  <a:ext cx="101" cy="52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332" name="Group 562"/>
            <p:cNvGrpSpPr>
              <a:grpSpLocks/>
            </p:cNvGrpSpPr>
            <p:nvPr/>
          </p:nvGrpSpPr>
          <p:grpSpPr bwMode="auto">
            <a:xfrm rot="11700000" flipH="1">
              <a:off x="5024260" y="3189673"/>
              <a:ext cx="533407" cy="618655"/>
              <a:chOff x="3559" y="1570"/>
              <a:chExt cx="740" cy="862"/>
            </a:xfrm>
          </p:grpSpPr>
          <p:sp>
            <p:nvSpPr>
              <p:cNvPr id="1333" name="AutoShape 563"/>
              <p:cNvSpPr>
                <a:spLocks noChangeArrowheads="1"/>
              </p:cNvSpPr>
              <p:nvPr/>
            </p:nvSpPr>
            <p:spPr bwMode="auto">
              <a:xfrm rot="-1800000">
                <a:off x="3559" y="1757"/>
                <a:ext cx="440" cy="141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34" name="AutoShape 564"/>
              <p:cNvSpPr>
                <a:spLocks noChangeArrowheads="1"/>
              </p:cNvSpPr>
              <p:nvPr/>
            </p:nvSpPr>
            <p:spPr bwMode="auto">
              <a:xfrm>
                <a:off x="3800" y="1570"/>
                <a:ext cx="499" cy="54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335" name="Group 565"/>
              <p:cNvGrpSpPr>
                <a:grpSpLocks/>
              </p:cNvGrpSpPr>
              <p:nvPr/>
            </p:nvGrpSpPr>
            <p:grpSpPr bwMode="auto">
              <a:xfrm>
                <a:off x="3816" y="1766"/>
                <a:ext cx="480" cy="666"/>
                <a:chOff x="3846" y="1778"/>
                <a:chExt cx="586" cy="720"/>
              </a:xfrm>
            </p:grpSpPr>
            <p:sp>
              <p:nvSpPr>
                <p:cNvPr id="1336" name="AutoShape 566"/>
                <p:cNvSpPr>
                  <a:spLocks noChangeArrowheads="1"/>
                </p:cNvSpPr>
                <p:nvPr/>
              </p:nvSpPr>
              <p:spPr bwMode="auto">
                <a:xfrm>
                  <a:off x="3846" y="1842"/>
                  <a:ext cx="137" cy="5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337" name="AutoShape 567"/>
                <p:cNvSpPr>
                  <a:spLocks noChangeArrowheads="1"/>
                </p:cNvSpPr>
                <p:nvPr/>
              </p:nvSpPr>
              <p:spPr bwMode="auto">
                <a:xfrm>
                  <a:off x="4007" y="1902"/>
                  <a:ext cx="137" cy="5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338" name="AutoShape 568"/>
                <p:cNvSpPr>
                  <a:spLocks noChangeArrowheads="1"/>
                </p:cNvSpPr>
                <p:nvPr/>
              </p:nvSpPr>
              <p:spPr bwMode="auto">
                <a:xfrm>
                  <a:off x="4169" y="1842"/>
                  <a:ext cx="137" cy="5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339" name="AutoShape 569"/>
                <p:cNvSpPr>
                  <a:spLocks noChangeArrowheads="1"/>
                </p:cNvSpPr>
                <p:nvPr/>
              </p:nvSpPr>
              <p:spPr bwMode="auto">
                <a:xfrm>
                  <a:off x="4331" y="1778"/>
                  <a:ext cx="101" cy="52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14" name="グループ化 13"/>
          <p:cNvGrpSpPr/>
          <p:nvPr/>
        </p:nvGrpSpPr>
        <p:grpSpPr>
          <a:xfrm>
            <a:off x="592345" y="4732544"/>
            <a:ext cx="1240444" cy="1592930"/>
            <a:chOff x="592346" y="2786834"/>
            <a:chExt cx="1240444" cy="1592930"/>
          </a:xfrm>
        </p:grpSpPr>
        <p:grpSp>
          <p:nvGrpSpPr>
            <p:cNvPr id="1862" name="グループ化 1861"/>
            <p:cNvGrpSpPr/>
            <p:nvPr/>
          </p:nvGrpSpPr>
          <p:grpSpPr>
            <a:xfrm>
              <a:off x="592346" y="2786834"/>
              <a:ext cx="1004635" cy="1592930"/>
              <a:chOff x="1019968" y="2429326"/>
              <a:chExt cx="2475707" cy="3925437"/>
            </a:xfrm>
          </p:grpSpPr>
          <p:sp>
            <p:nvSpPr>
              <p:cNvPr id="1863" name="Oval 37"/>
              <p:cNvSpPr>
                <a:spLocks noChangeArrowheads="1"/>
              </p:cNvSpPr>
              <p:nvPr/>
            </p:nvSpPr>
            <p:spPr bwMode="auto">
              <a:xfrm>
                <a:off x="2002792" y="2483896"/>
                <a:ext cx="1258568" cy="1387064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64" name="Oval 31"/>
              <p:cNvSpPr>
                <a:spLocks noChangeArrowheads="1"/>
              </p:cNvSpPr>
              <p:nvPr/>
            </p:nvSpPr>
            <p:spPr bwMode="auto">
              <a:xfrm>
                <a:off x="2938159" y="3114675"/>
                <a:ext cx="382891" cy="431800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65" name="Oval 32"/>
              <p:cNvSpPr>
                <a:spLocks noChangeArrowheads="1"/>
              </p:cNvSpPr>
              <p:nvPr/>
            </p:nvSpPr>
            <p:spPr bwMode="auto">
              <a:xfrm>
                <a:off x="1954344" y="3114675"/>
                <a:ext cx="382891" cy="431800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66" name="Oval 31"/>
              <p:cNvSpPr>
                <a:spLocks noChangeArrowheads="1"/>
              </p:cNvSpPr>
              <p:nvPr/>
            </p:nvSpPr>
            <p:spPr bwMode="auto">
              <a:xfrm>
                <a:off x="3005214" y="3194304"/>
                <a:ext cx="248780" cy="272542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67" name="Oval 32"/>
              <p:cNvSpPr>
                <a:spLocks noChangeArrowheads="1"/>
              </p:cNvSpPr>
              <p:nvPr/>
            </p:nvSpPr>
            <p:spPr bwMode="auto">
              <a:xfrm>
                <a:off x="2021399" y="3194304"/>
                <a:ext cx="248780" cy="272542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19" name="Oval 29"/>
              <p:cNvSpPr>
                <a:spLocks noChangeArrowheads="1"/>
              </p:cNvSpPr>
              <p:nvPr/>
            </p:nvSpPr>
            <p:spPr bwMode="auto">
              <a:xfrm rot="18900000" flipH="1">
                <a:off x="3003742" y="3988582"/>
                <a:ext cx="229107" cy="228861"/>
              </a:xfrm>
              <a:prstGeom prst="ellipse">
                <a:avLst/>
              </a:pr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1869" name="Group 18"/>
              <p:cNvGrpSpPr>
                <a:grpSpLocks/>
              </p:cNvGrpSpPr>
              <p:nvPr/>
            </p:nvGrpSpPr>
            <p:grpSpPr bwMode="auto">
              <a:xfrm rot="2700000">
                <a:off x="1518313" y="3820451"/>
                <a:ext cx="453178" cy="1449868"/>
                <a:chOff x="2612" y="1260"/>
                <a:chExt cx="360" cy="1153"/>
              </a:xfrm>
            </p:grpSpPr>
            <p:sp>
              <p:nvSpPr>
                <p:cNvPr id="1910" name="AutoShape 21"/>
                <p:cNvSpPr>
                  <a:spLocks noChangeArrowheads="1"/>
                </p:cNvSpPr>
                <p:nvPr/>
              </p:nvSpPr>
              <p:spPr bwMode="auto">
                <a:xfrm>
                  <a:off x="2617" y="2037"/>
                  <a:ext cx="313" cy="37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905" name="AutoShape 27"/>
                <p:cNvSpPr>
                  <a:spLocks noChangeArrowheads="1"/>
                </p:cNvSpPr>
                <p:nvPr/>
              </p:nvSpPr>
              <p:spPr bwMode="auto">
                <a:xfrm flipV="1">
                  <a:off x="2621" y="1344"/>
                  <a:ext cx="318" cy="635"/>
                </a:xfrm>
                <a:custGeom>
                  <a:avLst/>
                  <a:gdLst>
                    <a:gd name="T0" fmla="*/ 284 w 21600"/>
                    <a:gd name="T1" fmla="*/ 318 h 21600"/>
                    <a:gd name="T2" fmla="*/ 159 w 21600"/>
                    <a:gd name="T3" fmla="*/ 635 h 21600"/>
                    <a:gd name="T4" fmla="*/ 34 w 21600"/>
                    <a:gd name="T5" fmla="*/ 318 h 21600"/>
                    <a:gd name="T6" fmla="*/ 15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143 w 21600"/>
                    <a:gd name="T13" fmla="*/ 4150 h 21600"/>
                    <a:gd name="T14" fmla="*/ 17457 w 21600"/>
                    <a:gd name="T15" fmla="*/ 17450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4686" y="21600"/>
                      </a:lnTo>
                      <a:lnTo>
                        <a:pt x="16914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06" name="AutoShape 28"/>
                <p:cNvSpPr>
                  <a:spLocks noChangeArrowheads="1"/>
                </p:cNvSpPr>
                <p:nvPr/>
              </p:nvSpPr>
              <p:spPr bwMode="auto">
                <a:xfrm>
                  <a:off x="2612" y="1933"/>
                  <a:ext cx="336" cy="182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907" name="Oval 29"/>
                <p:cNvSpPr>
                  <a:spLocks noChangeArrowheads="1"/>
                </p:cNvSpPr>
                <p:nvPr/>
              </p:nvSpPr>
              <p:spPr bwMode="auto">
                <a:xfrm>
                  <a:off x="2689" y="1260"/>
                  <a:ext cx="182" cy="182"/>
                </a:xfrm>
                <a:prstGeom prst="ellipse">
                  <a:avLst/>
                </a:prstGeom>
                <a:solidFill>
                  <a:srgbClr val="33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908" name="Oval 30"/>
                <p:cNvSpPr>
                  <a:spLocks noChangeArrowheads="1"/>
                </p:cNvSpPr>
                <p:nvPr/>
              </p:nvSpPr>
              <p:spPr bwMode="auto">
                <a:xfrm>
                  <a:off x="2880" y="1998"/>
                  <a:ext cx="44" cy="84"/>
                </a:xfrm>
                <a:prstGeom prst="ellipse">
                  <a:avLst/>
                </a:pr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948" name="AutoShape 21"/>
                <p:cNvSpPr>
                  <a:spLocks noChangeArrowheads="1"/>
                </p:cNvSpPr>
                <p:nvPr/>
              </p:nvSpPr>
              <p:spPr bwMode="auto">
                <a:xfrm>
                  <a:off x="2807" y="2111"/>
                  <a:ext cx="165" cy="17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1870" name="Rectangle 33"/>
              <p:cNvSpPr>
                <a:spLocks noChangeArrowheads="1"/>
              </p:cNvSpPr>
              <p:nvPr/>
            </p:nvSpPr>
            <p:spPr bwMode="auto">
              <a:xfrm>
                <a:off x="2127250" y="5418138"/>
                <a:ext cx="431800" cy="504825"/>
              </a:xfrm>
              <a:prstGeom prst="rect">
                <a:avLst/>
              </a:pr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71" name="Rectangle 34"/>
              <p:cNvSpPr>
                <a:spLocks noChangeArrowheads="1"/>
              </p:cNvSpPr>
              <p:nvPr/>
            </p:nvSpPr>
            <p:spPr bwMode="auto">
              <a:xfrm>
                <a:off x="2703513" y="5418138"/>
                <a:ext cx="431800" cy="504825"/>
              </a:xfrm>
              <a:prstGeom prst="rect">
                <a:avLst/>
              </a:pr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72" name="AutoShape 35"/>
              <p:cNvSpPr>
                <a:spLocks noChangeArrowheads="1"/>
              </p:cNvSpPr>
              <p:nvPr/>
            </p:nvSpPr>
            <p:spPr bwMode="auto">
              <a:xfrm rot="-5400000">
                <a:off x="2235201" y="4518025"/>
                <a:ext cx="792162" cy="1728787"/>
              </a:xfrm>
              <a:prstGeom prst="moon">
                <a:avLst>
                  <a:gd name="adj" fmla="val 87500"/>
                </a:avLst>
              </a:pr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73" name="AutoShape 36"/>
              <p:cNvSpPr>
                <a:spLocks noChangeArrowheads="1"/>
              </p:cNvSpPr>
              <p:nvPr/>
            </p:nvSpPr>
            <p:spPr bwMode="auto">
              <a:xfrm rot="5400000">
                <a:off x="1982788" y="3546475"/>
                <a:ext cx="1296988" cy="1728787"/>
              </a:xfrm>
              <a:prstGeom prst="moon">
                <a:avLst>
                  <a:gd name="adj" fmla="val 87500"/>
                </a:avLst>
              </a:pr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74" name="Oval 38"/>
              <p:cNvSpPr>
                <a:spLocks noChangeArrowheads="1"/>
              </p:cNvSpPr>
              <p:nvPr/>
            </p:nvSpPr>
            <p:spPr bwMode="auto">
              <a:xfrm>
                <a:off x="1766888" y="4860925"/>
                <a:ext cx="1728787" cy="320675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75" name="AutoShape 39"/>
              <p:cNvSpPr>
                <a:spLocks noChangeArrowheads="1"/>
              </p:cNvSpPr>
              <p:nvPr/>
            </p:nvSpPr>
            <p:spPr bwMode="auto">
              <a:xfrm>
                <a:off x="2416175" y="4841875"/>
                <a:ext cx="431800" cy="360363"/>
              </a:xfrm>
              <a:prstGeom prst="roundRect">
                <a:avLst>
                  <a:gd name="adj" fmla="val 16667"/>
                </a:avLst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76" name="AutoShape 40"/>
              <p:cNvSpPr>
                <a:spLocks noChangeArrowheads="1"/>
              </p:cNvSpPr>
              <p:nvPr/>
            </p:nvSpPr>
            <p:spPr bwMode="auto">
              <a:xfrm>
                <a:off x="2479675" y="4897438"/>
                <a:ext cx="301625" cy="247650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77" name="Rectangle 41"/>
              <p:cNvSpPr>
                <a:spLocks noChangeArrowheads="1"/>
              </p:cNvSpPr>
              <p:nvPr/>
            </p:nvSpPr>
            <p:spPr bwMode="auto">
              <a:xfrm>
                <a:off x="2127250" y="5922963"/>
                <a:ext cx="431800" cy="4318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78" name="Rectangle 42"/>
              <p:cNvSpPr>
                <a:spLocks noChangeArrowheads="1"/>
              </p:cNvSpPr>
              <p:nvPr/>
            </p:nvSpPr>
            <p:spPr bwMode="auto">
              <a:xfrm>
                <a:off x="2703513" y="5922963"/>
                <a:ext cx="431800" cy="4318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79" name="AutoShape 43"/>
              <p:cNvSpPr>
                <a:spLocks noChangeArrowheads="1"/>
              </p:cNvSpPr>
              <p:nvPr/>
            </p:nvSpPr>
            <p:spPr bwMode="auto">
              <a:xfrm>
                <a:off x="1766888" y="6065838"/>
                <a:ext cx="792162" cy="288925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80" name="AutoShape 44"/>
              <p:cNvSpPr>
                <a:spLocks noChangeArrowheads="1"/>
              </p:cNvSpPr>
              <p:nvPr/>
            </p:nvSpPr>
            <p:spPr bwMode="auto">
              <a:xfrm>
                <a:off x="2703513" y="6065838"/>
                <a:ext cx="792162" cy="288925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81" name="Oval 67"/>
              <p:cNvSpPr>
                <a:spLocks noChangeArrowheads="1"/>
              </p:cNvSpPr>
              <p:nvPr/>
            </p:nvSpPr>
            <p:spPr bwMode="auto">
              <a:xfrm>
                <a:off x="2566988" y="4453980"/>
                <a:ext cx="134937" cy="134937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82" name="Oval 68"/>
              <p:cNvSpPr>
                <a:spLocks noChangeArrowheads="1"/>
              </p:cNvSpPr>
              <p:nvPr/>
            </p:nvSpPr>
            <p:spPr bwMode="auto">
              <a:xfrm>
                <a:off x="2566988" y="4636928"/>
                <a:ext cx="134937" cy="134938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1883" name="Group 71"/>
              <p:cNvGrpSpPr>
                <a:grpSpLocks/>
              </p:cNvGrpSpPr>
              <p:nvPr/>
            </p:nvGrpSpPr>
            <p:grpSpPr bwMode="auto">
              <a:xfrm rot="-1800000">
                <a:off x="3332163" y="4733925"/>
                <a:ext cx="134937" cy="809625"/>
                <a:chOff x="2383" y="3464"/>
                <a:chExt cx="85" cy="510"/>
              </a:xfrm>
            </p:grpSpPr>
            <p:sp>
              <p:nvSpPr>
                <p:cNvPr id="1902" name="AutoShape 69"/>
                <p:cNvSpPr>
                  <a:spLocks noChangeArrowheads="1"/>
                </p:cNvSpPr>
                <p:nvPr/>
              </p:nvSpPr>
              <p:spPr bwMode="auto">
                <a:xfrm>
                  <a:off x="2397" y="3464"/>
                  <a:ext cx="57" cy="5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9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903" name="Rectangle 70"/>
                <p:cNvSpPr>
                  <a:spLocks noChangeArrowheads="1"/>
                </p:cNvSpPr>
                <p:nvPr/>
              </p:nvSpPr>
              <p:spPr bwMode="auto">
                <a:xfrm>
                  <a:off x="2383" y="3606"/>
                  <a:ext cx="85" cy="2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1884" name="角丸四角形 1883"/>
              <p:cNvSpPr/>
              <p:nvPr/>
            </p:nvSpPr>
            <p:spPr bwMode="auto">
              <a:xfrm rot="19814488">
                <a:off x="3182657" y="3838464"/>
                <a:ext cx="93465" cy="917936"/>
              </a:xfrm>
              <a:prstGeom prst="roundRect">
                <a:avLst>
                  <a:gd name="adj" fmla="val 50000"/>
                </a:avLst>
              </a:prstGeom>
              <a:solidFill>
                <a:srgbClr val="FFC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1885" name="二等辺三角形 1884"/>
              <p:cNvSpPr/>
              <p:nvPr/>
            </p:nvSpPr>
            <p:spPr bwMode="auto">
              <a:xfrm flipV="1">
                <a:off x="2356695" y="3813551"/>
                <a:ext cx="549223" cy="565543"/>
              </a:xfrm>
              <a:prstGeom prst="triangle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1886" name="二等辺三角形 1885"/>
              <p:cNvSpPr/>
              <p:nvPr/>
            </p:nvSpPr>
            <p:spPr bwMode="auto">
              <a:xfrm flipV="1">
                <a:off x="2497559" y="3961200"/>
                <a:ext cx="265855" cy="183129"/>
              </a:xfrm>
              <a:prstGeom prst="triangle">
                <a:avLst/>
              </a:prstGeom>
              <a:solidFill>
                <a:srgbClr val="C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1887" name="ひし形 1886"/>
              <p:cNvSpPr/>
              <p:nvPr/>
            </p:nvSpPr>
            <p:spPr bwMode="auto">
              <a:xfrm>
                <a:off x="2537617" y="4052764"/>
                <a:ext cx="185737" cy="326330"/>
              </a:xfrm>
              <a:prstGeom prst="diamond">
                <a:avLst/>
              </a:prstGeom>
              <a:solidFill>
                <a:srgbClr val="C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88" name="Oval 53"/>
              <p:cNvSpPr>
                <a:spLocks noChangeArrowheads="1"/>
              </p:cNvSpPr>
              <p:nvPr/>
            </p:nvSpPr>
            <p:spPr bwMode="auto">
              <a:xfrm>
                <a:off x="2121085" y="2609850"/>
                <a:ext cx="1021981" cy="1298575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90" name="Oval 58"/>
              <p:cNvSpPr>
                <a:spLocks noChangeArrowheads="1"/>
              </p:cNvSpPr>
              <p:nvPr/>
            </p:nvSpPr>
            <p:spPr bwMode="auto">
              <a:xfrm>
                <a:off x="2184431" y="3114675"/>
                <a:ext cx="382891" cy="28733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91" name="Oval 59"/>
              <p:cNvSpPr>
                <a:spLocks noChangeArrowheads="1"/>
              </p:cNvSpPr>
              <p:nvPr/>
            </p:nvSpPr>
            <p:spPr bwMode="auto">
              <a:xfrm>
                <a:off x="2695422" y="3114675"/>
                <a:ext cx="382891" cy="28733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92" name="Oval 60"/>
              <p:cNvSpPr>
                <a:spLocks noChangeArrowheads="1"/>
              </p:cNvSpPr>
              <p:nvPr/>
            </p:nvSpPr>
            <p:spPr bwMode="auto">
              <a:xfrm>
                <a:off x="2822114" y="3186113"/>
                <a:ext cx="128099" cy="14446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93" name="Oval 61"/>
              <p:cNvSpPr>
                <a:spLocks noChangeArrowheads="1"/>
              </p:cNvSpPr>
              <p:nvPr/>
            </p:nvSpPr>
            <p:spPr bwMode="auto">
              <a:xfrm>
                <a:off x="2312531" y="3186113"/>
                <a:ext cx="128099" cy="14446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95" name="AutoShape 63"/>
              <p:cNvSpPr>
                <a:spLocks noChangeArrowheads="1"/>
              </p:cNvSpPr>
              <p:nvPr/>
            </p:nvSpPr>
            <p:spPr bwMode="auto">
              <a:xfrm rot="4500000">
                <a:off x="2829658" y="2934402"/>
                <a:ext cx="90487" cy="358960"/>
              </a:xfrm>
              <a:custGeom>
                <a:avLst/>
                <a:gdLst>
                  <a:gd name="T0" fmla="*/ 79176 w 21600"/>
                  <a:gd name="T1" fmla="*/ 202406 h 21600"/>
                  <a:gd name="T2" fmla="*/ 45244 w 21600"/>
                  <a:gd name="T3" fmla="*/ 404812 h 21600"/>
                  <a:gd name="T4" fmla="*/ 11311 w 21600"/>
                  <a:gd name="T5" fmla="*/ 202406 h 21600"/>
                  <a:gd name="T6" fmla="*/ 45244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00 h 21600"/>
                  <a:gd name="T14" fmla="*/ 17100 w 21600"/>
                  <a:gd name="T15" fmla="*/ 171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6" name="AutoShape 64"/>
              <p:cNvSpPr>
                <a:spLocks noChangeArrowheads="1"/>
              </p:cNvSpPr>
              <p:nvPr/>
            </p:nvSpPr>
            <p:spPr bwMode="auto">
              <a:xfrm rot="17100000" flipH="1">
                <a:off x="2349637" y="2934401"/>
                <a:ext cx="90487" cy="358961"/>
              </a:xfrm>
              <a:custGeom>
                <a:avLst/>
                <a:gdLst>
                  <a:gd name="T0" fmla="*/ 79176 w 21600"/>
                  <a:gd name="T1" fmla="*/ 202407 h 21600"/>
                  <a:gd name="T2" fmla="*/ 45244 w 21600"/>
                  <a:gd name="T3" fmla="*/ 404813 h 21600"/>
                  <a:gd name="T4" fmla="*/ 11311 w 21600"/>
                  <a:gd name="T5" fmla="*/ 202407 h 21600"/>
                  <a:gd name="T6" fmla="*/ 45244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00 h 21600"/>
                  <a:gd name="T14" fmla="*/ 17100 w 21600"/>
                  <a:gd name="T15" fmla="*/ 171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7" name="円/楕円 1896"/>
              <p:cNvSpPr/>
              <p:nvPr/>
            </p:nvSpPr>
            <p:spPr bwMode="auto">
              <a:xfrm>
                <a:off x="1999614" y="2572123"/>
                <a:ext cx="1261746" cy="496837"/>
              </a:xfrm>
              <a:prstGeom prst="ellipse">
                <a:avLst/>
              </a:pr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8" name="円/楕円 1897"/>
              <p:cNvSpPr/>
              <p:nvPr/>
            </p:nvSpPr>
            <p:spPr bwMode="auto">
              <a:xfrm>
                <a:off x="1909762" y="2429326"/>
                <a:ext cx="1441450" cy="495055"/>
              </a:xfrm>
              <a:prstGeom prst="ellipse">
                <a:avLst/>
              </a:pr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9" name="円/楕円 49"/>
              <p:cNvSpPr/>
              <p:nvPr/>
            </p:nvSpPr>
            <p:spPr bwMode="auto">
              <a:xfrm>
                <a:off x="1993518" y="2655084"/>
                <a:ext cx="1273938" cy="295757"/>
              </a:xfrm>
              <a:custGeom>
                <a:avLst/>
                <a:gdLst>
                  <a:gd name="connsiteX0" fmla="*/ 0 w 1273938"/>
                  <a:gd name="connsiteY0" fmla="*/ 278363 h 556725"/>
                  <a:gd name="connsiteX1" fmla="*/ 636969 w 1273938"/>
                  <a:gd name="connsiteY1" fmla="*/ 0 h 556725"/>
                  <a:gd name="connsiteX2" fmla="*/ 1273938 w 1273938"/>
                  <a:gd name="connsiteY2" fmla="*/ 278363 h 556725"/>
                  <a:gd name="connsiteX3" fmla="*/ 636969 w 1273938"/>
                  <a:gd name="connsiteY3" fmla="*/ 556726 h 556725"/>
                  <a:gd name="connsiteX4" fmla="*/ 0 w 1273938"/>
                  <a:gd name="connsiteY4" fmla="*/ 278363 h 556725"/>
                  <a:gd name="connsiteX0" fmla="*/ 0 w 1273938"/>
                  <a:gd name="connsiteY0" fmla="*/ 278363 h 556726"/>
                  <a:gd name="connsiteX1" fmla="*/ 636969 w 1273938"/>
                  <a:gd name="connsiteY1" fmla="*/ 0 h 556726"/>
                  <a:gd name="connsiteX2" fmla="*/ 1273938 w 1273938"/>
                  <a:gd name="connsiteY2" fmla="*/ 278363 h 556726"/>
                  <a:gd name="connsiteX3" fmla="*/ 636969 w 1273938"/>
                  <a:gd name="connsiteY3" fmla="*/ 556726 h 556726"/>
                  <a:gd name="connsiteX4" fmla="*/ 0 w 1273938"/>
                  <a:gd name="connsiteY4" fmla="*/ 278363 h 556726"/>
                  <a:gd name="connsiteX0" fmla="*/ 0 w 1273938"/>
                  <a:gd name="connsiteY0" fmla="*/ 278363 h 556726"/>
                  <a:gd name="connsiteX1" fmla="*/ 636969 w 1273938"/>
                  <a:gd name="connsiteY1" fmla="*/ 0 h 556726"/>
                  <a:gd name="connsiteX2" fmla="*/ 1273938 w 1273938"/>
                  <a:gd name="connsiteY2" fmla="*/ 278363 h 556726"/>
                  <a:gd name="connsiteX3" fmla="*/ 636969 w 1273938"/>
                  <a:gd name="connsiteY3" fmla="*/ 556726 h 556726"/>
                  <a:gd name="connsiteX4" fmla="*/ 0 w 1273938"/>
                  <a:gd name="connsiteY4" fmla="*/ 278363 h 556726"/>
                  <a:gd name="connsiteX0" fmla="*/ 0 w 1273938"/>
                  <a:gd name="connsiteY0" fmla="*/ 278363 h 556726"/>
                  <a:gd name="connsiteX1" fmla="*/ 636969 w 1273938"/>
                  <a:gd name="connsiteY1" fmla="*/ 0 h 556726"/>
                  <a:gd name="connsiteX2" fmla="*/ 1273938 w 1273938"/>
                  <a:gd name="connsiteY2" fmla="*/ 278363 h 556726"/>
                  <a:gd name="connsiteX3" fmla="*/ 636969 w 1273938"/>
                  <a:gd name="connsiteY3" fmla="*/ 556726 h 556726"/>
                  <a:gd name="connsiteX4" fmla="*/ 0 w 1273938"/>
                  <a:gd name="connsiteY4" fmla="*/ 278363 h 556726"/>
                  <a:gd name="connsiteX0" fmla="*/ 0 w 1273938"/>
                  <a:gd name="connsiteY0" fmla="*/ 278363 h 556726"/>
                  <a:gd name="connsiteX1" fmla="*/ 636969 w 1273938"/>
                  <a:gd name="connsiteY1" fmla="*/ 0 h 556726"/>
                  <a:gd name="connsiteX2" fmla="*/ 1273938 w 1273938"/>
                  <a:gd name="connsiteY2" fmla="*/ 278363 h 556726"/>
                  <a:gd name="connsiteX3" fmla="*/ 636969 w 1273938"/>
                  <a:gd name="connsiteY3" fmla="*/ 556726 h 556726"/>
                  <a:gd name="connsiteX4" fmla="*/ 0 w 1273938"/>
                  <a:gd name="connsiteY4" fmla="*/ 278363 h 556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3938" h="556726">
                    <a:moveTo>
                      <a:pt x="0" y="278363"/>
                    </a:moveTo>
                    <a:cubicBezTo>
                      <a:pt x="0" y="197779"/>
                      <a:pt x="285181" y="0"/>
                      <a:pt x="636969" y="0"/>
                    </a:cubicBezTo>
                    <a:cubicBezTo>
                      <a:pt x="988757" y="0"/>
                      <a:pt x="1273938" y="185587"/>
                      <a:pt x="1273938" y="278363"/>
                    </a:cubicBezTo>
                    <a:cubicBezTo>
                      <a:pt x="1273938" y="371139"/>
                      <a:pt x="988757" y="556726"/>
                      <a:pt x="636969" y="556726"/>
                    </a:cubicBezTo>
                    <a:cubicBezTo>
                      <a:pt x="285181" y="556726"/>
                      <a:pt x="0" y="358947"/>
                      <a:pt x="0" y="278363"/>
                    </a:cubicBezTo>
                    <a:close/>
                  </a:path>
                </a:pathLst>
              </a:cu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00" name="円/楕円 49"/>
              <p:cNvSpPr/>
              <p:nvPr/>
            </p:nvSpPr>
            <p:spPr bwMode="auto">
              <a:xfrm>
                <a:off x="1991611" y="2794594"/>
                <a:ext cx="1283466" cy="156245"/>
              </a:xfrm>
              <a:custGeom>
                <a:avLst/>
                <a:gdLst>
                  <a:gd name="connsiteX0" fmla="*/ 0 w 1273938"/>
                  <a:gd name="connsiteY0" fmla="*/ 278363 h 556725"/>
                  <a:gd name="connsiteX1" fmla="*/ 636969 w 1273938"/>
                  <a:gd name="connsiteY1" fmla="*/ 0 h 556725"/>
                  <a:gd name="connsiteX2" fmla="*/ 1273938 w 1273938"/>
                  <a:gd name="connsiteY2" fmla="*/ 278363 h 556725"/>
                  <a:gd name="connsiteX3" fmla="*/ 636969 w 1273938"/>
                  <a:gd name="connsiteY3" fmla="*/ 556726 h 556725"/>
                  <a:gd name="connsiteX4" fmla="*/ 0 w 1273938"/>
                  <a:gd name="connsiteY4" fmla="*/ 278363 h 556725"/>
                  <a:gd name="connsiteX0" fmla="*/ 0 w 1273938"/>
                  <a:gd name="connsiteY0" fmla="*/ 278363 h 556726"/>
                  <a:gd name="connsiteX1" fmla="*/ 636969 w 1273938"/>
                  <a:gd name="connsiteY1" fmla="*/ 0 h 556726"/>
                  <a:gd name="connsiteX2" fmla="*/ 1273938 w 1273938"/>
                  <a:gd name="connsiteY2" fmla="*/ 278363 h 556726"/>
                  <a:gd name="connsiteX3" fmla="*/ 636969 w 1273938"/>
                  <a:gd name="connsiteY3" fmla="*/ 556726 h 556726"/>
                  <a:gd name="connsiteX4" fmla="*/ 0 w 1273938"/>
                  <a:gd name="connsiteY4" fmla="*/ 278363 h 556726"/>
                  <a:gd name="connsiteX0" fmla="*/ 0 w 1273938"/>
                  <a:gd name="connsiteY0" fmla="*/ 278363 h 556726"/>
                  <a:gd name="connsiteX1" fmla="*/ 636969 w 1273938"/>
                  <a:gd name="connsiteY1" fmla="*/ 0 h 556726"/>
                  <a:gd name="connsiteX2" fmla="*/ 1273938 w 1273938"/>
                  <a:gd name="connsiteY2" fmla="*/ 278363 h 556726"/>
                  <a:gd name="connsiteX3" fmla="*/ 636969 w 1273938"/>
                  <a:gd name="connsiteY3" fmla="*/ 556726 h 556726"/>
                  <a:gd name="connsiteX4" fmla="*/ 0 w 1273938"/>
                  <a:gd name="connsiteY4" fmla="*/ 278363 h 556726"/>
                  <a:gd name="connsiteX0" fmla="*/ 0 w 1273938"/>
                  <a:gd name="connsiteY0" fmla="*/ 278363 h 556726"/>
                  <a:gd name="connsiteX1" fmla="*/ 636969 w 1273938"/>
                  <a:gd name="connsiteY1" fmla="*/ 0 h 556726"/>
                  <a:gd name="connsiteX2" fmla="*/ 1273938 w 1273938"/>
                  <a:gd name="connsiteY2" fmla="*/ 278363 h 556726"/>
                  <a:gd name="connsiteX3" fmla="*/ 636969 w 1273938"/>
                  <a:gd name="connsiteY3" fmla="*/ 556726 h 556726"/>
                  <a:gd name="connsiteX4" fmla="*/ 0 w 1273938"/>
                  <a:gd name="connsiteY4" fmla="*/ 278363 h 556726"/>
                  <a:gd name="connsiteX0" fmla="*/ 0 w 1273938"/>
                  <a:gd name="connsiteY0" fmla="*/ 278363 h 556726"/>
                  <a:gd name="connsiteX1" fmla="*/ 636969 w 1273938"/>
                  <a:gd name="connsiteY1" fmla="*/ 0 h 556726"/>
                  <a:gd name="connsiteX2" fmla="*/ 1273938 w 1273938"/>
                  <a:gd name="connsiteY2" fmla="*/ 278363 h 556726"/>
                  <a:gd name="connsiteX3" fmla="*/ 636969 w 1273938"/>
                  <a:gd name="connsiteY3" fmla="*/ 556726 h 556726"/>
                  <a:gd name="connsiteX4" fmla="*/ 0 w 1273938"/>
                  <a:gd name="connsiteY4" fmla="*/ 278363 h 556726"/>
                  <a:gd name="connsiteX0" fmla="*/ 0 w 1283463"/>
                  <a:gd name="connsiteY0" fmla="*/ 39527 h 583249"/>
                  <a:gd name="connsiteX1" fmla="*/ 646494 w 1283463"/>
                  <a:gd name="connsiteY1" fmla="*/ 26523 h 583249"/>
                  <a:gd name="connsiteX2" fmla="*/ 1283463 w 1283463"/>
                  <a:gd name="connsiteY2" fmla="*/ 304886 h 583249"/>
                  <a:gd name="connsiteX3" fmla="*/ 646494 w 1283463"/>
                  <a:gd name="connsiteY3" fmla="*/ 583249 h 583249"/>
                  <a:gd name="connsiteX4" fmla="*/ 0 w 1283463"/>
                  <a:gd name="connsiteY4" fmla="*/ 39527 h 583249"/>
                  <a:gd name="connsiteX0" fmla="*/ 0 w 1291083"/>
                  <a:gd name="connsiteY0" fmla="*/ 66215 h 609937"/>
                  <a:gd name="connsiteX1" fmla="*/ 646494 w 1291083"/>
                  <a:gd name="connsiteY1" fmla="*/ 53211 h 609937"/>
                  <a:gd name="connsiteX2" fmla="*/ 1291083 w 1291083"/>
                  <a:gd name="connsiteY2" fmla="*/ 37527 h 609937"/>
                  <a:gd name="connsiteX3" fmla="*/ 646494 w 1291083"/>
                  <a:gd name="connsiteY3" fmla="*/ 609937 h 609937"/>
                  <a:gd name="connsiteX4" fmla="*/ 0 w 1291083"/>
                  <a:gd name="connsiteY4" fmla="*/ 66215 h 609937"/>
                  <a:gd name="connsiteX0" fmla="*/ 1 w 1291085"/>
                  <a:gd name="connsiteY0" fmla="*/ 37531 h 581253"/>
                  <a:gd name="connsiteX1" fmla="*/ 650305 w 1291085"/>
                  <a:gd name="connsiteY1" fmla="*/ 218168 h 581253"/>
                  <a:gd name="connsiteX2" fmla="*/ 1291084 w 1291085"/>
                  <a:gd name="connsiteY2" fmla="*/ 8843 h 581253"/>
                  <a:gd name="connsiteX3" fmla="*/ 646495 w 1291085"/>
                  <a:gd name="connsiteY3" fmla="*/ 581253 h 581253"/>
                  <a:gd name="connsiteX4" fmla="*/ 1 w 1291085"/>
                  <a:gd name="connsiteY4" fmla="*/ 37531 h 581253"/>
                  <a:gd name="connsiteX0" fmla="*/ 2 w 1283466"/>
                  <a:gd name="connsiteY0" fmla="*/ 8644 h 588225"/>
                  <a:gd name="connsiteX1" fmla="*/ 642686 w 1283466"/>
                  <a:gd name="connsiteY1" fmla="*/ 225140 h 588225"/>
                  <a:gd name="connsiteX2" fmla="*/ 1283465 w 1283466"/>
                  <a:gd name="connsiteY2" fmla="*/ 15815 h 588225"/>
                  <a:gd name="connsiteX3" fmla="*/ 638876 w 1283466"/>
                  <a:gd name="connsiteY3" fmla="*/ 588225 h 588225"/>
                  <a:gd name="connsiteX4" fmla="*/ 2 w 1283466"/>
                  <a:gd name="connsiteY4" fmla="*/ 8644 h 588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83466" h="588225">
                    <a:moveTo>
                      <a:pt x="2" y="8644"/>
                    </a:moveTo>
                    <a:cubicBezTo>
                      <a:pt x="637" y="-51870"/>
                      <a:pt x="290898" y="225140"/>
                      <a:pt x="642686" y="225140"/>
                    </a:cubicBezTo>
                    <a:cubicBezTo>
                      <a:pt x="994474" y="225140"/>
                      <a:pt x="1284100" y="-44699"/>
                      <a:pt x="1283465" y="15815"/>
                    </a:cubicBezTo>
                    <a:cubicBezTo>
                      <a:pt x="1282830" y="76329"/>
                      <a:pt x="990664" y="588225"/>
                      <a:pt x="638876" y="588225"/>
                    </a:cubicBezTo>
                    <a:cubicBezTo>
                      <a:pt x="287088" y="588225"/>
                      <a:pt x="-633" y="69158"/>
                      <a:pt x="2" y="864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1901" name="円/楕円 1900"/>
              <p:cNvSpPr/>
              <p:nvPr/>
            </p:nvSpPr>
            <p:spPr bwMode="auto">
              <a:xfrm>
                <a:off x="2487613" y="2572123"/>
                <a:ext cx="293496" cy="293496"/>
              </a:xfrm>
              <a:prstGeom prst="ellipse">
                <a:avLst/>
              </a:prstGeom>
              <a:solidFill>
                <a:srgbClr val="FFFF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</p:grpSp>
        <p:grpSp>
          <p:nvGrpSpPr>
            <p:cNvPr id="7" name="グループ化 6"/>
            <p:cNvGrpSpPr/>
            <p:nvPr/>
          </p:nvGrpSpPr>
          <p:grpSpPr>
            <a:xfrm>
              <a:off x="1225384" y="3283167"/>
              <a:ext cx="607406" cy="379386"/>
              <a:chOff x="1956973" y="3260527"/>
              <a:chExt cx="1356012" cy="846967"/>
            </a:xfrm>
          </p:grpSpPr>
          <p:sp>
            <p:nvSpPr>
              <p:cNvPr id="1931" name="角丸四角形 1930"/>
              <p:cNvSpPr/>
              <p:nvPr/>
            </p:nvSpPr>
            <p:spPr bwMode="auto">
              <a:xfrm rot="5843193">
                <a:off x="2237433" y="3280984"/>
                <a:ext cx="260448" cy="821368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1937" name="円/楕円 1936"/>
              <p:cNvSpPr/>
              <p:nvPr/>
            </p:nvSpPr>
            <p:spPr bwMode="auto">
              <a:xfrm>
                <a:off x="2414245" y="3554651"/>
                <a:ext cx="855930" cy="552843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grpSp>
            <p:nvGrpSpPr>
              <p:cNvPr id="6" name="グループ化 5"/>
              <p:cNvGrpSpPr/>
              <p:nvPr/>
            </p:nvGrpSpPr>
            <p:grpSpPr>
              <a:xfrm>
                <a:off x="2611037" y="3341364"/>
                <a:ext cx="701948" cy="536606"/>
                <a:chOff x="2593794" y="3341364"/>
                <a:chExt cx="719191" cy="567086"/>
              </a:xfrm>
            </p:grpSpPr>
            <p:sp>
              <p:nvSpPr>
                <p:cNvPr id="1938" name="角丸四角形 1937"/>
                <p:cNvSpPr/>
                <p:nvPr/>
              </p:nvSpPr>
              <p:spPr bwMode="auto">
                <a:xfrm>
                  <a:off x="2593794" y="3371844"/>
                  <a:ext cx="244211" cy="53660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/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1939" name="角丸四角形 1938"/>
                <p:cNvSpPr/>
                <p:nvPr/>
              </p:nvSpPr>
              <p:spPr bwMode="auto">
                <a:xfrm>
                  <a:off x="2830014" y="3371844"/>
                  <a:ext cx="244211" cy="53660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/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1942" name="角丸四角形 1941"/>
                <p:cNvSpPr/>
                <p:nvPr/>
              </p:nvSpPr>
              <p:spPr bwMode="auto">
                <a:xfrm>
                  <a:off x="2593794" y="3341364"/>
                  <a:ext cx="244211" cy="53660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1943" name="角丸四角形 1942"/>
                <p:cNvSpPr/>
                <p:nvPr/>
              </p:nvSpPr>
              <p:spPr bwMode="auto">
                <a:xfrm>
                  <a:off x="2830014" y="3341364"/>
                  <a:ext cx="244211" cy="53660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  <p:grpSp>
              <p:nvGrpSpPr>
                <p:cNvPr id="5" name="グループ化 4"/>
                <p:cNvGrpSpPr/>
                <p:nvPr/>
              </p:nvGrpSpPr>
              <p:grpSpPr>
                <a:xfrm>
                  <a:off x="3068774" y="3387048"/>
                  <a:ext cx="244211" cy="521402"/>
                  <a:chOff x="3068774" y="3341364"/>
                  <a:chExt cx="244211" cy="567086"/>
                </a:xfrm>
              </p:grpSpPr>
              <p:sp>
                <p:nvSpPr>
                  <p:cNvPr id="1940" name="角丸四角形 1939"/>
                  <p:cNvSpPr/>
                  <p:nvPr/>
                </p:nvSpPr>
                <p:spPr bwMode="auto">
                  <a:xfrm>
                    <a:off x="3068774" y="3371844"/>
                    <a:ext cx="244211" cy="53660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000"/>
                  </a:solidFill>
                  <a:ln>
                    <a:noFill/>
                  </a:ln>
                  <a:effectLst/>
                  <a:extLst/>
                </p:spPr>
                <p:txBody>
                  <a:bodyPr wrap="none" anchor="ctr"/>
                  <a:lstStyle/>
                  <a:p>
                    <a:endParaRPr lang="ja-JP" altLang="en-US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1944" name="角丸四角形 1943"/>
                  <p:cNvSpPr/>
                  <p:nvPr/>
                </p:nvSpPr>
                <p:spPr bwMode="auto">
                  <a:xfrm>
                    <a:off x="3068774" y="3341364"/>
                    <a:ext cx="244211" cy="53660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/>
                </p:spPr>
                <p:txBody>
                  <a:bodyPr wrap="none" anchor="ctr"/>
                  <a:lstStyle/>
                  <a:p>
                    <a:endParaRPr lang="ja-JP" altLang="en-US">
                      <a:ea typeface="ＭＳ Ｐゴシック" pitchFamily="50" charset="-128"/>
                    </a:endParaRPr>
                  </a:p>
                </p:txBody>
              </p:sp>
            </p:grpSp>
          </p:grpSp>
          <p:sp>
            <p:nvSpPr>
              <p:cNvPr id="1946" name="円/楕円 1945"/>
              <p:cNvSpPr/>
              <p:nvPr/>
            </p:nvSpPr>
            <p:spPr bwMode="auto">
              <a:xfrm>
                <a:off x="2297705" y="3287196"/>
                <a:ext cx="403878" cy="36750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1947" name="円/楕円 1946"/>
              <p:cNvSpPr/>
              <p:nvPr/>
            </p:nvSpPr>
            <p:spPr bwMode="auto">
              <a:xfrm>
                <a:off x="2297705" y="3260527"/>
                <a:ext cx="403878" cy="367500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4" name="円/楕円 3"/>
              <p:cNvSpPr/>
              <p:nvPr/>
            </p:nvSpPr>
            <p:spPr bwMode="auto">
              <a:xfrm>
                <a:off x="2348486" y="3426782"/>
                <a:ext cx="288034" cy="164155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円/楕円 7"/>
            <p:cNvSpPr/>
            <p:nvPr/>
          </p:nvSpPr>
          <p:spPr bwMode="auto">
            <a:xfrm>
              <a:off x="1158349" y="3281682"/>
              <a:ext cx="175797" cy="75956"/>
            </a:xfrm>
            <a:prstGeom prst="ellipse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9" name="Oval 57"/>
            <p:cNvSpPr>
              <a:spLocks noChangeArrowheads="1"/>
            </p:cNvSpPr>
            <p:nvPr/>
          </p:nvSpPr>
          <p:spPr bwMode="auto">
            <a:xfrm>
              <a:off x="1194552" y="3152558"/>
              <a:ext cx="103393" cy="146234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9" name="グループ化 8"/>
          <p:cNvGrpSpPr/>
          <p:nvPr/>
        </p:nvGrpSpPr>
        <p:grpSpPr>
          <a:xfrm flipH="1">
            <a:off x="2439433" y="4732544"/>
            <a:ext cx="1240444" cy="1592930"/>
            <a:chOff x="2439434" y="2786834"/>
            <a:chExt cx="1240444" cy="1592930"/>
          </a:xfrm>
        </p:grpSpPr>
        <p:grpSp>
          <p:nvGrpSpPr>
            <p:cNvPr id="1950" name="グループ化 1949"/>
            <p:cNvGrpSpPr/>
            <p:nvPr/>
          </p:nvGrpSpPr>
          <p:grpSpPr>
            <a:xfrm>
              <a:off x="2439434" y="2786834"/>
              <a:ext cx="1004634" cy="1592930"/>
              <a:chOff x="1019968" y="2429326"/>
              <a:chExt cx="2475707" cy="3925437"/>
            </a:xfrm>
          </p:grpSpPr>
          <p:sp>
            <p:nvSpPr>
              <p:cNvPr id="1951" name="Oval 37"/>
              <p:cNvSpPr>
                <a:spLocks noChangeArrowheads="1"/>
              </p:cNvSpPr>
              <p:nvPr/>
            </p:nvSpPr>
            <p:spPr bwMode="auto">
              <a:xfrm>
                <a:off x="2002792" y="2483896"/>
                <a:ext cx="1258568" cy="1387064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52" name="Oval 31"/>
              <p:cNvSpPr>
                <a:spLocks noChangeArrowheads="1"/>
              </p:cNvSpPr>
              <p:nvPr/>
            </p:nvSpPr>
            <p:spPr bwMode="auto">
              <a:xfrm>
                <a:off x="2938159" y="3114675"/>
                <a:ext cx="382891" cy="431800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53" name="Oval 32"/>
              <p:cNvSpPr>
                <a:spLocks noChangeArrowheads="1"/>
              </p:cNvSpPr>
              <p:nvPr/>
            </p:nvSpPr>
            <p:spPr bwMode="auto">
              <a:xfrm>
                <a:off x="1954344" y="3114675"/>
                <a:ext cx="382891" cy="431800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54" name="Oval 31"/>
              <p:cNvSpPr>
                <a:spLocks noChangeArrowheads="1"/>
              </p:cNvSpPr>
              <p:nvPr/>
            </p:nvSpPr>
            <p:spPr bwMode="auto">
              <a:xfrm>
                <a:off x="3005214" y="3194304"/>
                <a:ext cx="248780" cy="272542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55" name="Oval 32"/>
              <p:cNvSpPr>
                <a:spLocks noChangeArrowheads="1"/>
              </p:cNvSpPr>
              <p:nvPr/>
            </p:nvSpPr>
            <p:spPr bwMode="auto">
              <a:xfrm>
                <a:off x="2021399" y="3194304"/>
                <a:ext cx="248780" cy="272542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56" name="Oval 29"/>
              <p:cNvSpPr>
                <a:spLocks noChangeArrowheads="1"/>
              </p:cNvSpPr>
              <p:nvPr/>
            </p:nvSpPr>
            <p:spPr bwMode="auto">
              <a:xfrm rot="18900000" flipH="1">
                <a:off x="3003742" y="3988582"/>
                <a:ext cx="229107" cy="228861"/>
              </a:xfrm>
              <a:prstGeom prst="ellipse">
                <a:avLst/>
              </a:pr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1957" name="Group 18"/>
              <p:cNvGrpSpPr>
                <a:grpSpLocks/>
              </p:cNvGrpSpPr>
              <p:nvPr/>
            </p:nvGrpSpPr>
            <p:grpSpPr bwMode="auto">
              <a:xfrm rot="2700000">
                <a:off x="1518313" y="3820451"/>
                <a:ext cx="453178" cy="1449868"/>
                <a:chOff x="2612" y="1260"/>
                <a:chExt cx="360" cy="1153"/>
              </a:xfrm>
            </p:grpSpPr>
            <p:sp>
              <p:nvSpPr>
                <p:cNvPr id="1990" name="AutoShape 21"/>
                <p:cNvSpPr>
                  <a:spLocks noChangeArrowheads="1"/>
                </p:cNvSpPr>
                <p:nvPr/>
              </p:nvSpPr>
              <p:spPr bwMode="auto">
                <a:xfrm>
                  <a:off x="2617" y="2037"/>
                  <a:ext cx="313" cy="37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991" name="AutoShape 27"/>
                <p:cNvSpPr>
                  <a:spLocks noChangeArrowheads="1"/>
                </p:cNvSpPr>
                <p:nvPr/>
              </p:nvSpPr>
              <p:spPr bwMode="auto">
                <a:xfrm flipV="1">
                  <a:off x="2621" y="1344"/>
                  <a:ext cx="318" cy="635"/>
                </a:xfrm>
                <a:custGeom>
                  <a:avLst/>
                  <a:gdLst>
                    <a:gd name="T0" fmla="*/ 284 w 21600"/>
                    <a:gd name="T1" fmla="*/ 318 h 21600"/>
                    <a:gd name="T2" fmla="*/ 159 w 21600"/>
                    <a:gd name="T3" fmla="*/ 635 h 21600"/>
                    <a:gd name="T4" fmla="*/ 34 w 21600"/>
                    <a:gd name="T5" fmla="*/ 318 h 21600"/>
                    <a:gd name="T6" fmla="*/ 15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143 w 21600"/>
                    <a:gd name="T13" fmla="*/ 4150 h 21600"/>
                    <a:gd name="T14" fmla="*/ 17457 w 21600"/>
                    <a:gd name="T15" fmla="*/ 17450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4686" y="21600"/>
                      </a:lnTo>
                      <a:lnTo>
                        <a:pt x="16914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92" name="AutoShape 28"/>
                <p:cNvSpPr>
                  <a:spLocks noChangeArrowheads="1"/>
                </p:cNvSpPr>
                <p:nvPr/>
              </p:nvSpPr>
              <p:spPr bwMode="auto">
                <a:xfrm>
                  <a:off x="2612" y="1933"/>
                  <a:ext cx="336" cy="182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993" name="Oval 29"/>
                <p:cNvSpPr>
                  <a:spLocks noChangeArrowheads="1"/>
                </p:cNvSpPr>
                <p:nvPr/>
              </p:nvSpPr>
              <p:spPr bwMode="auto">
                <a:xfrm>
                  <a:off x="2689" y="1260"/>
                  <a:ext cx="182" cy="182"/>
                </a:xfrm>
                <a:prstGeom prst="ellipse">
                  <a:avLst/>
                </a:prstGeom>
                <a:solidFill>
                  <a:srgbClr val="33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994" name="Oval 30"/>
                <p:cNvSpPr>
                  <a:spLocks noChangeArrowheads="1"/>
                </p:cNvSpPr>
                <p:nvPr/>
              </p:nvSpPr>
              <p:spPr bwMode="auto">
                <a:xfrm>
                  <a:off x="2880" y="1998"/>
                  <a:ext cx="44" cy="84"/>
                </a:xfrm>
                <a:prstGeom prst="ellipse">
                  <a:avLst/>
                </a:pr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995" name="AutoShape 21"/>
                <p:cNvSpPr>
                  <a:spLocks noChangeArrowheads="1"/>
                </p:cNvSpPr>
                <p:nvPr/>
              </p:nvSpPr>
              <p:spPr bwMode="auto">
                <a:xfrm>
                  <a:off x="2807" y="2111"/>
                  <a:ext cx="165" cy="17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1958" name="Rectangle 33"/>
              <p:cNvSpPr>
                <a:spLocks noChangeArrowheads="1"/>
              </p:cNvSpPr>
              <p:nvPr/>
            </p:nvSpPr>
            <p:spPr bwMode="auto">
              <a:xfrm>
                <a:off x="2127250" y="5418138"/>
                <a:ext cx="431800" cy="504825"/>
              </a:xfrm>
              <a:prstGeom prst="rect">
                <a:avLst/>
              </a:pr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59" name="Rectangle 34"/>
              <p:cNvSpPr>
                <a:spLocks noChangeArrowheads="1"/>
              </p:cNvSpPr>
              <p:nvPr/>
            </p:nvSpPr>
            <p:spPr bwMode="auto">
              <a:xfrm>
                <a:off x="2703513" y="5418138"/>
                <a:ext cx="431800" cy="504825"/>
              </a:xfrm>
              <a:prstGeom prst="rect">
                <a:avLst/>
              </a:pr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60" name="AutoShape 35"/>
              <p:cNvSpPr>
                <a:spLocks noChangeArrowheads="1"/>
              </p:cNvSpPr>
              <p:nvPr/>
            </p:nvSpPr>
            <p:spPr bwMode="auto">
              <a:xfrm rot="-5400000">
                <a:off x="2235201" y="4518025"/>
                <a:ext cx="792162" cy="1728787"/>
              </a:xfrm>
              <a:prstGeom prst="moon">
                <a:avLst>
                  <a:gd name="adj" fmla="val 87500"/>
                </a:avLst>
              </a:pr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61" name="AutoShape 36"/>
              <p:cNvSpPr>
                <a:spLocks noChangeArrowheads="1"/>
              </p:cNvSpPr>
              <p:nvPr/>
            </p:nvSpPr>
            <p:spPr bwMode="auto">
              <a:xfrm rot="5400000">
                <a:off x="1982788" y="3546475"/>
                <a:ext cx="1296988" cy="1728787"/>
              </a:xfrm>
              <a:prstGeom prst="moon">
                <a:avLst>
                  <a:gd name="adj" fmla="val 87500"/>
                </a:avLst>
              </a:pr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62" name="Oval 38"/>
              <p:cNvSpPr>
                <a:spLocks noChangeArrowheads="1"/>
              </p:cNvSpPr>
              <p:nvPr/>
            </p:nvSpPr>
            <p:spPr bwMode="auto">
              <a:xfrm>
                <a:off x="1766888" y="4860925"/>
                <a:ext cx="1728787" cy="320675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63" name="AutoShape 39"/>
              <p:cNvSpPr>
                <a:spLocks noChangeArrowheads="1"/>
              </p:cNvSpPr>
              <p:nvPr/>
            </p:nvSpPr>
            <p:spPr bwMode="auto">
              <a:xfrm>
                <a:off x="2416175" y="4841875"/>
                <a:ext cx="431800" cy="360363"/>
              </a:xfrm>
              <a:prstGeom prst="roundRect">
                <a:avLst>
                  <a:gd name="adj" fmla="val 16667"/>
                </a:avLst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64" name="AutoShape 40"/>
              <p:cNvSpPr>
                <a:spLocks noChangeArrowheads="1"/>
              </p:cNvSpPr>
              <p:nvPr/>
            </p:nvSpPr>
            <p:spPr bwMode="auto">
              <a:xfrm>
                <a:off x="2479675" y="4897438"/>
                <a:ext cx="301625" cy="247650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65" name="Rectangle 41"/>
              <p:cNvSpPr>
                <a:spLocks noChangeArrowheads="1"/>
              </p:cNvSpPr>
              <p:nvPr/>
            </p:nvSpPr>
            <p:spPr bwMode="auto">
              <a:xfrm>
                <a:off x="2127250" y="5922963"/>
                <a:ext cx="431800" cy="4318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66" name="Rectangle 42"/>
              <p:cNvSpPr>
                <a:spLocks noChangeArrowheads="1"/>
              </p:cNvSpPr>
              <p:nvPr/>
            </p:nvSpPr>
            <p:spPr bwMode="auto">
              <a:xfrm>
                <a:off x="2703513" y="5922963"/>
                <a:ext cx="431800" cy="4318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67" name="AutoShape 43"/>
              <p:cNvSpPr>
                <a:spLocks noChangeArrowheads="1"/>
              </p:cNvSpPr>
              <p:nvPr/>
            </p:nvSpPr>
            <p:spPr bwMode="auto">
              <a:xfrm>
                <a:off x="1766888" y="6065838"/>
                <a:ext cx="792162" cy="288925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68" name="AutoShape 44"/>
              <p:cNvSpPr>
                <a:spLocks noChangeArrowheads="1"/>
              </p:cNvSpPr>
              <p:nvPr/>
            </p:nvSpPr>
            <p:spPr bwMode="auto">
              <a:xfrm>
                <a:off x="2703513" y="6065838"/>
                <a:ext cx="792162" cy="288925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69" name="Oval 67"/>
              <p:cNvSpPr>
                <a:spLocks noChangeArrowheads="1"/>
              </p:cNvSpPr>
              <p:nvPr/>
            </p:nvSpPr>
            <p:spPr bwMode="auto">
              <a:xfrm>
                <a:off x="2566988" y="4453980"/>
                <a:ext cx="134937" cy="134937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70" name="Oval 68"/>
              <p:cNvSpPr>
                <a:spLocks noChangeArrowheads="1"/>
              </p:cNvSpPr>
              <p:nvPr/>
            </p:nvSpPr>
            <p:spPr bwMode="auto">
              <a:xfrm>
                <a:off x="2566988" y="4636928"/>
                <a:ext cx="134937" cy="134938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1971" name="Group 71"/>
              <p:cNvGrpSpPr>
                <a:grpSpLocks/>
              </p:cNvGrpSpPr>
              <p:nvPr/>
            </p:nvGrpSpPr>
            <p:grpSpPr bwMode="auto">
              <a:xfrm rot="-1800000">
                <a:off x="1505111" y="4989737"/>
                <a:ext cx="809621" cy="201613"/>
                <a:chOff x="1373" y="3160"/>
                <a:chExt cx="510" cy="127"/>
              </a:xfrm>
            </p:grpSpPr>
            <p:sp>
              <p:nvSpPr>
                <p:cNvPr id="1988" name="AutoShape 69"/>
                <p:cNvSpPr>
                  <a:spLocks noChangeArrowheads="1"/>
                </p:cNvSpPr>
                <p:nvPr/>
              </p:nvSpPr>
              <p:spPr bwMode="auto">
                <a:xfrm rot="3600000" flipH="1">
                  <a:off x="1599" y="3004"/>
                  <a:ext cx="57" cy="5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9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989" name="Rectangle 70"/>
                <p:cNvSpPr>
                  <a:spLocks noChangeArrowheads="1"/>
                </p:cNvSpPr>
                <p:nvPr/>
              </p:nvSpPr>
              <p:spPr bwMode="auto">
                <a:xfrm rot="3600000" flipH="1">
                  <a:off x="1659" y="3189"/>
                  <a:ext cx="85" cy="2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1972" name="角丸四角形 1971"/>
              <p:cNvSpPr/>
              <p:nvPr/>
            </p:nvSpPr>
            <p:spPr bwMode="auto">
              <a:xfrm rot="1785512" flipH="1">
                <a:off x="1982864" y="3838465"/>
                <a:ext cx="93465" cy="917937"/>
              </a:xfrm>
              <a:prstGeom prst="roundRect">
                <a:avLst>
                  <a:gd name="adj" fmla="val 50000"/>
                </a:avLst>
              </a:prstGeom>
              <a:solidFill>
                <a:srgbClr val="FFC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1973" name="二等辺三角形 1972"/>
              <p:cNvSpPr/>
              <p:nvPr/>
            </p:nvSpPr>
            <p:spPr bwMode="auto">
              <a:xfrm flipV="1">
                <a:off x="2356695" y="3813551"/>
                <a:ext cx="549223" cy="565543"/>
              </a:xfrm>
              <a:prstGeom prst="triangle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1974" name="二等辺三角形 1973"/>
              <p:cNvSpPr/>
              <p:nvPr/>
            </p:nvSpPr>
            <p:spPr bwMode="auto">
              <a:xfrm flipV="1">
                <a:off x="2497559" y="3961200"/>
                <a:ext cx="265855" cy="183129"/>
              </a:xfrm>
              <a:prstGeom prst="triangle">
                <a:avLst/>
              </a:prstGeom>
              <a:solidFill>
                <a:srgbClr val="C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1975" name="ひし形 1974"/>
              <p:cNvSpPr/>
              <p:nvPr/>
            </p:nvSpPr>
            <p:spPr bwMode="auto">
              <a:xfrm>
                <a:off x="2537617" y="4052764"/>
                <a:ext cx="185737" cy="326330"/>
              </a:xfrm>
              <a:prstGeom prst="diamond">
                <a:avLst/>
              </a:prstGeom>
              <a:solidFill>
                <a:srgbClr val="C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76" name="Oval 53"/>
              <p:cNvSpPr>
                <a:spLocks noChangeArrowheads="1"/>
              </p:cNvSpPr>
              <p:nvPr/>
            </p:nvSpPr>
            <p:spPr bwMode="auto">
              <a:xfrm>
                <a:off x="2121085" y="2609850"/>
                <a:ext cx="1021981" cy="1298575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77" name="Oval 58"/>
              <p:cNvSpPr>
                <a:spLocks noChangeArrowheads="1"/>
              </p:cNvSpPr>
              <p:nvPr/>
            </p:nvSpPr>
            <p:spPr bwMode="auto">
              <a:xfrm>
                <a:off x="2184431" y="3114675"/>
                <a:ext cx="382891" cy="28733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78" name="Oval 59"/>
              <p:cNvSpPr>
                <a:spLocks noChangeArrowheads="1"/>
              </p:cNvSpPr>
              <p:nvPr/>
            </p:nvSpPr>
            <p:spPr bwMode="auto">
              <a:xfrm>
                <a:off x="2695422" y="3114675"/>
                <a:ext cx="382891" cy="28733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79" name="Oval 60"/>
              <p:cNvSpPr>
                <a:spLocks noChangeArrowheads="1"/>
              </p:cNvSpPr>
              <p:nvPr/>
            </p:nvSpPr>
            <p:spPr bwMode="auto">
              <a:xfrm>
                <a:off x="2822114" y="3186113"/>
                <a:ext cx="128099" cy="14446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80" name="Oval 61"/>
              <p:cNvSpPr>
                <a:spLocks noChangeArrowheads="1"/>
              </p:cNvSpPr>
              <p:nvPr/>
            </p:nvSpPr>
            <p:spPr bwMode="auto">
              <a:xfrm>
                <a:off x="2312531" y="3186113"/>
                <a:ext cx="128099" cy="14446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81" name="AutoShape 63"/>
              <p:cNvSpPr>
                <a:spLocks noChangeArrowheads="1"/>
              </p:cNvSpPr>
              <p:nvPr/>
            </p:nvSpPr>
            <p:spPr bwMode="auto">
              <a:xfrm rot="4500000">
                <a:off x="2829658" y="2934402"/>
                <a:ext cx="90487" cy="358960"/>
              </a:xfrm>
              <a:custGeom>
                <a:avLst/>
                <a:gdLst>
                  <a:gd name="T0" fmla="*/ 79176 w 21600"/>
                  <a:gd name="T1" fmla="*/ 202406 h 21600"/>
                  <a:gd name="T2" fmla="*/ 45244 w 21600"/>
                  <a:gd name="T3" fmla="*/ 404812 h 21600"/>
                  <a:gd name="T4" fmla="*/ 11311 w 21600"/>
                  <a:gd name="T5" fmla="*/ 202406 h 21600"/>
                  <a:gd name="T6" fmla="*/ 45244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00 h 21600"/>
                  <a:gd name="T14" fmla="*/ 17100 w 21600"/>
                  <a:gd name="T15" fmla="*/ 171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2" name="AutoShape 64"/>
              <p:cNvSpPr>
                <a:spLocks noChangeArrowheads="1"/>
              </p:cNvSpPr>
              <p:nvPr/>
            </p:nvSpPr>
            <p:spPr bwMode="auto">
              <a:xfrm rot="17100000" flipH="1">
                <a:off x="2349637" y="2934401"/>
                <a:ext cx="90487" cy="358961"/>
              </a:xfrm>
              <a:custGeom>
                <a:avLst/>
                <a:gdLst>
                  <a:gd name="T0" fmla="*/ 79176 w 21600"/>
                  <a:gd name="T1" fmla="*/ 202407 h 21600"/>
                  <a:gd name="T2" fmla="*/ 45244 w 21600"/>
                  <a:gd name="T3" fmla="*/ 404813 h 21600"/>
                  <a:gd name="T4" fmla="*/ 11311 w 21600"/>
                  <a:gd name="T5" fmla="*/ 202407 h 21600"/>
                  <a:gd name="T6" fmla="*/ 45244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00 h 21600"/>
                  <a:gd name="T14" fmla="*/ 17100 w 21600"/>
                  <a:gd name="T15" fmla="*/ 171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3" name="円/楕円 1982"/>
              <p:cNvSpPr/>
              <p:nvPr/>
            </p:nvSpPr>
            <p:spPr bwMode="auto">
              <a:xfrm>
                <a:off x="1999614" y="2572123"/>
                <a:ext cx="1261746" cy="496837"/>
              </a:xfrm>
              <a:prstGeom prst="ellipse">
                <a:avLst/>
              </a:pr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4" name="円/楕円 1983"/>
              <p:cNvSpPr/>
              <p:nvPr/>
            </p:nvSpPr>
            <p:spPr bwMode="auto">
              <a:xfrm>
                <a:off x="1909762" y="2429326"/>
                <a:ext cx="1441450" cy="495055"/>
              </a:xfrm>
              <a:prstGeom prst="ellipse">
                <a:avLst/>
              </a:pr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5" name="円/楕円 49"/>
              <p:cNvSpPr/>
              <p:nvPr/>
            </p:nvSpPr>
            <p:spPr bwMode="auto">
              <a:xfrm>
                <a:off x="1993518" y="2655084"/>
                <a:ext cx="1273938" cy="295757"/>
              </a:xfrm>
              <a:custGeom>
                <a:avLst/>
                <a:gdLst>
                  <a:gd name="connsiteX0" fmla="*/ 0 w 1273938"/>
                  <a:gd name="connsiteY0" fmla="*/ 278363 h 556725"/>
                  <a:gd name="connsiteX1" fmla="*/ 636969 w 1273938"/>
                  <a:gd name="connsiteY1" fmla="*/ 0 h 556725"/>
                  <a:gd name="connsiteX2" fmla="*/ 1273938 w 1273938"/>
                  <a:gd name="connsiteY2" fmla="*/ 278363 h 556725"/>
                  <a:gd name="connsiteX3" fmla="*/ 636969 w 1273938"/>
                  <a:gd name="connsiteY3" fmla="*/ 556726 h 556725"/>
                  <a:gd name="connsiteX4" fmla="*/ 0 w 1273938"/>
                  <a:gd name="connsiteY4" fmla="*/ 278363 h 556725"/>
                  <a:gd name="connsiteX0" fmla="*/ 0 w 1273938"/>
                  <a:gd name="connsiteY0" fmla="*/ 278363 h 556726"/>
                  <a:gd name="connsiteX1" fmla="*/ 636969 w 1273938"/>
                  <a:gd name="connsiteY1" fmla="*/ 0 h 556726"/>
                  <a:gd name="connsiteX2" fmla="*/ 1273938 w 1273938"/>
                  <a:gd name="connsiteY2" fmla="*/ 278363 h 556726"/>
                  <a:gd name="connsiteX3" fmla="*/ 636969 w 1273938"/>
                  <a:gd name="connsiteY3" fmla="*/ 556726 h 556726"/>
                  <a:gd name="connsiteX4" fmla="*/ 0 w 1273938"/>
                  <a:gd name="connsiteY4" fmla="*/ 278363 h 556726"/>
                  <a:gd name="connsiteX0" fmla="*/ 0 w 1273938"/>
                  <a:gd name="connsiteY0" fmla="*/ 278363 h 556726"/>
                  <a:gd name="connsiteX1" fmla="*/ 636969 w 1273938"/>
                  <a:gd name="connsiteY1" fmla="*/ 0 h 556726"/>
                  <a:gd name="connsiteX2" fmla="*/ 1273938 w 1273938"/>
                  <a:gd name="connsiteY2" fmla="*/ 278363 h 556726"/>
                  <a:gd name="connsiteX3" fmla="*/ 636969 w 1273938"/>
                  <a:gd name="connsiteY3" fmla="*/ 556726 h 556726"/>
                  <a:gd name="connsiteX4" fmla="*/ 0 w 1273938"/>
                  <a:gd name="connsiteY4" fmla="*/ 278363 h 556726"/>
                  <a:gd name="connsiteX0" fmla="*/ 0 w 1273938"/>
                  <a:gd name="connsiteY0" fmla="*/ 278363 h 556726"/>
                  <a:gd name="connsiteX1" fmla="*/ 636969 w 1273938"/>
                  <a:gd name="connsiteY1" fmla="*/ 0 h 556726"/>
                  <a:gd name="connsiteX2" fmla="*/ 1273938 w 1273938"/>
                  <a:gd name="connsiteY2" fmla="*/ 278363 h 556726"/>
                  <a:gd name="connsiteX3" fmla="*/ 636969 w 1273938"/>
                  <a:gd name="connsiteY3" fmla="*/ 556726 h 556726"/>
                  <a:gd name="connsiteX4" fmla="*/ 0 w 1273938"/>
                  <a:gd name="connsiteY4" fmla="*/ 278363 h 556726"/>
                  <a:gd name="connsiteX0" fmla="*/ 0 w 1273938"/>
                  <a:gd name="connsiteY0" fmla="*/ 278363 h 556726"/>
                  <a:gd name="connsiteX1" fmla="*/ 636969 w 1273938"/>
                  <a:gd name="connsiteY1" fmla="*/ 0 h 556726"/>
                  <a:gd name="connsiteX2" fmla="*/ 1273938 w 1273938"/>
                  <a:gd name="connsiteY2" fmla="*/ 278363 h 556726"/>
                  <a:gd name="connsiteX3" fmla="*/ 636969 w 1273938"/>
                  <a:gd name="connsiteY3" fmla="*/ 556726 h 556726"/>
                  <a:gd name="connsiteX4" fmla="*/ 0 w 1273938"/>
                  <a:gd name="connsiteY4" fmla="*/ 278363 h 556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3938" h="556726">
                    <a:moveTo>
                      <a:pt x="0" y="278363"/>
                    </a:moveTo>
                    <a:cubicBezTo>
                      <a:pt x="0" y="197779"/>
                      <a:pt x="285181" y="0"/>
                      <a:pt x="636969" y="0"/>
                    </a:cubicBezTo>
                    <a:cubicBezTo>
                      <a:pt x="988757" y="0"/>
                      <a:pt x="1273938" y="185587"/>
                      <a:pt x="1273938" y="278363"/>
                    </a:cubicBezTo>
                    <a:cubicBezTo>
                      <a:pt x="1273938" y="371139"/>
                      <a:pt x="988757" y="556726"/>
                      <a:pt x="636969" y="556726"/>
                    </a:cubicBezTo>
                    <a:cubicBezTo>
                      <a:pt x="285181" y="556726"/>
                      <a:pt x="0" y="358947"/>
                      <a:pt x="0" y="278363"/>
                    </a:cubicBezTo>
                    <a:close/>
                  </a:path>
                </a:pathLst>
              </a:cu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6" name="円/楕円 49"/>
              <p:cNvSpPr/>
              <p:nvPr/>
            </p:nvSpPr>
            <p:spPr bwMode="auto">
              <a:xfrm>
                <a:off x="1991611" y="2794594"/>
                <a:ext cx="1283466" cy="156245"/>
              </a:xfrm>
              <a:custGeom>
                <a:avLst/>
                <a:gdLst>
                  <a:gd name="connsiteX0" fmla="*/ 0 w 1273938"/>
                  <a:gd name="connsiteY0" fmla="*/ 278363 h 556725"/>
                  <a:gd name="connsiteX1" fmla="*/ 636969 w 1273938"/>
                  <a:gd name="connsiteY1" fmla="*/ 0 h 556725"/>
                  <a:gd name="connsiteX2" fmla="*/ 1273938 w 1273938"/>
                  <a:gd name="connsiteY2" fmla="*/ 278363 h 556725"/>
                  <a:gd name="connsiteX3" fmla="*/ 636969 w 1273938"/>
                  <a:gd name="connsiteY3" fmla="*/ 556726 h 556725"/>
                  <a:gd name="connsiteX4" fmla="*/ 0 w 1273938"/>
                  <a:gd name="connsiteY4" fmla="*/ 278363 h 556725"/>
                  <a:gd name="connsiteX0" fmla="*/ 0 w 1273938"/>
                  <a:gd name="connsiteY0" fmla="*/ 278363 h 556726"/>
                  <a:gd name="connsiteX1" fmla="*/ 636969 w 1273938"/>
                  <a:gd name="connsiteY1" fmla="*/ 0 h 556726"/>
                  <a:gd name="connsiteX2" fmla="*/ 1273938 w 1273938"/>
                  <a:gd name="connsiteY2" fmla="*/ 278363 h 556726"/>
                  <a:gd name="connsiteX3" fmla="*/ 636969 w 1273938"/>
                  <a:gd name="connsiteY3" fmla="*/ 556726 h 556726"/>
                  <a:gd name="connsiteX4" fmla="*/ 0 w 1273938"/>
                  <a:gd name="connsiteY4" fmla="*/ 278363 h 556726"/>
                  <a:gd name="connsiteX0" fmla="*/ 0 w 1273938"/>
                  <a:gd name="connsiteY0" fmla="*/ 278363 h 556726"/>
                  <a:gd name="connsiteX1" fmla="*/ 636969 w 1273938"/>
                  <a:gd name="connsiteY1" fmla="*/ 0 h 556726"/>
                  <a:gd name="connsiteX2" fmla="*/ 1273938 w 1273938"/>
                  <a:gd name="connsiteY2" fmla="*/ 278363 h 556726"/>
                  <a:gd name="connsiteX3" fmla="*/ 636969 w 1273938"/>
                  <a:gd name="connsiteY3" fmla="*/ 556726 h 556726"/>
                  <a:gd name="connsiteX4" fmla="*/ 0 w 1273938"/>
                  <a:gd name="connsiteY4" fmla="*/ 278363 h 556726"/>
                  <a:gd name="connsiteX0" fmla="*/ 0 w 1273938"/>
                  <a:gd name="connsiteY0" fmla="*/ 278363 h 556726"/>
                  <a:gd name="connsiteX1" fmla="*/ 636969 w 1273938"/>
                  <a:gd name="connsiteY1" fmla="*/ 0 h 556726"/>
                  <a:gd name="connsiteX2" fmla="*/ 1273938 w 1273938"/>
                  <a:gd name="connsiteY2" fmla="*/ 278363 h 556726"/>
                  <a:gd name="connsiteX3" fmla="*/ 636969 w 1273938"/>
                  <a:gd name="connsiteY3" fmla="*/ 556726 h 556726"/>
                  <a:gd name="connsiteX4" fmla="*/ 0 w 1273938"/>
                  <a:gd name="connsiteY4" fmla="*/ 278363 h 556726"/>
                  <a:gd name="connsiteX0" fmla="*/ 0 w 1273938"/>
                  <a:gd name="connsiteY0" fmla="*/ 278363 h 556726"/>
                  <a:gd name="connsiteX1" fmla="*/ 636969 w 1273938"/>
                  <a:gd name="connsiteY1" fmla="*/ 0 h 556726"/>
                  <a:gd name="connsiteX2" fmla="*/ 1273938 w 1273938"/>
                  <a:gd name="connsiteY2" fmla="*/ 278363 h 556726"/>
                  <a:gd name="connsiteX3" fmla="*/ 636969 w 1273938"/>
                  <a:gd name="connsiteY3" fmla="*/ 556726 h 556726"/>
                  <a:gd name="connsiteX4" fmla="*/ 0 w 1273938"/>
                  <a:gd name="connsiteY4" fmla="*/ 278363 h 556726"/>
                  <a:gd name="connsiteX0" fmla="*/ 0 w 1283463"/>
                  <a:gd name="connsiteY0" fmla="*/ 39527 h 583249"/>
                  <a:gd name="connsiteX1" fmla="*/ 646494 w 1283463"/>
                  <a:gd name="connsiteY1" fmla="*/ 26523 h 583249"/>
                  <a:gd name="connsiteX2" fmla="*/ 1283463 w 1283463"/>
                  <a:gd name="connsiteY2" fmla="*/ 304886 h 583249"/>
                  <a:gd name="connsiteX3" fmla="*/ 646494 w 1283463"/>
                  <a:gd name="connsiteY3" fmla="*/ 583249 h 583249"/>
                  <a:gd name="connsiteX4" fmla="*/ 0 w 1283463"/>
                  <a:gd name="connsiteY4" fmla="*/ 39527 h 583249"/>
                  <a:gd name="connsiteX0" fmla="*/ 0 w 1291083"/>
                  <a:gd name="connsiteY0" fmla="*/ 66215 h 609937"/>
                  <a:gd name="connsiteX1" fmla="*/ 646494 w 1291083"/>
                  <a:gd name="connsiteY1" fmla="*/ 53211 h 609937"/>
                  <a:gd name="connsiteX2" fmla="*/ 1291083 w 1291083"/>
                  <a:gd name="connsiteY2" fmla="*/ 37527 h 609937"/>
                  <a:gd name="connsiteX3" fmla="*/ 646494 w 1291083"/>
                  <a:gd name="connsiteY3" fmla="*/ 609937 h 609937"/>
                  <a:gd name="connsiteX4" fmla="*/ 0 w 1291083"/>
                  <a:gd name="connsiteY4" fmla="*/ 66215 h 609937"/>
                  <a:gd name="connsiteX0" fmla="*/ 1 w 1291085"/>
                  <a:gd name="connsiteY0" fmla="*/ 37531 h 581253"/>
                  <a:gd name="connsiteX1" fmla="*/ 650305 w 1291085"/>
                  <a:gd name="connsiteY1" fmla="*/ 218168 h 581253"/>
                  <a:gd name="connsiteX2" fmla="*/ 1291084 w 1291085"/>
                  <a:gd name="connsiteY2" fmla="*/ 8843 h 581253"/>
                  <a:gd name="connsiteX3" fmla="*/ 646495 w 1291085"/>
                  <a:gd name="connsiteY3" fmla="*/ 581253 h 581253"/>
                  <a:gd name="connsiteX4" fmla="*/ 1 w 1291085"/>
                  <a:gd name="connsiteY4" fmla="*/ 37531 h 581253"/>
                  <a:gd name="connsiteX0" fmla="*/ 2 w 1283466"/>
                  <a:gd name="connsiteY0" fmla="*/ 8644 h 588225"/>
                  <a:gd name="connsiteX1" fmla="*/ 642686 w 1283466"/>
                  <a:gd name="connsiteY1" fmla="*/ 225140 h 588225"/>
                  <a:gd name="connsiteX2" fmla="*/ 1283465 w 1283466"/>
                  <a:gd name="connsiteY2" fmla="*/ 15815 h 588225"/>
                  <a:gd name="connsiteX3" fmla="*/ 638876 w 1283466"/>
                  <a:gd name="connsiteY3" fmla="*/ 588225 h 588225"/>
                  <a:gd name="connsiteX4" fmla="*/ 2 w 1283466"/>
                  <a:gd name="connsiteY4" fmla="*/ 8644 h 588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83466" h="588225">
                    <a:moveTo>
                      <a:pt x="2" y="8644"/>
                    </a:moveTo>
                    <a:cubicBezTo>
                      <a:pt x="637" y="-51870"/>
                      <a:pt x="290898" y="225140"/>
                      <a:pt x="642686" y="225140"/>
                    </a:cubicBezTo>
                    <a:cubicBezTo>
                      <a:pt x="994474" y="225140"/>
                      <a:pt x="1284100" y="-44699"/>
                      <a:pt x="1283465" y="15815"/>
                    </a:cubicBezTo>
                    <a:cubicBezTo>
                      <a:pt x="1282830" y="76329"/>
                      <a:pt x="990664" y="588225"/>
                      <a:pt x="638876" y="588225"/>
                    </a:cubicBezTo>
                    <a:cubicBezTo>
                      <a:pt x="287088" y="588225"/>
                      <a:pt x="-633" y="69158"/>
                      <a:pt x="2" y="864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1987" name="円/楕円 1986"/>
              <p:cNvSpPr/>
              <p:nvPr/>
            </p:nvSpPr>
            <p:spPr bwMode="auto">
              <a:xfrm>
                <a:off x="2487613" y="2572123"/>
                <a:ext cx="293496" cy="293496"/>
              </a:xfrm>
              <a:prstGeom prst="ellipse">
                <a:avLst/>
              </a:prstGeom>
              <a:solidFill>
                <a:srgbClr val="FFFF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</p:grpSp>
        <p:grpSp>
          <p:nvGrpSpPr>
            <p:cNvPr id="1996" name="グループ化 1995"/>
            <p:cNvGrpSpPr/>
            <p:nvPr/>
          </p:nvGrpSpPr>
          <p:grpSpPr>
            <a:xfrm>
              <a:off x="3072472" y="3283167"/>
              <a:ext cx="607406" cy="379386"/>
              <a:chOff x="1956973" y="3260527"/>
              <a:chExt cx="1356012" cy="846967"/>
            </a:xfrm>
          </p:grpSpPr>
          <p:sp>
            <p:nvSpPr>
              <p:cNvPr id="1997" name="角丸四角形 1996"/>
              <p:cNvSpPr/>
              <p:nvPr/>
            </p:nvSpPr>
            <p:spPr bwMode="auto">
              <a:xfrm rot="5843193">
                <a:off x="2237433" y="3280984"/>
                <a:ext cx="260448" cy="821368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1998" name="円/楕円 1997"/>
              <p:cNvSpPr/>
              <p:nvPr/>
            </p:nvSpPr>
            <p:spPr bwMode="auto">
              <a:xfrm>
                <a:off x="2414245" y="3554651"/>
                <a:ext cx="855930" cy="552843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grpSp>
            <p:nvGrpSpPr>
              <p:cNvPr id="1999" name="グループ化 1998"/>
              <p:cNvGrpSpPr/>
              <p:nvPr/>
            </p:nvGrpSpPr>
            <p:grpSpPr>
              <a:xfrm>
                <a:off x="2611037" y="3341364"/>
                <a:ext cx="701948" cy="536606"/>
                <a:chOff x="2593794" y="3341364"/>
                <a:chExt cx="719191" cy="567086"/>
              </a:xfrm>
            </p:grpSpPr>
            <p:sp>
              <p:nvSpPr>
                <p:cNvPr id="2003" name="角丸四角形 2002"/>
                <p:cNvSpPr/>
                <p:nvPr/>
              </p:nvSpPr>
              <p:spPr bwMode="auto">
                <a:xfrm>
                  <a:off x="2593794" y="3371844"/>
                  <a:ext cx="244211" cy="53660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/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2004" name="角丸四角形 2003"/>
                <p:cNvSpPr/>
                <p:nvPr/>
              </p:nvSpPr>
              <p:spPr bwMode="auto">
                <a:xfrm>
                  <a:off x="2830014" y="3371844"/>
                  <a:ext cx="244211" cy="53660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/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2005" name="角丸四角形 2004"/>
                <p:cNvSpPr/>
                <p:nvPr/>
              </p:nvSpPr>
              <p:spPr bwMode="auto">
                <a:xfrm>
                  <a:off x="2593794" y="3341364"/>
                  <a:ext cx="244211" cy="53660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2006" name="角丸四角形 2005"/>
                <p:cNvSpPr/>
                <p:nvPr/>
              </p:nvSpPr>
              <p:spPr bwMode="auto">
                <a:xfrm>
                  <a:off x="2830014" y="3341364"/>
                  <a:ext cx="244211" cy="53660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  <p:grpSp>
              <p:nvGrpSpPr>
                <p:cNvPr id="2007" name="グループ化 2006"/>
                <p:cNvGrpSpPr/>
                <p:nvPr/>
              </p:nvGrpSpPr>
              <p:grpSpPr>
                <a:xfrm>
                  <a:off x="3068774" y="3387048"/>
                  <a:ext cx="244211" cy="521402"/>
                  <a:chOff x="3068774" y="3341364"/>
                  <a:chExt cx="244211" cy="567086"/>
                </a:xfrm>
              </p:grpSpPr>
              <p:sp>
                <p:nvSpPr>
                  <p:cNvPr id="2008" name="角丸四角形 2007"/>
                  <p:cNvSpPr/>
                  <p:nvPr/>
                </p:nvSpPr>
                <p:spPr bwMode="auto">
                  <a:xfrm>
                    <a:off x="3068774" y="3371844"/>
                    <a:ext cx="244211" cy="53660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000"/>
                  </a:solidFill>
                  <a:ln>
                    <a:noFill/>
                  </a:ln>
                  <a:effectLst/>
                  <a:extLst/>
                </p:spPr>
                <p:txBody>
                  <a:bodyPr wrap="none" anchor="ctr"/>
                  <a:lstStyle/>
                  <a:p>
                    <a:endParaRPr lang="ja-JP" altLang="en-US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2009" name="角丸四角形 2008"/>
                  <p:cNvSpPr/>
                  <p:nvPr/>
                </p:nvSpPr>
                <p:spPr bwMode="auto">
                  <a:xfrm>
                    <a:off x="3068774" y="3341364"/>
                    <a:ext cx="244211" cy="53660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/>
                </p:spPr>
                <p:txBody>
                  <a:bodyPr wrap="none" anchor="ctr"/>
                  <a:lstStyle/>
                  <a:p>
                    <a:endParaRPr lang="ja-JP" altLang="en-US">
                      <a:ea typeface="ＭＳ Ｐゴシック" pitchFamily="50" charset="-128"/>
                    </a:endParaRPr>
                  </a:p>
                </p:txBody>
              </p:sp>
            </p:grpSp>
          </p:grpSp>
          <p:sp>
            <p:nvSpPr>
              <p:cNvPr id="2000" name="円/楕円 1999"/>
              <p:cNvSpPr/>
              <p:nvPr/>
            </p:nvSpPr>
            <p:spPr bwMode="auto">
              <a:xfrm>
                <a:off x="2297705" y="3287196"/>
                <a:ext cx="403878" cy="36750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2001" name="円/楕円 2000"/>
              <p:cNvSpPr/>
              <p:nvPr/>
            </p:nvSpPr>
            <p:spPr bwMode="auto">
              <a:xfrm>
                <a:off x="2297705" y="3260527"/>
                <a:ext cx="403878" cy="367500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2002" name="円/楕円 2001"/>
              <p:cNvSpPr/>
              <p:nvPr/>
            </p:nvSpPr>
            <p:spPr bwMode="auto">
              <a:xfrm>
                <a:off x="2348486" y="3426782"/>
                <a:ext cx="288034" cy="164155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10" name="円/楕円 2009"/>
            <p:cNvSpPr/>
            <p:nvPr/>
          </p:nvSpPr>
          <p:spPr bwMode="auto">
            <a:xfrm>
              <a:off x="3005437" y="3281682"/>
              <a:ext cx="175797" cy="75956"/>
            </a:xfrm>
            <a:prstGeom prst="ellipse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11" name="Oval 57"/>
            <p:cNvSpPr>
              <a:spLocks noChangeArrowheads="1"/>
            </p:cNvSpPr>
            <p:nvPr/>
          </p:nvSpPr>
          <p:spPr bwMode="auto">
            <a:xfrm>
              <a:off x="3041640" y="3152558"/>
              <a:ext cx="103393" cy="146234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1" name="グループ化 10"/>
          <p:cNvGrpSpPr/>
          <p:nvPr/>
        </p:nvGrpSpPr>
        <p:grpSpPr>
          <a:xfrm>
            <a:off x="4426533" y="4732742"/>
            <a:ext cx="1062837" cy="1592930"/>
            <a:chOff x="4426534" y="2787032"/>
            <a:chExt cx="1062837" cy="1592930"/>
          </a:xfrm>
        </p:grpSpPr>
        <p:sp>
          <p:nvSpPr>
            <p:cNvPr id="2014" name="Oval 37"/>
            <p:cNvSpPr>
              <a:spLocks noChangeArrowheads="1"/>
            </p:cNvSpPr>
            <p:nvPr/>
          </p:nvSpPr>
          <p:spPr bwMode="auto">
            <a:xfrm>
              <a:off x="4690401" y="2809176"/>
              <a:ext cx="510723" cy="56286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15" name="Oval 31"/>
            <p:cNvSpPr>
              <a:spLocks noChangeArrowheads="1"/>
            </p:cNvSpPr>
            <p:nvPr/>
          </p:nvSpPr>
          <p:spPr bwMode="auto">
            <a:xfrm>
              <a:off x="5069971" y="3065144"/>
              <a:ext cx="155376" cy="175223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16" name="Oval 32"/>
            <p:cNvSpPr>
              <a:spLocks noChangeArrowheads="1"/>
            </p:cNvSpPr>
            <p:nvPr/>
          </p:nvSpPr>
          <p:spPr bwMode="auto">
            <a:xfrm>
              <a:off x="4670741" y="3065144"/>
              <a:ext cx="155376" cy="175223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17" name="Oval 31"/>
            <p:cNvSpPr>
              <a:spLocks noChangeArrowheads="1"/>
            </p:cNvSpPr>
            <p:nvPr/>
          </p:nvSpPr>
          <p:spPr bwMode="auto">
            <a:xfrm>
              <a:off x="5097181" y="3097458"/>
              <a:ext cx="100954" cy="110597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18" name="Oval 32"/>
            <p:cNvSpPr>
              <a:spLocks noChangeArrowheads="1"/>
            </p:cNvSpPr>
            <p:nvPr/>
          </p:nvSpPr>
          <p:spPr bwMode="auto">
            <a:xfrm>
              <a:off x="4697952" y="3097458"/>
              <a:ext cx="100954" cy="110597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20" name="Rectangle 33"/>
            <p:cNvSpPr>
              <a:spLocks noChangeArrowheads="1"/>
            </p:cNvSpPr>
            <p:nvPr/>
          </p:nvSpPr>
          <p:spPr bwMode="auto">
            <a:xfrm>
              <a:off x="4740906" y="3999883"/>
              <a:ext cx="175223" cy="204856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21" name="Rectangle 34"/>
            <p:cNvSpPr>
              <a:spLocks noChangeArrowheads="1"/>
            </p:cNvSpPr>
            <p:nvPr/>
          </p:nvSpPr>
          <p:spPr bwMode="auto">
            <a:xfrm>
              <a:off x="4974752" y="3999883"/>
              <a:ext cx="175223" cy="204856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22" name="AutoShape 35"/>
            <p:cNvSpPr>
              <a:spLocks noChangeArrowheads="1"/>
            </p:cNvSpPr>
            <p:nvPr/>
          </p:nvSpPr>
          <p:spPr bwMode="auto">
            <a:xfrm rot="16200000">
              <a:off x="4784712" y="3634619"/>
              <a:ext cx="321457" cy="701537"/>
            </a:xfrm>
            <a:prstGeom prst="moon">
              <a:avLst>
                <a:gd name="adj" fmla="val 87500"/>
              </a:avLst>
            </a:prstGeom>
            <a:solidFill>
              <a:srgbClr val="33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23" name="AutoShape 36"/>
            <p:cNvSpPr>
              <a:spLocks noChangeArrowheads="1"/>
            </p:cNvSpPr>
            <p:nvPr/>
          </p:nvSpPr>
          <p:spPr bwMode="auto">
            <a:xfrm rot="5400000">
              <a:off x="4682284" y="3240367"/>
              <a:ext cx="526314" cy="701537"/>
            </a:xfrm>
            <a:prstGeom prst="moon">
              <a:avLst>
                <a:gd name="adj" fmla="val 87500"/>
              </a:avLst>
            </a:prstGeom>
            <a:solidFill>
              <a:srgbClr val="33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24" name="Oval 38"/>
            <p:cNvSpPr>
              <a:spLocks noChangeArrowheads="1"/>
            </p:cNvSpPr>
            <p:nvPr/>
          </p:nvSpPr>
          <p:spPr bwMode="auto">
            <a:xfrm>
              <a:off x="4594672" y="3773767"/>
              <a:ext cx="701537" cy="130129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25" name="AutoShape 39"/>
            <p:cNvSpPr>
              <a:spLocks noChangeArrowheads="1"/>
            </p:cNvSpPr>
            <p:nvPr/>
          </p:nvSpPr>
          <p:spPr bwMode="auto">
            <a:xfrm>
              <a:off x="4858151" y="3766037"/>
              <a:ext cx="175223" cy="146234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26" name="AutoShape 40"/>
            <p:cNvSpPr>
              <a:spLocks noChangeArrowheads="1"/>
            </p:cNvSpPr>
            <p:nvPr/>
          </p:nvSpPr>
          <p:spPr bwMode="auto">
            <a:xfrm>
              <a:off x="4883919" y="3788584"/>
              <a:ext cx="122399" cy="100496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27" name="Rectangle 41"/>
            <p:cNvSpPr>
              <a:spLocks noChangeArrowheads="1"/>
            </p:cNvSpPr>
            <p:nvPr/>
          </p:nvSpPr>
          <p:spPr bwMode="auto">
            <a:xfrm>
              <a:off x="4740906" y="4204739"/>
              <a:ext cx="175223" cy="17522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28" name="Rectangle 42"/>
            <p:cNvSpPr>
              <a:spLocks noChangeArrowheads="1"/>
            </p:cNvSpPr>
            <p:nvPr/>
          </p:nvSpPr>
          <p:spPr bwMode="auto">
            <a:xfrm>
              <a:off x="4974752" y="4204739"/>
              <a:ext cx="175223" cy="17522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29" name="AutoShape 43"/>
            <p:cNvSpPr>
              <a:spLocks noChangeArrowheads="1"/>
            </p:cNvSpPr>
            <p:nvPr/>
          </p:nvSpPr>
          <p:spPr bwMode="auto">
            <a:xfrm>
              <a:off x="4594672" y="4262717"/>
              <a:ext cx="321457" cy="117245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30" name="AutoShape 44"/>
            <p:cNvSpPr>
              <a:spLocks noChangeArrowheads="1"/>
            </p:cNvSpPr>
            <p:nvPr/>
          </p:nvSpPr>
          <p:spPr bwMode="auto">
            <a:xfrm>
              <a:off x="4974752" y="4262717"/>
              <a:ext cx="321457" cy="117245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31" name="Oval 67"/>
            <p:cNvSpPr>
              <a:spLocks noChangeArrowheads="1"/>
            </p:cNvSpPr>
            <p:nvPr/>
          </p:nvSpPr>
          <p:spPr bwMode="auto">
            <a:xfrm>
              <a:off x="4919350" y="3608630"/>
              <a:ext cx="54757" cy="54757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32" name="Oval 68"/>
            <p:cNvSpPr>
              <a:spLocks noChangeArrowheads="1"/>
            </p:cNvSpPr>
            <p:nvPr/>
          </p:nvSpPr>
          <p:spPr bwMode="auto">
            <a:xfrm>
              <a:off x="4919350" y="3682870"/>
              <a:ext cx="54757" cy="54757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2033" name="Group 71"/>
            <p:cNvGrpSpPr>
              <a:grpSpLocks/>
            </p:cNvGrpSpPr>
            <p:nvPr/>
          </p:nvGrpSpPr>
          <p:grpSpPr bwMode="auto">
            <a:xfrm rot="19800000">
              <a:off x="5229856" y="3722231"/>
              <a:ext cx="54757" cy="328543"/>
              <a:chOff x="2383" y="3464"/>
              <a:chExt cx="85" cy="510"/>
            </a:xfrm>
          </p:grpSpPr>
          <p:sp>
            <p:nvSpPr>
              <p:cNvPr id="2052" name="AutoShape 69"/>
              <p:cNvSpPr>
                <a:spLocks noChangeArrowheads="1"/>
              </p:cNvSpPr>
              <p:nvPr/>
            </p:nvSpPr>
            <p:spPr bwMode="auto">
              <a:xfrm>
                <a:off x="2397" y="3464"/>
                <a:ext cx="57" cy="510"/>
              </a:xfrm>
              <a:prstGeom prst="roundRect">
                <a:avLst>
                  <a:gd name="adj" fmla="val 50000"/>
                </a:avLst>
              </a:prstGeom>
              <a:solidFill>
                <a:srgbClr val="99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053" name="Rectangle 70"/>
              <p:cNvSpPr>
                <a:spLocks noChangeArrowheads="1"/>
              </p:cNvSpPr>
              <p:nvPr/>
            </p:nvSpPr>
            <p:spPr bwMode="auto">
              <a:xfrm>
                <a:off x="2383" y="3606"/>
                <a:ext cx="85" cy="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2035" name="二等辺三角形 2034"/>
            <p:cNvSpPr/>
            <p:nvPr/>
          </p:nvSpPr>
          <p:spPr bwMode="auto">
            <a:xfrm flipV="1">
              <a:off x="4834014" y="3348746"/>
              <a:ext cx="222873" cy="229496"/>
            </a:xfrm>
            <a:prstGeom prst="triangl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2036" name="二等辺三角形 2035"/>
            <p:cNvSpPr/>
            <p:nvPr/>
          </p:nvSpPr>
          <p:spPr bwMode="auto">
            <a:xfrm flipV="1">
              <a:off x="4891176" y="3408662"/>
              <a:ext cx="107883" cy="74313"/>
            </a:xfrm>
            <a:prstGeom prst="triangle">
              <a:avLst/>
            </a:prstGeom>
            <a:solidFill>
              <a:srgbClr val="C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2037" name="ひし形 2036"/>
            <p:cNvSpPr/>
            <p:nvPr/>
          </p:nvSpPr>
          <p:spPr bwMode="auto">
            <a:xfrm>
              <a:off x="4907432" y="3445818"/>
              <a:ext cx="75372" cy="132424"/>
            </a:xfrm>
            <a:prstGeom prst="diamond">
              <a:avLst/>
            </a:prstGeom>
            <a:solidFill>
              <a:srgbClr val="C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8" name="Oval 53"/>
            <p:cNvSpPr>
              <a:spLocks noChangeArrowheads="1"/>
            </p:cNvSpPr>
            <p:nvPr/>
          </p:nvSpPr>
          <p:spPr bwMode="auto">
            <a:xfrm>
              <a:off x="4738404" y="2860288"/>
              <a:ext cx="414717" cy="526958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39" name="Oval 57"/>
            <p:cNvSpPr>
              <a:spLocks noChangeArrowheads="1"/>
            </p:cNvSpPr>
            <p:nvPr/>
          </p:nvSpPr>
          <p:spPr bwMode="auto">
            <a:xfrm>
              <a:off x="4893780" y="3152756"/>
              <a:ext cx="103393" cy="146234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40" name="Oval 58"/>
            <p:cNvSpPr>
              <a:spLocks noChangeArrowheads="1"/>
            </p:cNvSpPr>
            <p:nvPr/>
          </p:nvSpPr>
          <p:spPr bwMode="auto">
            <a:xfrm>
              <a:off x="4764110" y="3065144"/>
              <a:ext cx="155376" cy="11660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41" name="Oval 59"/>
            <p:cNvSpPr>
              <a:spLocks noChangeArrowheads="1"/>
            </p:cNvSpPr>
            <p:nvPr/>
          </p:nvSpPr>
          <p:spPr bwMode="auto">
            <a:xfrm>
              <a:off x="4971469" y="3065144"/>
              <a:ext cx="155376" cy="11660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42" name="Oval 60"/>
            <p:cNvSpPr>
              <a:spLocks noChangeArrowheads="1"/>
            </p:cNvSpPr>
            <p:nvPr/>
          </p:nvSpPr>
          <p:spPr bwMode="auto">
            <a:xfrm>
              <a:off x="5022880" y="3094134"/>
              <a:ext cx="51982" cy="5862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43" name="Oval 61"/>
            <p:cNvSpPr>
              <a:spLocks noChangeArrowheads="1"/>
            </p:cNvSpPr>
            <p:nvPr/>
          </p:nvSpPr>
          <p:spPr bwMode="auto">
            <a:xfrm>
              <a:off x="4816092" y="3094134"/>
              <a:ext cx="51982" cy="5862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44" name="AutoShape 62"/>
            <p:cNvSpPr>
              <a:spLocks noChangeArrowheads="1"/>
            </p:cNvSpPr>
            <p:nvPr/>
          </p:nvSpPr>
          <p:spPr bwMode="auto">
            <a:xfrm rot="10800000">
              <a:off x="4868075" y="3228772"/>
              <a:ext cx="155376" cy="117245"/>
            </a:xfrm>
            <a:custGeom>
              <a:avLst/>
              <a:gdLst>
                <a:gd name="T0" fmla="*/ 215900 w 21600"/>
                <a:gd name="T1" fmla="*/ 0 h 21600"/>
                <a:gd name="T2" fmla="*/ 64950 w 21600"/>
                <a:gd name="T3" fmla="*/ 57691 h 21600"/>
                <a:gd name="T4" fmla="*/ 215900 w 21600"/>
                <a:gd name="T5" fmla="*/ 22632 h 21600"/>
                <a:gd name="T6" fmla="*/ 366850 w 21600"/>
                <a:gd name="T7" fmla="*/ 57691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1247 w 21600"/>
                <a:gd name="T13" fmla="*/ 0 h 21600"/>
                <a:gd name="T14" fmla="*/ 20353 w 21600"/>
                <a:gd name="T15" fmla="*/ 655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3891" y="4865"/>
                  </a:moveTo>
                  <a:cubicBezTo>
                    <a:pt x="5621" y="2850"/>
                    <a:pt x="8144" y="1691"/>
                    <a:pt x="10800" y="1692"/>
                  </a:cubicBezTo>
                  <a:cubicBezTo>
                    <a:pt x="13455" y="1692"/>
                    <a:pt x="15978" y="2850"/>
                    <a:pt x="17708" y="4865"/>
                  </a:cubicBezTo>
                  <a:lnTo>
                    <a:pt x="18992" y="3762"/>
                  </a:lnTo>
                  <a:cubicBezTo>
                    <a:pt x="16940" y="1374"/>
                    <a:pt x="13948" y="-1"/>
                    <a:pt x="10799" y="0"/>
                  </a:cubicBezTo>
                  <a:cubicBezTo>
                    <a:pt x="7651" y="0"/>
                    <a:pt x="4659" y="1374"/>
                    <a:pt x="2607" y="3762"/>
                  </a:cubicBezTo>
                  <a:lnTo>
                    <a:pt x="3891" y="48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45" name="AutoShape 63"/>
            <p:cNvSpPr>
              <a:spLocks noChangeArrowheads="1"/>
            </p:cNvSpPr>
            <p:nvPr/>
          </p:nvSpPr>
          <p:spPr bwMode="auto">
            <a:xfrm rot="4500000">
              <a:off x="5025941" y="2991990"/>
              <a:ext cx="36719" cy="145665"/>
            </a:xfrm>
            <a:custGeom>
              <a:avLst/>
              <a:gdLst>
                <a:gd name="T0" fmla="*/ 79176 w 21600"/>
                <a:gd name="T1" fmla="*/ 202406 h 21600"/>
                <a:gd name="T2" fmla="*/ 45244 w 21600"/>
                <a:gd name="T3" fmla="*/ 404812 h 21600"/>
                <a:gd name="T4" fmla="*/ 11311 w 21600"/>
                <a:gd name="T5" fmla="*/ 202406 h 21600"/>
                <a:gd name="T6" fmla="*/ 4524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00 h 21600"/>
                <a:gd name="T14" fmla="*/ 17100 w 21600"/>
                <a:gd name="T15" fmla="*/ 171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46" name="AutoShape 64"/>
            <p:cNvSpPr>
              <a:spLocks noChangeArrowheads="1"/>
            </p:cNvSpPr>
            <p:nvPr/>
          </p:nvSpPr>
          <p:spPr bwMode="auto">
            <a:xfrm rot="17100000" flipH="1">
              <a:off x="4831150" y="2991990"/>
              <a:ext cx="36719" cy="145665"/>
            </a:xfrm>
            <a:custGeom>
              <a:avLst/>
              <a:gdLst>
                <a:gd name="T0" fmla="*/ 79176 w 21600"/>
                <a:gd name="T1" fmla="*/ 202407 h 21600"/>
                <a:gd name="T2" fmla="*/ 45244 w 21600"/>
                <a:gd name="T3" fmla="*/ 404813 h 21600"/>
                <a:gd name="T4" fmla="*/ 11311 w 21600"/>
                <a:gd name="T5" fmla="*/ 202407 h 21600"/>
                <a:gd name="T6" fmla="*/ 4524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00 h 21600"/>
                <a:gd name="T14" fmla="*/ 17100 w 21600"/>
                <a:gd name="T15" fmla="*/ 171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47" name="円/楕円 2046"/>
            <p:cNvSpPr/>
            <p:nvPr/>
          </p:nvSpPr>
          <p:spPr bwMode="auto">
            <a:xfrm>
              <a:off x="4689112" y="2844979"/>
              <a:ext cx="512013" cy="201615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48" name="円/楕円 2047"/>
            <p:cNvSpPr/>
            <p:nvPr/>
          </p:nvSpPr>
          <p:spPr bwMode="auto">
            <a:xfrm>
              <a:off x="4652650" y="2787032"/>
              <a:ext cx="584936" cy="200892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49" name="円/楕円 49"/>
            <p:cNvSpPr/>
            <p:nvPr/>
          </p:nvSpPr>
          <p:spPr bwMode="auto">
            <a:xfrm>
              <a:off x="4686638" y="2878644"/>
              <a:ext cx="516961" cy="120017"/>
            </a:xfrm>
            <a:custGeom>
              <a:avLst/>
              <a:gdLst>
                <a:gd name="connsiteX0" fmla="*/ 0 w 1273938"/>
                <a:gd name="connsiteY0" fmla="*/ 278363 h 556725"/>
                <a:gd name="connsiteX1" fmla="*/ 636969 w 1273938"/>
                <a:gd name="connsiteY1" fmla="*/ 0 h 556725"/>
                <a:gd name="connsiteX2" fmla="*/ 1273938 w 1273938"/>
                <a:gd name="connsiteY2" fmla="*/ 278363 h 556725"/>
                <a:gd name="connsiteX3" fmla="*/ 636969 w 1273938"/>
                <a:gd name="connsiteY3" fmla="*/ 556726 h 556725"/>
                <a:gd name="connsiteX4" fmla="*/ 0 w 1273938"/>
                <a:gd name="connsiteY4" fmla="*/ 278363 h 556725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3938" h="556726">
                  <a:moveTo>
                    <a:pt x="0" y="278363"/>
                  </a:moveTo>
                  <a:cubicBezTo>
                    <a:pt x="0" y="197779"/>
                    <a:pt x="285181" y="0"/>
                    <a:pt x="636969" y="0"/>
                  </a:cubicBezTo>
                  <a:cubicBezTo>
                    <a:pt x="988757" y="0"/>
                    <a:pt x="1273938" y="185587"/>
                    <a:pt x="1273938" y="278363"/>
                  </a:cubicBezTo>
                  <a:cubicBezTo>
                    <a:pt x="1273938" y="371139"/>
                    <a:pt x="988757" y="556726"/>
                    <a:pt x="636969" y="556726"/>
                  </a:cubicBezTo>
                  <a:cubicBezTo>
                    <a:pt x="285181" y="556726"/>
                    <a:pt x="0" y="358947"/>
                    <a:pt x="0" y="278363"/>
                  </a:cubicBezTo>
                  <a:close/>
                </a:path>
              </a:pathLst>
            </a:custGeom>
            <a:solidFill>
              <a:srgbClr val="33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0" name="円/楕円 49"/>
            <p:cNvSpPr/>
            <p:nvPr/>
          </p:nvSpPr>
          <p:spPr bwMode="auto">
            <a:xfrm>
              <a:off x="4685864" y="2935257"/>
              <a:ext cx="520827" cy="63404"/>
            </a:xfrm>
            <a:custGeom>
              <a:avLst/>
              <a:gdLst>
                <a:gd name="connsiteX0" fmla="*/ 0 w 1273938"/>
                <a:gd name="connsiteY0" fmla="*/ 278363 h 556725"/>
                <a:gd name="connsiteX1" fmla="*/ 636969 w 1273938"/>
                <a:gd name="connsiteY1" fmla="*/ 0 h 556725"/>
                <a:gd name="connsiteX2" fmla="*/ 1273938 w 1273938"/>
                <a:gd name="connsiteY2" fmla="*/ 278363 h 556725"/>
                <a:gd name="connsiteX3" fmla="*/ 636969 w 1273938"/>
                <a:gd name="connsiteY3" fmla="*/ 556726 h 556725"/>
                <a:gd name="connsiteX4" fmla="*/ 0 w 1273938"/>
                <a:gd name="connsiteY4" fmla="*/ 278363 h 556725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83463"/>
                <a:gd name="connsiteY0" fmla="*/ 39527 h 583249"/>
                <a:gd name="connsiteX1" fmla="*/ 646494 w 1283463"/>
                <a:gd name="connsiteY1" fmla="*/ 26523 h 583249"/>
                <a:gd name="connsiteX2" fmla="*/ 1283463 w 1283463"/>
                <a:gd name="connsiteY2" fmla="*/ 304886 h 583249"/>
                <a:gd name="connsiteX3" fmla="*/ 646494 w 1283463"/>
                <a:gd name="connsiteY3" fmla="*/ 583249 h 583249"/>
                <a:gd name="connsiteX4" fmla="*/ 0 w 1283463"/>
                <a:gd name="connsiteY4" fmla="*/ 39527 h 583249"/>
                <a:gd name="connsiteX0" fmla="*/ 0 w 1291083"/>
                <a:gd name="connsiteY0" fmla="*/ 66215 h 609937"/>
                <a:gd name="connsiteX1" fmla="*/ 646494 w 1291083"/>
                <a:gd name="connsiteY1" fmla="*/ 53211 h 609937"/>
                <a:gd name="connsiteX2" fmla="*/ 1291083 w 1291083"/>
                <a:gd name="connsiteY2" fmla="*/ 37527 h 609937"/>
                <a:gd name="connsiteX3" fmla="*/ 646494 w 1291083"/>
                <a:gd name="connsiteY3" fmla="*/ 609937 h 609937"/>
                <a:gd name="connsiteX4" fmla="*/ 0 w 1291083"/>
                <a:gd name="connsiteY4" fmla="*/ 66215 h 609937"/>
                <a:gd name="connsiteX0" fmla="*/ 1 w 1291085"/>
                <a:gd name="connsiteY0" fmla="*/ 37531 h 581253"/>
                <a:gd name="connsiteX1" fmla="*/ 650305 w 1291085"/>
                <a:gd name="connsiteY1" fmla="*/ 218168 h 581253"/>
                <a:gd name="connsiteX2" fmla="*/ 1291084 w 1291085"/>
                <a:gd name="connsiteY2" fmla="*/ 8843 h 581253"/>
                <a:gd name="connsiteX3" fmla="*/ 646495 w 1291085"/>
                <a:gd name="connsiteY3" fmla="*/ 581253 h 581253"/>
                <a:gd name="connsiteX4" fmla="*/ 1 w 1291085"/>
                <a:gd name="connsiteY4" fmla="*/ 37531 h 581253"/>
                <a:gd name="connsiteX0" fmla="*/ 2 w 1283466"/>
                <a:gd name="connsiteY0" fmla="*/ 8644 h 588225"/>
                <a:gd name="connsiteX1" fmla="*/ 642686 w 1283466"/>
                <a:gd name="connsiteY1" fmla="*/ 225140 h 588225"/>
                <a:gd name="connsiteX2" fmla="*/ 1283465 w 1283466"/>
                <a:gd name="connsiteY2" fmla="*/ 15815 h 588225"/>
                <a:gd name="connsiteX3" fmla="*/ 638876 w 1283466"/>
                <a:gd name="connsiteY3" fmla="*/ 588225 h 588225"/>
                <a:gd name="connsiteX4" fmla="*/ 2 w 1283466"/>
                <a:gd name="connsiteY4" fmla="*/ 8644 h 588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3466" h="588225">
                  <a:moveTo>
                    <a:pt x="2" y="8644"/>
                  </a:moveTo>
                  <a:cubicBezTo>
                    <a:pt x="637" y="-51870"/>
                    <a:pt x="290898" y="225140"/>
                    <a:pt x="642686" y="225140"/>
                  </a:cubicBezTo>
                  <a:cubicBezTo>
                    <a:pt x="994474" y="225140"/>
                    <a:pt x="1284100" y="-44699"/>
                    <a:pt x="1283465" y="15815"/>
                  </a:cubicBezTo>
                  <a:cubicBezTo>
                    <a:pt x="1282830" y="76329"/>
                    <a:pt x="990664" y="588225"/>
                    <a:pt x="638876" y="588225"/>
                  </a:cubicBezTo>
                  <a:cubicBezTo>
                    <a:pt x="287088" y="588225"/>
                    <a:pt x="-633" y="69158"/>
                    <a:pt x="2" y="864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2051" name="円/楕円 2050"/>
            <p:cNvSpPr/>
            <p:nvPr/>
          </p:nvSpPr>
          <p:spPr bwMode="auto">
            <a:xfrm>
              <a:off x="4887140" y="2844979"/>
              <a:ext cx="119100" cy="119100"/>
            </a:xfrm>
            <a:prstGeom prst="ellipse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grpSp>
          <p:nvGrpSpPr>
            <p:cNvPr id="10" name="グループ化 9"/>
            <p:cNvGrpSpPr/>
            <p:nvPr/>
          </p:nvGrpSpPr>
          <p:grpSpPr>
            <a:xfrm rot="20438021">
              <a:off x="4426534" y="3352469"/>
              <a:ext cx="386332" cy="489668"/>
              <a:chOff x="4331596" y="3279360"/>
              <a:chExt cx="386332" cy="489668"/>
            </a:xfrm>
          </p:grpSpPr>
          <p:sp>
            <p:nvSpPr>
              <p:cNvPr id="2078" name="AutoShape 27"/>
              <p:cNvSpPr>
                <a:spLocks noChangeArrowheads="1"/>
              </p:cNvSpPr>
              <p:nvPr/>
            </p:nvSpPr>
            <p:spPr bwMode="auto">
              <a:xfrm rot="2380759" flipV="1">
                <a:off x="4449047" y="3279360"/>
                <a:ext cx="268881" cy="397488"/>
              </a:xfrm>
              <a:custGeom>
                <a:avLst/>
                <a:gdLst>
                  <a:gd name="T0" fmla="*/ 284 w 21600"/>
                  <a:gd name="T1" fmla="*/ 318 h 21600"/>
                  <a:gd name="T2" fmla="*/ 159 w 21600"/>
                  <a:gd name="T3" fmla="*/ 635 h 21600"/>
                  <a:gd name="T4" fmla="*/ 34 w 21600"/>
                  <a:gd name="T5" fmla="*/ 318 h 21600"/>
                  <a:gd name="T6" fmla="*/ 159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143 w 21600"/>
                  <a:gd name="T13" fmla="*/ 4150 h 21600"/>
                  <a:gd name="T14" fmla="*/ 17457 w 21600"/>
                  <a:gd name="T15" fmla="*/ 17450 h 21600"/>
                  <a:gd name="connsiteX0" fmla="*/ 0 w 21600"/>
                  <a:gd name="connsiteY0" fmla="*/ 0 h 21600"/>
                  <a:gd name="connsiteX1" fmla="*/ 2330 w 21600"/>
                  <a:gd name="connsiteY1" fmla="*/ 11053 h 21600"/>
                  <a:gd name="connsiteX2" fmla="*/ 4686 w 21600"/>
                  <a:gd name="connsiteY2" fmla="*/ 21600 h 21600"/>
                  <a:gd name="connsiteX3" fmla="*/ 16914 w 21600"/>
                  <a:gd name="connsiteY3" fmla="*/ 21600 h 21600"/>
                  <a:gd name="connsiteX4" fmla="*/ 21600 w 21600"/>
                  <a:gd name="connsiteY4" fmla="*/ 0 h 21600"/>
                  <a:gd name="connsiteX5" fmla="*/ 0 w 21600"/>
                  <a:gd name="connsiteY5" fmla="*/ 0 h 21600"/>
                  <a:gd name="connsiteX0" fmla="*/ 0 w 21600"/>
                  <a:gd name="connsiteY0" fmla="*/ 0 h 21600"/>
                  <a:gd name="connsiteX1" fmla="*/ 2330 w 21600"/>
                  <a:gd name="connsiteY1" fmla="*/ 11053 h 21600"/>
                  <a:gd name="connsiteX2" fmla="*/ 4686 w 21600"/>
                  <a:gd name="connsiteY2" fmla="*/ 21600 h 21600"/>
                  <a:gd name="connsiteX3" fmla="*/ 16914 w 21600"/>
                  <a:gd name="connsiteY3" fmla="*/ 21600 h 21600"/>
                  <a:gd name="connsiteX4" fmla="*/ 19217 w 21600"/>
                  <a:gd name="connsiteY4" fmla="*/ 9343 h 21600"/>
                  <a:gd name="connsiteX5" fmla="*/ 21600 w 21600"/>
                  <a:gd name="connsiteY5" fmla="*/ 0 h 21600"/>
                  <a:gd name="connsiteX6" fmla="*/ 0 w 21600"/>
                  <a:gd name="connsiteY6" fmla="*/ 0 h 21600"/>
                  <a:gd name="connsiteX0" fmla="*/ 0 w 35893"/>
                  <a:gd name="connsiteY0" fmla="*/ 0 h 21600"/>
                  <a:gd name="connsiteX1" fmla="*/ 2330 w 35893"/>
                  <a:gd name="connsiteY1" fmla="*/ 11053 h 21600"/>
                  <a:gd name="connsiteX2" fmla="*/ 4686 w 35893"/>
                  <a:gd name="connsiteY2" fmla="*/ 21600 h 21600"/>
                  <a:gd name="connsiteX3" fmla="*/ 35893 w 35893"/>
                  <a:gd name="connsiteY3" fmla="*/ 21375 h 21600"/>
                  <a:gd name="connsiteX4" fmla="*/ 19217 w 35893"/>
                  <a:gd name="connsiteY4" fmla="*/ 9343 h 21600"/>
                  <a:gd name="connsiteX5" fmla="*/ 21600 w 35893"/>
                  <a:gd name="connsiteY5" fmla="*/ 0 h 21600"/>
                  <a:gd name="connsiteX6" fmla="*/ 0 w 35893"/>
                  <a:gd name="connsiteY6" fmla="*/ 0 h 21600"/>
                  <a:gd name="connsiteX0" fmla="*/ 0 w 35893"/>
                  <a:gd name="connsiteY0" fmla="*/ 0 h 23372"/>
                  <a:gd name="connsiteX1" fmla="*/ 2330 w 35893"/>
                  <a:gd name="connsiteY1" fmla="*/ 11053 h 23372"/>
                  <a:gd name="connsiteX2" fmla="*/ 29554 w 35893"/>
                  <a:gd name="connsiteY2" fmla="*/ 23372 h 23372"/>
                  <a:gd name="connsiteX3" fmla="*/ 35893 w 35893"/>
                  <a:gd name="connsiteY3" fmla="*/ 21375 h 23372"/>
                  <a:gd name="connsiteX4" fmla="*/ 19217 w 35893"/>
                  <a:gd name="connsiteY4" fmla="*/ 9343 h 23372"/>
                  <a:gd name="connsiteX5" fmla="*/ 21600 w 35893"/>
                  <a:gd name="connsiteY5" fmla="*/ 0 h 23372"/>
                  <a:gd name="connsiteX6" fmla="*/ 0 w 35893"/>
                  <a:gd name="connsiteY6" fmla="*/ 0 h 23372"/>
                  <a:gd name="connsiteX0" fmla="*/ 0 w 35893"/>
                  <a:gd name="connsiteY0" fmla="*/ 0 h 23372"/>
                  <a:gd name="connsiteX1" fmla="*/ 2330 w 35893"/>
                  <a:gd name="connsiteY1" fmla="*/ 11053 h 23372"/>
                  <a:gd name="connsiteX2" fmla="*/ 29554 w 35893"/>
                  <a:gd name="connsiteY2" fmla="*/ 23372 h 23372"/>
                  <a:gd name="connsiteX3" fmla="*/ 35893 w 35893"/>
                  <a:gd name="connsiteY3" fmla="*/ 21375 h 23372"/>
                  <a:gd name="connsiteX4" fmla="*/ 19217 w 35893"/>
                  <a:gd name="connsiteY4" fmla="*/ 9343 h 23372"/>
                  <a:gd name="connsiteX5" fmla="*/ 21600 w 35893"/>
                  <a:gd name="connsiteY5" fmla="*/ 0 h 23372"/>
                  <a:gd name="connsiteX6" fmla="*/ 0 w 35893"/>
                  <a:gd name="connsiteY6" fmla="*/ 0 h 23372"/>
                  <a:gd name="connsiteX0" fmla="*/ 448 w 36341"/>
                  <a:gd name="connsiteY0" fmla="*/ 0 h 23372"/>
                  <a:gd name="connsiteX1" fmla="*/ 2778 w 36341"/>
                  <a:gd name="connsiteY1" fmla="*/ 11053 h 23372"/>
                  <a:gd name="connsiteX2" fmla="*/ 30002 w 36341"/>
                  <a:gd name="connsiteY2" fmla="*/ 23372 h 23372"/>
                  <a:gd name="connsiteX3" fmla="*/ 36341 w 36341"/>
                  <a:gd name="connsiteY3" fmla="*/ 21375 h 23372"/>
                  <a:gd name="connsiteX4" fmla="*/ 19665 w 36341"/>
                  <a:gd name="connsiteY4" fmla="*/ 9343 h 23372"/>
                  <a:gd name="connsiteX5" fmla="*/ 22048 w 36341"/>
                  <a:gd name="connsiteY5" fmla="*/ 0 h 23372"/>
                  <a:gd name="connsiteX6" fmla="*/ 448 w 36341"/>
                  <a:gd name="connsiteY6" fmla="*/ 0 h 23372"/>
                  <a:gd name="connsiteX0" fmla="*/ 0 w 35893"/>
                  <a:gd name="connsiteY0" fmla="*/ 0 h 23372"/>
                  <a:gd name="connsiteX1" fmla="*/ 3510 w 35893"/>
                  <a:gd name="connsiteY1" fmla="*/ 12568 h 23372"/>
                  <a:gd name="connsiteX2" fmla="*/ 29554 w 35893"/>
                  <a:gd name="connsiteY2" fmla="*/ 23372 h 23372"/>
                  <a:gd name="connsiteX3" fmla="*/ 35893 w 35893"/>
                  <a:gd name="connsiteY3" fmla="*/ 21375 h 23372"/>
                  <a:gd name="connsiteX4" fmla="*/ 19217 w 35893"/>
                  <a:gd name="connsiteY4" fmla="*/ 9343 h 23372"/>
                  <a:gd name="connsiteX5" fmla="*/ 21600 w 35893"/>
                  <a:gd name="connsiteY5" fmla="*/ 0 h 23372"/>
                  <a:gd name="connsiteX6" fmla="*/ 0 w 35893"/>
                  <a:gd name="connsiteY6" fmla="*/ 0 h 23372"/>
                  <a:gd name="connsiteX0" fmla="*/ 0 w 35893"/>
                  <a:gd name="connsiteY0" fmla="*/ 0 h 23372"/>
                  <a:gd name="connsiteX1" fmla="*/ 3510 w 35893"/>
                  <a:gd name="connsiteY1" fmla="*/ 12568 h 23372"/>
                  <a:gd name="connsiteX2" fmla="*/ 29554 w 35893"/>
                  <a:gd name="connsiteY2" fmla="*/ 23372 h 23372"/>
                  <a:gd name="connsiteX3" fmla="*/ 35893 w 35893"/>
                  <a:gd name="connsiteY3" fmla="*/ 21375 h 23372"/>
                  <a:gd name="connsiteX4" fmla="*/ 19217 w 35893"/>
                  <a:gd name="connsiteY4" fmla="*/ 9343 h 23372"/>
                  <a:gd name="connsiteX5" fmla="*/ 21600 w 35893"/>
                  <a:gd name="connsiteY5" fmla="*/ 0 h 23372"/>
                  <a:gd name="connsiteX6" fmla="*/ 0 w 35893"/>
                  <a:gd name="connsiteY6" fmla="*/ 0 h 23372"/>
                  <a:gd name="connsiteX0" fmla="*/ 0 w 35893"/>
                  <a:gd name="connsiteY0" fmla="*/ 0 h 23372"/>
                  <a:gd name="connsiteX1" fmla="*/ 3510 w 35893"/>
                  <a:gd name="connsiteY1" fmla="*/ 12568 h 23372"/>
                  <a:gd name="connsiteX2" fmla="*/ 29554 w 35893"/>
                  <a:gd name="connsiteY2" fmla="*/ 23372 h 23372"/>
                  <a:gd name="connsiteX3" fmla="*/ 35893 w 35893"/>
                  <a:gd name="connsiteY3" fmla="*/ 21375 h 23372"/>
                  <a:gd name="connsiteX4" fmla="*/ 15723 w 35893"/>
                  <a:gd name="connsiteY4" fmla="*/ 10091 h 23372"/>
                  <a:gd name="connsiteX5" fmla="*/ 21600 w 35893"/>
                  <a:gd name="connsiteY5" fmla="*/ 0 h 23372"/>
                  <a:gd name="connsiteX6" fmla="*/ 0 w 35893"/>
                  <a:gd name="connsiteY6" fmla="*/ 0 h 23372"/>
                  <a:gd name="connsiteX0" fmla="*/ 0 w 35893"/>
                  <a:gd name="connsiteY0" fmla="*/ 0 h 23372"/>
                  <a:gd name="connsiteX1" fmla="*/ 3510 w 35893"/>
                  <a:gd name="connsiteY1" fmla="*/ 12568 h 23372"/>
                  <a:gd name="connsiteX2" fmla="*/ 29554 w 35893"/>
                  <a:gd name="connsiteY2" fmla="*/ 23372 h 23372"/>
                  <a:gd name="connsiteX3" fmla="*/ 35893 w 35893"/>
                  <a:gd name="connsiteY3" fmla="*/ 21375 h 23372"/>
                  <a:gd name="connsiteX4" fmla="*/ 15723 w 35893"/>
                  <a:gd name="connsiteY4" fmla="*/ 10091 h 23372"/>
                  <a:gd name="connsiteX5" fmla="*/ 21600 w 35893"/>
                  <a:gd name="connsiteY5" fmla="*/ 0 h 23372"/>
                  <a:gd name="connsiteX6" fmla="*/ 0 w 35893"/>
                  <a:gd name="connsiteY6" fmla="*/ 0 h 23372"/>
                  <a:gd name="connsiteX0" fmla="*/ 0 w 35893"/>
                  <a:gd name="connsiteY0" fmla="*/ 0 h 23372"/>
                  <a:gd name="connsiteX1" fmla="*/ 3510 w 35893"/>
                  <a:gd name="connsiteY1" fmla="*/ 12568 h 23372"/>
                  <a:gd name="connsiteX2" fmla="*/ 29554 w 35893"/>
                  <a:gd name="connsiteY2" fmla="*/ 23372 h 23372"/>
                  <a:gd name="connsiteX3" fmla="*/ 35893 w 35893"/>
                  <a:gd name="connsiteY3" fmla="*/ 21375 h 23372"/>
                  <a:gd name="connsiteX4" fmla="*/ 15723 w 35893"/>
                  <a:gd name="connsiteY4" fmla="*/ 10091 h 23372"/>
                  <a:gd name="connsiteX5" fmla="*/ 21600 w 35893"/>
                  <a:gd name="connsiteY5" fmla="*/ 0 h 23372"/>
                  <a:gd name="connsiteX6" fmla="*/ 0 w 35893"/>
                  <a:gd name="connsiteY6" fmla="*/ 0 h 23372"/>
                  <a:gd name="connsiteX0" fmla="*/ 1826 w 34522"/>
                  <a:gd name="connsiteY0" fmla="*/ 0 h 26497"/>
                  <a:gd name="connsiteX1" fmla="*/ 2139 w 34522"/>
                  <a:gd name="connsiteY1" fmla="*/ 15693 h 26497"/>
                  <a:gd name="connsiteX2" fmla="*/ 28183 w 34522"/>
                  <a:gd name="connsiteY2" fmla="*/ 26497 h 26497"/>
                  <a:gd name="connsiteX3" fmla="*/ 34522 w 34522"/>
                  <a:gd name="connsiteY3" fmla="*/ 24500 h 26497"/>
                  <a:gd name="connsiteX4" fmla="*/ 14352 w 34522"/>
                  <a:gd name="connsiteY4" fmla="*/ 13216 h 26497"/>
                  <a:gd name="connsiteX5" fmla="*/ 20229 w 34522"/>
                  <a:gd name="connsiteY5" fmla="*/ 3125 h 26497"/>
                  <a:gd name="connsiteX6" fmla="*/ 1826 w 34522"/>
                  <a:gd name="connsiteY6" fmla="*/ 0 h 26497"/>
                  <a:gd name="connsiteX0" fmla="*/ 3057 w 35753"/>
                  <a:gd name="connsiteY0" fmla="*/ 0 h 26497"/>
                  <a:gd name="connsiteX1" fmla="*/ 3370 w 35753"/>
                  <a:gd name="connsiteY1" fmla="*/ 15693 h 26497"/>
                  <a:gd name="connsiteX2" fmla="*/ 29414 w 35753"/>
                  <a:gd name="connsiteY2" fmla="*/ 26497 h 26497"/>
                  <a:gd name="connsiteX3" fmla="*/ 35753 w 35753"/>
                  <a:gd name="connsiteY3" fmla="*/ 24500 h 26497"/>
                  <a:gd name="connsiteX4" fmla="*/ 15583 w 35753"/>
                  <a:gd name="connsiteY4" fmla="*/ 13216 h 26497"/>
                  <a:gd name="connsiteX5" fmla="*/ 21460 w 35753"/>
                  <a:gd name="connsiteY5" fmla="*/ 3125 h 26497"/>
                  <a:gd name="connsiteX6" fmla="*/ 3057 w 35753"/>
                  <a:gd name="connsiteY6" fmla="*/ 0 h 26497"/>
                  <a:gd name="connsiteX0" fmla="*/ 3057 w 35753"/>
                  <a:gd name="connsiteY0" fmla="*/ 0 h 26497"/>
                  <a:gd name="connsiteX1" fmla="*/ 3370 w 35753"/>
                  <a:gd name="connsiteY1" fmla="*/ 15693 h 26497"/>
                  <a:gd name="connsiteX2" fmla="*/ 29414 w 35753"/>
                  <a:gd name="connsiteY2" fmla="*/ 26497 h 26497"/>
                  <a:gd name="connsiteX3" fmla="*/ 35753 w 35753"/>
                  <a:gd name="connsiteY3" fmla="*/ 24500 h 26497"/>
                  <a:gd name="connsiteX4" fmla="*/ 15583 w 35753"/>
                  <a:gd name="connsiteY4" fmla="*/ 13216 h 26497"/>
                  <a:gd name="connsiteX5" fmla="*/ 22240 w 35753"/>
                  <a:gd name="connsiteY5" fmla="*/ 3449 h 26497"/>
                  <a:gd name="connsiteX6" fmla="*/ 3057 w 35753"/>
                  <a:gd name="connsiteY6" fmla="*/ 0 h 26497"/>
                  <a:gd name="connsiteX0" fmla="*/ 3057 w 35753"/>
                  <a:gd name="connsiteY0" fmla="*/ 0 h 26497"/>
                  <a:gd name="connsiteX1" fmla="*/ 3370 w 35753"/>
                  <a:gd name="connsiteY1" fmla="*/ 15693 h 26497"/>
                  <a:gd name="connsiteX2" fmla="*/ 29414 w 35753"/>
                  <a:gd name="connsiteY2" fmla="*/ 26497 h 26497"/>
                  <a:gd name="connsiteX3" fmla="*/ 35753 w 35753"/>
                  <a:gd name="connsiteY3" fmla="*/ 24500 h 26497"/>
                  <a:gd name="connsiteX4" fmla="*/ 15583 w 35753"/>
                  <a:gd name="connsiteY4" fmla="*/ 13216 h 26497"/>
                  <a:gd name="connsiteX5" fmla="*/ 22240 w 35753"/>
                  <a:gd name="connsiteY5" fmla="*/ 3449 h 26497"/>
                  <a:gd name="connsiteX6" fmla="*/ 3057 w 35753"/>
                  <a:gd name="connsiteY6" fmla="*/ 0 h 26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5753" h="26497">
                    <a:moveTo>
                      <a:pt x="3057" y="0"/>
                    </a:moveTo>
                    <a:cubicBezTo>
                      <a:pt x="-480" y="3705"/>
                      <a:pt x="-1643" y="11369"/>
                      <a:pt x="3370" y="15693"/>
                    </a:cubicBezTo>
                    <a:cubicBezTo>
                      <a:pt x="8296" y="19588"/>
                      <a:pt x="23820" y="24777"/>
                      <a:pt x="29414" y="26497"/>
                    </a:cubicBezTo>
                    <a:lnTo>
                      <a:pt x="35753" y="24500"/>
                    </a:lnTo>
                    <a:cubicBezTo>
                      <a:pt x="29030" y="20739"/>
                      <a:pt x="17876" y="17014"/>
                      <a:pt x="15583" y="13216"/>
                    </a:cubicBezTo>
                    <a:cubicBezTo>
                      <a:pt x="16318" y="9645"/>
                      <a:pt x="18593" y="6696"/>
                      <a:pt x="22240" y="3449"/>
                    </a:cubicBezTo>
                    <a:lnTo>
                      <a:pt x="3057" y="0"/>
                    </a:lnTo>
                    <a:close/>
                  </a:path>
                </a:pathLst>
              </a:cu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079" name="Group 18"/>
              <p:cNvGrpSpPr>
                <a:grpSpLocks/>
              </p:cNvGrpSpPr>
              <p:nvPr/>
            </p:nvGrpSpPr>
            <p:grpSpPr bwMode="auto">
              <a:xfrm rot="1144742">
                <a:off x="4331596" y="3527156"/>
                <a:ext cx="175214" cy="241872"/>
                <a:chOff x="2612" y="1933"/>
                <a:chExt cx="343" cy="474"/>
              </a:xfrm>
            </p:grpSpPr>
            <p:grpSp>
              <p:nvGrpSpPr>
                <p:cNvPr id="2080" name="Group 19"/>
                <p:cNvGrpSpPr>
                  <a:grpSpLocks/>
                </p:cNvGrpSpPr>
                <p:nvPr/>
              </p:nvGrpSpPr>
              <p:grpSpPr bwMode="auto">
                <a:xfrm>
                  <a:off x="2617" y="2038"/>
                  <a:ext cx="338" cy="369"/>
                  <a:chOff x="3802" y="1569"/>
                  <a:chExt cx="539" cy="589"/>
                </a:xfrm>
              </p:grpSpPr>
              <p:sp>
                <p:nvSpPr>
                  <p:cNvPr id="2083" name="AutoShape 20"/>
                  <p:cNvSpPr>
                    <a:spLocks noChangeArrowheads="1"/>
                  </p:cNvSpPr>
                  <p:nvPr/>
                </p:nvSpPr>
                <p:spPr bwMode="auto">
                  <a:xfrm rot="19800000">
                    <a:off x="4109" y="1690"/>
                    <a:ext cx="232" cy="27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2084" name="AutoShape 21"/>
                  <p:cNvSpPr>
                    <a:spLocks noChangeArrowheads="1"/>
                  </p:cNvSpPr>
                  <p:nvPr/>
                </p:nvSpPr>
                <p:spPr bwMode="auto">
                  <a:xfrm>
                    <a:off x="3802" y="1569"/>
                    <a:ext cx="499" cy="58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  <p:sp>
              <p:nvSpPr>
                <p:cNvPr id="2081" name="AutoShape 28"/>
                <p:cNvSpPr>
                  <a:spLocks noChangeArrowheads="1"/>
                </p:cNvSpPr>
                <p:nvPr/>
              </p:nvSpPr>
              <p:spPr bwMode="auto">
                <a:xfrm>
                  <a:off x="2612" y="1933"/>
                  <a:ext cx="336" cy="182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082" name="Oval 30"/>
                <p:cNvSpPr>
                  <a:spLocks noChangeArrowheads="1"/>
                </p:cNvSpPr>
                <p:nvPr/>
              </p:nvSpPr>
              <p:spPr bwMode="auto">
                <a:xfrm>
                  <a:off x="2663" y="1981"/>
                  <a:ext cx="44" cy="84"/>
                </a:xfrm>
                <a:prstGeom prst="ellipse">
                  <a:avLst/>
                </a:pr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</p:grpSp>
        <p:grpSp>
          <p:nvGrpSpPr>
            <p:cNvPr id="2085" name="グループ化 2084"/>
            <p:cNvGrpSpPr/>
            <p:nvPr/>
          </p:nvGrpSpPr>
          <p:grpSpPr>
            <a:xfrm rot="1161979" flipH="1">
              <a:off x="5103039" y="3352468"/>
              <a:ext cx="386332" cy="489668"/>
              <a:chOff x="4331596" y="3279360"/>
              <a:chExt cx="386332" cy="489668"/>
            </a:xfrm>
          </p:grpSpPr>
          <p:sp>
            <p:nvSpPr>
              <p:cNvPr id="2086" name="AutoShape 27"/>
              <p:cNvSpPr>
                <a:spLocks noChangeArrowheads="1"/>
              </p:cNvSpPr>
              <p:nvPr/>
            </p:nvSpPr>
            <p:spPr bwMode="auto">
              <a:xfrm rot="2380759" flipV="1">
                <a:off x="4449047" y="3279360"/>
                <a:ext cx="268881" cy="397488"/>
              </a:xfrm>
              <a:custGeom>
                <a:avLst/>
                <a:gdLst>
                  <a:gd name="T0" fmla="*/ 284 w 21600"/>
                  <a:gd name="T1" fmla="*/ 318 h 21600"/>
                  <a:gd name="T2" fmla="*/ 159 w 21600"/>
                  <a:gd name="T3" fmla="*/ 635 h 21600"/>
                  <a:gd name="T4" fmla="*/ 34 w 21600"/>
                  <a:gd name="T5" fmla="*/ 318 h 21600"/>
                  <a:gd name="T6" fmla="*/ 159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143 w 21600"/>
                  <a:gd name="T13" fmla="*/ 4150 h 21600"/>
                  <a:gd name="T14" fmla="*/ 17457 w 21600"/>
                  <a:gd name="T15" fmla="*/ 17450 h 21600"/>
                  <a:gd name="connsiteX0" fmla="*/ 0 w 21600"/>
                  <a:gd name="connsiteY0" fmla="*/ 0 h 21600"/>
                  <a:gd name="connsiteX1" fmla="*/ 2330 w 21600"/>
                  <a:gd name="connsiteY1" fmla="*/ 11053 h 21600"/>
                  <a:gd name="connsiteX2" fmla="*/ 4686 w 21600"/>
                  <a:gd name="connsiteY2" fmla="*/ 21600 h 21600"/>
                  <a:gd name="connsiteX3" fmla="*/ 16914 w 21600"/>
                  <a:gd name="connsiteY3" fmla="*/ 21600 h 21600"/>
                  <a:gd name="connsiteX4" fmla="*/ 21600 w 21600"/>
                  <a:gd name="connsiteY4" fmla="*/ 0 h 21600"/>
                  <a:gd name="connsiteX5" fmla="*/ 0 w 21600"/>
                  <a:gd name="connsiteY5" fmla="*/ 0 h 21600"/>
                  <a:gd name="connsiteX0" fmla="*/ 0 w 21600"/>
                  <a:gd name="connsiteY0" fmla="*/ 0 h 21600"/>
                  <a:gd name="connsiteX1" fmla="*/ 2330 w 21600"/>
                  <a:gd name="connsiteY1" fmla="*/ 11053 h 21600"/>
                  <a:gd name="connsiteX2" fmla="*/ 4686 w 21600"/>
                  <a:gd name="connsiteY2" fmla="*/ 21600 h 21600"/>
                  <a:gd name="connsiteX3" fmla="*/ 16914 w 21600"/>
                  <a:gd name="connsiteY3" fmla="*/ 21600 h 21600"/>
                  <a:gd name="connsiteX4" fmla="*/ 19217 w 21600"/>
                  <a:gd name="connsiteY4" fmla="*/ 9343 h 21600"/>
                  <a:gd name="connsiteX5" fmla="*/ 21600 w 21600"/>
                  <a:gd name="connsiteY5" fmla="*/ 0 h 21600"/>
                  <a:gd name="connsiteX6" fmla="*/ 0 w 21600"/>
                  <a:gd name="connsiteY6" fmla="*/ 0 h 21600"/>
                  <a:gd name="connsiteX0" fmla="*/ 0 w 35893"/>
                  <a:gd name="connsiteY0" fmla="*/ 0 h 21600"/>
                  <a:gd name="connsiteX1" fmla="*/ 2330 w 35893"/>
                  <a:gd name="connsiteY1" fmla="*/ 11053 h 21600"/>
                  <a:gd name="connsiteX2" fmla="*/ 4686 w 35893"/>
                  <a:gd name="connsiteY2" fmla="*/ 21600 h 21600"/>
                  <a:gd name="connsiteX3" fmla="*/ 35893 w 35893"/>
                  <a:gd name="connsiteY3" fmla="*/ 21375 h 21600"/>
                  <a:gd name="connsiteX4" fmla="*/ 19217 w 35893"/>
                  <a:gd name="connsiteY4" fmla="*/ 9343 h 21600"/>
                  <a:gd name="connsiteX5" fmla="*/ 21600 w 35893"/>
                  <a:gd name="connsiteY5" fmla="*/ 0 h 21600"/>
                  <a:gd name="connsiteX6" fmla="*/ 0 w 35893"/>
                  <a:gd name="connsiteY6" fmla="*/ 0 h 21600"/>
                  <a:gd name="connsiteX0" fmla="*/ 0 w 35893"/>
                  <a:gd name="connsiteY0" fmla="*/ 0 h 23372"/>
                  <a:gd name="connsiteX1" fmla="*/ 2330 w 35893"/>
                  <a:gd name="connsiteY1" fmla="*/ 11053 h 23372"/>
                  <a:gd name="connsiteX2" fmla="*/ 29554 w 35893"/>
                  <a:gd name="connsiteY2" fmla="*/ 23372 h 23372"/>
                  <a:gd name="connsiteX3" fmla="*/ 35893 w 35893"/>
                  <a:gd name="connsiteY3" fmla="*/ 21375 h 23372"/>
                  <a:gd name="connsiteX4" fmla="*/ 19217 w 35893"/>
                  <a:gd name="connsiteY4" fmla="*/ 9343 h 23372"/>
                  <a:gd name="connsiteX5" fmla="*/ 21600 w 35893"/>
                  <a:gd name="connsiteY5" fmla="*/ 0 h 23372"/>
                  <a:gd name="connsiteX6" fmla="*/ 0 w 35893"/>
                  <a:gd name="connsiteY6" fmla="*/ 0 h 23372"/>
                  <a:gd name="connsiteX0" fmla="*/ 0 w 35893"/>
                  <a:gd name="connsiteY0" fmla="*/ 0 h 23372"/>
                  <a:gd name="connsiteX1" fmla="*/ 2330 w 35893"/>
                  <a:gd name="connsiteY1" fmla="*/ 11053 h 23372"/>
                  <a:gd name="connsiteX2" fmla="*/ 29554 w 35893"/>
                  <a:gd name="connsiteY2" fmla="*/ 23372 h 23372"/>
                  <a:gd name="connsiteX3" fmla="*/ 35893 w 35893"/>
                  <a:gd name="connsiteY3" fmla="*/ 21375 h 23372"/>
                  <a:gd name="connsiteX4" fmla="*/ 19217 w 35893"/>
                  <a:gd name="connsiteY4" fmla="*/ 9343 h 23372"/>
                  <a:gd name="connsiteX5" fmla="*/ 21600 w 35893"/>
                  <a:gd name="connsiteY5" fmla="*/ 0 h 23372"/>
                  <a:gd name="connsiteX6" fmla="*/ 0 w 35893"/>
                  <a:gd name="connsiteY6" fmla="*/ 0 h 23372"/>
                  <a:gd name="connsiteX0" fmla="*/ 448 w 36341"/>
                  <a:gd name="connsiteY0" fmla="*/ 0 h 23372"/>
                  <a:gd name="connsiteX1" fmla="*/ 2778 w 36341"/>
                  <a:gd name="connsiteY1" fmla="*/ 11053 h 23372"/>
                  <a:gd name="connsiteX2" fmla="*/ 30002 w 36341"/>
                  <a:gd name="connsiteY2" fmla="*/ 23372 h 23372"/>
                  <a:gd name="connsiteX3" fmla="*/ 36341 w 36341"/>
                  <a:gd name="connsiteY3" fmla="*/ 21375 h 23372"/>
                  <a:gd name="connsiteX4" fmla="*/ 19665 w 36341"/>
                  <a:gd name="connsiteY4" fmla="*/ 9343 h 23372"/>
                  <a:gd name="connsiteX5" fmla="*/ 22048 w 36341"/>
                  <a:gd name="connsiteY5" fmla="*/ 0 h 23372"/>
                  <a:gd name="connsiteX6" fmla="*/ 448 w 36341"/>
                  <a:gd name="connsiteY6" fmla="*/ 0 h 23372"/>
                  <a:gd name="connsiteX0" fmla="*/ 0 w 35893"/>
                  <a:gd name="connsiteY0" fmla="*/ 0 h 23372"/>
                  <a:gd name="connsiteX1" fmla="*/ 3510 w 35893"/>
                  <a:gd name="connsiteY1" fmla="*/ 12568 h 23372"/>
                  <a:gd name="connsiteX2" fmla="*/ 29554 w 35893"/>
                  <a:gd name="connsiteY2" fmla="*/ 23372 h 23372"/>
                  <a:gd name="connsiteX3" fmla="*/ 35893 w 35893"/>
                  <a:gd name="connsiteY3" fmla="*/ 21375 h 23372"/>
                  <a:gd name="connsiteX4" fmla="*/ 19217 w 35893"/>
                  <a:gd name="connsiteY4" fmla="*/ 9343 h 23372"/>
                  <a:gd name="connsiteX5" fmla="*/ 21600 w 35893"/>
                  <a:gd name="connsiteY5" fmla="*/ 0 h 23372"/>
                  <a:gd name="connsiteX6" fmla="*/ 0 w 35893"/>
                  <a:gd name="connsiteY6" fmla="*/ 0 h 23372"/>
                  <a:gd name="connsiteX0" fmla="*/ 0 w 35893"/>
                  <a:gd name="connsiteY0" fmla="*/ 0 h 23372"/>
                  <a:gd name="connsiteX1" fmla="*/ 3510 w 35893"/>
                  <a:gd name="connsiteY1" fmla="*/ 12568 h 23372"/>
                  <a:gd name="connsiteX2" fmla="*/ 29554 w 35893"/>
                  <a:gd name="connsiteY2" fmla="*/ 23372 h 23372"/>
                  <a:gd name="connsiteX3" fmla="*/ 35893 w 35893"/>
                  <a:gd name="connsiteY3" fmla="*/ 21375 h 23372"/>
                  <a:gd name="connsiteX4" fmla="*/ 19217 w 35893"/>
                  <a:gd name="connsiteY4" fmla="*/ 9343 h 23372"/>
                  <a:gd name="connsiteX5" fmla="*/ 21600 w 35893"/>
                  <a:gd name="connsiteY5" fmla="*/ 0 h 23372"/>
                  <a:gd name="connsiteX6" fmla="*/ 0 w 35893"/>
                  <a:gd name="connsiteY6" fmla="*/ 0 h 23372"/>
                  <a:gd name="connsiteX0" fmla="*/ 0 w 35893"/>
                  <a:gd name="connsiteY0" fmla="*/ 0 h 23372"/>
                  <a:gd name="connsiteX1" fmla="*/ 3510 w 35893"/>
                  <a:gd name="connsiteY1" fmla="*/ 12568 h 23372"/>
                  <a:gd name="connsiteX2" fmla="*/ 29554 w 35893"/>
                  <a:gd name="connsiteY2" fmla="*/ 23372 h 23372"/>
                  <a:gd name="connsiteX3" fmla="*/ 35893 w 35893"/>
                  <a:gd name="connsiteY3" fmla="*/ 21375 h 23372"/>
                  <a:gd name="connsiteX4" fmla="*/ 15723 w 35893"/>
                  <a:gd name="connsiteY4" fmla="*/ 10091 h 23372"/>
                  <a:gd name="connsiteX5" fmla="*/ 21600 w 35893"/>
                  <a:gd name="connsiteY5" fmla="*/ 0 h 23372"/>
                  <a:gd name="connsiteX6" fmla="*/ 0 w 35893"/>
                  <a:gd name="connsiteY6" fmla="*/ 0 h 23372"/>
                  <a:gd name="connsiteX0" fmla="*/ 0 w 35893"/>
                  <a:gd name="connsiteY0" fmla="*/ 0 h 23372"/>
                  <a:gd name="connsiteX1" fmla="*/ 3510 w 35893"/>
                  <a:gd name="connsiteY1" fmla="*/ 12568 h 23372"/>
                  <a:gd name="connsiteX2" fmla="*/ 29554 w 35893"/>
                  <a:gd name="connsiteY2" fmla="*/ 23372 h 23372"/>
                  <a:gd name="connsiteX3" fmla="*/ 35893 w 35893"/>
                  <a:gd name="connsiteY3" fmla="*/ 21375 h 23372"/>
                  <a:gd name="connsiteX4" fmla="*/ 15723 w 35893"/>
                  <a:gd name="connsiteY4" fmla="*/ 10091 h 23372"/>
                  <a:gd name="connsiteX5" fmla="*/ 21600 w 35893"/>
                  <a:gd name="connsiteY5" fmla="*/ 0 h 23372"/>
                  <a:gd name="connsiteX6" fmla="*/ 0 w 35893"/>
                  <a:gd name="connsiteY6" fmla="*/ 0 h 23372"/>
                  <a:gd name="connsiteX0" fmla="*/ 0 w 35893"/>
                  <a:gd name="connsiteY0" fmla="*/ 0 h 23372"/>
                  <a:gd name="connsiteX1" fmla="*/ 3510 w 35893"/>
                  <a:gd name="connsiteY1" fmla="*/ 12568 h 23372"/>
                  <a:gd name="connsiteX2" fmla="*/ 29554 w 35893"/>
                  <a:gd name="connsiteY2" fmla="*/ 23372 h 23372"/>
                  <a:gd name="connsiteX3" fmla="*/ 35893 w 35893"/>
                  <a:gd name="connsiteY3" fmla="*/ 21375 h 23372"/>
                  <a:gd name="connsiteX4" fmla="*/ 15723 w 35893"/>
                  <a:gd name="connsiteY4" fmla="*/ 10091 h 23372"/>
                  <a:gd name="connsiteX5" fmla="*/ 21600 w 35893"/>
                  <a:gd name="connsiteY5" fmla="*/ 0 h 23372"/>
                  <a:gd name="connsiteX6" fmla="*/ 0 w 35893"/>
                  <a:gd name="connsiteY6" fmla="*/ 0 h 23372"/>
                  <a:gd name="connsiteX0" fmla="*/ 1826 w 34522"/>
                  <a:gd name="connsiteY0" fmla="*/ 0 h 26497"/>
                  <a:gd name="connsiteX1" fmla="*/ 2139 w 34522"/>
                  <a:gd name="connsiteY1" fmla="*/ 15693 h 26497"/>
                  <a:gd name="connsiteX2" fmla="*/ 28183 w 34522"/>
                  <a:gd name="connsiteY2" fmla="*/ 26497 h 26497"/>
                  <a:gd name="connsiteX3" fmla="*/ 34522 w 34522"/>
                  <a:gd name="connsiteY3" fmla="*/ 24500 h 26497"/>
                  <a:gd name="connsiteX4" fmla="*/ 14352 w 34522"/>
                  <a:gd name="connsiteY4" fmla="*/ 13216 h 26497"/>
                  <a:gd name="connsiteX5" fmla="*/ 20229 w 34522"/>
                  <a:gd name="connsiteY5" fmla="*/ 3125 h 26497"/>
                  <a:gd name="connsiteX6" fmla="*/ 1826 w 34522"/>
                  <a:gd name="connsiteY6" fmla="*/ 0 h 26497"/>
                  <a:gd name="connsiteX0" fmla="*/ 3057 w 35753"/>
                  <a:gd name="connsiteY0" fmla="*/ 0 h 26497"/>
                  <a:gd name="connsiteX1" fmla="*/ 3370 w 35753"/>
                  <a:gd name="connsiteY1" fmla="*/ 15693 h 26497"/>
                  <a:gd name="connsiteX2" fmla="*/ 29414 w 35753"/>
                  <a:gd name="connsiteY2" fmla="*/ 26497 h 26497"/>
                  <a:gd name="connsiteX3" fmla="*/ 35753 w 35753"/>
                  <a:gd name="connsiteY3" fmla="*/ 24500 h 26497"/>
                  <a:gd name="connsiteX4" fmla="*/ 15583 w 35753"/>
                  <a:gd name="connsiteY4" fmla="*/ 13216 h 26497"/>
                  <a:gd name="connsiteX5" fmla="*/ 21460 w 35753"/>
                  <a:gd name="connsiteY5" fmla="*/ 3125 h 26497"/>
                  <a:gd name="connsiteX6" fmla="*/ 3057 w 35753"/>
                  <a:gd name="connsiteY6" fmla="*/ 0 h 26497"/>
                  <a:gd name="connsiteX0" fmla="*/ 3057 w 35753"/>
                  <a:gd name="connsiteY0" fmla="*/ 0 h 26497"/>
                  <a:gd name="connsiteX1" fmla="*/ 3370 w 35753"/>
                  <a:gd name="connsiteY1" fmla="*/ 15693 h 26497"/>
                  <a:gd name="connsiteX2" fmla="*/ 29414 w 35753"/>
                  <a:gd name="connsiteY2" fmla="*/ 26497 h 26497"/>
                  <a:gd name="connsiteX3" fmla="*/ 35753 w 35753"/>
                  <a:gd name="connsiteY3" fmla="*/ 24500 h 26497"/>
                  <a:gd name="connsiteX4" fmla="*/ 15583 w 35753"/>
                  <a:gd name="connsiteY4" fmla="*/ 13216 h 26497"/>
                  <a:gd name="connsiteX5" fmla="*/ 22240 w 35753"/>
                  <a:gd name="connsiteY5" fmla="*/ 3449 h 26497"/>
                  <a:gd name="connsiteX6" fmla="*/ 3057 w 35753"/>
                  <a:gd name="connsiteY6" fmla="*/ 0 h 26497"/>
                  <a:gd name="connsiteX0" fmla="*/ 3057 w 35753"/>
                  <a:gd name="connsiteY0" fmla="*/ 0 h 26497"/>
                  <a:gd name="connsiteX1" fmla="*/ 3370 w 35753"/>
                  <a:gd name="connsiteY1" fmla="*/ 15693 h 26497"/>
                  <a:gd name="connsiteX2" fmla="*/ 29414 w 35753"/>
                  <a:gd name="connsiteY2" fmla="*/ 26497 h 26497"/>
                  <a:gd name="connsiteX3" fmla="*/ 35753 w 35753"/>
                  <a:gd name="connsiteY3" fmla="*/ 24500 h 26497"/>
                  <a:gd name="connsiteX4" fmla="*/ 15583 w 35753"/>
                  <a:gd name="connsiteY4" fmla="*/ 13216 h 26497"/>
                  <a:gd name="connsiteX5" fmla="*/ 22240 w 35753"/>
                  <a:gd name="connsiteY5" fmla="*/ 3449 h 26497"/>
                  <a:gd name="connsiteX6" fmla="*/ 3057 w 35753"/>
                  <a:gd name="connsiteY6" fmla="*/ 0 h 26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5753" h="26497">
                    <a:moveTo>
                      <a:pt x="3057" y="0"/>
                    </a:moveTo>
                    <a:cubicBezTo>
                      <a:pt x="-480" y="3705"/>
                      <a:pt x="-1643" y="11369"/>
                      <a:pt x="3370" y="15693"/>
                    </a:cubicBezTo>
                    <a:cubicBezTo>
                      <a:pt x="8296" y="19588"/>
                      <a:pt x="23820" y="24777"/>
                      <a:pt x="29414" y="26497"/>
                    </a:cubicBezTo>
                    <a:lnTo>
                      <a:pt x="35753" y="24500"/>
                    </a:lnTo>
                    <a:cubicBezTo>
                      <a:pt x="29030" y="20739"/>
                      <a:pt x="17876" y="17014"/>
                      <a:pt x="15583" y="13216"/>
                    </a:cubicBezTo>
                    <a:cubicBezTo>
                      <a:pt x="16318" y="9645"/>
                      <a:pt x="18593" y="6696"/>
                      <a:pt x="22240" y="3449"/>
                    </a:cubicBezTo>
                    <a:lnTo>
                      <a:pt x="3057" y="0"/>
                    </a:lnTo>
                    <a:close/>
                  </a:path>
                </a:pathLst>
              </a:cu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087" name="Group 18"/>
              <p:cNvGrpSpPr>
                <a:grpSpLocks/>
              </p:cNvGrpSpPr>
              <p:nvPr/>
            </p:nvGrpSpPr>
            <p:grpSpPr bwMode="auto">
              <a:xfrm rot="1144742">
                <a:off x="4331596" y="3527156"/>
                <a:ext cx="175214" cy="241872"/>
                <a:chOff x="2612" y="1933"/>
                <a:chExt cx="343" cy="474"/>
              </a:xfrm>
            </p:grpSpPr>
            <p:grpSp>
              <p:nvGrpSpPr>
                <p:cNvPr id="2088" name="Group 19"/>
                <p:cNvGrpSpPr>
                  <a:grpSpLocks/>
                </p:cNvGrpSpPr>
                <p:nvPr/>
              </p:nvGrpSpPr>
              <p:grpSpPr bwMode="auto">
                <a:xfrm>
                  <a:off x="2617" y="2038"/>
                  <a:ext cx="338" cy="369"/>
                  <a:chOff x="3802" y="1569"/>
                  <a:chExt cx="539" cy="589"/>
                </a:xfrm>
              </p:grpSpPr>
              <p:sp>
                <p:nvSpPr>
                  <p:cNvPr id="2091" name="AutoShape 20"/>
                  <p:cNvSpPr>
                    <a:spLocks noChangeArrowheads="1"/>
                  </p:cNvSpPr>
                  <p:nvPr/>
                </p:nvSpPr>
                <p:spPr bwMode="auto">
                  <a:xfrm rot="19800000">
                    <a:off x="4109" y="1690"/>
                    <a:ext cx="232" cy="27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2092" name="AutoShape 21"/>
                  <p:cNvSpPr>
                    <a:spLocks noChangeArrowheads="1"/>
                  </p:cNvSpPr>
                  <p:nvPr/>
                </p:nvSpPr>
                <p:spPr bwMode="auto">
                  <a:xfrm>
                    <a:off x="3802" y="1569"/>
                    <a:ext cx="499" cy="58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  <p:sp>
              <p:nvSpPr>
                <p:cNvPr id="2089" name="AutoShape 28"/>
                <p:cNvSpPr>
                  <a:spLocks noChangeArrowheads="1"/>
                </p:cNvSpPr>
                <p:nvPr/>
              </p:nvSpPr>
              <p:spPr bwMode="auto">
                <a:xfrm>
                  <a:off x="2612" y="1933"/>
                  <a:ext cx="336" cy="182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090" name="Oval 30"/>
                <p:cNvSpPr>
                  <a:spLocks noChangeArrowheads="1"/>
                </p:cNvSpPr>
                <p:nvPr/>
              </p:nvSpPr>
              <p:spPr bwMode="auto">
                <a:xfrm>
                  <a:off x="2663" y="1981"/>
                  <a:ext cx="44" cy="84"/>
                </a:xfrm>
                <a:prstGeom prst="ellipse">
                  <a:avLst/>
                </a:pr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</p:grpSp>
        <p:sp>
          <p:nvSpPr>
            <p:cNvPr id="2093" name="角丸四角形 2092"/>
            <p:cNvSpPr/>
            <p:nvPr/>
          </p:nvSpPr>
          <p:spPr bwMode="auto">
            <a:xfrm rot="19814488">
              <a:off x="5163942" y="3342489"/>
              <a:ext cx="37928" cy="372496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</p:grpSp>
      <p:grpSp>
        <p:nvGrpSpPr>
          <p:cNvPr id="21" name="グループ化 20"/>
          <p:cNvGrpSpPr/>
          <p:nvPr/>
        </p:nvGrpSpPr>
        <p:grpSpPr>
          <a:xfrm>
            <a:off x="6353511" y="4732742"/>
            <a:ext cx="1044558" cy="1592930"/>
            <a:chOff x="6353511" y="4732742"/>
            <a:chExt cx="1044558" cy="1592930"/>
          </a:xfrm>
        </p:grpSpPr>
        <p:grpSp>
          <p:nvGrpSpPr>
            <p:cNvPr id="2157" name="Group 18"/>
            <p:cNvGrpSpPr>
              <a:grpSpLocks/>
            </p:cNvGrpSpPr>
            <p:nvPr/>
          </p:nvGrpSpPr>
          <p:grpSpPr bwMode="auto">
            <a:xfrm rot="8100000">
              <a:off x="6353511" y="4805344"/>
              <a:ext cx="246730" cy="672547"/>
              <a:chOff x="2465" y="1260"/>
              <a:chExt cx="483" cy="1318"/>
            </a:xfrm>
          </p:grpSpPr>
          <p:grpSp>
            <p:nvGrpSpPr>
              <p:cNvPr id="2192" name="Group 19"/>
              <p:cNvGrpSpPr>
                <a:grpSpLocks/>
              </p:cNvGrpSpPr>
              <p:nvPr/>
            </p:nvGrpSpPr>
            <p:grpSpPr bwMode="auto">
              <a:xfrm>
                <a:off x="2465" y="2038"/>
                <a:ext cx="464" cy="540"/>
                <a:chOff x="3559" y="1570"/>
                <a:chExt cx="740" cy="862"/>
              </a:xfrm>
            </p:grpSpPr>
            <p:sp>
              <p:nvSpPr>
                <p:cNvPr id="2197" name="AutoShape 20"/>
                <p:cNvSpPr>
                  <a:spLocks noChangeArrowheads="1"/>
                </p:cNvSpPr>
                <p:nvPr/>
              </p:nvSpPr>
              <p:spPr bwMode="auto">
                <a:xfrm rot="-1800000">
                  <a:off x="3559" y="1757"/>
                  <a:ext cx="440" cy="14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198" name="AutoShape 21"/>
                <p:cNvSpPr>
                  <a:spLocks noChangeArrowheads="1"/>
                </p:cNvSpPr>
                <p:nvPr/>
              </p:nvSpPr>
              <p:spPr bwMode="auto">
                <a:xfrm>
                  <a:off x="3800" y="1570"/>
                  <a:ext cx="499" cy="5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2199" name="Group 22"/>
                <p:cNvGrpSpPr>
                  <a:grpSpLocks/>
                </p:cNvGrpSpPr>
                <p:nvPr/>
              </p:nvGrpSpPr>
              <p:grpSpPr bwMode="auto">
                <a:xfrm>
                  <a:off x="3816" y="1766"/>
                  <a:ext cx="480" cy="666"/>
                  <a:chOff x="3846" y="1778"/>
                  <a:chExt cx="586" cy="720"/>
                </a:xfrm>
              </p:grpSpPr>
              <p:sp>
                <p:nvSpPr>
                  <p:cNvPr id="2200" name="AutoShape 23"/>
                  <p:cNvSpPr>
                    <a:spLocks noChangeArrowheads="1"/>
                  </p:cNvSpPr>
                  <p:nvPr/>
                </p:nvSpPr>
                <p:spPr bwMode="auto">
                  <a:xfrm>
                    <a:off x="3846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2201" name="AutoShape 24"/>
                  <p:cNvSpPr>
                    <a:spLocks noChangeArrowheads="1"/>
                  </p:cNvSpPr>
                  <p:nvPr/>
                </p:nvSpPr>
                <p:spPr bwMode="auto">
                  <a:xfrm>
                    <a:off x="4007" y="190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2202" name="AutoShape 25"/>
                  <p:cNvSpPr>
                    <a:spLocks noChangeArrowheads="1"/>
                  </p:cNvSpPr>
                  <p:nvPr/>
                </p:nvSpPr>
                <p:spPr bwMode="auto">
                  <a:xfrm>
                    <a:off x="4169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2203" name="AutoShape 26"/>
                  <p:cNvSpPr>
                    <a:spLocks noChangeArrowheads="1"/>
                  </p:cNvSpPr>
                  <p:nvPr/>
                </p:nvSpPr>
                <p:spPr bwMode="auto">
                  <a:xfrm>
                    <a:off x="4331" y="1778"/>
                    <a:ext cx="101" cy="5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</p:grpSp>
          <p:sp>
            <p:nvSpPr>
              <p:cNvPr id="2193" name="AutoShape 27"/>
              <p:cNvSpPr>
                <a:spLocks noChangeArrowheads="1"/>
              </p:cNvSpPr>
              <p:nvPr/>
            </p:nvSpPr>
            <p:spPr bwMode="auto">
              <a:xfrm flipV="1">
                <a:off x="2621" y="1344"/>
                <a:ext cx="318" cy="635"/>
              </a:xfrm>
              <a:custGeom>
                <a:avLst/>
                <a:gdLst>
                  <a:gd name="T0" fmla="*/ 284 w 21600"/>
                  <a:gd name="T1" fmla="*/ 318 h 21600"/>
                  <a:gd name="T2" fmla="*/ 159 w 21600"/>
                  <a:gd name="T3" fmla="*/ 635 h 21600"/>
                  <a:gd name="T4" fmla="*/ 34 w 21600"/>
                  <a:gd name="T5" fmla="*/ 318 h 21600"/>
                  <a:gd name="T6" fmla="*/ 159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143 w 21600"/>
                  <a:gd name="T13" fmla="*/ 4150 h 21600"/>
                  <a:gd name="T14" fmla="*/ 17457 w 21600"/>
                  <a:gd name="T15" fmla="*/ 1745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686" y="21600"/>
                    </a:lnTo>
                    <a:lnTo>
                      <a:pt x="16914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94" name="AutoShape 28"/>
              <p:cNvSpPr>
                <a:spLocks noChangeArrowheads="1"/>
              </p:cNvSpPr>
              <p:nvPr/>
            </p:nvSpPr>
            <p:spPr bwMode="auto">
              <a:xfrm>
                <a:off x="2612" y="1933"/>
                <a:ext cx="33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195" name="Oval 29"/>
              <p:cNvSpPr>
                <a:spLocks noChangeArrowheads="1"/>
              </p:cNvSpPr>
              <p:nvPr/>
            </p:nvSpPr>
            <p:spPr bwMode="auto">
              <a:xfrm>
                <a:off x="2689" y="1260"/>
                <a:ext cx="182" cy="182"/>
              </a:xfrm>
              <a:prstGeom prst="ellipse">
                <a:avLst/>
              </a:pr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196" name="Oval 30"/>
              <p:cNvSpPr>
                <a:spLocks noChangeArrowheads="1"/>
              </p:cNvSpPr>
              <p:nvPr/>
            </p:nvSpPr>
            <p:spPr bwMode="auto">
              <a:xfrm>
                <a:off x="2880" y="1998"/>
                <a:ext cx="44" cy="84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13" name="グループ化 12"/>
            <p:cNvGrpSpPr/>
            <p:nvPr/>
          </p:nvGrpSpPr>
          <p:grpSpPr>
            <a:xfrm>
              <a:off x="6503370" y="4732742"/>
              <a:ext cx="894699" cy="1592930"/>
              <a:chOff x="6503371" y="2787032"/>
              <a:chExt cx="894699" cy="1592930"/>
            </a:xfrm>
          </p:grpSpPr>
          <p:grpSp>
            <p:nvGrpSpPr>
              <p:cNvPr id="2094" name="グループ化 2093"/>
              <p:cNvGrpSpPr/>
              <p:nvPr/>
            </p:nvGrpSpPr>
            <p:grpSpPr>
              <a:xfrm>
                <a:off x="6503371" y="2787032"/>
                <a:ext cx="894699" cy="1592930"/>
                <a:chOff x="4594672" y="2787032"/>
                <a:chExt cx="894699" cy="1592930"/>
              </a:xfrm>
            </p:grpSpPr>
            <p:sp>
              <p:nvSpPr>
                <p:cNvPr id="2095" name="Oval 37"/>
                <p:cNvSpPr>
                  <a:spLocks noChangeArrowheads="1"/>
                </p:cNvSpPr>
                <p:nvPr/>
              </p:nvSpPr>
              <p:spPr bwMode="auto">
                <a:xfrm>
                  <a:off x="4690401" y="2809176"/>
                  <a:ext cx="510723" cy="562866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096" name="Oval 31"/>
                <p:cNvSpPr>
                  <a:spLocks noChangeArrowheads="1"/>
                </p:cNvSpPr>
                <p:nvPr/>
              </p:nvSpPr>
              <p:spPr bwMode="auto">
                <a:xfrm>
                  <a:off x="5069971" y="3065144"/>
                  <a:ext cx="155376" cy="175223"/>
                </a:xfrm>
                <a:prstGeom prst="ellipse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097" name="Oval 32"/>
                <p:cNvSpPr>
                  <a:spLocks noChangeArrowheads="1"/>
                </p:cNvSpPr>
                <p:nvPr/>
              </p:nvSpPr>
              <p:spPr bwMode="auto">
                <a:xfrm>
                  <a:off x="4670741" y="3065144"/>
                  <a:ext cx="155376" cy="175223"/>
                </a:xfrm>
                <a:prstGeom prst="ellipse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098" name="Oval 31"/>
                <p:cNvSpPr>
                  <a:spLocks noChangeArrowheads="1"/>
                </p:cNvSpPr>
                <p:nvPr/>
              </p:nvSpPr>
              <p:spPr bwMode="auto">
                <a:xfrm>
                  <a:off x="5097181" y="3097458"/>
                  <a:ext cx="100954" cy="110597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099" name="Oval 32"/>
                <p:cNvSpPr>
                  <a:spLocks noChangeArrowheads="1"/>
                </p:cNvSpPr>
                <p:nvPr/>
              </p:nvSpPr>
              <p:spPr bwMode="auto">
                <a:xfrm>
                  <a:off x="4697952" y="3097458"/>
                  <a:ext cx="100954" cy="110597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100" name="Rectangle 33"/>
                <p:cNvSpPr>
                  <a:spLocks noChangeArrowheads="1"/>
                </p:cNvSpPr>
                <p:nvPr/>
              </p:nvSpPr>
              <p:spPr bwMode="auto">
                <a:xfrm>
                  <a:off x="4740906" y="3999883"/>
                  <a:ext cx="175223" cy="204856"/>
                </a:xfrm>
                <a:prstGeom prst="rect">
                  <a:avLst/>
                </a:prstGeom>
                <a:solidFill>
                  <a:srgbClr val="33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101" name="Rectangle 34"/>
                <p:cNvSpPr>
                  <a:spLocks noChangeArrowheads="1"/>
                </p:cNvSpPr>
                <p:nvPr/>
              </p:nvSpPr>
              <p:spPr bwMode="auto">
                <a:xfrm>
                  <a:off x="4974752" y="3999883"/>
                  <a:ext cx="175223" cy="204856"/>
                </a:xfrm>
                <a:prstGeom prst="rect">
                  <a:avLst/>
                </a:prstGeom>
                <a:solidFill>
                  <a:srgbClr val="33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102" name="AutoShape 35"/>
                <p:cNvSpPr>
                  <a:spLocks noChangeArrowheads="1"/>
                </p:cNvSpPr>
                <p:nvPr/>
              </p:nvSpPr>
              <p:spPr bwMode="auto">
                <a:xfrm rot="16200000">
                  <a:off x="4784712" y="3634619"/>
                  <a:ext cx="321457" cy="701537"/>
                </a:xfrm>
                <a:prstGeom prst="moon">
                  <a:avLst>
                    <a:gd name="adj" fmla="val 87500"/>
                  </a:avLst>
                </a:prstGeom>
                <a:solidFill>
                  <a:srgbClr val="33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103" name="AutoShape 36"/>
                <p:cNvSpPr>
                  <a:spLocks noChangeArrowheads="1"/>
                </p:cNvSpPr>
                <p:nvPr/>
              </p:nvSpPr>
              <p:spPr bwMode="auto">
                <a:xfrm rot="5400000">
                  <a:off x="4682284" y="3240367"/>
                  <a:ext cx="526314" cy="701537"/>
                </a:xfrm>
                <a:prstGeom prst="moon">
                  <a:avLst>
                    <a:gd name="adj" fmla="val 87500"/>
                  </a:avLst>
                </a:prstGeom>
                <a:solidFill>
                  <a:srgbClr val="33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104" name="Oval 38"/>
                <p:cNvSpPr>
                  <a:spLocks noChangeArrowheads="1"/>
                </p:cNvSpPr>
                <p:nvPr/>
              </p:nvSpPr>
              <p:spPr bwMode="auto">
                <a:xfrm>
                  <a:off x="4594672" y="3773767"/>
                  <a:ext cx="701537" cy="130129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105" name="AutoShape 39"/>
                <p:cNvSpPr>
                  <a:spLocks noChangeArrowheads="1"/>
                </p:cNvSpPr>
                <p:nvPr/>
              </p:nvSpPr>
              <p:spPr bwMode="auto">
                <a:xfrm>
                  <a:off x="4858151" y="3766037"/>
                  <a:ext cx="175223" cy="146234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106" name="AutoShape 40"/>
                <p:cNvSpPr>
                  <a:spLocks noChangeArrowheads="1"/>
                </p:cNvSpPr>
                <p:nvPr/>
              </p:nvSpPr>
              <p:spPr bwMode="auto">
                <a:xfrm>
                  <a:off x="4883919" y="3788584"/>
                  <a:ext cx="122399" cy="100496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107" name="Rectangle 41"/>
                <p:cNvSpPr>
                  <a:spLocks noChangeArrowheads="1"/>
                </p:cNvSpPr>
                <p:nvPr/>
              </p:nvSpPr>
              <p:spPr bwMode="auto">
                <a:xfrm>
                  <a:off x="4740906" y="4204739"/>
                  <a:ext cx="175223" cy="175223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108" name="Rectangle 42"/>
                <p:cNvSpPr>
                  <a:spLocks noChangeArrowheads="1"/>
                </p:cNvSpPr>
                <p:nvPr/>
              </p:nvSpPr>
              <p:spPr bwMode="auto">
                <a:xfrm>
                  <a:off x="4974752" y="4204739"/>
                  <a:ext cx="175223" cy="175223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109" name="AutoShape 43"/>
                <p:cNvSpPr>
                  <a:spLocks noChangeArrowheads="1"/>
                </p:cNvSpPr>
                <p:nvPr/>
              </p:nvSpPr>
              <p:spPr bwMode="auto">
                <a:xfrm>
                  <a:off x="4594672" y="4262717"/>
                  <a:ext cx="321457" cy="1172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110" name="AutoShape 44"/>
                <p:cNvSpPr>
                  <a:spLocks noChangeArrowheads="1"/>
                </p:cNvSpPr>
                <p:nvPr/>
              </p:nvSpPr>
              <p:spPr bwMode="auto">
                <a:xfrm>
                  <a:off x="4974752" y="4262717"/>
                  <a:ext cx="321457" cy="1172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111" name="Oval 67"/>
                <p:cNvSpPr>
                  <a:spLocks noChangeArrowheads="1"/>
                </p:cNvSpPr>
                <p:nvPr/>
              </p:nvSpPr>
              <p:spPr bwMode="auto">
                <a:xfrm>
                  <a:off x="4919350" y="3608630"/>
                  <a:ext cx="54757" cy="54757"/>
                </a:xfrm>
                <a:prstGeom prst="ellipse">
                  <a:avLst/>
                </a:pr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112" name="Oval 68"/>
                <p:cNvSpPr>
                  <a:spLocks noChangeArrowheads="1"/>
                </p:cNvSpPr>
                <p:nvPr/>
              </p:nvSpPr>
              <p:spPr bwMode="auto">
                <a:xfrm>
                  <a:off x="4919350" y="3682870"/>
                  <a:ext cx="54757" cy="54757"/>
                </a:xfrm>
                <a:prstGeom prst="ellipse">
                  <a:avLst/>
                </a:pr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2113" name="Group 71"/>
                <p:cNvGrpSpPr>
                  <a:grpSpLocks/>
                </p:cNvGrpSpPr>
                <p:nvPr/>
              </p:nvGrpSpPr>
              <p:grpSpPr bwMode="auto">
                <a:xfrm rot="19800000">
                  <a:off x="5229856" y="3722231"/>
                  <a:ext cx="54757" cy="328543"/>
                  <a:chOff x="2383" y="3464"/>
                  <a:chExt cx="85" cy="510"/>
                </a:xfrm>
              </p:grpSpPr>
              <p:sp>
                <p:nvSpPr>
                  <p:cNvPr id="2148" name="AutoShape 69"/>
                  <p:cNvSpPr>
                    <a:spLocks noChangeArrowheads="1"/>
                  </p:cNvSpPr>
                  <p:nvPr/>
                </p:nvSpPr>
                <p:spPr bwMode="auto">
                  <a:xfrm>
                    <a:off x="2397" y="3464"/>
                    <a:ext cx="57" cy="5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9933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2149" name="Rectangle 70"/>
                  <p:cNvSpPr>
                    <a:spLocks noChangeArrowheads="1"/>
                  </p:cNvSpPr>
                  <p:nvPr/>
                </p:nvSpPr>
                <p:spPr bwMode="auto">
                  <a:xfrm>
                    <a:off x="2383" y="3606"/>
                    <a:ext cx="85" cy="28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  <p:sp>
              <p:nvSpPr>
                <p:cNvPr id="2114" name="二等辺三角形 2113"/>
                <p:cNvSpPr/>
                <p:nvPr/>
              </p:nvSpPr>
              <p:spPr bwMode="auto">
                <a:xfrm flipV="1">
                  <a:off x="4834014" y="3348746"/>
                  <a:ext cx="222873" cy="229496"/>
                </a:xfrm>
                <a:prstGeom prst="triangle">
                  <a:avLst/>
                </a:prstGeom>
                <a:solidFill>
                  <a:schemeClr val="accent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pitchFamily="50" charset="-128"/>
                  </a:endParaRPr>
                </a:p>
              </p:txBody>
            </p:sp>
            <p:sp>
              <p:nvSpPr>
                <p:cNvPr id="2115" name="二等辺三角形 2114"/>
                <p:cNvSpPr/>
                <p:nvPr/>
              </p:nvSpPr>
              <p:spPr bwMode="auto">
                <a:xfrm flipV="1">
                  <a:off x="4891176" y="3408662"/>
                  <a:ext cx="107883" cy="74313"/>
                </a:xfrm>
                <a:prstGeom prst="triangle">
                  <a:avLst/>
                </a:prstGeom>
                <a:solidFill>
                  <a:srgbClr val="C0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pitchFamily="50" charset="-128"/>
                  </a:endParaRPr>
                </a:p>
              </p:txBody>
            </p:sp>
            <p:sp>
              <p:nvSpPr>
                <p:cNvPr id="2116" name="ひし形 2115"/>
                <p:cNvSpPr/>
                <p:nvPr/>
              </p:nvSpPr>
              <p:spPr bwMode="auto">
                <a:xfrm>
                  <a:off x="4907432" y="3445818"/>
                  <a:ext cx="75372" cy="132424"/>
                </a:xfrm>
                <a:prstGeom prst="diamond">
                  <a:avLst/>
                </a:prstGeom>
                <a:solidFill>
                  <a:srgbClr val="C0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17" name="Oval 53"/>
                <p:cNvSpPr>
                  <a:spLocks noChangeArrowheads="1"/>
                </p:cNvSpPr>
                <p:nvPr/>
              </p:nvSpPr>
              <p:spPr bwMode="auto">
                <a:xfrm>
                  <a:off x="4738404" y="2860288"/>
                  <a:ext cx="414717" cy="526958"/>
                </a:xfrm>
                <a:prstGeom prst="ellipse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118" name="Oval 57"/>
                <p:cNvSpPr>
                  <a:spLocks noChangeArrowheads="1"/>
                </p:cNvSpPr>
                <p:nvPr/>
              </p:nvSpPr>
              <p:spPr bwMode="auto">
                <a:xfrm>
                  <a:off x="4893780" y="3152756"/>
                  <a:ext cx="103393" cy="146234"/>
                </a:xfrm>
                <a:prstGeom prst="ellipse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119" name="Oval 58"/>
                <p:cNvSpPr>
                  <a:spLocks noChangeArrowheads="1"/>
                </p:cNvSpPr>
                <p:nvPr/>
              </p:nvSpPr>
              <p:spPr bwMode="auto">
                <a:xfrm>
                  <a:off x="4764110" y="3065144"/>
                  <a:ext cx="155376" cy="11660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120" name="Oval 59"/>
                <p:cNvSpPr>
                  <a:spLocks noChangeArrowheads="1"/>
                </p:cNvSpPr>
                <p:nvPr/>
              </p:nvSpPr>
              <p:spPr bwMode="auto">
                <a:xfrm>
                  <a:off x="4971469" y="3065144"/>
                  <a:ext cx="155376" cy="11660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123" name="AutoShape 62"/>
                <p:cNvSpPr>
                  <a:spLocks noChangeArrowheads="1"/>
                </p:cNvSpPr>
                <p:nvPr/>
              </p:nvSpPr>
              <p:spPr bwMode="auto">
                <a:xfrm rot="10800000">
                  <a:off x="4837450" y="3168834"/>
                  <a:ext cx="216626" cy="163462"/>
                </a:xfrm>
                <a:custGeom>
                  <a:avLst/>
                  <a:gdLst>
                    <a:gd name="T0" fmla="*/ 215900 w 21600"/>
                    <a:gd name="T1" fmla="*/ 0 h 21600"/>
                    <a:gd name="T2" fmla="*/ 64950 w 21600"/>
                    <a:gd name="T3" fmla="*/ 57691 h 21600"/>
                    <a:gd name="T4" fmla="*/ 215900 w 21600"/>
                    <a:gd name="T5" fmla="*/ 22632 h 21600"/>
                    <a:gd name="T6" fmla="*/ 366850 w 21600"/>
                    <a:gd name="T7" fmla="*/ 57691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1247 w 21600"/>
                    <a:gd name="T13" fmla="*/ 0 h 21600"/>
                    <a:gd name="T14" fmla="*/ 20353 w 21600"/>
                    <a:gd name="T15" fmla="*/ 6551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3891" y="4865"/>
                      </a:moveTo>
                      <a:cubicBezTo>
                        <a:pt x="5621" y="2850"/>
                        <a:pt x="8144" y="1691"/>
                        <a:pt x="10800" y="1692"/>
                      </a:cubicBezTo>
                      <a:cubicBezTo>
                        <a:pt x="13455" y="1692"/>
                        <a:pt x="15978" y="2850"/>
                        <a:pt x="17708" y="4865"/>
                      </a:cubicBezTo>
                      <a:lnTo>
                        <a:pt x="18992" y="3762"/>
                      </a:lnTo>
                      <a:cubicBezTo>
                        <a:pt x="16940" y="1374"/>
                        <a:pt x="13948" y="-1"/>
                        <a:pt x="10799" y="0"/>
                      </a:cubicBezTo>
                      <a:cubicBezTo>
                        <a:pt x="7651" y="0"/>
                        <a:pt x="4659" y="1374"/>
                        <a:pt x="2607" y="3762"/>
                      </a:cubicBezTo>
                      <a:lnTo>
                        <a:pt x="3891" y="486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24" name="AutoShape 63"/>
                <p:cNvSpPr>
                  <a:spLocks noChangeArrowheads="1"/>
                </p:cNvSpPr>
                <p:nvPr/>
              </p:nvSpPr>
              <p:spPr bwMode="auto">
                <a:xfrm rot="4500000">
                  <a:off x="5025941" y="2991990"/>
                  <a:ext cx="36719" cy="145665"/>
                </a:xfrm>
                <a:custGeom>
                  <a:avLst/>
                  <a:gdLst>
                    <a:gd name="T0" fmla="*/ 79176 w 21600"/>
                    <a:gd name="T1" fmla="*/ 202406 h 21600"/>
                    <a:gd name="T2" fmla="*/ 45244 w 21600"/>
                    <a:gd name="T3" fmla="*/ 404812 h 21600"/>
                    <a:gd name="T4" fmla="*/ 11311 w 21600"/>
                    <a:gd name="T5" fmla="*/ 202406 h 21600"/>
                    <a:gd name="T6" fmla="*/ 45244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500 w 21600"/>
                    <a:gd name="T13" fmla="*/ 4500 h 21600"/>
                    <a:gd name="T14" fmla="*/ 17100 w 21600"/>
                    <a:gd name="T15" fmla="*/ 17100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25" name="AutoShape 64"/>
                <p:cNvSpPr>
                  <a:spLocks noChangeArrowheads="1"/>
                </p:cNvSpPr>
                <p:nvPr/>
              </p:nvSpPr>
              <p:spPr bwMode="auto">
                <a:xfrm rot="17100000" flipH="1">
                  <a:off x="4831150" y="2991990"/>
                  <a:ext cx="36719" cy="145665"/>
                </a:xfrm>
                <a:custGeom>
                  <a:avLst/>
                  <a:gdLst>
                    <a:gd name="T0" fmla="*/ 79176 w 21600"/>
                    <a:gd name="T1" fmla="*/ 202407 h 21600"/>
                    <a:gd name="T2" fmla="*/ 45244 w 21600"/>
                    <a:gd name="T3" fmla="*/ 404813 h 21600"/>
                    <a:gd name="T4" fmla="*/ 11311 w 21600"/>
                    <a:gd name="T5" fmla="*/ 202407 h 21600"/>
                    <a:gd name="T6" fmla="*/ 45244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500 w 21600"/>
                    <a:gd name="T13" fmla="*/ 4500 h 21600"/>
                    <a:gd name="T14" fmla="*/ 17100 w 21600"/>
                    <a:gd name="T15" fmla="*/ 17100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26" name="円/楕円 2125"/>
                <p:cNvSpPr/>
                <p:nvPr/>
              </p:nvSpPr>
              <p:spPr bwMode="auto">
                <a:xfrm>
                  <a:off x="4689112" y="2844979"/>
                  <a:ext cx="512013" cy="201615"/>
                </a:xfrm>
                <a:prstGeom prst="ellipse">
                  <a:avLst/>
                </a:prstGeom>
                <a:solidFill>
                  <a:srgbClr val="33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27" name="円/楕円 2126"/>
                <p:cNvSpPr/>
                <p:nvPr/>
              </p:nvSpPr>
              <p:spPr bwMode="auto">
                <a:xfrm>
                  <a:off x="4652650" y="2787032"/>
                  <a:ext cx="584936" cy="200892"/>
                </a:xfrm>
                <a:prstGeom prst="ellipse">
                  <a:avLst/>
                </a:prstGeom>
                <a:solidFill>
                  <a:srgbClr val="33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28" name="円/楕円 49"/>
                <p:cNvSpPr/>
                <p:nvPr/>
              </p:nvSpPr>
              <p:spPr bwMode="auto">
                <a:xfrm>
                  <a:off x="4686638" y="2878644"/>
                  <a:ext cx="516961" cy="120017"/>
                </a:xfrm>
                <a:custGeom>
                  <a:avLst/>
                  <a:gdLst>
                    <a:gd name="connsiteX0" fmla="*/ 0 w 1273938"/>
                    <a:gd name="connsiteY0" fmla="*/ 278363 h 556725"/>
                    <a:gd name="connsiteX1" fmla="*/ 636969 w 1273938"/>
                    <a:gd name="connsiteY1" fmla="*/ 0 h 556725"/>
                    <a:gd name="connsiteX2" fmla="*/ 1273938 w 1273938"/>
                    <a:gd name="connsiteY2" fmla="*/ 278363 h 556725"/>
                    <a:gd name="connsiteX3" fmla="*/ 636969 w 1273938"/>
                    <a:gd name="connsiteY3" fmla="*/ 556726 h 556725"/>
                    <a:gd name="connsiteX4" fmla="*/ 0 w 1273938"/>
                    <a:gd name="connsiteY4" fmla="*/ 278363 h 556725"/>
                    <a:gd name="connsiteX0" fmla="*/ 0 w 1273938"/>
                    <a:gd name="connsiteY0" fmla="*/ 278363 h 556726"/>
                    <a:gd name="connsiteX1" fmla="*/ 636969 w 1273938"/>
                    <a:gd name="connsiteY1" fmla="*/ 0 h 556726"/>
                    <a:gd name="connsiteX2" fmla="*/ 1273938 w 1273938"/>
                    <a:gd name="connsiteY2" fmla="*/ 278363 h 556726"/>
                    <a:gd name="connsiteX3" fmla="*/ 636969 w 1273938"/>
                    <a:gd name="connsiteY3" fmla="*/ 556726 h 556726"/>
                    <a:gd name="connsiteX4" fmla="*/ 0 w 1273938"/>
                    <a:gd name="connsiteY4" fmla="*/ 278363 h 556726"/>
                    <a:gd name="connsiteX0" fmla="*/ 0 w 1273938"/>
                    <a:gd name="connsiteY0" fmla="*/ 278363 h 556726"/>
                    <a:gd name="connsiteX1" fmla="*/ 636969 w 1273938"/>
                    <a:gd name="connsiteY1" fmla="*/ 0 h 556726"/>
                    <a:gd name="connsiteX2" fmla="*/ 1273938 w 1273938"/>
                    <a:gd name="connsiteY2" fmla="*/ 278363 h 556726"/>
                    <a:gd name="connsiteX3" fmla="*/ 636969 w 1273938"/>
                    <a:gd name="connsiteY3" fmla="*/ 556726 h 556726"/>
                    <a:gd name="connsiteX4" fmla="*/ 0 w 1273938"/>
                    <a:gd name="connsiteY4" fmla="*/ 278363 h 556726"/>
                    <a:gd name="connsiteX0" fmla="*/ 0 w 1273938"/>
                    <a:gd name="connsiteY0" fmla="*/ 278363 h 556726"/>
                    <a:gd name="connsiteX1" fmla="*/ 636969 w 1273938"/>
                    <a:gd name="connsiteY1" fmla="*/ 0 h 556726"/>
                    <a:gd name="connsiteX2" fmla="*/ 1273938 w 1273938"/>
                    <a:gd name="connsiteY2" fmla="*/ 278363 h 556726"/>
                    <a:gd name="connsiteX3" fmla="*/ 636969 w 1273938"/>
                    <a:gd name="connsiteY3" fmla="*/ 556726 h 556726"/>
                    <a:gd name="connsiteX4" fmla="*/ 0 w 1273938"/>
                    <a:gd name="connsiteY4" fmla="*/ 278363 h 556726"/>
                    <a:gd name="connsiteX0" fmla="*/ 0 w 1273938"/>
                    <a:gd name="connsiteY0" fmla="*/ 278363 h 556726"/>
                    <a:gd name="connsiteX1" fmla="*/ 636969 w 1273938"/>
                    <a:gd name="connsiteY1" fmla="*/ 0 h 556726"/>
                    <a:gd name="connsiteX2" fmla="*/ 1273938 w 1273938"/>
                    <a:gd name="connsiteY2" fmla="*/ 278363 h 556726"/>
                    <a:gd name="connsiteX3" fmla="*/ 636969 w 1273938"/>
                    <a:gd name="connsiteY3" fmla="*/ 556726 h 556726"/>
                    <a:gd name="connsiteX4" fmla="*/ 0 w 1273938"/>
                    <a:gd name="connsiteY4" fmla="*/ 278363 h 556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73938" h="556726">
                      <a:moveTo>
                        <a:pt x="0" y="278363"/>
                      </a:moveTo>
                      <a:cubicBezTo>
                        <a:pt x="0" y="197779"/>
                        <a:pt x="285181" y="0"/>
                        <a:pt x="636969" y="0"/>
                      </a:cubicBezTo>
                      <a:cubicBezTo>
                        <a:pt x="988757" y="0"/>
                        <a:pt x="1273938" y="185587"/>
                        <a:pt x="1273938" y="278363"/>
                      </a:cubicBezTo>
                      <a:cubicBezTo>
                        <a:pt x="1273938" y="371139"/>
                        <a:pt x="988757" y="556726"/>
                        <a:pt x="636969" y="556726"/>
                      </a:cubicBezTo>
                      <a:cubicBezTo>
                        <a:pt x="285181" y="556726"/>
                        <a:pt x="0" y="358947"/>
                        <a:pt x="0" y="278363"/>
                      </a:cubicBezTo>
                      <a:close/>
                    </a:path>
                  </a:pathLst>
                </a:custGeom>
                <a:solidFill>
                  <a:srgbClr val="33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29" name="円/楕円 49"/>
                <p:cNvSpPr/>
                <p:nvPr/>
              </p:nvSpPr>
              <p:spPr bwMode="auto">
                <a:xfrm>
                  <a:off x="4685864" y="2935257"/>
                  <a:ext cx="520827" cy="63404"/>
                </a:xfrm>
                <a:custGeom>
                  <a:avLst/>
                  <a:gdLst>
                    <a:gd name="connsiteX0" fmla="*/ 0 w 1273938"/>
                    <a:gd name="connsiteY0" fmla="*/ 278363 h 556725"/>
                    <a:gd name="connsiteX1" fmla="*/ 636969 w 1273938"/>
                    <a:gd name="connsiteY1" fmla="*/ 0 h 556725"/>
                    <a:gd name="connsiteX2" fmla="*/ 1273938 w 1273938"/>
                    <a:gd name="connsiteY2" fmla="*/ 278363 h 556725"/>
                    <a:gd name="connsiteX3" fmla="*/ 636969 w 1273938"/>
                    <a:gd name="connsiteY3" fmla="*/ 556726 h 556725"/>
                    <a:gd name="connsiteX4" fmla="*/ 0 w 1273938"/>
                    <a:gd name="connsiteY4" fmla="*/ 278363 h 556725"/>
                    <a:gd name="connsiteX0" fmla="*/ 0 w 1273938"/>
                    <a:gd name="connsiteY0" fmla="*/ 278363 h 556726"/>
                    <a:gd name="connsiteX1" fmla="*/ 636969 w 1273938"/>
                    <a:gd name="connsiteY1" fmla="*/ 0 h 556726"/>
                    <a:gd name="connsiteX2" fmla="*/ 1273938 w 1273938"/>
                    <a:gd name="connsiteY2" fmla="*/ 278363 h 556726"/>
                    <a:gd name="connsiteX3" fmla="*/ 636969 w 1273938"/>
                    <a:gd name="connsiteY3" fmla="*/ 556726 h 556726"/>
                    <a:gd name="connsiteX4" fmla="*/ 0 w 1273938"/>
                    <a:gd name="connsiteY4" fmla="*/ 278363 h 556726"/>
                    <a:gd name="connsiteX0" fmla="*/ 0 w 1273938"/>
                    <a:gd name="connsiteY0" fmla="*/ 278363 h 556726"/>
                    <a:gd name="connsiteX1" fmla="*/ 636969 w 1273938"/>
                    <a:gd name="connsiteY1" fmla="*/ 0 h 556726"/>
                    <a:gd name="connsiteX2" fmla="*/ 1273938 w 1273938"/>
                    <a:gd name="connsiteY2" fmla="*/ 278363 h 556726"/>
                    <a:gd name="connsiteX3" fmla="*/ 636969 w 1273938"/>
                    <a:gd name="connsiteY3" fmla="*/ 556726 h 556726"/>
                    <a:gd name="connsiteX4" fmla="*/ 0 w 1273938"/>
                    <a:gd name="connsiteY4" fmla="*/ 278363 h 556726"/>
                    <a:gd name="connsiteX0" fmla="*/ 0 w 1273938"/>
                    <a:gd name="connsiteY0" fmla="*/ 278363 h 556726"/>
                    <a:gd name="connsiteX1" fmla="*/ 636969 w 1273938"/>
                    <a:gd name="connsiteY1" fmla="*/ 0 h 556726"/>
                    <a:gd name="connsiteX2" fmla="*/ 1273938 w 1273938"/>
                    <a:gd name="connsiteY2" fmla="*/ 278363 h 556726"/>
                    <a:gd name="connsiteX3" fmla="*/ 636969 w 1273938"/>
                    <a:gd name="connsiteY3" fmla="*/ 556726 h 556726"/>
                    <a:gd name="connsiteX4" fmla="*/ 0 w 1273938"/>
                    <a:gd name="connsiteY4" fmla="*/ 278363 h 556726"/>
                    <a:gd name="connsiteX0" fmla="*/ 0 w 1273938"/>
                    <a:gd name="connsiteY0" fmla="*/ 278363 h 556726"/>
                    <a:gd name="connsiteX1" fmla="*/ 636969 w 1273938"/>
                    <a:gd name="connsiteY1" fmla="*/ 0 h 556726"/>
                    <a:gd name="connsiteX2" fmla="*/ 1273938 w 1273938"/>
                    <a:gd name="connsiteY2" fmla="*/ 278363 h 556726"/>
                    <a:gd name="connsiteX3" fmla="*/ 636969 w 1273938"/>
                    <a:gd name="connsiteY3" fmla="*/ 556726 h 556726"/>
                    <a:gd name="connsiteX4" fmla="*/ 0 w 1273938"/>
                    <a:gd name="connsiteY4" fmla="*/ 278363 h 556726"/>
                    <a:gd name="connsiteX0" fmla="*/ 0 w 1283463"/>
                    <a:gd name="connsiteY0" fmla="*/ 39527 h 583249"/>
                    <a:gd name="connsiteX1" fmla="*/ 646494 w 1283463"/>
                    <a:gd name="connsiteY1" fmla="*/ 26523 h 583249"/>
                    <a:gd name="connsiteX2" fmla="*/ 1283463 w 1283463"/>
                    <a:gd name="connsiteY2" fmla="*/ 304886 h 583249"/>
                    <a:gd name="connsiteX3" fmla="*/ 646494 w 1283463"/>
                    <a:gd name="connsiteY3" fmla="*/ 583249 h 583249"/>
                    <a:gd name="connsiteX4" fmla="*/ 0 w 1283463"/>
                    <a:gd name="connsiteY4" fmla="*/ 39527 h 583249"/>
                    <a:gd name="connsiteX0" fmla="*/ 0 w 1291083"/>
                    <a:gd name="connsiteY0" fmla="*/ 66215 h 609937"/>
                    <a:gd name="connsiteX1" fmla="*/ 646494 w 1291083"/>
                    <a:gd name="connsiteY1" fmla="*/ 53211 h 609937"/>
                    <a:gd name="connsiteX2" fmla="*/ 1291083 w 1291083"/>
                    <a:gd name="connsiteY2" fmla="*/ 37527 h 609937"/>
                    <a:gd name="connsiteX3" fmla="*/ 646494 w 1291083"/>
                    <a:gd name="connsiteY3" fmla="*/ 609937 h 609937"/>
                    <a:gd name="connsiteX4" fmla="*/ 0 w 1291083"/>
                    <a:gd name="connsiteY4" fmla="*/ 66215 h 609937"/>
                    <a:gd name="connsiteX0" fmla="*/ 1 w 1291085"/>
                    <a:gd name="connsiteY0" fmla="*/ 37531 h 581253"/>
                    <a:gd name="connsiteX1" fmla="*/ 650305 w 1291085"/>
                    <a:gd name="connsiteY1" fmla="*/ 218168 h 581253"/>
                    <a:gd name="connsiteX2" fmla="*/ 1291084 w 1291085"/>
                    <a:gd name="connsiteY2" fmla="*/ 8843 h 581253"/>
                    <a:gd name="connsiteX3" fmla="*/ 646495 w 1291085"/>
                    <a:gd name="connsiteY3" fmla="*/ 581253 h 581253"/>
                    <a:gd name="connsiteX4" fmla="*/ 1 w 1291085"/>
                    <a:gd name="connsiteY4" fmla="*/ 37531 h 581253"/>
                    <a:gd name="connsiteX0" fmla="*/ 2 w 1283466"/>
                    <a:gd name="connsiteY0" fmla="*/ 8644 h 588225"/>
                    <a:gd name="connsiteX1" fmla="*/ 642686 w 1283466"/>
                    <a:gd name="connsiteY1" fmla="*/ 225140 h 588225"/>
                    <a:gd name="connsiteX2" fmla="*/ 1283465 w 1283466"/>
                    <a:gd name="connsiteY2" fmla="*/ 15815 h 588225"/>
                    <a:gd name="connsiteX3" fmla="*/ 638876 w 1283466"/>
                    <a:gd name="connsiteY3" fmla="*/ 588225 h 588225"/>
                    <a:gd name="connsiteX4" fmla="*/ 2 w 1283466"/>
                    <a:gd name="connsiteY4" fmla="*/ 8644 h 588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83466" h="588225">
                      <a:moveTo>
                        <a:pt x="2" y="8644"/>
                      </a:moveTo>
                      <a:cubicBezTo>
                        <a:pt x="637" y="-51870"/>
                        <a:pt x="290898" y="225140"/>
                        <a:pt x="642686" y="225140"/>
                      </a:cubicBezTo>
                      <a:cubicBezTo>
                        <a:pt x="994474" y="225140"/>
                        <a:pt x="1284100" y="-44699"/>
                        <a:pt x="1283465" y="15815"/>
                      </a:cubicBezTo>
                      <a:cubicBezTo>
                        <a:pt x="1282830" y="76329"/>
                        <a:pt x="990664" y="588225"/>
                        <a:pt x="638876" y="588225"/>
                      </a:cubicBezTo>
                      <a:cubicBezTo>
                        <a:pt x="287088" y="588225"/>
                        <a:pt x="-633" y="69158"/>
                        <a:pt x="2" y="864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pitchFamily="50" charset="-128"/>
                  </a:endParaRPr>
                </a:p>
              </p:txBody>
            </p:sp>
            <p:sp>
              <p:nvSpPr>
                <p:cNvPr id="2130" name="円/楕円 2129"/>
                <p:cNvSpPr/>
                <p:nvPr/>
              </p:nvSpPr>
              <p:spPr bwMode="auto">
                <a:xfrm>
                  <a:off x="4887140" y="2844979"/>
                  <a:ext cx="119100" cy="119100"/>
                </a:xfrm>
                <a:prstGeom prst="ellipse">
                  <a:avLst/>
                </a:prstGeom>
                <a:solidFill>
                  <a:srgbClr val="FFFF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pitchFamily="50" charset="-128"/>
                  </a:endParaRPr>
                </a:p>
              </p:txBody>
            </p:sp>
            <p:grpSp>
              <p:nvGrpSpPr>
                <p:cNvPr id="2132" name="グループ化 2131"/>
                <p:cNvGrpSpPr/>
                <p:nvPr/>
              </p:nvGrpSpPr>
              <p:grpSpPr>
                <a:xfrm rot="1161979" flipH="1">
                  <a:off x="5103039" y="3352468"/>
                  <a:ext cx="386332" cy="489668"/>
                  <a:chOff x="4331596" y="3279360"/>
                  <a:chExt cx="386332" cy="489668"/>
                </a:xfrm>
              </p:grpSpPr>
              <p:sp>
                <p:nvSpPr>
                  <p:cNvPr id="2134" name="AutoShape 27"/>
                  <p:cNvSpPr>
                    <a:spLocks noChangeArrowheads="1"/>
                  </p:cNvSpPr>
                  <p:nvPr/>
                </p:nvSpPr>
                <p:spPr bwMode="auto">
                  <a:xfrm rot="2380759" flipV="1">
                    <a:off x="4449047" y="3279360"/>
                    <a:ext cx="268881" cy="397488"/>
                  </a:xfrm>
                  <a:custGeom>
                    <a:avLst/>
                    <a:gdLst>
                      <a:gd name="T0" fmla="*/ 284 w 21600"/>
                      <a:gd name="T1" fmla="*/ 318 h 21600"/>
                      <a:gd name="T2" fmla="*/ 159 w 21600"/>
                      <a:gd name="T3" fmla="*/ 635 h 21600"/>
                      <a:gd name="T4" fmla="*/ 34 w 21600"/>
                      <a:gd name="T5" fmla="*/ 318 h 21600"/>
                      <a:gd name="T6" fmla="*/ 159 w 21600"/>
                      <a:gd name="T7" fmla="*/ 0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4143 w 21600"/>
                      <a:gd name="T13" fmla="*/ 4150 h 21600"/>
                      <a:gd name="T14" fmla="*/ 17457 w 21600"/>
                      <a:gd name="T15" fmla="*/ 17450 h 21600"/>
                      <a:gd name="connsiteX0" fmla="*/ 0 w 21600"/>
                      <a:gd name="connsiteY0" fmla="*/ 0 h 21600"/>
                      <a:gd name="connsiteX1" fmla="*/ 2330 w 21600"/>
                      <a:gd name="connsiteY1" fmla="*/ 11053 h 21600"/>
                      <a:gd name="connsiteX2" fmla="*/ 4686 w 21600"/>
                      <a:gd name="connsiteY2" fmla="*/ 21600 h 21600"/>
                      <a:gd name="connsiteX3" fmla="*/ 16914 w 21600"/>
                      <a:gd name="connsiteY3" fmla="*/ 21600 h 21600"/>
                      <a:gd name="connsiteX4" fmla="*/ 21600 w 21600"/>
                      <a:gd name="connsiteY4" fmla="*/ 0 h 21600"/>
                      <a:gd name="connsiteX5" fmla="*/ 0 w 21600"/>
                      <a:gd name="connsiteY5" fmla="*/ 0 h 21600"/>
                      <a:gd name="connsiteX0" fmla="*/ 0 w 21600"/>
                      <a:gd name="connsiteY0" fmla="*/ 0 h 21600"/>
                      <a:gd name="connsiteX1" fmla="*/ 2330 w 21600"/>
                      <a:gd name="connsiteY1" fmla="*/ 11053 h 21600"/>
                      <a:gd name="connsiteX2" fmla="*/ 4686 w 21600"/>
                      <a:gd name="connsiteY2" fmla="*/ 21600 h 21600"/>
                      <a:gd name="connsiteX3" fmla="*/ 16914 w 21600"/>
                      <a:gd name="connsiteY3" fmla="*/ 21600 h 21600"/>
                      <a:gd name="connsiteX4" fmla="*/ 19217 w 21600"/>
                      <a:gd name="connsiteY4" fmla="*/ 9343 h 21600"/>
                      <a:gd name="connsiteX5" fmla="*/ 21600 w 21600"/>
                      <a:gd name="connsiteY5" fmla="*/ 0 h 21600"/>
                      <a:gd name="connsiteX6" fmla="*/ 0 w 21600"/>
                      <a:gd name="connsiteY6" fmla="*/ 0 h 21600"/>
                      <a:gd name="connsiteX0" fmla="*/ 0 w 35893"/>
                      <a:gd name="connsiteY0" fmla="*/ 0 h 21600"/>
                      <a:gd name="connsiteX1" fmla="*/ 2330 w 35893"/>
                      <a:gd name="connsiteY1" fmla="*/ 11053 h 21600"/>
                      <a:gd name="connsiteX2" fmla="*/ 4686 w 35893"/>
                      <a:gd name="connsiteY2" fmla="*/ 21600 h 21600"/>
                      <a:gd name="connsiteX3" fmla="*/ 35893 w 35893"/>
                      <a:gd name="connsiteY3" fmla="*/ 21375 h 21600"/>
                      <a:gd name="connsiteX4" fmla="*/ 19217 w 35893"/>
                      <a:gd name="connsiteY4" fmla="*/ 9343 h 21600"/>
                      <a:gd name="connsiteX5" fmla="*/ 21600 w 35893"/>
                      <a:gd name="connsiteY5" fmla="*/ 0 h 21600"/>
                      <a:gd name="connsiteX6" fmla="*/ 0 w 35893"/>
                      <a:gd name="connsiteY6" fmla="*/ 0 h 21600"/>
                      <a:gd name="connsiteX0" fmla="*/ 0 w 35893"/>
                      <a:gd name="connsiteY0" fmla="*/ 0 h 23372"/>
                      <a:gd name="connsiteX1" fmla="*/ 2330 w 35893"/>
                      <a:gd name="connsiteY1" fmla="*/ 11053 h 23372"/>
                      <a:gd name="connsiteX2" fmla="*/ 29554 w 35893"/>
                      <a:gd name="connsiteY2" fmla="*/ 23372 h 23372"/>
                      <a:gd name="connsiteX3" fmla="*/ 35893 w 35893"/>
                      <a:gd name="connsiteY3" fmla="*/ 21375 h 23372"/>
                      <a:gd name="connsiteX4" fmla="*/ 19217 w 35893"/>
                      <a:gd name="connsiteY4" fmla="*/ 9343 h 23372"/>
                      <a:gd name="connsiteX5" fmla="*/ 21600 w 35893"/>
                      <a:gd name="connsiteY5" fmla="*/ 0 h 23372"/>
                      <a:gd name="connsiteX6" fmla="*/ 0 w 35893"/>
                      <a:gd name="connsiteY6" fmla="*/ 0 h 23372"/>
                      <a:gd name="connsiteX0" fmla="*/ 0 w 35893"/>
                      <a:gd name="connsiteY0" fmla="*/ 0 h 23372"/>
                      <a:gd name="connsiteX1" fmla="*/ 2330 w 35893"/>
                      <a:gd name="connsiteY1" fmla="*/ 11053 h 23372"/>
                      <a:gd name="connsiteX2" fmla="*/ 29554 w 35893"/>
                      <a:gd name="connsiteY2" fmla="*/ 23372 h 23372"/>
                      <a:gd name="connsiteX3" fmla="*/ 35893 w 35893"/>
                      <a:gd name="connsiteY3" fmla="*/ 21375 h 23372"/>
                      <a:gd name="connsiteX4" fmla="*/ 19217 w 35893"/>
                      <a:gd name="connsiteY4" fmla="*/ 9343 h 23372"/>
                      <a:gd name="connsiteX5" fmla="*/ 21600 w 35893"/>
                      <a:gd name="connsiteY5" fmla="*/ 0 h 23372"/>
                      <a:gd name="connsiteX6" fmla="*/ 0 w 35893"/>
                      <a:gd name="connsiteY6" fmla="*/ 0 h 23372"/>
                      <a:gd name="connsiteX0" fmla="*/ 448 w 36341"/>
                      <a:gd name="connsiteY0" fmla="*/ 0 h 23372"/>
                      <a:gd name="connsiteX1" fmla="*/ 2778 w 36341"/>
                      <a:gd name="connsiteY1" fmla="*/ 11053 h 23372"/>
                      <a:gd name="connsiteX2" fmla="*/ 30002 w 36341"/>
                      <a:gd name="connsiteY2" fmla="*/ 23372 h 23372"/>
                      <a:gd name="connsiteX3" fmla="*/ 36341 w 36341"/>
                      <a:gd name="connsiteY3" fmla="*/ 21375 h 23372"/>
                      <a:gd name="connsiteX4" fmla="*/ 19665 w 36341"/>
                      <a:gd name="connsiteY4" fmla="*/ 9343 h 23372"/>
                      <a:gd name="connsiteX5" fmla="*/ 22048 w 36341"/>
                      <a:gd name="connsiteY5" fmla="*/ 0 h 23372"/>
                      <a:gd name="connsiteX6" fmla="*/ 448 w 36341"/>
                      <a:gd name="connsiteY6" fmla="*/ 0 h 23372"/>
                      <a:gd name="connsiteX0" fmla="*/ 0 w 35893"/>
                      <a:gd name="connsiteY0" fmla="*/ 0 h 23372"/>
                      <a:gd name="connsiteX1" fmla="*/ 3510 w 35893"/>
                      <a:gd name="connsiteY1" fmla="*/ 12568 h 23372"/>
                      <a:gd name="connsiteX2" fmla="*/ 29554 w 35893"/>
                      <a:gd name="connsiteY2" fmla="*/ 23372 h 23372"/>
                      <a:gd name="connsiteX3" fmla="*/ 35893 w 35893"/>
                      <a:gd name="connsiteY3" fmla="*/ 21375 h 23372"/>
                      <a:gd name="connsiteX4" fmla="*/ 19217 w 35893"/>
                      <a:gd name="connsiteY4" fmla="*/ 9343 h 23372"/>
                      <a:gd name="connsiteX5" fmla="*/ 21600 w 35893"/>
                      <a:gd name="connsiteY5" fmla="*/ 0 h 23372"/>
                      <a:gd name="connsiteX6" fmla="*/ 0 w 35893"/>
                      <a:gd name="connsiteY6" fmla="*/ 0 h 23372"/>
                      <a:gd name="connsiteX0" fmla="*/ 0 w 35893"/>
                      <a:gd name="connsiteY0" fmla="*/ 0 h 23372"/>
                      <a:gd name="connsiteX1" fmla="*/ 3510 w 35893"/>
                      <a:gd name="connsiteY1" fmla="*/ 12568 h 23372"/>
                      <a:gd name="connsiteX2" fmla="*/ 29554 w 35893"/>
                      <a:gd name="connsiteY2" fmla="*/ 23372 h 23372"/>
                      <a:gd name="connsiteX3" fmla="*/ 35893 w 35893"/>
                      <a:gd name="connsiteY3" fmla="*/ 21375 h 23372"/>
                      <a:gd name="connsiteX4" fmla="*/ 19217 w 35893"/>
                      <a:gd name="connsiteY4" fmla="*/ 9343 h 23372"/>
                      <a:gd name="connsiteX5" fmla="*/ 21600 w 35893"/>
                      <a:gd name="connsiteY5" fmla="*/ 0 h 23372"/>
                      <a:gd name="connsiteX6" fmla="*/ 0 w 35893"/>
                      <a:gd name="connsiteY6" fmla="*/ 0 h 23372"/>
                      <a:gd name="connsiteX0" fmla="*/ 0 w 35893"/>
                      <a:gd name="connsiteY0" fmla="*/ 0 h 23372"/>
                      <a:gd name="connsiteX1" fmla="*/ 3510 w 35893"/>
                      <a:gd name="connsiteY1" fmla="*/ 12568 h 23372"/>
                      <a:gd name="connsiteX2" fmla="*/ 29554 w 35893"/>
                      <a:gd name="connsiteY2" fmla="*/ 23372 h 23372"/>
                      <a:gd name="connsiteX3" fmla="*/ 35893 w 35893"/>
                      <a:gd name="connsiteY3" fmla="*/ 21375 h 23372"/>
                      <a:gd name="connsiteX4" fmla="*/ 15723 w 35893"/>
                      <a:gd name="connsiteY4" fmla="*/ 10091 h 23372"/>
                      <a:gd name="connsiteX5" fmla="*/ 21600 w 35893"/>
                      <a:gd name="connsiteY5" fmla="*/ 0 h 23372"/>
                      <a:gd name="connsiteX6" fmla="*/ 0 w 35893"/>
                      <a:gd name="connsiteY6" fmla="*/ 0 h 23372"/>
                      <a:gd name="connsiteX0" fmla="*/ 0 w 35893"/>
                      <a:gd name="connsiteY0" fmla="*/ 0 h 23372"/>
                      <a:gd name="connsiteX1" fmla="*/ 3510 w 35893"/>
                      <a:gd name="connsiteY1" fmla="*/ 12568 h 23372"/>
                      <a:gd name="connsiteX2" fmla="*/ 29554 w 35893"/>
                      <a:gd name="connsiteY2" fmla="*/ 23372 h 23372"/>
                      <a:gd name="connsiteX3" fmla="*/ 35893 w 35893"/>
                      <a:gd name="connsiteY3" fmla="*/ 21375 h 23372"/>
                      <a:gd name="connsiteX4" fmla="*/ 15723 w 35893"/>
                      <a:gd name="connsiteY4" fmla="*/ 10091 h 23372"/>
                      <a:gd name="connsiteX5" fmla="*/ 21600 w 35893"/>
                      <a:gd name="connsiteY5" fmla="*/ 0 h 23372"/>
                      <a:gd name="connsiteX6" fmla="*/ 0 w 35893"/>
                      <a:gd name="connsiteY6" fmla="*/ 0 h 23372"/>
                      <a:gd name="connsiteX0" fmla="*/ 0 w 35893"/>
                      <a:gd name="connsiteY0" fmla="*/ 0 h 23372"/>
                      <a:gd name="connsiteX1" fmla="*/ 3510 w 35893"/>
                      <a:gd name="connsiteY1" fmla="*/ 12568 h 23372"/>
                      <a:gd name="connsiteX2" fmla="*/ 29554 w 35893"/>
                      <a:gd name="connsiteY2" fmla="*/ 23372 h 23372"/>
                      <a:gd name="connsiteX3" fmla="*/ 35893 w 35893"/>
                      <a:gd name="connsiteY3" fmla="*/ 21375 h 23372"/>
                      <a:gd name="connsiteX4" fmla="*/ 15723 w 35893"/>
                      <a:gd name="connsiteY4" fmla="*/ 10091 h 23372"/>
                      <a:gd name="connsiteX5" fmla="*/ 21600 w 35893"/>
                      <a:gd name="connsiteY5" fmla="*/ 0 h 23372"/>
                      <a:gd name="connsiteX6" fmla="*/ 0 w 35893"/>
                      <a:gd name="connsiteY6" fmla="*/ 0 h 23372"/>
                      <a:gd name="connsiteX0" fmla="*/ 1826 w 34522"/>
                      <a:gd name="connsiteY0" fmla="*/ 0 h 26497"/>
                      <a:gd name="connsiteX1" fmla="*/ 2139 w 34522"/>
                      <a:gd name="connsiteY1" fmla="*/ 15693 h 26497"/>
                      <a:gd name="connsiteX2" fmla="*/ 28183 w 34522"/>
                      <a:gd name="connsiteY2" fmla="*/ 26497 h 26497"/>
                      <a:gd name="connsiteX3" fmla="*/ 34522 w 34522"/>
                      <a:gd name="connsiteY3" fmla="*/ 24500 h 26497"/>
                      <a:gd name="connsiteX4" fmla="*/ 14352 w 34522"/>
                      <a:gd name="connsiteY4" fmla="*/ 13216 h 26497"/>
                      <a:gd name="connsiteX5" fmla="*/ 20229 w 34522"/>
                      <a:gd name="connsiteY5" fmla="*/ 3125 h 26497"/>
                      <a:gd name="connsiteX6" fmla="*/ 1826 w 34522"/>
                      <a:gd name="connsiteY6" fmla="*/ 0 h 26497"/>
                      <a:gd name="connsiteX0" fmla="*/ 3057 w 35753"/>
                      <a:gd name="connsiteY0" fmla="*/ 0 h 26497"/>
                      <a:gd name="connsiteX1" fmla="*/ 3370 w 35753"/>
                      <a:gd name="connsiteY1" fmla="*/ 15693 h 26497"/>
                      <a:gd name="connsiteX2" fmla="*/ 29414 w 35753"/>
                      <a:gd name="connsiteY2" fmla="*/ 26497 h 26497"/>
                      <a:gd name="connsiteX3" fmla="*/ 35753 w 35753"/>
                      <a:gd name="connsiteY3" fmla="*/ 24500 h 26497"/>
                      <a:gd name="connsiteX4" fmla="*/ 15583 w 35753"/>
                      <a:gd name="connsiteY4" fmla="*/ 13216 h 26497"/>
                      <a:gd name="connsiteX5" fmla="*/ 21460 w 35753"/>
                      <a:gd name="connsiteY5" fmla="*/ 3125 h 26497"/>
                      <a:gd name="connsiteX6" fmla="*/ 3057 w 35753"/>
                      <a:gd name="connsiteY6" fmla="*/ 0 h 26497"/>
                      <a:gd name="connsiteX0" fmla="*/ 3057 w 35753"/>
                      <a:gd name="connsiteY0" fmla="*/ 0 h 26497"/>
                      <a:gd name="connsiteX1" fmla="*/ 3370 w 35753"/>
                      <a:gd name="connsiteY1" fmla="*/ 15693 h 26497"/>
                      <a:gd name="connsiteX2" fmla="*/ 29414 w 35753"/>
                      <a:gd name="connsiteY2" fmla="*/ 26497 h 26497"/>
                      <a:gd name="connsiteX3" fmla="*/ 35753 w 35753"/>
                      <a:gd name="connsiteY3" fmla="*/ 24500 h 26497"/>
                      <a:gd name="connsiteX4" fmla="*/ 15583 w 35753"/>
                      <a:gd name="connsiteY4" fmla="*/ 13216 h 26497"/>
                      <a:gd name="connsiteX5" fmla="*/ 22240 w 35753"/>
                      <a:gd name="connsiteY5" fmla="*/ 3449 h 26497"/>
                      <a:gd name="connsiteX6" fmla="*/ 3057 w 35753"/>
                      <a:gd name="connsiteY6" fmla="*/ 0 h 26497"/>
                      <a:gd name="connsiteX0" fmla="*/ 3057 w 35753"/>
                      <a:gd name="connsiteY0" fmla="*/ 0 h 26497"/>
                      <a:gd name="connsiteX1" fmla="*/ 3370 w 35753"/>
                      <a:gd name="connsiteY1" fmla="*/ 15693 h 26497"/>
                      <a:gd name="connsiteX2" fmla="*/ 29414 w 35753"/>
                      <a:gd name="connsiteY2" fmla="*/ 26497 h 26497"/>
                      <a:gd name="connsiteX3" fmla="*/ 35753 w 35753"/>
                      <a:gd name="connsiteY3" fmla="*/ 24500 h 26497"/>
                      <a:gd name="connsiteX4" fmla="*/ 15583 w 35753"/>
                      <a:gd name="connsiteY4" fmla="*/ 13216 h 26497"/>
                      <a:gd name="connsiteX5" fmla="*/ 22240 w 35753"/>
                      <a:gd name="connsiteY5" fmla="*/ 3449 h 26497"/>
                      <a:gd name="connsiteX6" fmla="*/ 3057 w 35753"/>
                      <a:gd name="connsiteY6" fmla="*/ 0 h 264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5753" h="26497">
                        <a:moveTo>
                          <a:pt x="3057" y="0"/>
                        </a:moveTo>
                        <a:cubicBezTo>
                          <a:pt x="-480" y="3705"/>
                          <a:pt x="-1643" y="11369"/>
                          <a:pt x="3370" y="15693"/>
                        </a:cubicBezTo>
                        <a:cubicBezTo>
                          <a:pt x="8296" y="19588"/>
                          <a:pt x="23820" y="24777"/>
                          <a:pt x="29414" y="26497"/>
                        </a:cubicBezTo>
                        <a:lnTo>
                          <a:pt x="35753" y="24500"/>
                        </a:lnTo>
                        <a:cubicBezTo>
                          <a:pt x="29030" y="20739"/>
                          <a:pt x="17876" y="17014"/>
                          <a:pt x="15583" y="13216"/>
                        </a:cubicBezTo>
                        <a:cubicBezTo>
                          <a:pt x="16318" y="9645"/>
                          <a:pt x="18593" y="6696"/>
                          <a:pt x="22240" y="3449"/>
                        </a:cubicBezTo>
                        <a:lnTo>
                          <a:pt x="3057" y="0"/>
                        </a:lnTo>
                        <a:close/>
                      </a:path>
                    </a:pathLst>
                  </a:custGeom>
                  <a:solidFill>
                    <a:srgbClr val="3333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2135" name="Group 18"/>
                  <p:cNvGrpSpPr>
                    <a:grpSpLocks/>
                  </p:cNvGrpSpPr>
                  <p:nvPr/>
                </p:nvGrpSpPr>
                <p:grpSpPr bwMode="auto">
                  <a:xfrm rot="1144742">
                    <a:off x="4331596" y="3527156"/>
                    <a:ext cx="175214" cy="241872"/>
                    <a:chOff x="2612" y="1933"/>
                    <a:chExt cx="343" cy="474"/>
                  </a:xfrm>
                </p:grpSpPr>
                <p:grpSp>
                  <p:nvGrpSpPr>
                    <p:cNvPr id="2136" name="Group 1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617" y="2038"/>
                      <a:ext cx="338" cy="369"/>
                      <a:chOff x="3802" y="1569"/>
                      <a:chExt cx="539" cy="589"/>
                    </a:xfrm>
                  </p:grpSpPr>
                  <p:sp>
                    <p:nvSpPr>
                      <p:cNvPr id="2139" name="AutoShape 20"/>
                      <p:cNvSpPr>
                        <a:spLocks noChangeArrowheads="1"/>
                      </p:cNvSpPr>
                      <p:nvPr/>
                    </p:nvSpPr>
                    <p:spPr bwMode="auto">
                      <a:xfrm rot="19800000">
                        <a:off x="4109" y="1690"/>
                        <a:ext cx="232" cy="274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FFCC99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 algn="ctr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defRPr kumimoji="1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</a:defRPr>
                        </a:lvl1pPr>
                        <a:lvl2pPr marL="742950" indent="-285750" eaLnBrk="0" hangingPunct="0">
                          <a:defRPr kumimoji="1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</a:defRPr>
                        </a:lvl2pPr>
                        <a:lvl3pPr marL="1143000" indent="-228600" eaLnBrk="0" hangingPunct="0">
                          <a:defRPr kumimoji="1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</a:defRPr>
                        </a:lvl3pPr>
                        <a:lvl4pPr marL="1600200" indent="-228600" eaLnBrk="0" hangingPunct="0">
                          <a:defRPr kumimoji="1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</a:defRPr>
                        </a:lvl4pPr>
                        <a:lvl5pPr marL="2057400" indent="-228600" eaLnBrk="0" hangingPunct="0">
                          <a:defRPr kumimoji="1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</a:defRPr>
                        </a:lvl5pPr>
                        <a:lvl6pPr marL="2514600" indent="-228600" algn="ct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</a:defRPr>
                        </a:lvl6pPr>
                        <a:lvl7pPr marL="2971800" indent="-228600" algn="ct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</a:defRPr>
                        </a:lvl7pPr>
                        <a:lvl8pPr marL="3429000" indent="-228600" algn="ct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</a:defRPr>
                        </a:lvl8pPr>
                        <a:lvl9pPr marL="3886200" indent="-228600" algn="ct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</a:defRPr>
                        </a:lvl9pPr>
                      </a:lstStyle>
                      <a:p>
                        <a:pPr eaLnBrk="1" hangingPunct="1"/>
                        <a:endParaRPr lang="ja-JP" altLang="en-US"/>
                      </a:p>
                    </p:txBody>
                  </p:sp>
                  <p:sp>
                    <p:nvSpPr>
                      <p:cNvPr id="2140" name="AutoShape 21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802" y="1569"/>
                        <a:ext cx="499" cy="589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FFCC99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 algn="ctr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defRPr kumimoji="1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</a:defRPr>
                        </a:lvl1pPr>
                        <a:lvl2pPr marL="742950" indent="-285750" eaLnBrk="0" hangingPunct="0">
                          <a:defRPr kumimoji="1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</a:defRPr>
                        </a:lvl2pPr>
                        <a:lvl3pPr marL="1143000" indent="-228600" eaLnBrk="0" hangingPunct="0">
                          <a:defRPr kumimoji="1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</a:defRPr>
                        </a:lvl3pPr>
                        <a:lvl4pPr marL="1600200" indent="-228600" eaLnBrk="0" hangingPunct="0">
                          <a:defRPr kumimoji="1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</a:defRPr>
                        </a:lvl4pPr>
                        <a:lvl5pPr marL="2057400" indent="-228600" eaLnBrk="0" hangingPunct="0">
                          <a:defRPr kumimoji="1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</a:defRPr>
                        </a:lvl5pPr>
                        <a:lvl6pPr marL="2514600" indent="-228600" algn="ct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</a:defRPr>
                        </a:lvl6pPr>
                        <a:lvl7pPr marL="2971800" indent="-228600" algn="ct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</a:defRPr>
                        </a:lvl7pPr>
                        <a:lvl8pPr marL="3429000" indent="-228600" algn="ct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</a:defRPr>
                        </a:lvl8pPr>
                        <a:lvl9pPr marL="3886200" indent="-228600" algn="ct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</a:defRPr>
                        </a:lvl9pPr>
                      </a:lstStyle>
                      <a:p>
                        <a:pPr eaLnBrk="1" hangingPunct="1"/>
                        <a:endParaRPr lang="ja-JP" altLang="en-US"/>
                      </a:p>
                    </p:txBody>
                  </p:sp>
                </p:grpSp>
                <p:sp>
                  <p:nvSpPr>
                    <p:cNvPr id="2137" name="AutoShape 2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12" y="1933"/>
                      <a:ext cx="336" cy="182"/>
                    </a:xfrm>
                    <a:prstGeom prst="roundRect">
                      <a:avLst>
                        <a:gd name="adj" fmla="val 16667"/>
                      </a:avLst>
                    </a:prstGeom>
                    <a:solidFill>
                      <a:srgbClr val="333399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algn="ctr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2138" name="Oval 3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63" y="1981"/>
                      <a:ext cx="44" cy="84"/>
                    </a:xfrm>
                    <a:prstGeom prst="ellipse">
                      <a:avLst/>
                    </a:prstGeom>
                    <a:solidFill>
                      <a:srgbClr val="FFCC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algn="ctr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</p:grpSp>
            </p:grpSp>
            <p:sp>
              <p:nvSpPr>
                <p:cNvPr id="2133" name="角丸四角形 2132"/>
                <p:cNvSpPr/>
                <p:nvPr/>
              </p:nvSpPr>
              <p:spPr bwMode="auto">
                <a:xfrm rot="19814488">
                  <a:off x="5163942" y="3342489"/>
                  <a:ext cx="37928" cy="3724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pitchFamily="50" charset="-128"/>
                  </a:endParaRPr>
                </a:p>
              </p:txBody>
            </p:sp>
          </p:grpSp>
          <p:sp>
            <p:nvSpPr>
              <p:cNvPr id="12" name="月 11"/>
              <p:cNvSpPr/>
              <p:nvPr/>
            </p:nvSpPr>
            <p:spPr bwMode="auto">
              <a:xfrm rot="5400000">
                <a:off x="6729639" y="3064682"/>
                <a:ext cx="45719" cy="110876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2" name="月 2271"/>
              <p:cNvSpPr/>
              <p:nvPr/>
            </p:nvSpPr>
            <p:spPr bwMode="auto">
              <a:xfrm rot="5400000">
                <a:off x="6935379" y="3064683"/>
                <a:ext cx="45719" cy="110876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0" name="グループ化 19"/>
          <p:cNvGrpSpPr/>
          <p:nvPr/>
        </p:nvGrpSpPr>
        <p:grpSpPr>
          <a:xfrm>
            <a:off x="8158952" y="4732742"/>
            <a:ext cx="1245366" cy="1592930"/>
            <a:chOff x="8158952" y="4732742"/>
            <a:chExt cx="1245366" cy="1592930"/>
          </a:xfrm>
        </p:grpSpPr>
        <p:grpSp>
          <p:nvGrpSpPr>
            <p:cNvPr id="2156" name="Group 18"/>
            <p:cNvGrpSpPr>
              <a:grpSpLocks/>
            </p:cNvGrpSpPr>
            <p:nvPr/>
          </p:nvGrpSpPr>
          <p:grpSpPr bwMode="auto">
            <a:xfrm rot="13500000" flipH="1">
              <a:off x="8944680" y="4812896"/>
              <a:ext cx="246730" cy="672547"/>
              <a:chOff x="2465" y="1260"/>
              <a:chExt cx="483" cy="1318"/>
            </a:xfrm>
          </p:grpSpPr>
          <p:grpSp>
            <p:nvGrpSpPr>
              <p:cNvPr id="2204" name="Group 19"/>
              <p:cNvGrpSpPr>
                <a:grpSpLocks/>
              </p:cNvGrpSpPr>
              <p:nvPr/>
            </p:nvGrpSpPr>
            <p:grpSpPr bwMode="auto">
              <a:xfrm>
                <a:off x="2465" y="2038"/>
                <a:ext cx="464" cy="540"/>
                <a:chOff x="3559" y="1570"/>
                <a:chExt cx="740" cy="862"/>
              </a:xfrm>
            </p:grpSpPr>
            <p:sp>
              <p:nvSpPr>
                <p:cNvPr id="2209" name="AutoShape 20"/>
                <p:cNvSpPr>
                  <a:spLocks noChangeArrowheads="1"/>
                </p:cNvSpPr>
                <p:nvPr/>
              </p:nvSpPr>
              <p:spPr bwMode="auto">
                <a:xfrm rot="-1800000">
                  <a:off x="3559" y="1757"/>
                  <a:ext cx="440" cy="14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210" name="AutoShape 21"/>
                <p:cNvSpPr>
                  <a:spLocks noChangeArrowheads="1"/>
                </p:cNvSpPr>
                <p:nvPr/>
              </p:nvSpPr>
              <p:spPr bwMode="auto">
                <a:xfrm>
                  <a:off x="3800" y="1570"/>
                  <a:ext cx="499" cy="5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2211" name="Group 22"/>
                <p:cNvGrpSpPr>
                  <a:grpSpLocks/>
                </p:cNvGrpSpPr>
                <p:nvPr/>
              </p:nvGrpSpPr>
              <p:grpSpPr bwMode="auto">
                <a:xfrm>
                  <a:off x="3816" y="1766"/>
                  <a:ext cx="480" cy="666"/>
                  <a:chOff x="3846" y="1778"/>
                  <a:chExt cx="586" cy="720"/>
                </a:xfrm>
              </p:grpSpPr>
              <p:sp>
                <p:nvSpPr>
                  <p:cNvPr id="2212" name="AutoShape 23"/>
                  <p:cNvSpPr>
                    <a:spLocks noChangeArrowheads="1"/>
                  </p:cNvSpPr>
                  <p:nvPr/>
                </p:nvSpPr>
                <p:spPr bwMode="auto">
                  <a:xfrm>
                    <a:off x="3846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2213" name="AutoShape 24"/>
                  <p:cNvSpPr>
                    <a:spLocks noChangeArrowheads="1"/>
                  </p:cNvSpPr>
                  <p:nvPr/>
                </p:nvSpPr>
                <p:spPr bwMode="auto">
                  <a:xfrm>
                    <a:off x="4007" y="190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2214" name="AutoShape 25"/>
                  <p:cNvSpPr>
                    <a:spLocks noChangeArrowheads="1"/>
                  </p:cNvSpPr>
                  <p:nvPr/>
                </p:nvSpPr>
                <p:spPr bwMode="auto">
                  <a:xfrm>
                    <a:off x="4169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2215" name="AutoShape 26"/>
                  <p:cNvSpPr>
                    <a:spLocks noChangeArrowheads="1"/>
                  </p:cNvSpPr>
                  <p:nvPr/>
                </p:nvSpPr>
                <p:spPr bwMode="auto">
                  <a:xfrm>
                    <a:off x="4331" y="1778"/>
                    <a:ext cx="101" cy="5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</p:grpSp>
          <p:sp>
            <p:nvSpPr>
              <p:cNvPr id="2205" name="AutoShape 27"/>
              <p:cNvSpPr>
                <a:spLocks noChangeArrowheads="1"/>
              </p:cNvSpPr>
              <p:nvPr/>
            </p:nvSpPr>
            <p:spPr bwMode="auto">
              <a:xfrm flipV="1">
                <a:off x="2621" y="1344"/>
                <a:ext cx="318" cy="635"/>
              </a:xfrm>
              <a:custGeom>
                <a:avLst/>
                <a:gdLst>
                  <a:gd name="T0" fmla="*/ 284 w 21600"/>
                  <a:gd name="T1" fmla="*/ 318 h 21600"/>
                  <a:gd name="T2" fmla="*/ 159 w 21600"/>
                  <a:gd name="T3" fmla="*/ 635 h 21600"/>
                  <a:gd name="T4" fmla="*/ 34 w 21600"/>
                  <a:gd name="T5" fmla="*/ 318 h 21600"/>
                  <a:gd name="T6" fmla="*/ 159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143 w 21600"/>
                  <a:gd name="T13" fmla="*/ 4150 h 21600"/>
                  <a:gd name="T14" fmla="*/ 17457 w 21600"/>
                  <a:gd name="T15" fmla="*/ 1745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686" y="21600"/>
                    </a:lnTo>
                    <a:lnTo>
                      <a:pt x="16914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06" name="AutoShape 28"/>
              <p:cNvSpPr>
                <a:spLocks noChangeArrowheads="1"/>
              </p:cNvSpPr>
              <p:nvPr/>
            </p:nvSpPr>
            <p:spPr bwMode="auto">
              <a:xfrm>
                <a:off x="2612" y="1933"/>
                <a:ext cx="33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207" name="Oval 29"/>
              <p:cNvSpPr>
                <a:spLocks noChangeArrowheads="1"/>
              </p:cNvSpPr>
              <p:nvPr/>
            </p:nvSpPr>
            <p:spPr bwMode="auto">
              <a:xfrm>
                <a:off x="2689" y="1260"/>
                <a:ext cx="182" cy="182"/>
              </a:xfrm>
              <a:prstGeom prst="ellipse">
                <a:avLst/>
              </a:pr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208" name="Oval 30"/>
              <p:cNvSpPr>
                <a:spLocks noChangeArrowheads="1"/>
              </p:cNvSpPr>
              <p:nvPr/>
            </p:nvSpPr>
            <p:spPr bwMode="auto">
              <a:xfrm>
                <a:off x="2880" y="1998"/>
                <a:ext cx="44" cy="84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2327" name="グループ化 2326"/>
            <p:cNvGrpSpPr/>
            <p:nvPr/>
          </p:nvGrpSpPr>
          <p:grpSpPr>
            <a:xfrm>
              <a:off x="8158952" y="4732742"/>
              <a:ext cx="869675" cy="1592930"/>
              <a:chOff x="6335233" y="2787032"/>
              <a:chExt cx="869675" cy="1592930"/>
            </a:xfrm>
          </p:grpSpPr>
          <p:grpSp>
            <p:nvGrpSpPr>
              <p:cNvPr id="2328" name="グループ化 2327"/>
              <p:cNvGrpSpPr/>
              <p:nvPr/>
            </p:nvGrpSpPr>
            <p:grpSpPr>
              <a:xfrm>
                <a:off x="6335233" y="2787032"/>
                <a:ext cx="869675" cy="1592930"/>
                <a:chOff x="4426534" y="2787032"/>
                <a:chExt cx="869675" cy="1592930"/>
              </a:xfrm>
            </p:grpSpPr>
            <p:sp>
              <p:nvSpPr>
                <p:cNvPr id="2331" name="Oval 37"/>
                <p:cNvSpPr>
                  <a:spLocks noChangeArrowheads="1"/>
                </p:cNvSpPr>
                <p:nvPr/>
              </p:nvSpPr>
              <p:spPr bwMode="auto">
                <a:xfrm>
                  <a:off x="4690401" y="2809176"/>
                  <a:ext cx="510723" cy="562866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332" name="Oval 31"/>
                <p:cNvSpPr>
                  <a:spLocks noChangeArrowheads="1"/>
                </p:cNvSpPr>
                <p:nvPr/>
              </p:nvSpPr>
              <p:spPr bwMode="auto">
                <a:xfrm>
                  <a:off x="5069971" y="3065144"/>
                  <a:ext cx="155376" cy="175223"/>
                </a:xfrm>
                <a:prstGeom prst="ellipse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333" name="Oval 32"/>
                <p:cNvSpPr>
                  <a:spLocks noChangeArrowheads="1"/>
                </p:cNvSpPr>
                <p:nvPr/>
              </p:nvSpPr>
              <p:spPr bwMode="auto">
                <a:xfrm>
                  <a:off x="4670741" y="3065144"/>
                  <a:ext cx="155376" cy="175223"/>
                </a:xfrm>
                <a:prstGeom prst="ellipse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334" name="Oval 31"/>
                <p:cNvSpPr>
                  <a:spLocks noChangeArrowheads="1"/>
                </p:cNvSpPr>
                <p:nvPr/>
              </p:nvSpPr>
              <p:spPr bwMode="auto">
                <a:xfrm>
                  <a:off x="5097181" y="3097458"/>
                  <a:ext cx="100954" cy="110597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335" name="Oval 32"/>
                <p:cNvSpPr>
                  <a:spLocks noChangeArrowheads="1"/>
                </p:cNvSpPr>
                <p:nvPr/>
              </p:nvSpPr>
              <p:spPr bwMode="auto">
                <a:xfrm>
                  <a:off x="4697952" y="3097458"/>
                  <a:ext cx="100954" cy="110597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336" name="Rectangle 33"/>
                <p:cNvSpPr>
                  <a:spLocks noChangeArrowheads="1"/>
                </p:cNvSpPr>
                <p:nvPr/>
              </p:nvSpPr>
              <p:spPr bwMode="auto">
                <a:xfrm>
                  <a:off x="4740906" y="3999883"/>
                  <a:ext cx="175223" cy="204856"/>
                </a:xfrm>
                <a:prstGeom prst="rect">
                  <a:avLst/>
                </a:prstGeom>
                <a:solidFill>
                  <a:srgbClr val="33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337" name="Rectangle 34"/>
                <p:cNvSpPr>
                  <a:spLocks noChangeArrowheads="1"/>
                </p:cNvSpPr>
                <p:nvPr/>
              </p:nvSpPr>
              <p:spPr bwMode="auto">
                <a:xfrm>
                  <a:off x="4974752" y="3999883"/>
                  <a:ext cx="175223" cy="204856"/>
                </a:xfrm>
                <a:prstGeom prst="rect">
                  <a:avLst/>
                </a:prstGeom>
                <a:solidFill>
                  <a:srgbClr val="33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338" name="AutoShape 35"/>
                <p:cNvSpPr>
                  <a:spLocks noChangeArrowheads="1"/>
                </p:cNvSpPr>
                <p:nvPr/>
              </p:nvSpPr>
              <p:spPr bwMode="auto">
                <a:xfrm rot="16200000">
                  <a:off x="4784712" y="3634619"/>
                  <a:ext cx="321457" cy="701537"/>
                </a:xfrm>
                <a:prstGeom prst="moon">
                  <a:avLst>
                    <a:gd name="adj" fmla="val 87500"/>
                  </a:avLst>
                </a:prstGeom>
                <a:solidFill>
                  <a:srgbClr val="33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339" name="AutoShape 36"/>
                <p:cNvSpPr>
                  <a:spLocks noChangeArrowheads="1"/>
                </p:cNvSpPr>
                <p:nvPr/>
              </p:nvSpPr>
              <p:spPr bwMode="auto">
                <a:xfrm rot="5400000">
                  <a:off x="4682284" y="3240367"/>
                  <a:ext cx="526314" cy="701537"/>
                </a:xfrm>
                <a:prstGeom prst="moon">
                  <a:avLst>
                    <a:gd name="adj" fmla="val 87500"/>
                  </a:avLst>
                </a:prstGeom>
                <a:solidFill>
                  <a:srgbClr val="33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340" name="Oval 38"/>
                <p:cNvSpPr>
                  <a:spLocks noChangeArrowheads="1"/>
                </p:cNvSpPr>
                <p:nvPr/>
              </p:nvSpPr>
              <p:spPr bwMode="auto">
                <a:xfrm>
                  <a:off x="4594672" y="3773767"/>
                  <a:ext cx="701537" cy="130129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341" name="AutoShape 39"/>
                <p:cNvSpPr>
                  <a:spLocks noChangeArrowheads="1"/>
                </p:cNvSpPr>
                <p:nvPr/>
              </p:nvSpPr>
              <p:spPr bwMode="auto">
                <a:xfrm>
                  <a:off x="4858151" y="3766037"/>
                  <a:ext cx="175223" cy="146234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342" name="AutoShape 40"/>
                <p:cNvSpPr>
                  <a:spLocks noChangeArrowheads="1"/>
                </p:cNvSpPr>
                <p:nvPr/>
              </p:nvSpPr>
              <p:spPr bwMode="auto">
                <a:xfrm>
                  <a:off x="4883919" y="3788584"/>
                  <a:ext cx="122399" cy="100496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343" name="Rectangle 41"/>
                <p:cNvSpPr>
                  <a:spLocks noChangeArrowheads="1"/>
                </p:cNvSpPr>
                <p:nvPr/>
              </p:nvSpPr>
              <p:spPr bwMode="auto">
                <a:xfrm>
                  <a:off x="4740906" y="4204739"/>
                  <a:ext cx="175223" cy="175223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344" name="Rectangle 42"/>
                <p:cNvSpPr>
                  <a:spLocks noChangeArrowheads="1"/>
                </p:cNvSpPr>
                <p:nvPr/>
              </p:nvSpPr>
              <p:spPr bwMode="auto">
                <a:xfrm>
                  <a:off x="4974752" y="4204739"/>
                  <a:ext cx="175223" cy="175223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345" name="AutoShape 43"/>
                <p:cNvSpPr>
                  <a:spLocks noChangeArrowheads="1"/>
                </p:cNvSpPr>
                <p:nvPr/>
              </p:nvSpPr>
              <p:spPr bwMode="auto">
                <a:xfrm>
                  <a:off x="4594672" y="4262717"/>
                  <a:ext cx="321457" cy="1172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346" name="AutoShape 44"/>
                <p:cNvSpPr>
                  <a:spLocks noChangeArrowheads="1"/>
                </p:cNvSpPr>
                <p:nvPr/>
              </p:nvSpPr>
              <p:spPr bwMode="auto">
                <a:xfrm>
                  <a:off x="4974752" y="4262717"/>
                  <a:ext cx="321457" cy="1172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347" name="Oval 67"/>
                <p:cNvSpPr>
                  <a:spLocks noChangeArrowheads="1"/>
                </p:cNvSpPr>
                <p:nvPr/>
              </p:nvSpPr>
              <p:spPr bwMode="auto">
                <a:xfrm>
                  <a:off x="4919350" y="3608630"/>
                  <a:ext cx="54757" cy="54757"/>
                </a:xfrm>
                <a:prstGeom prst="ellipse">
                  <a:avLst/>
                </a:pr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348" name="Oval 68"/>
                <p:cNvSpPr>
                  <a:spLocks noChangeArrowheads="1"/>
                </p:cNvSpPr>
                <p:nvPr/>
              </p:nvSpPr>
              <p:spPr bwMode="auto">
                <a:xfrm>
                  <a:off x="4919350" y="3682870"/>
                  <a:ext cx="54757" cy="54757"/>
                </a:xfrm>
                <a:prstGeom prst="ellipse">
                  <a:avLst/>
                </a:pr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2349" name="Group 71"/>
                <p:cNvGrpSpPr>
                  <a:grpSpLocks/>
                </p:cNvGrpSpPr>
                <p:nvPr/>
              </p:nvGrpSpPr>
              <p:grpSpPr bwMode="auto">
                <a:xfrm rot="19800000">
                  <a:off x="5229856" y="3722231"/>
                  <a:ext cx="54757" cy="328543"/>
                  <a:chOff x="2383" y="3464"/>
                  <a:chExt cx="85" cy="510"/>
                </a:xfrm>
              </p:grpSpPr>
              <p:sp>
                <p:nvSpPr>
                  <p:cNvPr id="2382" name="AutoShape 69"/>
                  <p:cNvSpPr>
                    <a:spLocks noChangeArrowheads="1"/>
                  </p:cNvSpPr>
                  <p:nvPr/>
                </p:nvSpPr>
                <p:spPr bwMode="auto">
                  <a:xfrm>
                    <a:off x="2397" y="3464"/>
                    <a:ext cx="57" cy="5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9933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2383" name="Rectangle 70"/>
                  <p:cNvSpPr>
                    <a:spLocks noChangeArrowheads="1"/>
                  </p:cNvSpPr>
                  <p:nvPr/>
                </p:nvSpPr>
                <p:spPr bwMode="auto">
                  <a:xfrm>
                    <a:off x="2383" y="3606"/>
                    <a:ext cx="85" cy="28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  <p:sp>
              <p:nvSpPr>
                <p:cNvPr id="2350" name="二等辺三角形 2349"/>
                <p:cNvSpPr/>
                <p:nvPr/>
              </p:nvSpPr>
              <p:spPr bwMode="auto">
                <a:xfrm flipV="1">
                  <a:off x="4834014" y="3348746"/>
                  <a:ext cx="222873" cy="229496"/>
                </a:xfrm>
                <a:prstGeom prst="triangle">
                  <a:avLst/>
                </a:prstGeom>
                <a:solidFill>
                  <a:schemeClr val="accent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pitchFamily="50" charset="-128"/>
                  </a:endParaRPr>
                </a:p>
              </p:txBody>
            </p:sp>
            <p:sp>
              <p:nvSpPr>
                <p:cNvPr id="2351" name="二等辺三角形 2350"/>
                <p:cNvSpPr/>
                <p:nvPr/>
              </p:nvSpPr>
              <p:spPr bwMode="auto">
                <a:xfrm flipV="1">
                  <a:off x="4891176" y="3408662"/>
                  <a:ext cx="107883" cy="74313"/>
                </a:xfrm>
                <a:prstGeom prst="triangle">
                  <a:avLst/>
                </a:prstGeom>
                <a:solidFill>
                  <a:srgbClr val="C0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pitchFamily="50" charset="-128"/>
                  </a:endParaRPr>
                </a:p>
              </p:txBody>
            </p:sp>
            <p:sp>
              <p:nvSpPr>
                <p:cNvPr id="2352" name="ひし形 2351"/>
                <p:cNvSpPr/>
                <p:nvPr/>
              </p:nvSpPr>
              <p:spPr bwMode="auto">
                <a:xfrm>
                  <a:off x="4907432" y="3445818"/>
                  <a:ext cx="75372" cy="132424"/>
                </a:xfrm>
                <a:prstGeom prst="diamond">
                  <a:avLst/>
                </a:prstGeom>
                <a:solidFill>
                  <a:srgbClr val="C0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353" name="Oval 53"/>
                <p:cNvSpPr>
                  <a:spLocks noChangeArrowheads="1"/>
                </p:cNvSpPr>
                <p:nvPr/>
              </p:nvSpPr>
              <p:spPr bwMode="auto">
                <a:xfrm>
                  <a:off x="4738404" y="2860288"/>
                  <a:ext cx="414717" cy="526958"/>
                </a:xfrm>
                <a:prstGeom prst="ellipse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354" name="Oval 57"/>
                <p:cNvSpPr>
                  <a:spLocks noChangeArrowheads="1"/>
                </p:cNvSpPr>
                <p:nvPr/>
              </p:nvSpPr>
              <p:spPr bwMode="auto">
                <a:xfrm>
                  <a:off x="4893780" y="3152756"/>
                  <a:ext cx="103393" cy="146234"/>
                </a:xfrm>
                <a:prstGeom prst="ellipse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355" name="Oval 58"/>
                <p:cNvSpPr>
                  <a:spLocks noChangeArrowheads="1"/>
                </p:cNvSpPr>
                <p:nvPr/>
              </p:nvSpPr>
              <p:spPr bwMode="auto">
                <a:xfrm>
                  <a:off x="4764110" y="3065144"/>
                  <a:ext cx="155376" cy="11660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356" name="Oval 59"/>
                <p:cNvSpPr>
                  <a:spLocks noChangeArrowheads="1"/>
                </p:cNvSpPr>
                <p:nvPr/>
              </p:nvSpPr>
              <p:spPr bwMode="auto">
                <a:xfrm>
                  <a:off x="4971469" y="3065144"/>
                  <a:ext cx="155376" cy="11660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357" name="AutoShape 62"/>
                <p:cNvSpPr>
                  <a:spLocks noChangeArrowheads="1"/>
                </p:cNvSpPr>
                <p:nvPr/>
              </p:nvSpPr>
              <p:spPr bwMode="auto">
                <a:xfrm rot="10800000">
                  <a:off x="4837450" y="3168834"/>
                  <a:ext cx="216626" cy="163462"/>
                </a:xfrm>
                <a:custGeom>
                  <a:avLst/>
                  <a:gdLst>
                    <a:gd name="T0" fmla="*/ 215900 w 21600"/>
                    <a:gd name="T1" fmla="*/ 0 h 21600"/>
                    <a:gd name="T2" fmla="*/ 64950 w 21600"/>
                    <a:gd name="T3" fmla="*/ 57691 h 21600"/>
                    <a:gd name="T4" fmla="*/ 215900 w 21600"/>
                    <a:gd name="T5" fmla="*/ 22632 h 21600"/>
                    <a:gd name="T6" fmla="*/ 366850 w 21600"/>
                    <a:gd name="T7" fmla="*/ 57691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1247 w 21600"/>
                    <a:gd name="T13" fmla="*/ 0 h 21600"/>
                    <a:gd name="T14" fmla="*/ 20353 w 21600"/>
                    <a:gd name="T15" fmla="*/ 6551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3891" y="4865"/>
                      </a:moveTo>
                      <a:cubicBezTo>
                        <a:pt x="5621" y="2850"/>
                        <a:pt x="8144" y="1691"/>
                        <a:pt x="10800" y="1692"/>
                      </a:cubicBezTo>
                      <a:cubicBezTo>
                        <a:pt x="13455" y="1692"/>
                        <a:pt x="15978" y="2850"/>
                        <a:pt x="17708" y="4865"/>
                      </a:cubicBezTo>
                      <a:lnTo>
                        <a:pt x="18992" y="3762"/>
                      </a:lnTo>
                      <a:cubicBezTo>
                        <a:pt x="16940" y="1374"/>
                        <a:pt x="13948" y="-1"/>
                        <a:pt x="10799" y="0"/>
                      </a:cubicBezTo>
                      <a:cubicBezTo>
                        <a:pt x="7651" y="0"/>
                        <a:pt x="4659" y="1374"/>
                        <a:pt x="2607" y="3762"/>
                      </a:cubicBezTo>
                      <a:lnTo>
                        <a:pt x="3891" y="486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58" name="AutoShape 63"/>
                <p:cNvSpPr>
                  <a:spLocks noChangeArrowheads="1"/>
                </p:cNvSpPr>
                <p:nvPr/>
              </p:nvSpPr>
              <p:spPr bwMode="auto">
                <a:xfrm rot="4500000">
                  <a:off x="5025941" y="2991990"/>
                  <a:ext cx="36719" cy="145665"/>
                </a:xfrm>
                <a:custGeom>
                  <a:avLst/>
                  <a:gdLst>
                    <a:gd name="T0" fmla="*/ 79176 w 21600"/>
                    <a:gd name="T1" fmla="*/ 202406 h 21600"/>
                    <a:gd name="T2" fmla="*/ 45244 w 21600"/>
                    <a:gd name="T3" fmla="*/ 404812 h 21600"/>
                    <a:gd name="T4" fmla="*/ 11311 w 21600"/>
                    <a:gd name="T5" fmla="*/ 202406 h 21600"/>
                    <a:gd name="T6" fmla="*/ 45244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500 w 21600"/>
                    <a:gd name="T13" fmla="*/ 4500 h 21600"/>
                    <a:gd name="T14" fmla="*/ 17100 w 21600"/>
                    <a:gd name="T15" fmla="*/ 17100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59" name="AutoShape 64"/>
                <p:cNvSpPr>
                  <a:spLocks noChangeArrowheads="1"/>
                </p:cNvSpPr>
                <p:nvPr/>
              </p:nvSpPr>
              <p:spPr bwMode="auto">
                <a:xfrm rot="17100000" flipH="1">
                  <a:off x="4831150" y="2991990"/>
                  <a:ext cx="36719" cy="145665"/>
                </a:xfrm>
                <a:custGeom>
                  <a:avLst/>
                  <a:gdLst>
                    <a:gd name="T0" fmla="*/ 79176 w 21600"/>
                    <a:gd name="T1" fmla="*/ 202407 h 21600"/>
                    <a:gd name="T2" fmla="*/ 45244 w 21600"/>
                    <a:gd name="T3" fmla="*/ 404813 h 21600"/>
                    <a:gd name="T4" fmla="*/ 11311 w 21600"/>
                    <a:gd name="T5" fmla="*/ 202407 h 21600"/>
                    <a:gd name="T6" fmla="*/ 45244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500 w 21600"/>
                    <a:gd name="T13" fmla="*/ 4500 h 21600"/>
                    <a:gd name="T14" fmla="*/ 17100 w 21600"/>
                    <a:gd name="T15" fmla="*/ 17100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60" name="円/楕円 2359"/>
                <p:cNvSpPr/>
                <p:nvPr/>
              </p:nvSpPr>
              <p:spPr bwMode="auto">
                <a:xfrm>
                  <a:off x="4689112" y="2844979"/>
                  <a:ext cx="512013" cy="201615"/>
                </a:xfrm>
                <a:prstGeom prst="ellipse">
                  <a:avLst/>
                </a:prstGeom>
                <a:solidFill>
                  <a:srgbClr val="33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61" name="円/楕円 2360"/>
                <p:cNvSpPr/>
                <p:nvPr/>
              </p:nvSpPr>
              <p:spPr bwMode="auto">
                <a:xfrm>
                  <a:off x="4652650" y="2787032"/>
                  <a:ext cx="584936" cy="200892"/>
                </a:xfrm>
                <a:prstGeom prst="ellipse">
                  <a:avLst/>
                </a:prstGeom>
                <a:solidFill>
                  <a:srgbClr val="33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62" name="円/楕円 49"/>
                <p:cNvSpPr/>
                <p:nvPr/>
              </p:nvSpPr>
              <p:spPr bwMode="auto">
                <a:xfrm>
                  <a:off x="4686638" y="2878644"/>
                  <a:ext cx="516961" cy="120017"/>
                </a:xfrm>
                <a:custGeom>
                  <a:avLst/>
                  <a:gdLst>
                    <a:gd name="connsiteX0" fmla="*/ 0 w 1273938"/>
                    <a:gd name="connsiteY0" fmla="*/ 278363 h 556725"/>
                    <a:gd name="connsiteX1" fmla="*/ 636969 w 1273938"/>
                    <a:gd name="connsiteY1" fmla="*/ 0 h 556725"/>
                    <a:gd name="connsiteX2" fmla="*/ 1273938 w 1273938"/>
                    <a:gd name="connsiteY2" fmla="*/ 278363 h 556725"/>
                    <a:gd name="connsiteX3" fmla="*/ 636969 w 1273938"/>
                    <a:gd name="connsiteY3" fmla="*/ 556726 h 556725"/>
                    <a:gd name="connsiteX4" fmla="*/ 0 w 1273938"/>
                    <a:gd name="connsiteY4" fmla="*/ 278363 h 556725"/>
                    <a:gd name="connsiteX0" fmla="*/ 0 w 1273938"/>
                    <a:gd name="connsiteY0" fmla="*/ 278363 h 556726"/>
                    <a:gd name="connsiteX1" fmla="*/ 636969 w 1273938"/>
                    <a:gd name="connsiteY1" fmla="*/ 0 h 556726"/>
                    <a:gd name="connsiteX2" fmla="*/ 1273938 w 1273938"/>
                    <a:gd name="connsiteY2" fmla="*/ 278363 h 556726"/>
                    <a:gd name="connsiteX3" fmla="*/ 636969 w 1273938"/>
                    <a:gd name="connsiteY3" fmla="*/ 556726 h 556726"/>
                    <a:gd name="connsiteX4" fmla="*/ 0 w 1273938"/>
                    <a:gd name="connsiteY4" fmla="*/ 278363 h 556726"/>
                    <a:gd name="connsiteX0" fmla="*/ 0 w 1273938"/>
                    <a:gd name="connsiteY0" fmla="*/ 278363 h 556726"/>
                    <a:gd name="connsiteX1" fmla="*/ 636969 w 1273938"/>
                    <a:gd name="connsiteY1" fmla="*/ 0 h 556726"/>
                    <a:gd name="connsiteX2" fmla="*/ 1273938 w 1273938"/>
                    <a:gd name="connsiteY2" fmla="*/ 278363 h 556726"/>
                    <a:gd name="connsiteX3" fmla="*/ 636969 w 1273938"/>
                    <a:gd name="connsiteY3" fmla="*/ 556726 h 556726"/>
                    <a:gd name="connsiteX4" fmla="*/ 0 w 1273938"/>
                    <a:gd name="connsiteY4" fmla="*/ 278363 h 556726"/>
                    <a:gd name="connsiteX0" fmla="*/ 0 w 1273938"/>
                    <a:gd name="connsiteY0" fmla="*/ 278363 h 556726"/>
                    <a:gd name="connsiteX1" fmla="*/ 636969 w 1273938"/>
                    <a:gd name="connsiteY1" fmla="*/ 0 h 556726"/>
                    <a:gd name="connsiteX2" fmla="*/ 1273938 w 1273938"/>
                    <a:gd name="connsiteY2" fmla="*/ 278363 h 556726"/>
                    <a:gd name="connsiteX3" fmla="*/ 636969 w 1273938"/>
                    <a:gd name="connsiteY3" fmla="*/ 556726 h 556726"/>
                    <a:gd name="connsiteX4" fmla="*/ 0 w 1273938"/>
                    <a:gd name="connsiteY4" fmla="*/ 278363 h 556726"/>
                    <a:gd name="connsiteX0" fmla="*/ 0 w 1273938"/>
                    <a:gd name="connsiteY0" fmla="*/ 278363 h 556726"/>
                    <a:gd name="connsiteX1" fmla="*/ 636969 w 1273938"/>
                    <a:gd name="connsiteY1" fmla="*/ 0 h 556726"/>
                    <a:gd name="connsiteX2" fmla="*/ 1273938 w 1273938"/>
                    <a:gd name="connsiteY2" fmla="*/ 278363 h 556726"/>
                    <a:gd name="connsiteX3" fmla="*/ 636969 w 1273938"/>
                    <a:gd name="connsiteY3" fmla="*/ 556726 h 556726"/>
                    <a:gd name="connsiteX4" fmla="*/ 0 w 1273938"/>
                    <a:gd name="connsiteY4" fmla="*/ 278363 h 556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73938" h="556726">
                      <a:moveTo>
                        <a:pt x="0" y="278363"/>
                      </a:moveTo>
                      <a:cubicBezTo>
                        <a:pt x="0" y="197779"/>
                        <a:pt x="285181" y="0"/>
                        <a:pt x="636969" y="0"/>
                      </a:cubicBezTo>
                      <a:cubicBezTo>
                        <a:pt x="988757" y="0"/>
                        <a:pt x="1273938" y="185587"/>
                        <a:pt x="1273938" y="278363"/>
                      </a:cubicBezTo>
                      <a:cubicBezTo>
                        <a:pt x="1273938" y="371139"/>
                        <a:pt x="988757" y="556726"/>
                        <a:pt x="636969" y="556726"/>
                      </a:cubicBezTo>
                      <a:cubicBezTo>
                        <a:pt x="285181" y="556726"/>
                        <a:pt x="0" y="358947"/>
                        <a:pt x="0" y="278363"/>
                      </a:cubicBezTo>
                      <a:close/>
                    </a:path>
                  </a:pathLst>
                </a:custGeom>
                <a:solidFill>
                  <a:srgbClr val="33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63" name="円/楕円 49"/>
                <p:cNvSpPr/>
                <p:nvPr/>
              </p:nvSpPr>
              <p:spPr bwMode="auto">
                <a:xfrm>
                  <a:off x="4685864" y="2935257"/>
                  <a:ext cx="520827" cy="63404"/>
                </a:xfrm>
                <a:custGeom>
                  <a:avLst/>
                  <a:gdLst>
                    <a:gd name="connsiteX0" fmla="*/ 0 w 1273938"/>
                    <a:gd name="connsiteY0" fmla="*/ 278363 h 556725"/>
                    <a:gd name="connsiteX1" fmla="*/ 636969 w 1273938"/>
                    <a:gd name="connsiteY1" fmla="*/ 0 h 556725"/>
                    <a:gd name="connsiteX2" fmla="*/ 1273938 w 1273938"/>
                    <a:gd name="connsiteY2" fmla="*/ 278363 h 556725"/>
                    <a:gd name="connsiteX3" fmla="*/ 636969 w 1273938"/>
                    <a:gd name="connsiteY3" fmla="*/ 556726 h 556725"/>
                    <a:gd name="connsiteX4" fmla="*/ 0 w 1273938"/>
                    <a:gd name="connsiteY4" fmla="*/ 278363 h 556725"/>
                    <a:gd name="connsiteX0" fmla="*/ 0 w 1273938"/>
                    <a:gd name="connsiteY0" fmla="*/ 278363 h 556726"/>
                    <a:gd name="connsiteX1" fmla="*/ 636969 w 1273938"/>
                    <a:gd name="connsiteY1" fmla="*/ 0 h 556726"/>
                    <a:gd name="connsiteX2" fmla="*/ 1273938 w 1273938"/>
                    <a:gd name="connsiteY2" fmla="*/ 278363 h 556726"/>
                    <a:gd name="connsiteX3" fmla="*/ 636969 w 1273938"/>
                    <a:gd name="connsiteY3" fmla="*/ 556726 h 556726"/>
                    <a:gd name="connsiteX4" fmla="*/ 0 w 1273938"/>
                    <a:gd name="connsiteY4" fmla="*/ 278363 h 556726"/>
                    <a:gd name="connsiteX0" fmla="*/ 0 w 1273938"/>
                    <a:gd name="connsiteY0" fmla="*/ 278363 h 556726"/>
                    <a:gd name="connsiteX1" fmla="*/ 636969 w 1273938"/>
                    <a:gd name="connsiteY1" fmla="*/ 0 h 556726"/>
                    <a:gd name="connsiteX2" fmla="*/ 1273938 w 1273938"/>
                    <a:gd name="connsiteY2" fmla="*/ 278363 h 556726"/>
                    <a:gd name="connsiteX3" fmla="*/ 636969 w 1273938"/>
                    <a:gd name="connsiteY3" fmla="*/ 556726 h 556726"/>
                    <a:gd name="connsiteX4" fmla="*/ 0 w 1273938"/>
                    <a:gd name="connsiteY4" fmla="*/ 278363 h 556726"/>
                    <a:gd name="connsiteX0" fmla="*/ 0 w 1273938"/>
                    <a:gd name="connsiteY0" fmla="*/ 278363 h 556726"/>
                    <a:gd name="connsiteX1" fmla="*/ 636969 w 1273938"/>
                    <a:gd name="connsiteY1" fmla="*/ 0 h 556726"/>
                    <a:gd name="connsiteX2" fmla="*/ 1273938 w 1273938"/>
                    <a:gd name="connsiteY2" fmla="*/ 278363 h 556726"/>
                    <a:gd name="connsiteX3" fmla="*/ 636969 w 1273938"/>
                    <a:gd name="connsiteY3" fmla="*/ 556726 h 556726"/>
                    <a:gd name="connsiteX4" fmla="*/ 0 w 1273938"/>
                    <a:gd name="connsiteY4" fmla="*/ 278363 h 556726"/>
                    <a:gd name="connsiteX0" fmla="*/ 0 w 1273938"/>
                    <a:gd name="connsiteY0" fmla="*/ 278363 h 556726"/>
                    <a:gd name="connsiteX1" fmla="*/ 636969 w 1273938"/>
                    <a:gd name="connsiteY1" fmla="*/ 0 h 556726"/>
                    <a:gd name="connsiteX2" fmla="*/ 1273938 w 1273938"/>
                    <a:gd name="connsiteY2" fmla="*/ 278363 h 556726"/>
                    <a:gd name="connsiteX3" fmla="*/ 636969 w 1273938"/>
                    <a:gd name="connsiteY3" fmla="*/ 556726 h 556726"/>
                    <a:gd name="connsiteX4" fmla="*/ 0 w 1273938"/>
                    <a:gd name="connsiteY4" fmla="*/ 278363 h 556726"/>
                    <a:gd name="connsiteX0" fmla="*/ 0 w 1283463"/>
                    <a:gd name="connsiteY0" fmla="*/ 39527 h 583249"/>
                    <a:gd name="connsiteX1" fmla="*/ 646494 w 1283463"/>
                    <a:gd name="connsiteY1" fmla="*/ 26523 h 583249"/>
                    <a:gd name="connsiteX2" fmla="*/ 1283463 w 1283463"/>
                    <a:gd name="connsiteY2" fmla="*/ 304886 h 583249"/>
                    <a:gd name="connsiteX3" fmla="*/ 646494 w 1283463"/>
                    <a:gd name="connsiteY3" fmla="*/ 583249 h 583249"/>
                    <a:gd name="connsiteX4" fmla="*/ 0 w 1283463"/>
                    <a:gd name="connsiteY4" fmla="*/ 39527 h 583249"/>
                    <a:gd name="connsiteX0" fmla="*/ 0 w 1291083"/>
                    <a:gd name="connsiteY0" fmla="*/ 66215 h 609937"/>
                    <a:gd name="connsiteX1" fmla="*/ 646494 w 1291083"/>
                    <a:gd name="connsiteY1" fmla="*/ 53211 h 609937"/>
                    <a:gd name="connsiteX2" fmla="*/ 1291083 w 1291083"/>
                    <a:gd name="connsiteY2" fmla="*/ 37527 h 609937"/>
                    <a:gd name="connsiteX3" fmla="*/ 646494 w 1291083"/>
                    <a:gd name="connsiteY3" fmla="*/ 609937 h 609937"/>
                    <a:gd name="connsiteX4" fmla="*/ 0 w 1291083"/>
                    <a:gd name="connsiteY4" fmla="*/ 66215 h 609937"/>
                    <a:gd name="connsiteX0" fmla="*/ 1 w 1291085"/>
                    <a:gd name="connsiteY0" fmla="*/ 37531 h 581253"/>
                    <a:gd name="connsiteX1" fmla="*/ 650305 w 1291085"/>
                    <a:gd name="connsiteY1" fmla="*/ 218168 h 581253"/>
                    <a:gd name="connsiteX2" fmla="*/ 1291084 w 1291085"/>
                    <a:gd name="connsiteY2" fmla="*/ 8843 h 581253"/>
                    <a:gd name="connsiteX3" fmla="*/ 646495 w 1291085"/>
                    <a:gd name="connsiteY3" fmla="*/ 581253 h 581253"/>
                    <a:gd name="connsiteX4" fmla="*/ 1 w 1291085"/>
                    <a:gd name="connsiteY4" fmla="*/ 37531 h 581253"/>
                    <a:gd name="connsiteX0" fmla="*/ 2 w 1283466"/>
                    <a:gd name="connsiteY0" fmla="*/ 8644 h 588225"/>
                    <a:gd name="connsiteX1" fmla="*/ 642686 w 1283466"/>
                    <a:gd name="connsiteY1" fmla="*/ 225140 h 588225"/>
                    <a:gd name="connsiteX2" fmla="*/ 1283465 w 1283466"/>
                    <a:gd name="connsiteY2" fmla="*/ 15815 h 588225"/>
                    <a:gd name="connsiteX3" fmla="*/ 638876 w 1283466"/>
                    <a:gd name="connsiteY3" fmla="*/ 588225 h 588225"/>
                    <a:gd name="connsiteX4" fmla="*/ 2 w 1283466"/>
                    <a:gd name="connsiteY4" fmla="*/ 8644 h 588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83466" h="588225">
                      <a:moveTo>
                        <a:pt x="2" y="8644"/>
                      </a:moveTo>
                      <a:cubicBezTo>
                        <a:pt x="637" y="-51870"/>
                        <a:pt x="290898" y="225140"/>
                        <a:pt x="642686" y="225140"/>
                      </a:cubicBezTo>
                      <a:cubicBezTo>
                        <a:pt x="994474" y="225140"/>
                        <a:pt x="1284100" y="-44699"/>
                        <a:pt x="1283465" y="15815"/>
                      </a:cubicBezTo>
                      <a:cubicBezTo>
                        <a:pt x="1282830" y="76329"/>
                        <a:pt x="990664" y="588225"/>
                        <a:pt x="638876" y="588225"/>
                      </a:cubicBezTo>
                      <a:cubicBezTo>
                        <a:pt x="287088" y="588225"/>
                        <a:pt x="-633" y="69158"/>
                        <a:pt x="2" y="864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pitchFamily="50" charset="-128"/>
                  </a:endParaRPr>
                </a:p>
              </p:txBody>
            </p:sp>
            <p:sp>
              <p:nvSpPr>
                <p:cNvPr id="2364" name="円/楕円 2363"/>
                <p:cNvSpPr/>
                <p:nvPr/>
              </p:nvSpPr>
              <p:spPr bwMode="auto">
                <a:xfrm>
                  <a:off x="4887140" y="2844979"/>
                  <a:ext cx="119100" cy="119100"/>
                </a:xfrm>
                <a:prstGeom prst="ellipse">
                  <a:avLst/>
                </a:prstGeom>
                <a:solidFill>
                  <a:srgbClr val="FFFF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pitchFamily="50" charset="-128"/>
                  </a:endParaRPr>
                </a:p>
              </p:txBody>
            </p:sp>
            <p:grpSp>
              <p:nvGrpSpPr>
                <p:cNvPr id="2365" name="グループ化 2364"/>
                <p:cNvGrpSpPr/>
                <p:nvPr/>
              </p:nvGrpSpPr>
              <p:grpSpPr>
                <a:xfrm rot="20438021">
                  <a:off x="4426534" y="3352469"/>
                  <a:ext cx="386332" cy="489668"/>
                  <a:chOff x="4331596" y="3279360"/>
                  <a:chExt cx="386332" cy="489668"/>
                </a:xfrm>
              </p:grpSpPr>
              <p:sp>
                <p:nvSpPr>
                  <p:cNvPr id="2375" name="AutoShape 27"/>
                  <p:cNvSpPr>
                    <a:spLocks noChangeArrowheads="1"/>
                  </p:cNvSpPr>
                  <p:nvPr/>
                </p:nvSpPr>
                <p:spPr bwMode="auto">
                  <a:xfrm rot="2380759" flipV="1">
                    <a:off x="4449047" y="3279360"/>
                    <a:ext cx="268881" cy="397488"/>
                  </a:xfrm>
                  <a:custGeom>
                    <a:avLst/>
                    <a:gdLst>
                      <a:gd name="T0" fmla="*/ 284 w 21600"/>
                      <a:gd name="T1" fmla="*/ 318 h 21600"/>
                      <a:gd name="T2" fmla="*/ 159 w 21600"/>
                      <a:gd name="T3" fmla="*/ 635 h 21600"/>
                      <a:gd name="T4" fmla="*/ 34 w 21600"/>
                      <a:gd name="T5" fmla="*/ 318 h 21600"/>
                      <a:gd name="T6" fmla="*/ 159 w 21600"/>
                      <a:gd name="T7" fmla="*/ 0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4143 w 21600"/>
                      <a:gd name="T13" fmla="*/ 4150 h 21600"/>
                      <a:gd name="T14" fmla="*/ 17457 w 21600"/>
                      <a:gd name="T15" fmla="*/ 17450 h 21600"/>
                      <a:gd name="connsiteX0" fmla="*/ 0 w 21600"/>
                      <a:gd name="connsiteY0" fmla="*/ 0 h 21600"/>
                      <a:gd name="connsiteX1" fmla="*/ 2330 w 21600"/>
                      <a:gd name="connsiteY1" fmla="*/ 11053 h 21600"/>
                      <a:gd name="connsiteX2" fmla="*/ 4686 w 21600"/>
                      <a:gd name="connsiteY2" fmla="*/ 21600 h 21600"/>
                      <a:gd name="connsiteX3" fmla="*/ 16914 w 21600"/>
                      <a:gd name="connsiteY3" fmla="*/ 21600 h 21600"/>
                      <a:gd name="connsiteX4" fmla="*/ 21600 w 21600"/>
                      <a:gd name="connsiteY4" fmla="*/ 0 h 21600"/>
                      <a:gd name="connsiteX5" fmla="*/ 0 w 21600"/>
                      <a:gd name="connsiteY5" fmla="*/ 0 h 21600"/>
                      <a:gd name="connsiteX0" fmla="*/ 0 w 21600"/>
                      <a:gd name="connsiteY0" fmla="*/ 0 h 21600"/>
                      <a:gd name="connsiteX1" fmla="*/ 2330 w 21600"/>
                      <a:gd name="connsiteY1" fmla="*/ 11053 h 21600"/>
                      <a:gd name="connsiteX2" fmla="*/ 4686 w 21600"/>
                      <a:gd name="connsiteY2" fmla="*/ 21600 h 21600"/>
                      <a:gd name="connsiteX3" fmla="*/ 16914 w 21600"/>
                      <a:gd name="connsiteY3" fmla="*/ 21600 h 21600"/>
                      <a:gd name="connsiteX4" fmla="*/ 19217 w 21600"/>
                      <a:gd name="connsiteY4" fmla="*/ 9343 h 21600"/>
                      <a:gd name="connsiteX5" fmla="*/ 21600 w 21600"/>
                      <a:gd name="connsiteY5" fmla="*/ 0 h 21600"/>
                      <a:gd name="connsiteX6" fmla="*/ 0 w 21600"/>
                      <a:gd name="connsiteY6" fmla="*/ 0 h 21600"/>
                      <a:gd name="connsiteX0" fmla="*/ 0 w 35893"/>
                      <a:gd name="connsiteY0" fmla="*/ 0 h 21600"/>
                      <a:gd name="connsiteX1" fmla="*/ 2330 w 35893"/>
                      <a:gd name="connsiteY1" fmla="*/ 11053 h 21600"/>
                      <a:gd name="connsiteX2" fmla="*/ 4686 w 35893"/>
                      <a:gd name="connsiteY2" fmla="*/ 21600 h 21600"/>
                      <a:gd name="connsiteX3" fmla="*/ 35893 w 35893"/>
                      <a:gd name="connsiteY3" fmla="*/ 21375 h 21600"/>
                      <a:gd name="connsiteX4" fmla="*/ 19217 w 35893"/>
                      <a:gd name="connsiteY4" fmla="*/ 9343 h 21600"/>
                      <a:gd name="connsiteX5" fmla="*/ 21600 w 35893"/>
                      <a:gd name="connsiteY5" fmla="*/ 0 h 21600"/>
                      <a:gd name="connsiteX6" fmla="*/ 0 w 35893"/>
                      <a:gd name="connsiteY6" fmla="*/ 0 h 21600"/>
                      <a:gd name="connsiteX0" fmla="*/ 0 w 35893"/>
                      <a:gd name="connsiteY0" fmla="*/ 0 h 23372"/>
                      <a:gd name="connsiteX1" fmla="*/ 2330 w 35893"/>
                      <a:gd name="connsiteY1" fmla="*/ 11053 h 23372"/>
                      <a:gd name="connsiteX2" fmla="*/ 29554 w 35893"/>
                      <a:gd name="connsiteY2" fmla="*/ 23372 h 23372"/>
                      <a:gd name="connsiteX3" fmla="*/ 35893 w 35893"/>
                      <a:gd name="connsiteY3" fmla="*/ 21375 h 23372"/>
                      <a:gd name="connsiteX4" fmla="*/ 19217 w 35893"/>
                      <a:gd name="connsiteY4" fmla="*/ 9343 h 23372"/>
                      <a:gd name="connsiteX5" fmla="*/ 21600 w 35893"/>
                      <a:gd name="connsiteY5" fmla="*/ 0 h 23372"/>
                      <a:gd name="connsiteX6" fmla="*/ 0 w 35893"/>
                      <a:gd name="connsiteY6" fmla="*/ 0 h 23372"/>
                      <a:gd name="connsiteX0" fmla="*/ 0 w 35893"/>
                      <a:gd name="connsiteY0" fmla="*/ 0 h 23372"/>
                      <a:gd name="connsiteX1" fmla="*/ 2330 w 35893"/>
                      <a:gd name="connsiteY1" fmla="*/ 11053 h 23372"/>
                      <a:gd name="connsiteX2" fmla="*/ 29554 w 35893"/>
                      <a:gd name="connsiteY2" fmla="*/ 23372 h 23372"/>
                      <a:gd name="connsiteX3" fmla="*/ 35893 w 35893"/>
                      <a:gd name="connsiteY3" fmla="*/ 21375 h 23372"/>
                      <a:gd name="connsiteX4" fmla="*/ 19217 w 35893"/>
                      <a:gd name="connsiteY4" fmla="*/ 9343 h 23372"/>
                      <a:gd name="connsiteX5" fmla="*/ 21600 w 35893"/>
                      <a:gd name="connsiteY5" fmla="*/ 0 h 23372"/>
                      <a:gd name="connsiteX6" fmla="*/ 0 w 35893"/>
                      <a:gd name="connsiteY6" fmla="*/ 0 h 23372"/>
                      <a:gd name="connsiteX0" fmla="*/ 448 w 36341"/>
                      <a:gd name="connsiteY0" fmla="*/ 0 h 23372"/>
                      <a:gd name="connsiteX1" fmla="*/ 2778 w 36341"/>
                      <a:gd name="connsiteY1" fmla="*/ 11053 h 23372"/>
                      <a:gd name="connsiteX2" fmla="*/ 30002 w 36341"/>
                      <a:gd name="connsiteY2" fmla="*/ 23372 h 23372"/>
                      <a:gd name="connsiteX3" fmla="*/ 36341 w 36341"/>
                      <a:gd name="connsiteY3" fmla="*/ 21375 h 23372"/>
                      <a:gd name="connsiteX4" fmla="*/ 19665 w 36341"/>
                      <a:gd name="connsiteY4" fmla="*/ 9343 h 23372"/>
                      <a:gd name="connsiteX5" fmla="*/ 22048 w 36341"/>
                      <a:gd name="connsiteY5" fmla="*/ 0 h 23372"/>
                      <a:gd name="connsiteX6" fmla="*/ 448 w 36341"/>
                      <a:gd name="connsiteY6" fmla="*/ 0 h 23372"/>
                      <a:gd name="connsiteX0" fmla="*/ 0 w 35893"/>
                      <a:gd name="connsiteY0" fmla="*/ 0 h 23372"/>
                      <a:gd name="connsiteX1" fmla="*/ 3510 w 35893"/>
                      <a:gd name="connsiteY1" fmla="*/ 12568 h 23372"/>
                      <a:gd name="connsiteX2" fmla="*/ 29554 w 35893"/>
                      <a:gd name="connsiteY2" fmla="*/ 23372 h 23372"/>
                      <a:gd name="connsiteX3" fmla="*/ 35893 w 35893"/>
                      <a:gd name="connsiteY3" fmla="*/ 21375 h 23372"/>
                      <a:gd name="connsiteX4" fmla="*/ 19217 w 35893"/>
                      <a:gd name="connsiteY4" fmla="*/ 9343 h 23372"/>
                      <a:gd name="connsiteX5" fmla="*/ 21600 w 35893"/>
                      <a:gd name="connsiteY5" fmla="*/ 0 h 23372"/>
                      <a:gd name="connsiteX6" fmla="*/ 0 w 35893"/>
                      <a:gd name="connsiteY6" fmla="*/ 0 h 23372"/>
                      <a:gd name="connsiteX0" fmla="*/ 0 w 35893"/>
                      <a:gd name="connsiteY0" fmla="*/ 0 h 23372"/>
                      <a:gd name="connsiteX1" fmla="*/ 3510 w 35893"/>
                      <a:gd name="connsiteY1" fmla="*/ 12568 h 23372"/>
                      <a:gd name="connsiteX2" fmla="*/ 29554 w 35893"/>
                      <a:gd name="connsiteY2" fmla="*/ 23372 h 23372"/>
                      <a:gd name="connsiteX3" fmla="*/ 35893 w 35893"/>
                      <a:gd name="connsiteY3" fmla="*/ 21375 h 23372"/>
                      <a:gd name="connsiteX4" fmla="*/ 19217 w 35893"/>
                      <a:gd name="connsiteY4" fmla="*/ 9343 h 23372"/>
                      <a:gd name="connsiteX5" fmla="*/ 21600 w 35893"/>
                      <a:gd name="connsiteY5" fmla="*/ 0 h 23372"/>
                      <a:gd name="connsiteX6" fmla="*/ 0 w 35893"/>
                      <a:gd name="connsiteY6" fmla="*/ 0 h 23372"/>
                      <a:gd name="connsiteX0" fmla="*/ 0 w 35893"/>
                      <a:gd name="connsiteY0" fmla="*/ 0 h 23372"/>
                      <a:gd name="connsiteX1" fmla="*/ 3510 w 35893"/>
                      <a:gd name="connsiteY1" fmla="*/ 12568 h 23372"/>
                      <a:gd name="connsiteX2" fmla="*/ 29554 w 35893"/>
                      <a:gd name="connsiteY2" fmla="*/ 23372 h 23372"/>
                      <a:gd name="connsiteX3" fmla="*/ 35893 w 35893"/>
                      <a:gd name="connsiteY3" fmla="*/ 21375 h 23372"/>
                      <a:gd name="connsiteX4" fmla="*/ 15723 w 35893"/>
                      <a:gd name="connsiteY4" fmla="*/ 10091 h 23372"/>
                      <a:gd name="connsiteX5" fmla="*/ 21600 w 35893"/>
                      <a:gd name="connsiteY5" fmla="*/ 0 h 23372"/>
                      <a:gd name="connsiteX6" fmla="*/ 0 w 35893"/>
                      <a:gd name="connsiteY6" fmla="*/ 0 h 23372"/>
                      <a:gd name="connsiteX0" fmla="*/ 0 w 35893"/>
                      <a:gd name="connsiteY0" fmla="*/ 0 h 23372"/>
                      <a:gd name="connsiteX1" fmla="*/ 3510 w 35893"/>
                      <a:gd name="connsiteY1" fmla="*/ 12568 h 23372"/>
                      <a:gd name="connsiteX2" fmla="*/ 29554 w 35893"/>
                      <a:gd name="connsiteY2" fmla="*/ 23372 h 23372"/>
                      <a:gd name="connsiteX3" fmla="*/ 35893 w 35893"/>
                      <a:gd name="connsiteY3" fmla="*/ 21375 h 23372"/>
                      <a:gd name="connsiteX4" fmla="*/ 15723 w 35893"/>
                      <a:gd name="connsiteY4" fmla="*/ 10091 h 23372"/>
                      <a:gd name="connsiteX5" fmla="*/ 21600 w 35893"/>
                      <a:gd name="connsiteY5" fmla="*/ 0 h 23372"/>
                      <a:gd name="connsiteX6" fmla="*/ 0 w 35893"/>
                      <a:gd name="connsiteY6" fmla="*/ 0 h 23372"/>
                      <a:gd name="connsiteX0" fmla="*/ 0 w 35893"/>
                      <a:gd name="connsiteY0" fmla="*/ 0 h 23372"/>
                      <a:gd name="connsiteX1" fmla="*/ 3510 w 35893"/>
                      <a:gd name="connsiteY1" fmla="*/ 12568 h 23372"/>
                      <a:gd name="connsiteX2" fmla="*/ 29554 w 35893"/>
                      <a:gd name="connsiteY2" fmla="*/ 23372 h 23372"/>
                      <a:gd name="connsiteX3" fmla="*/ 35893 w 35893"/>
                      <a:gd name="connsiteY3" fmla="*/ 21375 h 23372"/>
                      <a:gd name="connsiteX4" fmla="*/ 15723 w 35893"/>
                      <a:gd name="connsiteY4" fmla="*/ 10091 h 23372"/>
                      <a:gd name="connsiteX5" fmla="*/ 21600 w 35893"/>
                      <a:gd name="connsiteY5" fmla="*/ 0 h 23372"/>
                      <a:gd name="connsiteX6" fmla="*/ 0 w 35893"/>
                      <a:gd name="connsiteY6" fmla="*/ 0 h 23372"/>
                      <a:gd name="connsiteX0" fmla="*/ 1826 w 34522"/>
                      <a:gd name="connsiteY0" fmla="*/ 0 h 26497"/>
                      <a:gd name="connsiteX1" fmla="*/ 2139 w 34522"/>
                      <a:gd name="connsiteY1" fmla="*/ 15693 h 26497"/>
                      <a:gd name="connsiteX2" fmla="*/ 28183 w 34522"/>
                      <a:gd name="connsiteY2" fmla="*/ 26497 h 26497"/>
                      <a:gd name="connsiteX3" fmla="*/ 34522 w 34522"/>
                      <a:gd name="connsiteY3" fmla="*/ 24500 h 26497"/>
                      <a:gd name="connsiteX4" fmla="*/ 14352 w 34522"/>
                      <a:gd name="connsiteY4" fmla="*/ 13216 h 26497"/>
                      <a:gd name="connsiteX5" fmla="*/ 20229 w 34522"/>
                      <a:gd name="connsiteY5" fmla="*/ 3125 h 26497"/>
                      <a:gd name="connsiteX6" fmla="*/ 1826 w 34522"/>
                      <a:gd name="connsiteY6" fmla="*/ 0 h 26497"/>
                      <a:gd name="connsiteX0" fmla="*/ 3057 w 35753"/>
                      <a:gd name="connsiteY0" fmla="*/ 0 h 26497"/>
                      <a:gd name="connsiteX1" fmla="*/ 3370 w 35753"/>
                      <a:gd name="connsiteY1" fmla="*/ 15693 h 26497"/>
                      <a:gd name="connsiteX2" fmla="*/ 29414 w 35753"/>
                      <a:gd name="connsiteY2" fmla="*/ 26497 h 26497"/>
                      <a:gd name="connsiteX3" fmla="*/ 35753 w 35753"/>
                      <a:gd name="connsiteY3" fmla="*/ 24500 h 26497"/>
                      <a:gd name="connsiteX4" fmla="*/ 15583 w 35753"/>
                      <a:gd name="connsiteY4" fmla="*/ 13216 h 26497"/>
                      <a:gd name="connsiteX5" fmla="*/ 21460 w 35753"/>
                      <a:gd name="connsiteY5" fmla="*/ 3125 h 26497"/>
                      <a:gd name="connsiteX6" fmla="*/ 3057 w 35753"/>
                      <a:gd name="connsiteY6" fmla="*/ 0 h 26497"/>
                      <a:gd name="connsiteX0" fmla="*/ 3057 w 35753"/>
                      <a:gd name="connsiteY0" fmla="*/ 0 h 26497"/>
                      <a:gd name="connsiteX1" fmla="*/ 3370 w 35753"/>
                      <a:gd name="connsiteY1" fmla="*/ 15693 h 26497"/>
                      <a:gd name="connsiteX2" fmla="*/ 29414 w 35753"/>
                      <a:gd name="connsiteY2" fmla="*/ 26497 h 26497"/>
                      <a:gd name="connsiteX3" fmla="*/ 35753 w 35753"/>
                      <a:gd name="connsiteY3" fmla="*/ 24500 h 26497"/>
                      <a:gd name="connsiteX4" fmla="*/ 15583 w 35753"/>
                      <a:gd name="connsiteY4" fmla="*/ 13216 h 26497"/>
                      <a:gd name="connsiteX5" fmla="*/ 22240 w 35753"/>
                      <a:gd name="connsiteY5" fmla="*/ 3449 h 26497"/>
                      <a:gd name="connsiteX6" fmla="*/ 3057 w 35753"/>
                      <a:gd name="connsiteY6" fmla="*/ 0 h 26497"/>
                      <a:gd name="connsiteX0" fmla="*/ 3057 w 35753"/>
                      <a:gd name="connsiteY0" fmla="*/ 0 h 26497"/>
                      <a:gd name="connsiteX1" fmla="*/ 3370 w 35753"/>
                      <a:gd name="connsiteY1" fmla="*/ 15693 h 26497"/>
                      <a:gd name="connsiteX2" fmla="*/ 29414 w 35753"/>
                      <a:gd name="connsiteY2" fmla="*/ 26497 h 26497"/>
                      <a:gd name="connsiteX3" fmla="*/ 35753 w 35753"/>
                      <a:gd name="connsiteY3" fmla="*/ 24500 h 26497"/>
                      <a:gd name="connsiteX4" fmla="*/ 15583 w 35753"/>
                      <a:gd name="connsiteY4" fmla="*/ 13216 h 26497"/>
                      <a:gd name="connsiteX5" fmla="*/ 22240 w 35753"/>
                      <a:gd name="connsiteY5" fmla="*/ 3449 h 26497"/>
                      <a:gd name="connsiteX6" fmla="*/ 3057 w 35753"/>
                      <a:gd name="connsiteY6" fmla="*/ 0 h 264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5753" h="26497">
                        <a:moveTo>
                          <a:pt x="3057" y="0"/>
                        </a:moveTo>
                        <a:cubicBezTo>
                          <a:pt x="-480" y="3705"/>
                          <a:pt x="-1643" y="11369"/>
                          <a:pt x="3370" y="15693"/>
                        </a:cubicBezTo>
                        <a:cubicBezTo>
                          <a:pt x="8296" y="19588"/>
                          <a:pt x="23820" y="24777"/>
                          <a:pt x="29414" y="26497"/>
                        </a:cubicBezTo>
                        <a:lnTo>
                          <a:pt x="35753" y="24500"/>
                        </a:lnTo>
                        <a:cubicBezTo>
                          <a:pt x="29030" y="20739"/>
                          <a:pt x="17876" y="17014"/>
                          <a:pt x="15583" y="13216"/>
                        </a:cubicBezTo>
                        <a:cubicBezTo>
                          <a:pt x="16318" y="9645"/>
                          <a:pt x="18593" y="6696"/>
                          <a:pt x="22240" y="3449"/>
                        </a:cubicBezTo>
                        <a:lnTo>
                          <a:pt x="3057" y="0"/>
                        </a:lnTo>
                        <a:close/>
                      </a:path>
                    </a:pathLst>
                  </a:custGeom>
                  <a:solidFill>
                    <a:srgbClr val="3333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2376" name="Group 18"/>
                  <p:cNvGrpSpPr>
                    <a:grpSpLocks/>
                  </p:cNvGrpSpPr>
                  <p:nvPr/>
                </p:nvGrpSpPr>
                <p:grpSpPr bwMode="auto">
                  <a:xfrm rot="1144742">
                    <a:off x="4331596" y="3527156"/>
                    <a:ext cx="175214" cy="241872"/>
                    <a:chOff x="2612" y="1933"/>
                    <a:chExt cx="343" cy="474"/>
                  </a:xfrm>
                </p:grpSpPr>
                <p:grpSp>
                  <p:nvGrpSpPr>
                    <p:cNvPr id="2377" name="Group 1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617" y="2038"/>
                      <a:ext cx="338" cy="369"/>
                      <a:chOff x="3802" y="1569"/>
                      <a:chExt cx="539" cy="589"/>
                    </a:xfrm>
                  </p:grpSpPr>
                  <p:sp>
                    <p:nvSpPr>
                      <p:cNvPr id="2380" name="AutoShape 20"/>
                      <p:cNvSpPr>
                        <a:spLocks noChangeArrowheads="1"/>
                      </p:cNvSpPr>
                      <p:nvPr/>
                    </p:nvSpPr>
                    <p:spPr bwMode="auto">
                      <a:xfrm rot="19800000">
                        <a:off x="4109" y="1690"/>
                        <a:ext cx="232" cy="274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FFCC99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 algn="ctr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defRPr kumimoji="1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</a:defRPr>
                        </a:lvl1pPr>
                        <a:lvl2pPr marL="742950" indent="-285750" eaLnBrk="0" hangingPunct="0">
                          <a:defRPr kumimoji="1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</a:defRPr>
                        </a:lvl2pPr>
                        <a:lvl3pPr marL="1143000" indent="-228600" eaLnBrk="0" hangingPunct="0">
                          <a:defRPr kumimoji="1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</a:defRPr>
                        </a:lvl3pPr>
                        <a:lvl4pPr marL="1600200" indent="-228600" eaLnBrk="0" hangingPunct="0">
                          <a:defRPr kumimoji="1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</a:defRPr>
                        </a:lvl4pPr>
                        <a:lvl5pPr marL="2057400" indent="-228600" eaLnBrk="0" hangingPunct="0">
                          <a:defRPr kumimoji="1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</a:defRPr>
                        </a:lvl5pPr>
                        <a:lvl6pPr marL="2514600" indent="-228600" algn="ct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</a:defRPr>
                        </a:lvl6pPr>
                        <a:lvl7pPr marL="2971800" indent="-228600" algn="ct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</a:defRPr>
                        </a:lvl7pPr>
                        <a:lvl8pPr marL="3429000" indent="-228600" algn="ct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</a:defRPr>
                        </a:lvl8pPr>
                        <a:lvl9pPr marL="3886200" indent="-228600" algn="ct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</a:defRPr>
                        </a:lvl9pPr>
                      </a:lstStyle>
                      <a:p>
                        <a:pPr eaLnBrk="1" hangingPunct="1"/>
                        <a:endParaRPr lang="ja-JP" altLang="en-US"/>
                      </a:p>
                    </p:txBody>
                  </p:sp>
                  <p:sp>
                    <p:nvSpPr>
                      <p:cNvPr id="2381" name="AutoShape 21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802" y="1569"/>
                        <a:ext cx="499" cy="589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FFCC99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 algn="ctr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defRPr kumimoji="1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</a:defRPr>
                        </a:lvl1pPr>
                        <a:lvl2pPr marL="742950" indent="-285750" eaLnBrk="0" hangingPunct="0">
                          <a:defRPr kumimoji="1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</a:defRPr>
                        </a:lvl2pPr>
                        <a:lvl3pPr marL="1143000" indent="-228600" eaLnBrk="0" hangingPunct="0">
                          <a:defRPr kumimoji="1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</a:defRPr>
                        </a:lvl3pPr>
                        <a:lvl4pPr marL="1600200" indent="-228600" eaLnBrk="0" hangingPunct="0">
                          <a:defRPr kumimoji="1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</a:defRPr>
                        </a:lvl4pPr>
                        <a:lvl5pPr marL="2057400" indent="-228600" eaLnBrk="0" hangingPunct="0">
                          <a:defRPr kumimoji="1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</a:defRPr>
                        </a:lvl5pPr>
                        <a:lvl6pPr marL="2514600" indent="-228600" algn="ct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</a:defRPr>
                        </a:lvl6pPr>
                        <a:lvl7pPr marL="2971800" indent="-228600" algn="ct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</a:defRPr>
                        </a:lvl7pPr>
                        <a:lvl8pPr marL="3429000" indent="-228600" algn="ct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</a:defRPr>
                        </a:lvl8pPr>
                        <a:lvl9pPr marL="3886200" indent="-228600" algn="ct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</a:defRPr>
                        </a:lvl9pPr>
                      </a:lstStyle>
                      <a:p>
                        <a:pPr eaLnBrk="1" hangingPunct="1"/>
                        <a:endParaRPr lang="ja-JP" altLang="en-US"/>
                      </a:p>
                    </p:txBody>
                  </p:sp>
                </p:grpSp>
                <p:sp>
                  <p:nvSpPr>
                    <p:cNvPr id="2378" name="AutoShape 2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12" y="1933"/>
                      <a:ext cx="336" cy="182"/>
                    </a:xfrm>
                    <a:prstGeom prst="roundRect">
                      <a:avLst>
                        <a:gd name="adj" fmla="val 16667"/>
                      </a:avLst>
                    </a:prstGeom>
                    <a:solidFill>
                      <a:srgbClr val="333399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algn="ctr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2379" name="Oval 3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63" y="1981"/>
                      <a:ext cx="44" cy="84"/>
                    </a:xfrm>
                    <a:prstGeom prst="ellipse">
                      <a:avLst/>
                    </a:prstGeom>
                    <a:solidFill>
                      <a:srgbClr val="FFCC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algn="ctr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</p:grpSp>
            </p:grpSp>
            <p:sp>
              <p:nvSpPr>
                <p:cNvPr id="2367" name="角丸四角形 2366"/>
                <p:cNvSpPr/>
                <p:nvPr/>
              </p:nvSpPr>
              <p:spPr bwMode="auto">
                <a:xfrm rot="19814488">
                  <a:off x="5163942" y="3342489"/>
                  <a:ext cx="37928" cy="3724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pitchFamily="50" charset="-128"/>
                  </a:endParaRPr>
                </a:p>
              </p:txBody>
            </p:sp>
          </p:grpSp>
          <p:sp>
            <p:nvSpPr>
              <p:cNvPr id="2329" name="月 2328"/>
              <p:cNvSpPr/>
              <p:nvPr/>
            </p:nvSpPr>
            <p:spPr bwMode="auto">
              <a:xfrm rot="5400000">
                <a:off x="6729639" y="3064682"/>
                <a:ext cx="45719" cy="110876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0" name="月 2329"/>
              <p:cNvSpPr/>
              <p:nvPr/>
            </p:nvSpPr>
            <p:spPr bwMode="auto">
              <a:xfrm rot="5400000">
                <a:off x="6935379" y="3064683"/>
                <a:ext cx="45719" cy="110876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8" name="グループ化 17"/>
          <p:cNvGrpSpPr/>
          <p:nvPr/>
        </p:nvGrpSpPr>
        <p:grpSpPr>
          <a:xfrm>
            <a:off x="6458390" y="2745972"/>
            <a:ext cx="876834" cy="1635217"/>
            <a:chOff x="6458390" y="2745972"/>
            <a:chExt cx="876834" cy="1635217"/>
          </a:xfrm>
        </p:grpSpPr>
        <p:grpSp>
          <p:nvGrpSpPr>
            <p:cNvPr id="2384" name="グループ化 2383"/>
            <p:cNvGrpSpPr/>
            <p:nvPr/>
          </p:nvGrpSpPr>
          <p:grpSpPr>
            <a:xfrm>
              <a:off x="6458390" y="2745972"/>
              <a:ext cx="876834" cy="1635217"/>
              <a:chOff x="2860278" y="2750962"/>
              <a:chExt cx="876834" cy="1635217"/>
            </a:xfrm>
          </p:grpSpPr>
          <p:sp>
            <p:nvSpPr>
              <p:cNvPr id="2385" name="Oval 37"/>
              <p:cNvSpPr>
                <a:spLocks noChangeArrowheads="1"/>
              </p:cNvSpPr>
              <p:nvPr/>
            </p:nvSpPr>
            <p:spPr bwMode="auto">
              <a:xfrm>
                <a:off x="3037622" y="2773694"/>
                <a:ext cx="524281" cy="57780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386" name="Oval 31"/>
              <p:cNvSpPr>
                <a:spLocks noChangeArrowheads="1"/>
              </p:cNvSpPr>
              <p:nvPr/>
            </p:nvSpPr>
            <p:spPr bwMode="auto">
              <a:xfrm>
                <a:off x="3427267" y="3036457"/>
                <a:ext cx="159501" cy="179875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387" name="Oval 32"/>
              <p:cNvSpPr>
                <a:spLocks noChangeArrowheads="1"/>
              </p:cNvSpPr>
              <p:nvPr/>
            </p:nvSpPr>
            <p:spPr bwMode="auto">
              <a:xfrm>
                <a:off x="3017440" y="3036457"/>
                <a:ext cx="159501" cy="179875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388" name="Oval 31"/>
              <p:cNvSpPr>
                <a:spLocks noChangeArrowheads="1"/>
              </p:cNvSpPr>
              <p:nvPr/>
            </p:nvSpPr>
            <p:spPr bwMode="auto">
              <a:xfrm>
                <a:off x="3455200" y="3069628"/>
                <a:ext cx="103634" cy="113533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389" name="Oval 32"/>
              <p:cNvSpPr>
                <a:spLocks noChangeArrowheads="1"/>
              </p:cNvSpPr>
              <p:nvPr/>
            </p:nvSpPr>
            <p:spPr bwMode="auto">
              <a:xfrm>
                <a:off x="3045373" y="3069628"/>
                <a:ext cx="103634" cy="113533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390" name="Rectangle 33"/>
              <p:cNvSpPr>
                <a:spLocks noChangeArrowheads="1"/>
              </p:cNvSpPr>
              <p:nvPr/>
            </p:nvSpPr>
            <p:spPr bwMode="auto">
              <a:xfrm>
                <a:off x="3089467" y="3996010"/>
                <a:ext cx="179875" cy="210295"/>
              </a:xfrm>
              <a:prstGeom prst="rect">
                <a:avLst/>
              </a:pr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391" name="Rectangle 34"/>
              <p:cNvSpPr>
                <a:spLocks noChangeArrowheads="1"/>
              </p:cNvSpPr>
              <p:nvPr/>
            </p:nvSpPr>
            <p:spPr bwMode="auto">
              <a:xfrm>
                <a:off x="3329521" y="3996010"/>
                <a:ext cx="179875" cy="210295"/>
              </a:xfrm>
              <a:prstGeom prst="rect">
                <a:avLst/>
              </a:pr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392" name="AutoShape 35"/>
              <p:cNvSpPr>
                <a:spLocks noChangeArrowheads="1"/>
              </p:cNvSpPr>
              <p:nvPr/>
            </p:nvSpPr>
            <p:spPr bwMode="auto">
              <a:xfrm rot="16200000">
                <a:off x="3134436" y="3621050"/>
                <a:ext cx="329990" cy="720160"/>
              </a:xfrm>
              <a:prstGeom prst="moon">
                <a:avLst>
                  <a:gd name="adj" fmla="val 87500"/>
                </a:avLst>
              </a:pr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393" name="AutoShape 36"/>
              <p:cNvSpPr>
                <a:spLocks noChangeArrowheads="1"/>
              </p:cNvSpPr>
              <p:nvPr/>
            </p:nvSpPr>
            <p:spPr bwMode="auto">
              <a:xfrm rot="5400000">
                <a:off x="3029289" y="3216332"/>
                <a:ext cx="540286" cy="720160"/>
              </a:xfrm>
              <a:prstGeom prst="moon">
                <a:avLst>
                  <a:gd name="adj" fmla="val 87500"/>
                </a:avLst>
              </a:pr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394" name="Oval 38"/>
              <p:cNvSpPr>
                <a:spLocks noChangeArrowheads="1"/>
              </p:cNvSpPr>
              <p:nvPr/>
            </p:nvSpPr>
            <p:spPr bwMode="auto">
              <a:xfrm>
                <a:off x="2939352" y="3763892"/>
                <a:ext cx="720160" cy="133583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395" name="AutoShape 39"/>
              <p:cNvSpPr>
                <a:spLocks noChangeArrowheads="1"/>
              </p:cNvSpPr>
              <p:nvPr/>
            </p:nvSpPr>
            <p:spPr bwMode="auto">
              <a:xfrm>
                <a:off x="3209825" y="3755956"/>
                <a:ext cx="179875" cy="150116"/>
              </a:xfrm>
              <a:prstGeom prst="roundRect">
                <a:avLst>
                  <a:gd name="adj" fmla="val 16667"/>
                </a:avLst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396" name="AutoShape 40"/>
              <p:cNvSpPr>
                <a:spLocks noChangeArrowheads="1"/>
              </p:cNvSpPr>
              <p:nvPr/>
            </p:nvSpPr>
            <p:spPr bwMode="auto">
              <a:xfrm>
                <a:off x="3236277" y="3779102"/>
                <a:ext cx="125648" cy="103163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397" name="Rectangle 41"/>
              <p:cNvSpPr>
                <a:spLocks noChangeArrowheads="1"/>
              </p:cNvSpPr>
              <p:nvPr/>
            </p:nvSpPr>
            <p:spPr bwMode="auto">
              <a:xfrm>
                <a:off x="3089467" y="4206304"/>
                <a:ext cx="179875" cy="1798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398" name="Rectangle 42"/>
              <p:cNvSpPr>
                <a:spLocks noChangeArrowheads="1"/>
              </p:cNvSpPr>
              <p:nvPr/>
            </p:nvSpPr>
            <p:spPr bwMode="auto">
              <a:xfrm>
                <a:off x="3329521" y="4206304"/>
                <a:ext cx="179875" cy="1798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399" name="AutoShape 43"/>
              <p:cNvSpPr>
                <a:spLocks noChangeArrowheads="1"/>
              </p:cNvSpPr>
              <p:nvPr/>
            </p:nvSpPr>
            <p:spPr bwMode="auto">
              <a:xfrm>
                <a:off x="2939352" y="4265822"/>
                <a:ext cx="329990" cy="12035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400" name="AutoShape 44"/>
              <p:cNvSpPr>
                <a:spLocks noChangeArrowheads="1"/>
              </p:cNvSpPr>
              <p:nvPr/>
            </p:nvSpPr>
            <p:spPr bwMode="auto">
              <a:xfrm>
                <a:off x="3329521" y="4265822"/>
                <a:ext cx="329990" cy="12035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401" name="Oval 67"/>
              <p:cNvSpPr>
                <a:spLocks noChangeArrowheads="1"/>
              </p:cNvSpPr>
              <p:nvPr/>
            </p:nvSpPr>
            <p:spPr bwMode="auto">
              <a:xfrm>
                <a:off x="3272649" y="3594371"/>
                <a:ext cx="56211" cy="56211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402" name="Oval 68"/>
              <p:cNvSpPr>
                <a:spLocks noChangeArrowheads="1"/>
              </p:cNvSpPr>
              <p:nvPr/>
            </p:nvSpPr>
            <p:spPr bwMode="auto">
              <a:xfrm>
                <a:off x="3272649" y="3670581"/>
                <a:ext cx="56211" cy="56211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2403" name="Group 71"/>
              <p:cNvGrpSpPr>
                <a:grpSpLocks/>
              </p:cNvGrpSpPr>
              <p:nvPr/>
            </p:nvGrpSpPr>
            <p:grpSpPr bwMode="auto">
              <a:xfrm rot="19800000">
                <a:off x="3591397" y="3710987"/>
                <a:ext cx="56211" cy="337265"/>
                <a:chOff x="2383" y="3464"/>
                <a:chExt cx="85" cy="510"/>
              </a:xfrm>
            </p:grpSpPr>
            <p:sp>
              <p:nvSpPr>
                <p:cNvPr id="2438" name="AutoShape 69"/>
                <p:cNvSpPr>
                  <a:spLocks noChangeArrowheads="1"/>
                </p:cNvSpPr>
                <p:nvPr/>
              </p:nvSpPr>
              <p:spPr bwMode="auto">
                <a:xfrm>
                  <a:off x="2397" y="3464"/>
                  <a:ext cx="57" cy="5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9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439" name="Rectangle 70"/>
                <p:cNvSpPr>
                  <a:spLocks noChangeArrowheads="1"/>
                </p:cNvSpPr>
                <p:nvPr/>
              </p:nvSpPr>
              <p:spPr bwMode="auto">
                <a:xfrm>
                  <a:off x="2383" y="3606"/>
                  <a:ext cx="85" cy="2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2404" name="角丸四角形 2403"/>
              <p:cNvSpPr/>
              <p:nvPr/>
            </p:nvSpPr>
            <p:spPr bwMode="auto">
              <a:xfrm rot="19814488">
                <a:off x="3529118" y="3337966"/>
                <a:ext cx="38935" cy="382384"/>
              </a:xfrm>
              <a:prstGeom prst="roundRect">
                <a:avLst>
                  <a:gd name="adj" fmla="val 50000"/>
                </a:avLst>
              </a:prstGeom>
              <a:solidFill>
                <a:srgbClr val="FFC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2405" name="二等辺三角形 2404"/>
              <p:cNvSpPr/>
              <p:nvPr/>
            </p:nvSpPr>
            <p:spPr bwMode="auto">
              <a:xfrm flipV="1">
                <a:off x="3185047" y="3327588"/>
                <a:ext cx="228790" cy="235588"/>
              </a:xfrm>
              <a:prstGeom prst="triangle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2406" name="二等辺三角形 2405"/>
              <p:cNvSpPr/>
              <p:nvPr/>
            </p:nvSpPr>
            <p:spPr bwMode="auto">
              <a:xfrm flipV="1">
                <a:off x="3243727" y="3389094"/>
                <a:ext cx="110747" cy="76286"/>
              </a:xfrm>
              <a:prstGeom prst="triangle">
                <a:avLst/>
              </a:prstGeom>
              <a:solidFill>
                <a:srgbClr val="C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2407" name="ひし形 2406"/>
              <p:cNvSpPr/>
              <p:nvPr/>
            </p:nvSpPr>
            <p:spPr bwMode="auto">
              <a:xfrm>
                <a:off x="3260414" y="3427237"/>
                <a:ext cx="77372" cy="135939"/>
              </a:xfrm>
              <a:prstGeom prst="diamond">
                <a:avLst/>
              </a:prstGeom>
              <a:solidFill>
                <a:srgbClr val="C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08" name="Oval 53"/>
              <p:cNvSpPr>
                <a:spLocks noChangeArrowheads="1"/>
              </p:cNvSpPr>
              <p:nvPr/>
            </p:nvSpPr>
            <p:spPr bwMode="auto">
              <a:xfrm>
                <a:off x="3086899" y="2826163"/>
                <a:ext cx="425726" cy="540947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410" name="Oval 58"/>
              <p:cNvSpPr>
                <a:spLocks noChangeArrowheads="1"/>
              </p:cNvSpPr>
              <p:nvPr/>
            </p:nvSpPr>
            <p:spPr bwMode="auto">
              <a:xfrm>
                <a:off x="3105370" y="3019970"/>
                <a:ext cx="175336" cy="1526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411" name="Oval 59"/>
              <p:cNvSpPr>
                <a:spLocks noChangeArrowheads="1"/>
              </p:cNvSpPr>
              <p:nvPr/>
            </p:nvSpPr>
            <p:spPr bwMode="auto">
              <a:xfrm>
                <a:off x="3318233" y="3019970"/>
                <a:ext cx="175336" cy="1526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412" name="Oval 60"/>
              <p:cNvSpPr>
                <a:spLocks noChangeArrowheads="1"/>
              </p:cNvSpPr>
              <p:nvPr/>
            </p:nvSpPr>
            <p:spPr bwMode="auto">
              <a:xfrm>
                <a:off x="3360826" y="3045804"/>
                <a:ext cx="89562" cy="101002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413" name="Oval 61"/>
              <p:cNvSpPr>
                <a:spLocks noChangeArrowheads="1"/>
              </p:cNvSpPr>
              <p:nvPr/>
            </p:nvSpPr>
            <p:spPr bwMode="auto">
              <a:xfrm>
                <a:off x="3148550" y="3045804"/>
                <a:ext cx="89562" cy="101002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417" name="円/楕円 2416"/>
              <p:cNvSpPr/>
              <p:nvPr/>
            </p:nvSpPr>
            <p:spPr bwMode="auto">
              <a:xfrm>
                <a:off x="3036298" y="2810447"/>
                <a:ext cx="525605" cy="206967"/>
              </a:xfrm>
              <a:prstGeom prst="ellipse">
                <a:avLst/>
              </a:pr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18" name="円/楕円 2417"/>
              <p:cNvSpPr/>
              <p:nvPr/>
            </p:nvSpPr>
            <p:spPr bwMode="auto">
              <a:xfrm>
                <a:off x="2998868" y="2750962"/>
                <a:ext cx="600464" cy="206225"/>
              </a:xfrm>
              <a:prstGeom prst="ellipse">
                <a:avLst/>
              </a:pr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19" name="円/楕円 49"/>
              <p:cNvSpPr/>
              <p:nvPr/>
            </p:nvSpPr>
            <p:spPr bwMode="auto">
              <a:xfrm>
                <a:off x="3033759" y="2845006"/>
                <a:ext cx="530684" cy="123203"/>
              </a:xfrm>
              <a:custGeom>
                <a:avLst/>
                <a:gdLst>
                  <a:gd name="connsiteX0" fmla="*/ 0 w 1273938"/>
                  <a:gd name="connsiteY0" fmla="*/ 278363 h 556725"/>
                  <a:gd name="connsiteX1" fmla="*/ 636969 w 1273938"/>
                  <a:gd name="connsiteY1" fmla="*/ 0 h 556725"/>
                  <a:gd name="connsiteX2" fmla="*/ 1273938 w 1273938"/>
                  <a:gd name="connsiteY2" fmla="*/ 278363 h 556725"/>
                  <a:gd name="connsiteX3" fmla="*/ 636969 w 1273938"/>
                  <a:gd name="connsiteY3" fmla="*/ 556726 h 556725"/>
                  <a:gd name="connsiteX4" fmla="*/ 0 w 1273938"/>
                  <a:gd name="connsiteY4" fmla="*/ 278363 h 556725"/>
                  <a:gd name="connsiteX0" fmla="*/ 0 w 1273938"/>
                  <a:gd name="connsiteY0" fmla="*/ 278363 h 556726"/>
                  <a:gd name="connsiteX1" fmla="*/ 636969 w 1273938"/>
                  <a:gd name="connsiteY1" fmla="*/ 0 h 556726"/>
                  <a:gd name="connsiteX2" fmla="*/ 1273938 w 1273938"/>
                  <a:gd name="connsiteY2" fmla="*/ 278363 h 556726"/>
                  <a:gd name="connsiteX3" fmla="*/ 636969 w 1273938"/>
                  <a:gd name="connsiteY3" fmla="*/ 556726 h 556726"/>
                  <a:gd name="connsiteX4" fmla="*/ 0 w 1273938"/>
                  <a:gd name="connsiteY4" fmla="*/ 278363 h 556726"/>
                  <a:gd name="connsiteX0" fmla="*/ 0 w 1273938"/>
                  <a:gd name="connsiteY0" fmla="*/ 278363 h 556726"/>
                  <a:gd name="connsiteX1" fmla="*/ 636969 w 1273938"/>
                  <a:gd name="connsiteY1" fmla="*/ 0 h 556726"/>
                  <a:gd name="connsiteX2" fmla="*/ 1273938 w 1273938"/>
                  <a:gd name="connsiteY2" fmla="*/ 278363 h 556726"/>
                  <a:gd name="connsiteX3" fmla="*/ 636969 w 1273938"/>
                  <a:gd name="connsiteY3" fmla="*/ 556726 h 556726"/>
                  <a:gd name="connsiteX4" fmla="*/ 0 w 1273938"/>
                  <a:gd name="connsiteY4" fmla="*/ 278363 h 556726"/>
                  <a:gd name="connsiteX0" fmla="*/ 0 w 1273938"/>
                  <a:gd name="connsiteY0" fmla="*/ 278363 h 556726"/>
                  <a:gd name="connsiteX1" fmla="*/ 636969 w 1273938"/>
                  <a:gd name="connsiteY1" fmla="*/ 0 h 556726"/>
                  <a:gd name="connsiteX2" fmla="*/ 1273938 w 1273938"/>
                  <a:gd name="connsiteY2" fmla="*/ 278363 h 556726"/>
                  <a:gd name="connsiteX3" fmla="*/ 636969 w 1273938"/>
                  <a:gd name="connsiteY3" fmla="*/ 556726 h 556726"/>
                  <a:gd name="connsiteX4" fmla="*/ 0 w 1273938"/>
                  <a:gd name="connsiteY4" fmla="*/ 278363 h 556726"/>
                  <a:gd name="connsiteX0" fmla="*/ 0 w 1273938"/>
                  <a:gd name="connsiteY0" fmla="*/ 278363 h 556726"/>
                  <a:gd name="connsiteX1" fmla="*/ 636969 w 1273938"/>
                  <a:gd name="connsiteY1" fmla="*/ 0 h 556726"/>
                  <a:gd name="connsiteX2" fmla="*/ 1273938 w 1273938"/>
                  <a:gd name="connsiteY2" fmla="*/ 278363 h 556726"/>
                  <a:gd name="connsiteX3" fmla="*/ 636969 w 1273938"/>
                  <a:gd name="connsiteY3" fmla="*/ 556726 h 556726"/>
                  <a:gd name="connsiteX4" fmla="*/ 0 w 1273938"/>
                  <a:gd name="connsiteY4" fmla="*/ 278363 h 556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3938" h="556726">
                    <a:moveTo>
                      <a:pt x="0" y="278363"/>
                    </a:moveTo>
                    <a:cubicBezTo>
                      <a:pt x="0" y="197779"/>
                      <a:pt x="285181" y="0"/>
                      <a:pt x="636969" y="0"/>
                    </a:cubicBezTo>
                    <a:cubicBezTo>
                      <a:pt x="988757" y="0"/>
                      <a:pt x="1273938" y="185587"/>
                      <a:pt x="1273938" y="278363"/>
                    </a:cubicBezTo>
                    <a:cubicBezTo>
                      <a:pt x="1273938" y="371139"/>
                      <a:pt x="988757" y="556726"/>
                      <a:pt x="636969" y="556726"/>
                    </a:cubicBezTo>
                    <a:cubicBezTo>
                      <a:pt x="285181" y="556726"/>
                      <a:pt x="0" y="358947"/>
                      <a:pt x="0" y="278363"/>
                    </a:cubicBezTo>
                    <a:close/>
                  </a:path>
                </a:pathLst>
              </a:cu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20" name="円/楕円 49"/>
              <p:cNvSpPr/>
              <p:nvPr/>
            </p:nvSpPr>
            <p:spPr bwMode="auto">
              <a:xfrm>
                <a:off x="3032964" y="2903121"/>
                <a:ext cx="534653" cy="65087"/>
              </a:xfrm>
              <a:custGeom>
                <a:avLst/>
                <a:gdLst>
                  <a:gd name="connsiteX0" fmla="*/ 0 w 1273938"/>
                  <a:gd name="connsiteY0" fmla="*/ 278363 h 556725"/>
                  <a:gd name="connsiteX1" fmla="*/ 636969 w 1273938"/>
                  <a:gd name="connsiteY1" fmla="*/ 0 h 556725"/>
                  <a:gd name="connsiteX2" fmla="*/ 1273938 w 1273938"/>
                  <a:gd name="connsiteY2" fmla="*/ 278363 h 556725"/>
                  <a:gd name="connsiteX3" fmla="*/ 636969 w 1273938"/>
                  <a:gd name="connsiteY3" fmla="*/ 556726 h 556725"/>
                  <a:gd name="connsiteX4" fmla="*/ 0 w 1273938"/>
                  <a:gd name="connsiteY4" fmla="*/ 278363 h 556725"/>
                  <a:gd name="connsiteX0" fmla="*/ 0 w 1273938"/>
                  <a:gd name="connsiteY0" fmla="*/ 278363 h 556726"/>
                  <a:gd name="connsiteX1" fmla="*/ 636969 w 1273938"/>
                  <a:gd name="connsiteY1" fmla="*/ 0 h 556726"/>
                  <a:gd name="connsiteX2" fmla="*/ 1273938 w 1273938"/>
                  <a:gd name="connsiteY2" fmla="*/ 278363 h 556726"/>
                  <a:gd name="connsiteX3" fmla="*/ 636969 w 1273938"/>
                  <a:gd name="connsiteY3" fmla="*/ 556726 h 556726"/>
                  <a:gd name="connsiteX4" fmla="*/ 0 w 1273938"/>
                  <a:gd name="connsiteY4" fmla="*/ 278363 h 556726"/>
                  <a:gd name="connsiteX0" fmla="*/ 0 w 1273938"/>
                  <a:gd name="connsiteY0" fmla="*/ 278363 h 556726"/>
                  <a:gd name="connsiteX1" fmla="*/ 636969 w 1273938"/>
                  <a:gd name="connsiteY1" fmla="*/ 0 h 556726"/>
                  <a:gd name="connsiteX2" fmla="*/ 1273938 w 1273938"/>
                  <a:gd name="connsiteY2" fmla="*/ 278363 h 556726"/>
                  <a:gd name="connsiteX3" fmla="*/ 636969 w 1273938"/>
                  <a:gd name="connsiteY3" fmla="*/ 556726 h 556726"/>
                  <a:gd name="connsiteX4" fmla="*/ 0 w 1273938"/>
                  <a:gd name="connsiteY4" fmla="*/ 278363 h 556726"/>
                  <a:gd name="connsiteX0" fmla="*/ 0 w 1273938"/>
                  <a:gd name="connsiteY0" fmla="*/ 278363 h 556726"/>
                  <a:gd name="connsiteX1" fmla="*/ 636969 w 1273938"/>
                  <a:gd name="connsiteY1" fmla="*/ 0 h 556726"/>
                  <a:gd name="connsiteX2" fmla="*/ 1273938 w 1273938"/>
                  <a:gd name="connsiteY2" fmla="*/ 278363 h 556726"/>
                  <a:gd name="connsiteX3" fmla="*/ 636969 w 1273938"/>
                  <a:gd name="connsiteY3" fmla="*/ 556726 h 556726"/>
                  <a:gd name="connsiteX4" fmla="*/ 0 w 1273938"/>
                  <a:gd name="connsiteY4" fmla="*/ 278363 h 556726"/>
                  <a:gd name="connsiteX0" fmla="*/ 0 w 1273938"/>
                  <a:gd name="connsiteY0" fmla="*/ 278363 h 556726"/>
                  <a:gd name="connsiteX1" fmla="*/ 636969 w 1273938"/>
                  <a:gd name="connsiteY1" fmla="*/ 0 h 556726"/>
                  <a:gd name="connsiteX2" fmla="*/ 1273938 w 1273938"/>
                  <a:gd name="connsiteY2" fmla="*/ 278363 h 556726"/>
                  <a:gd name="connsiteX3" fmla="*/ 636969 w 1273938"/>
                  <a:gd name="connsiteY3" fmla="*/ 556726 h 556726"/>
                  <a:gd name="connsiteX4" fmla="*/ 0 w 1273938"/>
                  <a:gd name="connsiteY4" fmla="*/ 278363 h 556726"/>
                  <a:gd name="connsiteX0" fmla="*/ 0 w 1283463"/>
                  <a:gd name="connsiteY0" fmla="*/ 39527 h 583249"/>
                  <a:gd name="connsiteX1" fmla="*/ 646494 w 1283463"/>
                  <a:gd name="connsiteY1" fmla="*/ 26523 h 583249"/>
                  <a:gd name="connsiteX2" fmla="*/ 1283463 w 1283463"/>
                  <a:gd name="connsiteY2" fmla="*/ 304886 h 583249"/>
                  <a:gd name="connsiteX3" fmla="*/ 646494 w 1283463"/>
                  <a:gd name="connsiteY3" fmla="*/ 583249 h 583249"/>
                  <a:gd name="connsiteX4" fmla="*/ 0 w 1283463"/>
                  <a:gd name="connsiteY4" fmla="*/ 39527 h 583249"/>
                  <a:gd name="connsiteX0" fmla="*/ 0 w 1291083"/>
                  <a:gd name="connsiteY0" fmla="*/ 66215 h 609937"/>
                  <a:gd name="connsiteX1" fmla="*/ 646494 w 1291083"/>
                  <a:gd name="connsiteY1" fmla="*/ 53211 h 609937"/>
                  <a:gd name="connsiteX2" fmla="*/ 1291083 w 1291083"/>
                  <a:gd name="connsiteY2" fmla="*/ 37527 h 609937"/>
                  <a:gd name="connsiteX3" fmla="*/ 646494 w 1291083"/>
                  <a:gd name="connsiteY3" fmla="*/ 609937 h 609937"/>
                  <a:gd name="connsiteX4" fmla="*/ 0 w 1291083"/>
                  <a:gd name="connsiteY4" fmla="*/ 66215 h 609937"/>
                  <a:gd name="connsiteX0" fmla="*/ 1 w 1291085"/>
                  <a:gd name="connsiteY0" fmla="*/ 37531 h 581253"/>
                  <a:gd name="connsiteX1" fmla="*/ 650305 w 1291085"/>
                  <a:gd name="connsiteY1" fmla="*/ 218168 h 581253"/>
                  <a:gd name="connsiteX2" fmla="*/ 1291084 w 1291085"/>
                  <a:gd name="connsiteY2" fmla="*/ 8843 h 581253"/>
                  <a:gd name="connsiteX3" fmla="*/ 646495 w 1291085"/>
                  <a:gd name="connsiteY3" fmla="*/ 581253 h 581253"/>
                  <a:gd name="connsiteX4" fmla="*/ 1 w 1291085"/>
                  <a:gd name="connsiteY4" fmla="*/ 37531 h 581253"/>
                  <a:gd name="connsiteX0" fmla="*/ 2 w 1283466"/>
                  <a:gd name="connsiteY0" fmla="*/ 8644 h 588225"/>
                  <a:gd name="connsiteX1" fmla="*/ 642686 w 1283466"/>
                  <a:gd name="connsiteY1" fmla="*/ 225140 h 588225"/>
                  <a:gd name="connsiteX2" fmla="*/ 1283465 w 1283466"/>
                  <a:gd name="connsiteY2" fmla="*/ 15815 h 588225"/>
                  <a:gd name="connsiteX3" fmla="*/ 638876 w 1283466"/>
                  <a:gd name="connsiteY3" fmla="*/ 588225 h 588225"/>
                  <a:gd name="connsiteX4" fmla="*/ 2 w 1283466"/>
                  <a:gd name="connsiteY4" fmla="*/ 8644 h 588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83466" h="588225">
                    <a:moveTo>
                      <a:pt x="2" y="8644"/>
                    </a:moveTo>
                    <a:cubicBezTo>
                      <a:pt x="637" y="-51870"/>
                      <a:pt x="290898" y="225140"/>
                      <a:pt x="642686" y="225140"/>
                    </a:cubicBezTo>
                    <a:cubicBezTo>
                      <a:pt x="994474" y="225140"/>
                      <a:pt x="1284100" y="-44699"/>
                      <a:pt x="1283465" y="15815"/>
                    </a:cubicBezTo>
                    <a:cubicBezTo>
                      <a:pt x="1282830" y="76329"/>
                      <a:pt x="990664" y="588225"/>
                      <a:pt x="638876" y="588225"/>
                    </a:cubicBezTo>
                    <a:cubicBezTo>
                      <a:pt x="287088" y="588225"/>
                      <a:pt x="-633" y="69158"/>
                      <a:pt x="2" y="864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2421" name="円/楕円 2420"/>
              <p:cNvSpPr/>
              <p:nvPr/>
            </p:nvSpPr>
            <p:spPr bwMode="auto">
              <a:xfrm>
                <a:off x="3239584" y="2810447"/>
                <a:ext cx="122261" cy="122261"/>
              </a:xfrm>
              <a:prstGeom prst="ellipse">
                <a:avLst/>
              </a:prstGeom>
              <a:solidFill>
                <a:srgbClr val="FFFF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  <p:grpSp>
            <p:nvGrpSpPr>
              <p:cNvPr id="2422" name="Group 248"/>
              <p:cNvGrpSpPr>
                <a:grpSpLocks/>
              </p:cNvGrpSpPr>
              <p:nvPr/>
            </p:nvGrpSpPr>
            <p:grpSpPr bwMode="auto">
              <a:xfrm rot="9900000">
                <a:off x="2860278" y="3280337"/>
                <a:ext cx="411016" cy="477996"/>
                <a:chOff x="3559" y="1570"/>
                <a:chExt cx="740" cy="862"/>
              </a:xfrm>
            </p:grpSpPr>
            <p:sp>
              <p:nvSpPr>
                <p:cNvPr id="2431" name="AutoShape 249"/>
                <p:cNvSpPr>
                  <a:spLocks noChangeArrowheads="1"/>
                </p:cNvSpPr>
                <p:nvPr/>
              </p:nvSpPr>
              <p:spPr bwMode="auto">
                <a:xfrm rot="-1800000">
                  <a:off x="3559" y="1757"/>
                  <a:ext cx="440" cy="14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32" name="AutoShape 250"/>
                <p:cNvSpPr>
                  <a:spLocks noChangeArrowheads="1"/>
                </p:cNvSpPr>
                <p:nvPr/>
              </p:nvSpPr>
              <p:spPr bwMode="auto">
                <a:xfrm>
                  <a:off x="3800" y="1570"/>
                  <a:ext cx="499" cy="5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2433" name="Group 251"/>
                <p:cNvGrpSpPr>
                  <a:grpSpLocks/>
                </p:cNvGrpSpPr>
                <p:nvPr/>
              </p:nvGrpSpPr>
              <p:grpSpPr bwMode="auto">
                <a:xfrm>
                  <a:off x="3816" y="1766"/>
                  <a:ext cx="480" cy="666"/>
                  <a:chOff x="3846" y="1778"/>
                  <a:chExt cx="586" cy="720"/>
                </a:xfrm>
              </p:grpSpPr>
              <p:sp>
                <p:nvSpPr>
                  <p:cNvPr id="2434" name="AutoShape 252"/>
                  <p:cNvSpPr>
                    <a:spLocks noChangeArrowheads="1"/>
                  </p:cNvSpPr>
                  <p:nvPr/>
                </p:nvSpPr>
                <p:spPr bwMode="auto">
                  <a:xfrm>
                    <a:off x="3846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35" name="AutoShape 253"/>
                  <p:cNvSpPr>
                    <a:spLocks noChangeArrowheads="1"/>
                  </p:cNvSpPr>
                  <p:nvPr/>
                </p:nvSpPr>
                <p:spPr bwMode="auto">
                  <a:xfrm>
                    <a:off x="4007" y="190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36" name="AutoShape 254"/>
                  <p:cNvSpPr>
                    <a:spLocks noChangeArrowheads="1"/>
                  </p:cNvSpPr>
                  <p:nvPr/>
                </p:nvSpPr>
                <p:spPr bwMode="auto">
                  <a:xfrm>
                    <a:off x="4169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37" name="AutoShape 255"/>
                  <p:cNvSpPr>
                    <a:spLocks noChangeArrowheads="1"/>
                  </p:cNvSpPr>
                  <p:nvPr/>
                </p:nvSpPr>
                <p:spPr bwMode="auto">
                  <a:xfrm>
                    <a:off x="4331" y="1778"/>
                    <a:ext cx="101" cy="5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2423" name="Group 256"/>
              <p:cNvGrpSpPr>
                <a:grpSpLocks/>
              </p:cNvGrpSpPr>
              <p:nvPr/>
            </p:nvGrpSpPr>
            <p:grpSpPr bwMode="auto">
              <a:xfrm rot="11700000" flipH="1">
                <a:off x="3326096" y="3280337"/>
                <a:ext cx="411016" cy="477996"/>
                <a:chOff x="3559" y="1570"/>
                <a:chExt cx="740" cy="862"/>
              </a:xfrm>
            </p:grpSpPr>
            <p:sp>
              <p:nvSpPr>
                <p:cNvPr id="2424" name="AutoShape 257"/>
                <p:cNvSpPr>
                  <a:spLocks noChangeArrowheads="1"/>
                </p:cNvSpPr>
                <p:nvPr/>
              </p:nvSpPr>
              <p:spPr bwMode="auto">
                <a:xfrm rot="-1800000">
                  <a:off x="3559" y="1757"/>
                  <a:ext cx="440" cy="14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25" name="AutoShape 258"/>
                <p:cNvSpPr>
                  <a:spLocks noChangeArrowheads="1"/>
                </p:cNvSpPr>
                <p:nvPr/>
              </p:nvSpPr>
              <p:spPr bwMode="auto">
                <a:xfrm>
                  <a:off x="3800" y="1570"/>
                  <a:ext cx="499" cy="5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2426" name="Group 259"/>
                <p:cNvGrpSpPr>
                  <a:grpSpLocks/>
                </p:cNvGrpSpPr>
                <p:nvPr/>
              </p:nvGrpSpPr>
              <p:grpSpPr bwMode="auto">
                <a:xfrm>
                  <a:off x="3816" y="1766"/>
                  <a:ext cx="480" cy="666"/>
                  <a:chOff x="3846" y="1778"/>
                  <a:chExt cx="586" cy="720"/>
                </a:xfrm>
              </p:grpSpPr>
              <p:sp>
                <p:nvSpPr>
                  <p:cNvPr id="2427" name="AutoShape 260"/>
                  <p:cNvSpPr>
                    <a:spLocks noChangeArrowheads="1"/>
                  </p:cNvSpPr>
                  <p:nvPr/>
                </p:nvSpPr>
                <p:spPr bwMode="auto">
                  <a:xfrm>
                    <a:off x="3846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28" name="AutoShape 261"/>
                  <p:cNvSpPr>
                    <a:spLocks noChangeArrowheads="1"/>
                  </p:cNvSpPr>
                  <p:nvPr/>
                </p:nvSpPr>
                <p:spPr bwMode="auto">
                  <a:xfrm>
                    <a:off x="4007" y="190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29" name="AutoShape 262"/>
                  <p:cNvSpPr>
                    <a:spLocks noChangeArrowheads="1"/>
                  </p:cNvSpPr>
                  <p:nvPr/>
                </p:nvSpPr>
                <p:spPr bwMode="auto">
                  <a:xfrm>
                    <a:off x="4169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30" name="AutoShape 263"/>
                  <p:cNvSpPr>
                    <a:spLocks noChangeArrowheads="1"/>
                  </p:cNvSpPr>
                  <p:nvPr/>
                </p:nvSpPr>
                <p:spPr bwMode="auto">
                  <a:xfrm>
                    <a:off x="4331" y="1778"/>
                    <a:ext cx="101" cy="5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2501" name="Oval 57"/>
              <p:cNvSpPr>
                <a:spLocks noChangeArrowheads="1"/>
              </p:cNvSpPr>
              <p:nvPr/>
            </p:nvSpPr>
            <p:spPr bwMode="auto">
              <a:xfrm rot="5400000">
                <a:off x="3236472" y="3175686"/>
                <a:ext cx="125994" cy="225638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2496" name="AutoShape 63"/>
            <p:cNvSpPr>
              <a:spLocks noChangeArrowheads="1"/>
            </p:cNvSpPr>
            <p:nvPr/>
          </p:nvSpPr>
          <p:spPr bwMode="auto">
            <a:xfrm rot="4500000">
              <a:off x="6980180" y="2914971"/>
              <a:ext cx="37694" cy="149532"/>
            </a:xfrm>
            <a:custGeom>
              <a:avLst/>
              <a:gdLst>
                <a:gd name="T0" fmla="*/ 79176 w 21600"/>
                <a:gd name="T1" fmla="*/ 202406 h 21600"/>
                <a:gd name="T2" fmla="*/ 45244 w 21600"/>
                <a:gd name="T3" fmla="*/ 404812 h 21600"/>
                <a:gd name="T4" fmla="*/ 11311 w 21600"/>
                <a:gd name="T5" fmla="*/ 202406 h 21600"/>
                <a:gd name="T6" fmla="*/ 4524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00 h 21600"/>
                <a:gd name="T14" fmla="*/ 17100 w 21600"/>
                <a:gd name="T15" fmla="*/ 171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97" name="AutoShape 64"/>
            <p:cNvSpPr>
              <a:spLocks noChangeArrowheads="1"/>
            </p:cNvSpPr>
            <p:nvPr/>
          </p:nvSpPr>
          <p:spPr bwMode="auto">
            <a:xfrm rot="17100000" flipH="1">
              <a:off x="6780218" y="2914971"/>
              <a:ext cx="37694" cy="149532"/>
            </a:xfrm>
            <a:custGeom>
              <a:avLst/>
              <a:gdLst>
                <a:gd name="T0" fmla="*/ 79176 w 21600"/>
                <a:gd name="T1" fmla="*/ 202407 h 21600"/>
                <a:gd name="T2" fmla="*/ 45244 w 21600"/>
                <a:gd name="T3" fmla="*/ 404813 h 21600"/>
                <a:gd name="T4" fmla="*/ 11311 w 21600"/>
                <a:gd name="T5" fmla="*/ 202407 h 21600"/>
                <a:gd name="T6" fmla="*/ 4524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00 h 21600"/>
                <a:gd name="T14" fmla="*/ 17100 w 21600"/>
                <a:gd name="T15" fmla="*/ 171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02" name="Oval 57"/>
            <p:cNvSpPr>
              <a:spLocks noChangeArrowheads="1"/>
            </p:cNvSpPr>
            <p:nvPr/>
          </p:nvSpPr>
          <p:spPr bwMode="auto">
            <a:xfrm>
              <a:off x="6844512" y="3103113"/>
              <a:ext cx="106138" cy="117405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9" name="グループ化 18"/>
          <p:cNvGrpSpPr/>
          <p:nvPr/>
        </p:nvGrpSpPr>
        <p:grpSpPr>
          <a:xfrm>
            <a:off x="8061152" y="2745972"/>
            <a:ext cx="1223914" cy="1635217"/>
            <a:chOff x="8061152" y="2745972"/>
            <a:chExt cx="1223914" cy="1635217"/>
          </a:xfrm>
        </p:grpSpPr>
        <p:grpSp>
          <p:nvGrpSpPr>
            <p:cNvPr id="2440" name="グループ化 2439"/>
            <p:cNvGrpSpPr/>
            <p:nvPr/>
          </p:nvGrpSpPr>
          <p:grpSpPr>
            <a:xfrm>
              <a:off x="8061152" y="2745972"/>
              <a:ext cx="1223914" cy="1635217"/>
              <a:chOff x="4333753" y="2750962"/>
              <a:chExt cx="1223914" cy="1635217"/>
            </a:xfrm>
          </p:grpSpPr>
          <p:sp>
            <p:nvSpPr>
              <p:cNvPr id="2441" name="Oval 37"/>
              <p:cNvSpPr>
                <a:spLocks noChangeArrowheads="1"/>
              </p:cNvSpPr>
              <p:nvPr/>
            </p:nvSpPr>
            <p:spPr bwMode="auto">
              <a:xfrm>
                <a:off x="4698782" y="2773694"/>
                <a:ext cx="524281" cy="57780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442" name="Oval 31"/>
              <p:cNvSpPr>
                <a:spLocks noChangeArrowheads="1"/>
              </p:cNvSpPr>
              <p:nvPr/>
            </p:nvSpPr>
            <p:spPr bwMode="auto">
              <a:xfrm>
                <a:off x="5088427" y="3036457"/>
                <a:ext cx="159501" cy="179875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443" name="Oval 32"/>
              <p:cNvSpPr>
                <a:spLocks noChangeArrowheads="1"/>
              </p:cNvSpPr>
              <p:nvPr/>
            </p:nvSpPr>
            <p:spPr bwMode="auto">
              <a:xfrm>
                <a:off x="4678600" y="3036457"/>
                <a:ext cx="159501" cy="179875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444" name="Oval 31"/>
              <p:cNvSpPr>
                <a:spLocks noChangeArrowheads="1"/>
              </p:cNvSpPr>
              <p:nvPr/>
            </p:nvSpPr>
            <p:spPr bwMode="auto">
              <a:xfrm>
                <a:off x="5116360" y="3069628"/>
                <a:ext cx="103634" cy="113533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445" name="Oval 32"/>
              <p:cNvSpPr>
                <a:spLocks noChangeArrowheads="1"/>
              </p:cNvSpPr>
              <p:nvPr/>
            </p:nvSpPr>
            <p:spPr bwMode="auto">
              <a:xfrm>
                <a:off x="4706533" y="3069628"/>
                <a:ext cx="103634" cy="113533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446" name="Rectangle 33"/>
              <p:cNvSpPr>
                <a:spLocks noChangeArrowheads="1"/>
              </p:cNvSpPr>
              <p:nvPr/>
            </p:nvSpPr>
            <p:spPr bwMode="auto">
              <a:xfrm>
                <a:off x="4750627" y="3996010"/>
                <a:ext cx="179875" cy="210295"/>
              </a:xfrm>
              <a:prstGeom prst="rect">
                <a:avLst/>
              </a:pr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447" name="Rectangle 34"/>
              <p:cNvSpPr>
                <a:spLocks noChangeArrowheads="1"/>
              </p:cNvSpPr>
              <p:nvPr/>
            </p:nvSpPr>
            <p:spPr bwMode="auto">
              <a:xfrm>
                <a:off x="4990681" y="3996010"/>
                <a:ext cx="179875" cy="210295"/>
              </a:xfrm>
              <a:prstGeom prst="rect">
                <a:avLst/>
              </a:pr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448" name="AutoShape 35"/>
              <p:cNvSpPr>
                <a:spLocks noChangeArrowheads="1"/>
              </p:cNvSpPr>
              <p:nvPr/>
            </p:nvSpPr>
            <p:spPr bwMode="auto">
              <a:xfrm rot="16200000">
                <a:off x="4795596" y="3621050"/>
                <a:ext cx="329990" cy="720160"/>
              </a:xfrm>
              <a:prstGeom prst="moon">
                <a:avLst>
                  <a:gd name="adj" fmla="val 87500"/>
                </a:avLst>
              </a:pr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449" name="AutoShape 36"/>
              <p:cNvSpPr>
                <a:spLocks noChangeArrowheads="1"/>
              </p:cNvSpPr>
              <p:nvPr/>
            </p:nvSpPr>
            <p:spPr bwMode="auto">
              <a:xfrm rot="5400000">
                <a:off x="4690449" y="3216332"/>
                <a:ext cx="540286" cy="720160"/>
              </a:xfrm>
              <a:prstGeom prst="moon">
                <a:avLst>
                  <a:gd name="adj" fmla="val 87500"/>
                </a:avLst>
              </a:pr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450" name="Oval 38"/>
              <p:cNvSpPr>
                <a:spLocks noChangeArrowheads="1"/>
              </p:cNvSpPr>
              <p:nvPr/>
            </p:nvSpPr>
            <p:spPr bwMode="auto">
              <a:xfrm>
                <a:off x="4600512" y="3763892"/>
                <a:ext cx="720160" cy="133583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451" name="AutoShape 39"/>
              <p:cNvSpPr>
                <a:spLocks noChangeArrowheads="1"/>
              </p:cNvSpPr>
              <p:nvPr/>
            </p:nvSpPr>
            <p:spPr bwMode="auto">
              <a:xfrm>
                <a:off x="4870985" y="3755956"/>
                <a:ext cx="179875" cy="150116"/>
              </a:xfrm>
              <a:prstGeom prst="roundRect">
                <a:avLst>
                  <a:gd name="adj" fmla="val 16667"/>
                </a:avLst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452" name="AutoShape 40"/>
              <p:cNvSpPr>
                <a:spLocks noChangeArrowheads="1"/>
              </p:cNvSpPr>
              <p:nvPr/>
            </p:nvSpPr>
            <p:spPr bwMode="auto">
              <a:xfrm>
                <a:off x="4897437" y="3779102"/>
                <a:ext cx="125648" cy="103163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453" name="Rectangle 41"/>
              <p:cNvSpPr>
                <a:spLocks noChangeArrowheads="1"/>
              </p:cNvSpPr>
              <p:nvPr/>
            </p:nvSpPr>
            <p:spPr bwMode="auto">
              <a:xfrm>
                <a:off x="4750627" y="4206304"/>
                <a:ext cx="179875" cy="1798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454" name="Rectangle 42"/>
              <p:cNvSpPr>
                <a:spLocks noChangeArrowheads="1"/>
              </p:cNvSpPr>
              <p:nvPr/>
            </p:nvSpPr>
            <p:spPr bwMode="auto">
              <a:xfrm>
                <a:off x="4990681" y="4206304"/>
                <a:ext cx="179875" cy="1798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455" name="AutoShape 43"/>
              <p:cNvSpPr>
                <a:spLocks noChangeArrowheads="1"/>
              </p:cNvSpPr>
              <p:nvPr/>
            </p:nvSpPr>
            <p:spPr bwMode="auto">
              <a:xfrm>
                <a:off x="4600512" y="4265822"/>
                <a:ext cx="329990" cy="12035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456" name="AutoShape 44"/>
              <p:cNvSpPr>
                <a:spLocks noChangeArrowheads="1"/>
              </p:cNvSpPr>
              <p:nvPr/>
            </p:nvSpPr>
            <p:spPr bwMode="auto">
              <a:xfrm>
                <a:off x="4990681" y="4265822"/>
                <a:ext cx="329990" cy="12035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457" name="Oval 67"/>
              <p:cNvSpPr>
                <a:spLocks noChangeArrowheads="1"/>
              </p:cNvSpPr>
              <p:nvPr/>
            </p:nvSpPr>
            <p:spPr bwMode="auto">
              <a:xfrm>
                <a:off x="4933809" y="3594371"/>
                <a:ext cx="56211" cy="56211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458" name="Oval 68"/>
              <p:cNvSpPr>
                <a:spLocks noChangeArrowheads="1"/>
              </p:cNvSpPr>
              <p:nvPr/>
            </p:nvSpPr>
            <p:spPr bwMode="auto">
              <a:xfrm>
                <a:off x="4933809" y="3670581"/>
                <a:ext cx="56211" cy="56211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2459" name="Group 71"/>
              <p:cNvGrpSpPr>
                <a:grpSpLocks/>
              </p:cNvGrpSpPr>
              <p:nvPr/>
            </p:nvGrpSpPr>
            <p:grpSpPr bwMode="auto">
              <a:xfrm rot="19800000">
                <a:off x="5252557" y="3710987"/>
                <a:ext cx="56211" cy="337265"/>
                <a:chOff x="2383" y="3464"/>
                <a:chExt cx="85" cy="510"/>
              </a:xfrm>
            </p:grpSpPr>
            <p:sp>
              <p:nvSpPr>
                <p:cNvPr id="2494" name="AutoShape 69"/>
                <p:cNvSpPr>
                  <a:spLocks noChangeArrowheads="1"/>
                </p:cNvSpPr>
                <p:nvPr/>
              </p:nvSpPr>
              <p:spPr bwMode="auto">
                <a:xfrm>
                  <a:off x="2397" y="3464"/>
                  <a:ext cx="57" cy="5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9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495" name="Rectangle 70"/>
                <p:cNvSpPr>
                  <a:spLocks noChangeArrowheads="1"/>
                </p:cNvSpPr>
                <p:nvPr/>
              </p:nvSpPr>
              <p:spPr bwMode="auto">
                <a:xfrm>
                  <a:off x="2383" y="3606"/>
                  <a:ext cx="85" cy="2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2460" name="角丸四角形 2459"/>
              <p:cNvSpPr/>
              <p:nvPr/>
            </p:nvSpPr>
            <p:spPr bwMode="auto">
              <a:xfrm rot="19814488">
                <a:off x="5190278" y="3337966"/>
                <a:ext cx="38935" cy="382384"/>
              </a:xfrm>
              <a:prstGeom prst="roundRect">
                <a:avLst>
                  <a:gd name="adj" fmla="val 50000"/>
                </a:avLst>
              </a:prstGeom>
              <a:solidFill>
                <a:srgbClr val="FFC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2461" name="二等辺三角形 2460"/>
              <p:cNvSpPr/>
              <p:nvPr/>
            </p:nvSpPr>
            <p:spPr bwMode="auto">
              <a:xfrm flipV="1">
                <a:off x="4846207" y="3327588"/>
                <a:ext cx="228790" cy="235588"/>
              </a:xfrm>
              <a:prstGeom prst="triangle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2462" name="二等辺三角形 2461"/>
              <p:cNvSpPr/>
              <p:nvPr/>
            </p:nvSpPr>
            <p:spPr bwMode="auto">
              <a:xfrm flipV="1">
                <a:off x="4904887" y="3389094"/>
                <a:ext cx="110747" cy="76286"/>
              </a:xfrm>
              <a:prstGeom prst="triangle">
                <a:avLst/>
              </a:prstGeom>
              <a:solidFill>
                <a:srgbClr val="C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2463" name="ひし形 2462"/>
              <p:cNvSpPr/>
              <p:nvPr/>
            </p:nvSpPr>
            <p:spPr bwMode="auto">
              <a:xfrm>
                <a:off x="4921574" y="3427237"/>
                <a:ext cx="77372" cy="135939"/>
              </a:xfrm>
              <a:prstGeom prst="diamond">
                <a:avLst/>
              </a:prstGeom>
              <a:solidFill>
                <a:srgbClr val="C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64" name="Oval 53"/>
              <p:cNvSpPr>
                <a:spLocks noChangeArrowheads="1"/>
              </p:cNvSpPr>
              <p:nvPr/>
            </p:nvSpPr>
            <p:spPr bwMode="auto">
              <a:xfrm>
                <a:off x="4748059" y="2826163"/>
                <a:ext cx="425726" cy="540947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466" name="Oval 58"/>
              <p:cNvSpPr>
                <a:spLocks noChangeArrowheads="1"/>
              </p:cNvSpPr>
              <p:nvPr/>
            </p:nvSpPr>
            <p:spPr bwMode="auto">
              <a:xfrm>
                <a:off x="4761197" y="3025050"/>
                <a:ext cx="186002" cy="14251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467" name="Oval 59"/>
              <p:cNvSpPr>
                <a:spLocks noChangeArrowheads="1"/>
              </p:cNvSpPr>
              <p:nvPr/>
            </p:nvSpPr>
            <p:spPr bwMode="auto">
              <a:xfrm>
                <a:off x="4974060" y="3025050"/>
                <a:ext cx="186002" cy="14251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468" name="Oval 60"/>
              <p:cNvSpPr>
                <a:spLocks noChangeArrowheads="1"/>
              </p:cNvSpPr>
              <p:nvPr/>
            </p:nvSpPr>
            <p:spPr bwMode="auto">
              <a:xfrm>
                <a:off x="5021601" y="3045370"/>
                <a:ext cx="90332" cy="10187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469" name="Oval 61"/>
              <p:cNvSpPr>
                <a:spLocks noChangeArrowheads="1"/>
              </p:cNvSpPr>
              <p:nvPr/>
            </p:nvSpPr>
            <p:spPr bwMode="auto">
              <a:xfrm>
                <a:off x="4809325" y="3045370"/>
                <a:ext cx="90332" cy="10187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473" name="円/楕円 2472"/>
              <p:cNvSpPr/>
              <p:nvPr/>
            </p:nvSpPr>
            <p:spPr bwMode="auto">
              <a:xfrm>
                <a:off x="4697458" y="2810447"/>
                <a:ext cx="525605" cy="206967"/>
              </a:xfrm>
              <a:prstGeom prst="ellipse">
                <a:avLst/>
              </a:pr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74" name="円/楕円 2473"/>
              <p:cNvSpPr/>
              <p:nvPr/>
            </p:nvSpPr>
            <p:spPr bwMode="auto">
              <a:xfrm>
                <a:off x="4660028" y="2750962"/>
                <a:ext cx="600464" cy="206225"/>
              </a:xfrm>
              <a:prstGeom prst="ellipse">
                <a:avLst/>
              </a:pr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75" name="円/楕円 49"/>
              <p:cNvSpPr/>
              <p:nvPr/>
            </p:nvSpPr>
            <p:spPr bwMode="auto">
              <a:xfrm>
                <a:off x="4694919" y="2845006"/>
                <a:ext cx="530684" cy="123203"/>
              </a:xfrm>
              <a:custGeom>
                <a:avLst/>
                <a:gdLst>
                  <a:gd name="connsiteX0" fmla="*/ 0 w 1273938"/>
                  <a:gd name="connsiteY0" fmla="*/ 278363 h 556725"/>
                  <a:gd name="connsiteX1" fmla="*/ 636969 w 1273938"/>
                  <a:gd name="connsiteY1" fmla="*/ 0 h 556725"/>
                  <a:gd name="connsiteX2" fmla="*/ 1273938 w 1273938"/>
                  <a:gd name="connsiteY2" fmla="*/ 278363 h 556725"/>
                  <a:gd name="connsiteX3" fmla="*/ 636969 w 1273938"/>
                  <a:gd name="connsiteY3" fmla="*/ 556726 h 556725"/>
                  <a:gd name="connsiteX4" fmla="*/ 0 w 1273938"/>
                  <a:gd name="connsiteY4" fmla="*/ 278363 h 556725"/>
                  <a:gd name="connsiteX0" fmla="*/ 0 w 1273938"/>
                  <a:gd name="connsiteY0" fmla="*/ 278363 h 556726"/>
                  <a:gd name="connsiteX1" fmla="*/ 636969 w 1273938"/>
                  <a:gd name="connsiteY1" fmla="*/ 0 h 556726"/>
                  <a:gd name="connsiteX2" fmla="*/ 1273938 w 1273938"/>
                  <a:gd name="connsiteY2" fmla="*/ 278363 h 556726"/>
                  <a:gd name="connsiteX3" fmla="*/ 636969 w 1273938"/>
                  <a:gd name="connsiteY3" fmla="*/ 556726 h 556726"/>
                  <a:gd name="connsiteX4" fmla="*/ 0 w 1273938"/>
                  <a:gd name="connsiteY4" fmla="*/ 278363 h 556726"/>
                  <a:gd name="connsiteX0" fmla="*/ 0 w 1273938"/>
                  <a:gd name="connsiteY0" fmla="*/ 278363 h 556726"/>
                  <a:gd name="connsiteX1" fmla="*/ 636969 w 1273938"/>
                  <a:gd name="connsiteY1" fmla="*/ 0 h 556726"/>
                  <a:gd name="connsiteX2" fmla="*/ 1273938 w 1273938"/>
                  <a:gd name="connsiteY2" fmla="*/ 278363 h 556726"/>
                  <a:gd name="connsiteX3" fmla="*/ 636969 w 1273938"/>
                  <a:gd name="connsiteY3" fmla="*/ 556726 h 556726"/>
                  <a:gd name="connsiteX4" fmla="*/ 0 w 1273938"/>
                  <a:gd name="connsiteY4" fmla="*/ 278363 h 556726"/>
                  <a:gd name="connsiteX0" fmla="*/ 0 w 1273938"/>
                  <a:gd name="connsiteY0" fmla="*/ 278363 h 556726"/>
                  <a:gd name="connsiteX1" fmla="*/ 636969 w 1273938"/>
                  <a:gd name="connsiteY1" fmla="*/ 0 h 556726"/>
                  <a:gd name="connsiteX2" fmla="*/ 1273938 w 1273938"/>
                  <a:gd name="connsiteY2" fmla="*/ 278363 h 556726"/>
                  <a:gd name="connsiteX3" fmla="*/ 636969 w 1273938"/>
                  <a:gd name="connsiteY3" fmla="*/ 556726 h 556726"/>
                  <a:gd name="connsiteX4" fmla="*/ 0 w 1273938"/>
                  <a:gd name="connsiteY4" fmla="*/ 278363 h 556726"/>
                  <a:gd name="connsiteX0" fmla="*/ 0 w 1273938"/>
                  <a:gd name="connsiteY0" fmla="*/ 278363 h 556726"/>
                  <a:gd name="connsiteX1" fmla="*/ 636969 w 1273938"/>
                  <a:gd name="connsiteY1" fmla="*/ 0 h 556726"/>
                  <a:gd name="connsiteX2" fmla="*/ 1273938 w 1273938"/>
                  <a:gd name="connsiteY2" fmla="*/ 278363 h 556726"/>
                  <a:gd name="connsiteX3" fmla="*/ 636969 w 1273938"/>
                  <a:gd name="connsiteY3" fmla="*/ 556726 h 556726"/>
                  <a:gd name="connsiteX4" fmla="*/ 0 w 1273938"/>
                  <a:gd name="connsiteY4" fmla="*/ 278363 h 556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3938" h="556726">
                    <a:moveTo>
                      <a:pt x="0" y="278363"/>
                    </a:moveTo>
                    <a:cubicBezTo>
                      <a:pt x="0" y="197779"/>
                      <a:pt x="285181" y="0"/>
                      <a:pt x="636969" y="0"/>
                    </a:cubicBezTo>
                    <a:cubicBezTo>
                      <a:pt x="988757" y="0"/>
                      <a:pt x="1273938" y="185587"/>
                      <a:pt x="1273938" y="278363"/>
                    </a:cubicBezTo>
                    <a:cubicBezTo>
                      <a:pt x="1273938" y="371139"/>
                      <a:pt x="988757" y="556726"/>
                      <a:pt x="636969" y="556726"/>
                    </a:cubicBezTo>
                    <a:cubicBezTo>
                      <a:pt x="285181" y="556726"/>
                      <a:pt x="0" y="358947"/>
                      <a:pt x="0" y="278363"/>
                    </a:cubicBezTo>
                    <a:close/>
                  </a:path>
                </a:pathLst>
              </a:cu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76" name="円/楕円 49"/>
              <p:cNvSpPr/>
              <p:nvPr/>
            </p:nvSpPr>
            <p:spPr bwMode="auto">
              <a:xfrm>
                <a:off x="4694124" y="2903121"/>
                <a:ext cx="534653" cy="65087"/>
              </a:xfrm>
              <a:custGeom>
                <a:avLst/>
                <a:gdLst>
                  <a:gd name="connsiteX0" fmla="*/ 0 w 1273938"/>
                  <a:gd name="connsiteY0" fmla="*/ 278363 h 556725"/>
                  <a:gd name="connsiteX1" fmla="*/ 636969 w 1273938"/>
                  <a:gd name="connsiteY1" fmla="*/ 0 h 556725"/>
                  <a:gd name="connsiteX2" fmla="*/ 1273938 w 1273938"/>
                  <a:gd name="connsiteY2" fmla="*/ 278363 h 556725"/>
                  <a:gd name="connsiteX3" fmla="*/ 636969 w 1273938"/>
                  <a:gd name="connsiteY3" fmla="*/ 556726 h 556725"/>
                  <a:gd name="connsiteX4" fmla="*/ 0 w 1273938"/>
                  <a:gd name="connsiteY4" fmla="*/ 278363 h 556725"/>
                  <a:gd name="connsiteX0" fmla="*/ 0 w 1273938"/>
                  <a:gd name="connsiteY0" fmla="*/ 278363 h 556726"/>
                  <a:gd name="connsiteX1" fmla="*/ 636969 w 1273938"/>
                  <a:gd name="connsiteY1" fmla="*/ 0 h 556726"/>
                  <a:gd name="connsiteX2" fmla="*/ 1273938 w 1273938"/>
                  <a:gd name="connsiteY2" fmla="*/ 278363 h 556726"/>
                  <a:gd name="connsiteX3" fmla="*/ 636969 w 1273938"/>
                  <a:gd name="connsiteY3" fmla="*/ 556726 h 556726"/>
                  <a:gd name="connsiteX4" fmla="*/ 0 w 1273938"/>
                  <a:gd name="connsiteY4" fmla="*/ 278363 h 556726"/>
                  <a:gd name="connsiteX0" fmla="*/ 0 w 1273938"/>
                  <a:gd name="connsiteY0" fmla="*/ 278363 h 556726"/>
                  <a:gd name="connsiteX1" fmla="*/ 636969 w 1273938"/>
                  <a:gd name="connsiteY1" fmla="*/ 0 h 556726"/>
                  <a:gd name="connsiteX2" fmla="*/ 1273938 w 1273938"/>
                  <a:gd name="connsiteY2" fmla="*/ 278363 h 556726"/>
                  <a:gd name="connsiteX3" fmla="*/ 636969 w 1273938"/>
                  <a:gd name="connsiteY3" fmla="*/ 556726 h 556726"/>
                  <a:gd name="connsiteX4" fmla="*/ 0 w 1273938"/>
                  <a:gd name="connsiteY4" fmla="*/ 278363 h 556726"/>
                  <a:gd name="connsiteX0" fmla="*/ 0 w 1273938"/>
                  <a:gd name="connsiteY0" fmla="*/ 278363 h 556726"/>
                  <a:gd name="connsiteX1" fmla="*/ 636969 w 1273938"/>
                  <a:gd name="connsiteY1" fmla="*/ 0 h 556726"/>
                  <a:gd name="connsiteX2" fmla="*/ 1273938 w 1273938"/>
                  <a:gd name="connsiteY2" fmla="*/ 278363 h 556726"/>
                  <a:gd name="connsiteX3" fmla="*/ 636969 w 1273938"/>
                  <a:gd name="connsiteY3" fmla="*/ 556726 h 556726"/>
                  <a:gd name="connsiteX4" fmla="*/ 0 w 1273938"/>
                  <a:gd name="connsiteY4" fmla="*/ 278363 h 556726"/>
                  <a:gd name="connsiteX0" fmla="*/ 0 w 1273938"/>
                  <a:gd name="connsiteY0" fmla="*/ 278363 h 556726"/>
                  <a:gd name="connsiteX1" fmla="*/ 636969 w 1273938"/>
                  <a:gd name="connsiteY1" fmla="*/ 0 h 556726"/>
                  <a:gd name="connsiteX2" fmla="*/ 1273938 w 1273938"/>
                  <a:gd name="connsiteY2" fmla="*/ 278363 h 556726"/>
                  <a:gd name="connsiteX3" fmla="*/ 636969 w 1273938"/>
                  <a:gd name="connsiteY3" fmla="*/ 556726 h 556726"/>
                  <a:gd name="connsiteX4" fmla="*/ 0 w 1273938"/>
                  <a:gd name="connsiteY4" fmla="*/ 278363 h 556726"/>
                  <a:gd name="connsiteX0" fmla="*/ 0 w 1283463"/>
                  <a:gd name="connsiteY0" fmla="*/ 39527 h 583249"/>
                  <a:gd name="connsiteX1" fmla="*/ 646494 w 1283463"/>
                  <a:gd name="connsiteY1" fmla="*/ 26523 h 583249"/>
                  <a:gd name="connsiteX2" fmla="*/ 1283463 w 1283463"/>
                  <a:gd name="connsiteY2" fmla="*/ 304886 h 583249"/>
                  <a:gd name="connsiteX3" fmla="*/ 646494 w 1283463"/>
                  <a:gd name="connsiteY3" fmla="*/ 583249 h 583249"/>
                  <a:gd name="connsiteX4" fmla="*/ 0 w 1283463"/>
                  <a:gd name="connsiteY4" fmla="*/ 39527 h 583249"/>
                  <a:gd name="connsiteX0" fmla="*/ 0 w 1291083"/>
                  <a:gd name="connsiteY0" fmla="*/ 66215 h 609937"/>
                  <a:gd name="connsiteX1" fmla="*/ 646494 w 1291083"/>
                  <a:gd name="connsiteY1" fmla="*/ 53211 h 609937"/>
                  <a:gd name="connsiteX2" fmla="*/ 1291083 w 1291083"/>
                  <a:gd name="connsiteY2" fmla="*/ 37527 h 609937"/>
                  <a:gd name="connsiteX3" fmla="*/ 646494 w 1291083"/>
                  <a:gd name="connsiteY3" fmla="*/ 609937 h 609937"/>
                  <a:gd name="connsiteX4" fmla="*/ 0 w 1291083"/>
                  <a:gd name="connsiteY4" fmla="*/ 66215 h 609937"/>
                  <a:gd name="connsiteX0" fmla="*/ 1 w 1291085"/>
                  <a:gd name="connsiteY0" fmla="*/ 37531 h 581253"/>
                  <a:gd name="connsiteX1" fmla="*/ 650305 w 1291085"/>
                  <a:gd name="connsiteY1" fmla="*/ 218168 h 581253"/>
                  <a:gd name="connsiteX2" fmla="*/ 1291084 w 1291085"/>
                  <a:gd name="connsiteY2" fmla="*/ 8843 h 581253"/>
                  <a:gd name="connsiteX3" fmla="*/ 646495 w 1291085"/>
                  <a:gd name="connsiteY3" fmla="*/ 581253 h 581253"/>
                  <a:gd name="connsiteX4" fmla="*/ 1 w 1291085"/>
                  <a:gd name="connsiteY4" fmla="*/ 37531 h 581253"/>
                  <a:gd name="connsiteX0" fmla="*/ 2 w 1283466"/>
                  <a:gd name="connsiteY0" fmla="*/ 8644 h 588225"/>
                  <a:gd name="connsiteX1" fmla="*/ 642686 w 1283466"/>
                  <a:gd name="connsiteY1" fmla="*/ 225140 h 588225"/>
                  <a:gd name="connsiteX2" fmla="*/ 1283465 w 1283466"/>
                  <a:gd name="connsiteY2" fmla="*/ 15815 h 588225"/>
                  <a:gd name="connsiteX3" fmla="*/ 638876 w 1283466"/>
                  <a:gd name="connsiteY3" fmla="*/ 588225 h 588225"/>
                  <a:gd name="connsiteX4" fmla="*/ 2 w 1283466"/>
                  <a:gd name="connsiteY4" fmla="*/ 8644 h 588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83466" h="588225">
                    <a:moveTo>
                      <a:pt x="2" y="8644"/>
                    </a:moveTo>
                    <a:cubicBezTo>
                      <a:pt x="637" y="-51870"/>
                      <a:pt x="290898" y="225140"/>
                      <a:pt x="642686" y="225140"/>
                    </a:cubicBezTo>
                    <a:cubicBezTo>
                      <a:pt x="994474" y="225140"/>
                      <a:pt x="1284100" y="-44699"/>
                      <a:pt x="1283465" y="15815"/>
                    </a:cubicBezTo>
                    <a:cubicBezTo>
                      <a:pt x="1282830" y="76329"/>
                      <a:pt x="990664" y="588225"/>
                      <a:pt x="638876" y="588225"/>
                    </a:cubicBezTo>
                    <a:cubicBezTo>
                      <a:pt x="287088" y="588225"/>
                      <a:pt x="-633" y="69158"/>
                      <a:pt x="2" y="864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2477" name="円/楕円 2476"/>
              <p:cNvSpPr/>
              <p:nvPr/>
            </p:nvSpPr>
            <p:spPr bwMode="auto">
              <a:xfrm>
                <a:off x="4900744" y="2810447"/>
                <a:ext cx="122261" cy="122261"/>
              </a:xfrm>
              <a:prstGeom prst="ellipse">
                <a:avLst/>
              </a:prstGeom>
              <a:solidFill>
                <a:srgbClr val="FFFF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  <p:grpSp>
            <p:nvGrpSpPr>
              <p:cNvPr id="2478" name="Group 554"/>
              <p:cNvGrpSpPr>
                <a:grpSpLocks/>
              </p:cNvGrpSpPr>
              <p:nvPr/>
            </p:nvGrpSpPr>
            <p:grpSpPr bwMode="auto">
              <a:xfrm rot="9900000">
                <a:off x="4333753" y="3163490"/>
                <a:ext cx="574813" cy="666150"/>
                <a:chOff x="3559" y="1570"/>
                <a:chExt cx="740" cy="862"/>
              </a:xfrm>
            </p:grpSpPr>
            <p:sp>
              <p:nvSpPr>
                <p:cNvPr id="2487" name="AutoShape 555"/>
                <p:cNvSpPr>
                  <a:spLocks noChangeArrowheads="1"/>
                </p:cNvSpPr>
                <p:nvPr/>
              </p:nvSpPr>
              <p:spPr bwMode="auto">
                <a:xfrm rot="-1800000">
                  <a:off x="3559" y="1757"/>
                  <a:ext cx="440" cy="14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88" name="AutoShape 556"/>
                <p:cNvSpPr>
                  <a:spLocks noChangeArrowheads="1"/>
                </p:cNvSpPr>
                <p:nvPr/>
              </p:nvSpPr>
              <p:spPr bwMode="auto">
                <a:xfrm>
                  <a:off x="3800" y="1570"/>
                  <a:ext cx="499" cy="5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2489" name="Group 557"/>
                <p:cNvGrpSpPr>
                  <a:grpSpLocks/>
                </p:cNvGrpSpPr>
                <p:nvPr/>
              </p:nvGrpSpPr>
              <p:grpSpPr bwMode="auto">
                <a:xfrm>
                  <a:off x="3816" y="1766"/>
                  <a:ext cx="480" cy="666"/>
                  <a:chOff x="3846" y="1778"/>
                  <a:chExt cx="586" cy="720"/>
                </a:xfrm>
              </p:grpSpPr>
              <p:sp>
                <p:nvSpPr>
                  <p:cNvPr id="2490" name="AutoShape 558"/>
                  <p:cNvSpPr>
                    <a:spLocks noChangeArrowheads="1"/>
                  </p:cNvSpPr>
                  <p:nvPr/>
                </p:nvSpPr>
                <p:spPr bwMode="auto">
                  <a:xfrm>
                    <a:off x="3846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91" name="AutoShape 559"/>
                  <p:cNvSpPr>
                    <a:spLocks noChangeArrowheads="1"/>
                  </p:cNvSpPr>
                  <p:nvPr/>
                </p:nvSpPr>
                <p:spPr bwMode="auto">
                  <a:xfrm>
                    <a:off x="4007" y="190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92" name="AutoShape 560"/>
                  <p:cNvSpPr>
                    <a:spLocks noChangeArrowheads="1"/>
                  </p:cNvSpPr>
                  <p:nvPr/>
                </p:nvSpPr>
                <p:spPr bwMode="auto">
                  <a:xfrm>
                    <a:off x="4169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93" name="AutoShape 561"/>
                  <p:cNvSpPr>
                    <a:spLocks noChangeArrowheads="1"/>
                  </p:cNvSpPr>
                  <p:nvPr/>
                </p:nvSpPr>
                <p:spPr bwMode="auto">
                  <a:xfrm>
                    <a:off x="4331" y="1778"/>
                    <a:ext cx="101" cy="5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2479" name="Group 562"/>
              <p:cNvGrpSpPr>
                <a:grpSpLocks/>
              </p:cNvGrpSpPr>
              <p:nvPr/>
            </p:nvGrpSpPr>
            <p:grpSpPr bwMode="auto">
              <a:xfrm rot="11700000" flipH="1">
                <a:off x="5024260" y="3189673"/>
                <a:ext cx="533407" cy="618655"/>
                <a:chOff x="3559" y="1570"/>
                <a:chExt cx="740" cy="862"/>
              </a:xfrm>
            </p:grpSpPr>
            <p:sp>
              <p:nvSpPr>
                <p:cNvPr id="2480" name="AutoShape 563"/>
                <p:cNvSpPr>
                  <a:spLocks noChangeArrowheads="1"/>
                </p:cNvSpPr>
                <p:nvPr/>
              </p:nvSpPr>
              <p:spPr bwMode="auto">
                <a:xfrm rot="-1800000">
                  <a:off x="3559" y="1757"/>
                  <a:ext cx="440" cy="14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81" name="AutoShape 564"/>
                <p:cNvSpPr>
                  <a:spLocks noChangeArrowheads="1"/>
                </p:cNvSpPr>
                <p:nvPr/>
              </p:nvSpPr>
              <p:spPr bwMode="auto">
                <a:xfrm>
                  <a:off x="3800" y="1570"/>
                  <a:ext cx="499" cy="5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2482" name="Group 565"/>
                <p:cNvGrpSpPr>
                  <a:grpSpLocks/>
                </p:cNvGrpSpPr>
                <p:nvPr/>
              </p:nvGrpSpPr>
              <p:grpSpPr bwMode="auto">
                <a:xfrm>
                  <a:off x="3816" y="1766"/>
                  <a:ext cx="480" cy="666"/>
                  <a:chOff x="3846" y="1778"/>
                  <a:chExt cx="586" cy="720"/>
                </a:xfrm>
              </p:grpSpPr>
              <p:sp>
                <p:nvSpPr>
                  <p:cNvPr id="2483" name="AutoShape 566"/>
                  <p:cNvSpPr>
                    <a:spLocks noChangeArrowheads="1"/>
                  </p:cNvSpPr>
                  <p:nvPr/>
                </p:nvSpPr>
                <p:spPr bwMode="auto">
                  <a:xfrm>
                    <a:off x="3846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84" name="AutoShape 567"/>
                  <p:cNvSpPr>
                    <a:spLocks noChangeArrowheads="1"/>
                  </p:cNvSpPr>
                  <p:nvPr/>
                </p:nvSpPr>
                <p:spPr bwMode="auto">
                  <a:xfrm>
                    <a:off x="4007" y="190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85" name="AutoShape 568"/>
                  <p:cNvSpPr>
                    <a:spLocks noChangeArrowheads="1"/>
                  </p:cNvSpPr>
                  <p:nvPr/>
                </p:nvSpPr>
                <p:spPr bwMode="auto">
                  <a:xfrm>
                    <a:off x="4169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86" name="AutoShape 569"/>
                  <p:cNvSpPr>
                    <a:spLocks noChangeArrowheads="1"/>
                  </p:cNvSpPr>
                  <p:nvPr/>
                </p:nvSpPr>
                <p:spPr bwMode="auto">
                  <a:xfrm>
                    <a:off x="4331" y="1778"/>
                    <a:ext cx="101" cy="5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sp>
          <p:nvSpPr>
            <p:cNvPr id="2498" name="AutoShape 63"/>
            <p:cNvSpPr>
              <a:spLocks noChangeArrowheads="1"/>
            </p:cNvSpPr>
            <p:nvPr/>
          </p:nvSpPr>
          <p:spPr bwMode="auto">
            <a:xfrm rot="4500000">
              <a:off x="8770628" y="2914970"/>
              <a:ext cx="37694" cy="149532"/>
            </a:xfrm>
            <a:custGeom>
              <a:avLst/>
              <a:gdLst>
                <a:gd name="T0" fmla="*/ 79176 w 21600"/>
                <a:gd name="T1" fmla="*/ 202406 h 21600"/>
                <a:gd name="T2" fmla="*/ 45244 w 21600"/>
                <a:gd name="T3" fmla="*/ 404812 h 21600"/>
                <a:gd name="T4" fmla="*/ 11311 w 21600"/>
                <a:gd name="T5" fmla="*/ 202406 h 21600"/>
                <a:gd name="T6" fmla="*/ 4524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00 h 21600"/>
                <a:gd name="T14" fmla="*/ 17100 w 21600"/>
                <a:gd name="T15" fmla="*/ 171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99" name="AutoShape 64"/>
            <p:cNvSpPr>
              <a:spLocks noChangeArrowheads="1"/>
            </p:cNvSpPr>
            <p:nvPr/>
          </p:nvSpPr>
          <p:spPr bwMode="auto">
            <a:xfrm rot="17100000" flipH="1">
              <a:off x="8570666" y="2914970"/>
              <a:ext cx="37694" cy="149532"/>
            </a:xfrm>
            <a:custGeom>
              <a:avLst/>
              <a:gdLst>
                <a:gd name="T0" fmla="*/ 79176 w 21600"/>
                <a:gd name="T1" fmla="*/ 202407 h 21600"/>
                <a:gd name="T2" fmla="*/ 45244 w 21600"/>
                <a:gd name="T3" fmla="*/ 404813 h 21600"/>
                <a:gd name="T4" fmla="*/ 11311 w 21600"/>
                <a:gd name="T5" fmla="*/ 202407 h 21600"/>
                <a:gd name="T6" fmla="*/ 4524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00 h 21600"/>
                <a:gd name="T14" fmla="*/ 17100 w 21600"/>
                <a:gd name="T15" fmla="*/ 171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00" name="Oval 57"/>
            <p:cNvSpPr>
              <a:spLocks noChangeArrowheads="1"/>
            </p:cNvSpPr>
            <p:nvPr/>
          </p:nvSpPr>
          <p:spPr bwMode="auto">
            <a:xfrm>
              <a:off x="8634959" y="3113965"/>
              <a:ext cx="106138" cy="109242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504" name="Oval 57"/>
            <p:cNvSpPr>
              <a:spLocks noChangeArrowheads="1"/>
            </p:cNvSpPr>
            <p:nvPr/>
          </p:nvSpPr>
          <p:spPr bwMode="auto">
            <a:xfrm rot="5400000">
              <a:off x="8626573" y="3173385"/>
              <a:ext cx="125994" cy="22563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6" name="グループ化 15"/>
          <p:cNvGrpSpPr/>
          <p:nvPr/>
        </p:nvGrpSpPr>
        <p:grpSpPr>
          <a:xfrm>
            <a:off x="2601454" y="2797229"/>
            <a:ext cx="1191207" cy="1592930"/>
            <a:chOff x="2601454" y="2797229"/>
            <a:chExt cx="1191207" cy="1592930"/>
          </a:xfrm>
        </p:grpSpPr>
        <p:sp>
          <p:nvSpPr>
            <p:cNvPr id="2611" name="AutoShape 69"/>
            <p:cNvSpPr>
              <a:spLocks noChangeArrowheads="1"/>
            </p:cNvSpPr>
            <p:nvPr/>
          </p:nvSpPr>
          <p:spPr bwMode="auto">
            <a:xfrm rot="1800000" flipH="1">
              <a:off x="2732898" y="3732437"/>
              <a:ext cx="36719" cy="328543"/>
            </a:xfrm>
            <a:prstGeom prst="roundRect">
              <a:avLst>
                <a:gd name="adj" fmla="val 50000"/>
              </a:avLst>
            </a:pr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573" name="Oval 31"/>
            <p:cNvSpPr>
              <a:spLocks noChangeArrowheads="1"/>
            </p:cNvSpPr>
            <p:nvPr/>
          </p:nvSpPr>
          <p:spPr bwMode="auto">
            <a:xfrm>
              <a:off x="3204171" y="3075341"/>
              <a:ext cx="155376" cy="175223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574" name="Oval 32"/>
            <p:cNvSpPr>
              <a:spLocks noChangeArrowheads="1"/>
            </p:cNvSpPr>
            <p:nvPr/>
          </p:nvSpPr>
          <p:spPr bwMode="auto">
            <a:xfrm>
              <a:off x="2804942" y="3075341"/>
              <a:ext cx="155376" cy="175223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2577" name="Group 18"/>
            <p:cNvGrpSpPr>
              <a:grpSpLocks/>
            </p:cNvGrpSpPr>
            <p:nvPr/>
          </p:nvGrpSpPr>
          <p:grpSpPr bwMode="auto">
            <a:xfrm rot="13500000" flipH="1">
              <a:off x="3333023" y="2860939"/>
              <a:ext cx="246730" cy="672547"/>
              <a:chOff x="2465" y="1260"/>
              <a:chExt cx="483" cy="1318"/>
            </a:xfrm>
          </p:grpSpPr>
          <p:grpSp>
            <p:nvGrpSpPr>
              <p:cNvPr id="2625" name="Group 19"/>
              <p:cNvGrpSpPr>
                <a:grpSpLocks/>
              </p:cNvGrpSpPr>
              <p:nvPr/>
            </p:nvGrpSpPr>
            <p:grpSpPr bwMode="auto">
              <a:xfrm>
                <a:off x="2465" y="2038"/>
                <a:ext cx="464" cy="540"/>
                <a:chOff x="3559" y="1570"/>
                <a:chExt cx="740" cy="862"/>
              </a:xfrm>
            </p:grpSpPr>
            <p:sp>
              <p:nvSpPr>
                <p:cNvPr id="2630" name="AutoShape 20"/>
                <p:cNvSpPr>
                  <a:spLocks noChangeArrowheads="1"/>
                </p:cNvSpPr>
                <p:nvPr/>
              </p:nvSpPr>
              <p:spPr bwMode="auto">
                <a:xfrm rot="-1800000">
                  <a:off x="3559" y="1757"/>
                  <a:ext cx="440" cy="14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631" name="AutoShape 21"/>
                <p:cNvSpPr>
                  <a:spLocks noChangeArrowheads="1"/>
                </p:cNvSpPr>
                <p:nvPr/>
              </p:nvSpPr>
              <p:spPr bwMode="auto">
                <a:xfrm>
                  <a:off x="3800" y="1570"/>
                  <a:ext cx="499" cy="5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2632" name="Group 22"/>
                <p:cNvGrpSpPr>
                  <a:grpSpLocks/>
                </p:cNvGrpSpPr>
                <p:nvPr/>
              </p:nvGrpSpPr>
              <p:grpSpPr bwMode="auto">
                <a:xfrm>
                  <a:off x="3816" y="1766"/>
                  <a:ext cx="480" cy="666"/>
                  <a:chOff x="3846" y="1778"/>
                  <a:chExt cx="586" cy="720"/>
                </a:xfrm>
              </p:grpSpPr>
              <p:sp>
                <p:nvSpPr>
                  <p:cNvPr id="2633" name="AutoShape 23"/>
                  <p:cNvSpPr>
                    <a:spLocks noChangeArrowheads="1"/>
                  </p:cNvSpPr>
                  <p:nvPr/>
                </p:nvSpPr>
                <p:spPr bwMode="auto">
                  <a:xfrm>
                    <a:off x="3846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2634" name="AutoShape 24"/>
                  <p:cNvSpPr>
                    <a:spLocks noChangeArrowheads="1"/>
                  </p:cNvSpPr>
                  <p:nvPr/>
                </p:nvSpPr>
                <p:spPr bwMode="auto">
                  <a:xfrm>
                    <a:off x="4007" y="190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2635" name="AutoShape 25"/>
                  <p:cNvSpPr>
                    <a:spLocks noChangeArrowheads="1"/>
                  </p:cNvSpPr>
                  <p:nvPr/>
                </p:nvSpPr>
                <p:spPr bwMode="auto">
                  <a:xfrm>
                    <a:off x="4169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2636" name="AutoShape 26"/>
                  <p:cNvSpPr>
                    <a:spLocks noChangeArrowheads="1"/>
                  </p:cNvSpPr>
                  <p:nvPr/>
                </p:nvSpPr>
                <p:spPr bwMode="auto">
                  <a:xfrm>
                    <a:off x="4331" y="1778"/>
                    <a:ext cx="101" cy="5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</p:grpSp>
          <p:sp>
            <p:nvSpPr>
              <p:cNvPr id="2626" name="AutoShape 27"/>
              <p:cNvSpPr>
                <a:spLocks noChangeArrowheads="1"/>
              </p:cNvSpPr>
              <p:nvPr/>
            </p:nvSpPr>
            <p:spPr bwMode="auto">
              <a:xfrm flipV="1">
                <a:off x="2621" y="1344"/>
                <a:ext cx="318" cy="635"/>
              </a:xfrm>
              <a:custGeom>
                <a:avLst/>
                <a:gdLst>
                  <a:gd name="T0" fmla="*/ 284 w 21600"/>
                  <a:gd name="T1" fmla="*/ 318 h 21600"/>
                  <a:gd name="T2" fmla="*/ 159 w 21600"/>
                  <a:gd name="T3" fmla="*/ 635 h 21600"/>
                  <a:gd name="T4" fmla="*/ 34 w 21600"/>
                  <a:gd name="T5" fmla="*/ 318 h 21600"/>
                  <a:gd name="T6" fmla="*/ 159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143 w 21600"/>
                  <a:gd name="T13" fmla="*/ 4150 h 21600"/>
                  <a:gd name="T14" fmla="*/ 17457 w 21600"/>
                  <a:gd name="T15" fmla="*/ 1745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686" y="21600"/>
                    </a:lnTo>
                    <a:lnTo>
                      <a:pt x="16914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27" name="AutoShape 28"/>
              <p:cNvSpPr>
                <a:spLocks noChangeArrowheads="1"/>
              </p:cNvSpPr>
              <p:nvPr/>
            </p:nvSpPr>
            <p:spPr bwMode="auto">
              <a:xfrm>
                <a:off x="2612" y="1933"/>
                <a:ext cx="33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628" name="Oval 29"/>
              <p:cNvSpPr>
                <a:spLocks noChangeArrowheads="1"/>
              </p:cNvSpPr>
              <p:nvPr/>
            </p:nvSpPr>
            <p:spPr bwMode="auto">
              <a:xfrm>
                <a:off x="2689" y="1260"/>
                <a:ext cx="182" cy="182"/>
              </a:xfrm>
              <a:prstGeom prst="ellipse">
                <a:avLst/>
              </a:pr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629" name="Oval 30"/>
              <p:cNvSpPr>
                <a:spLocks noChangeArrowheads="1"/>
              </p:cNvSpPr>
              <p:nvPr/>
            </p:nvSpPr>
            <p:spPr bwMode="auto">
              <a:xfrm>
                <a:off x="2880" y="1998"/>
                <a:ext cx="44" cy="84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2578" name="Group 18"/>
            <p:cNvGrpSpPr>
              <a:grpSpLocks/>
            </p:cNvGrpSpPr>
            <p:nvPr/>
          </p:nvGrpSpPr>
          <p:grpSpPr bwMode="auto">
            <a:xfrm rot="8100000">
              <a:off x="2601454" y="2873340"/>
              <a:ext cx="246730" cy="672547"/>
              <a:chOff x="2465" y="1260"/>
              <a:chExt cx="483" cy="1318"/>
            </a:xfrm>
          </p:grpSpPr>
          <p:grpSp>
            <p:nvGrpSpPr>
              <p:cNvPr id="2613" name="Group 19"/>
              <p:cNvGrpSpPr>
                <a:grpSpLocks/>
              </p:cNvGrpSpPr>
              <p:nvPr/>
            </p:nvGrpSpPr>
            <p:grpSpPr bwMode="auto">
              <a:xfrm>
                <a:off x="2465" y="2038"/>
                <a:ext cx="464" cy="540"/>
                <a:chOff x="3559" y="1570"/>
                <a:chExt cx="740" cy="862"/>
              </a:xfrm>
            </p:grpSpPr>
            <p:sp>
              <p:nvSpPr>
                <p:cNvPr id="2618" name="AutoShape 20"/>
                <p:cNvSpPr>
                  <a:spLocks noChangeArrowheads="1"/>
                </p:cNvSpPr>
                <p:nvPr/>
              </p:nvSpPr>
              <p:spPr bwMode="auto">
                <a:xfrm rot="-1800000">
                  <a:off x="3559" y="1757"/>
                  <a:ext cx="440" cy="14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619" name="AutoShape 21"/>
                <p:cNvSpPr>
                  <a:spLocks noChangeArrowheads="1"/>
                </p:cNvSpPr>
                <p:nvPr/>
              </p:nvSpPr>
              <p:spPr bwMode="auto">
                <a:xfrm>
                  <a:off x="3800" y="1570"/>
                  <a:ext cx="499" cy="5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2620" name="Group 22"/>
                <p:cNvGrpSpPr>
                  <a:grpSpLocks/>
                </p:cNvGrpSpPr>
                <p:nvPr/>
              </p:nvGrpSpPr>
              <p:grpSpPr bwMode="auto">
                <a:xfrm>
                  <a:off x="3816" y="1766"/>
                  <a:ext cx="480" cy="666"/>
                  <a:chOff x="3846" y="1778"/>
                  <a:chExt cx="586" cy="720"/>
                </a:xfrm>
              </p:grpSpPr>
              <p:sp>
                <p:nvSpPr>
                  <p:cNvPr id="2621" name="AutoShape 23"/>
                  <p:cNvSpPr>
                    <a:spLocks noChangeArrowheads="1"/>
                  </p:cNvSpPr>
                  <p:nvPr/>
                </p:nvSpPr>
                <p:spPr bwMode="auto">
                  <a:xfrm>
                    <a:off x="3846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2622" name="AutoShape 24"/>
                  <p:cNvSpPr>
                    <a:spLocks noChangeArrowheads="1"/>
                  </p:cNvSpPr>
                  <p:nvPr/>
                </p:nvSpPr>
                <p:spPr bwMode="auto">
                  <a:xfrm>
                    <a:off x="4007" y="190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2623" name="AutoShape 25"/>
                  <p:cNvSpPr>
                    <a:spLocks noChangeArrowheads="1"/>
                  </p:cNvSpPr>
                  <p:nvPr/>
                </p:nvSpPr>
                <p:spPr bwMode="auto">
                  <a:xfrm>
                    <a:off x="4169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2624" name="AutoShape 26"/>
                  <p:cNvSpPr>
                    <a:spLocks noChangeArrowheads="1"/>
                  </p:cNvSpPr>
                  <p:nvPr/>
                </p:nvSpPr>
                <p:spPr bwMode="auto">
                  <a:xfrm>
                    <a:off x="4331" y="1778"/>
                    <a:ext cx="101" cy="5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</p:grpSp>
          <p:sp>
            <p:nvSpPr>
              <p:cNvPr id="2614" name="AutoShape 27"/>
              <p:cNvSpPr>
                <a:spLocks noChangeArrowheads="1"/>
              </p:cNvSpPr>
              <p:nvPr/>
            </p:nvSpPr>
            <p:spPr bwMode="auto">
              <a:xfrm flipV="1">
                <a:off x="2621" y="1344"/>
                <a:ext cx="318" cy="635"/>
              </a:xfrm>
              <a:custGeom>
                <a:avLst/>
                <a:gdLst>
                  <a:gd name="T0" fmla="*/ 284 w 21600"/>
                  <a:gd name="T1" fmla="*/ 318 h 21600"/>
                  <a:gd name="T2" fmla="*/ 159 w 21600"/>
                  <a:gd name="T3" fmla="*/ 635 h 21600"/>
                  <a:gd name="T4" fmla="*/ 34 w 21600"/>
                  <a:gd name="T5" fmla="*/ 318 h 21600"/>
                  <a:gd name="T6" fmla="*/ 159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143 w 21600"/>
                  <a:gd name="T13" fmla="*/ 4150 h 21600"/>
                  <a:gd name="T14" fmla="*/ 17457 w 21600"/>
                  <a:gd name="T15" fmla="*/ 1745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686" y="21600"/>
                    </a:lnTo>
                    <a:lnTo>
                      <a:pt x="16914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15" name="AutoShape 28"/>
              <p:cNvSpPr>
                <a:spLocks noChangeArrowheads="1"/>
              </p:cNvSpPr>
              <p:nvPr/>
            </p:nvSpPr>
            <p:spPr bwMode="auto">
              <a:xfrm>
                <a:off x="2612" y="1933"/>
                <a:ext cx="33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616" name="Oval 29"/>
              <p:cNvSpPr>
                <a:spLocks noChangeArrowheads="1"/>
              </p:cNvSpPr>
              <p:nvPr/>
            </p:nvSpPr>
            <p:spPr bwMode="auto">
              <a:xfrm>
                <a:off x="2689" y="1260"/>
                <a:ext cx="182" cy="182"/>
              </a:xfrm>
              <a:prstGeom prst="ellipse">
                <a:avLst/>
              </a:pr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617" name="Oval 30"/>
              <p:cNvSpPr>
                <a:spLocks noChangeArrowheads="1"/>
              </p:cNvSpPr>
              <p:nvPr/>
            </p:nvSpPr>
            <p:spPr bwMode="auto">
              <a:xfrm>
                <a:off x="2880" y="1998"/>
                <a:ext cx="44" cy="84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2579" name="Rectangle 33"/>
            <p:cNvSpPr>
              <a:spLocks noChangeArrowheads="1"/>
            </p:cNvSpPr>
            <p:nvPr/>
          </p:nvSpPr>
          <p:spPr bwMode="auto">
            <a:xfrm>
              <a:off x="2875107" y="4010080"/>
              <a:ext cx="175223" cy="204856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580" name="Rectangle 34"/>
            <p:cNvSpPr>
              <a:spLocks noChangeArrowheads="1"/>
            </p:cNvSpPr>
            <p:nvPr/>
          </p:nvSpPr>
          <p:spPr bwMode="auto">
            <a:xfrm>
              <a:off x="3108953" y="4010080"/>
              <a:ext cx="175223" cy="204856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581" name="AutoShape 35"/>
            <p:cNvSpPr>
              <a:spLocks noChangeArrowheads="1"/>
            </p:cNvSpPr>
            <p:nvPr/>
          </p:nvSpPr>
          <p:spPr bwMode="auto">
            <a:xfrm rot="16200000">
              <a:off x="2918913" y="3644817"/>
              <a:ext cx="321457" cy="701536"/>
            </a:xfrm>
            <a:prstGeom prst="moon">
              <a:avLst>
                <a:gd name="adj" fmla="val 87500"/>
              </a:avLst>
            </a:prstGeom>
            <a:solidFill>
              <a:srgbClr val="33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582" name="AutoShape 36"/>
            <p:cNvSpPr>
              <a:spLocks noChangeArrowheads="1"/>
            </p:cNvSpPr>
            <p:nvPr/>
          </p:nvSpPr>
          <p:spPr bwMode="auto">
            <a:xfrm rot="5400000">
              <a:off x="2816485" y="3250565"/>
              <a:ext cx="526314" cy="701536"/>
            </a:xfrm>
            <a:prstGeom prst="moon">
              <a:avLst>
                <a:gd name="adj" fmla="val 87500"/>
              </a:avLst>
            </a:prstGeom>
            <a:solidFill>
              <a:srgbClr val="33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583" name="Oval 38"/>
            <p:cNvSpPr>
              <a:spLocks noChangeArrowheads="1"/>
            </p:cNvSpPr>
            <p:nvPr/>
          </p:nvSpPr>
          <p:spPr bwMode="auto">
            <a:xfrm>
              <a:off x="2728873" y="3783964"/>
              <a:ext cx="701536" cy="130129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586" name="Rectangle 41"/>
            <p:cNvSpPr>
              <a:spLocks noChangeArrowheads="1"/>
            </p:cNvSpPr>
            <p:nvPr/>
          </p:nvSpPr>
          <p:spPr bwMode="auto">
            <a:xfrm>
              <a:off x="2875107" y="4214936"/>
              <a:ext cx="175223" cy="17522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587" name="Rectangle 42"/>
            <p:cNvSpPr>
              <a:spLocks noChangeArrowheads="1"/>
            </p:cNvSpPr>
            <p:nvPr/>
          </p:nvSpPr>
          <p:spPr bwMode="auto">
            <a:xfrm>
              <a:off x="3108953" y="4214936"/>
              <a:ext cx="175223" cy="17522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588" name="AutoShape 43"/>
            <p:cNvSpPr>
              <a:spLocks noChangeArrowheads="1"/>
            </p:cNvSpPr>
            <p:nvPr/>
          </p:nvSpPr>
          <p:spPr bwMode="auto">
            <a:xfrm>
              <a:off x="2728873" y="4272914"/>
              <a:ext cx="321457" cy="117245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589" name="AutoShape 44"/>
            <p:cNvSpPr>
              <a:spLocks noChangeArrowheads="1"/>
            </p:cNvSpPr>
            <p:nvPr/>
          </p:nvSpPr>
          <p:spPr bwMode="auto">
            <a:xfrm>
              <a:off x="3108953" y="4272914"/>
              <a:ext cx="321457" cy="117245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593" name="角丸四角形 2592"/>
            <p:cNvSpPr/>
            <p:nvPr/>
          </p:nvSpPr>
          <p:spPr bwMode="auto">
            <a:xfrm rot="1785512" flipH="1">
              <a:off x="2817006" y="3337920"/>
              <a:ext cx="37928" cy="372496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2597" name="Oval 53"/>
            <p:cNvSpPr>
              <a:spLocks noChangeArrowheads="1"/>
            </p:cNvSpPr>
            <p:nvPr/>
          </p:nvSpPr>
          <p:spPr bwMode="auto">
            <a:xfrm>
              <a:off x="2872605" y="2870485"/>
              <a:ext cx="414717" cy="526958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637" name="Oval 37"/>
            <p:cNvSpPr>
              <a:spLocks noChangeArrowheads="1"/>
            </p:cNvSpPr>
            <p:nvPr/>
          </p:nvSpPr>
          <p:spPr bwMode="auto">
            <a:xfrm>
              <a:off x="2824602" y="2819373"/>
              <a:ext cx="510723" cy="56286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638" name="円/楕円 2637"/>
            <p:cNvSpPr/>
            <p:nvPr/>
          </p:nvSpPr>
          <p:spPr bwMode="auto">
            <a:xfrm>
              <a:off x="2823313" y="2855176"/>
              <a:ext cx="512012" cy="201615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9" name="円/楕円 2638"/>
            <p:cNvSpPr/>
            <p:nvPr/>
          </p:nvSpPr>
          <p:spPr bwMode="auto">
            <a:xfrm>
              <a:off x="2786851" y="2797229"/>
              <a:ext cx="584936" cy="200892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40" name="円/楕円 49"/>
            <p:cNvSpPr/>
            <p:nvPr/>
          </p:nvSpPr>
          <p:spPr bwMode="auto">
            <a:xfrm>
              <a:off x="2820839" y="2888841"/>
              <a:ext cx="516960" cy="120017"/>
            </a:xfrm>
            <a:custGeom>
              <a:avLst/>
              <a:gdLst>
                <a:gd name="connsiteX0" fmla="*/ 0 w 1273938"/>
                <a:gd name="connsiteY0" fmla="*/ 278363 h 556725"/>
                <a:gd name="connsiteX1" fmla="*/ 636969 w 1273938"/>
                <a:gd name="connsiteY1" fmla="*/ 0 h 556725"/>
                <a:gd name="connsiteX2" fmla="*/ 1273938 w 1273938"/>
                <a:gd name="connsiteY2" fmla="*/ 278363 h 556725"/>
                <a:gd name="connsiteX3" fmla="*/ 636969 w 1273938"/>
                <a:gd name="connsiteY3" fmla="*/ 556726 h 556725"/>
                <a:gd name="connsiteX4" fmla="*/ 0 w 1273938"/>
                <a:gd name="connsiteY4" fmla="*/ 278363 h 556725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3938" h="556726">
                  <a:moveTo>
                    <a:pt x="0" y="278363"/>
                  </a:moveTo>
                  <a:cubicBezTo>
                    <a:pt x="0" y="197779"/>
                    <a:pt x="285181" y="0"/>
                    <a:pt x="636969" y="0"/>
                  </a:cubicBezTo>
                  <a:cubicBezTo>
                    <a:pt x="988757" y="0"/>
                    <a:pt x="1273938" y="185587"/>
                    <a:pt x="1273938" y="278363"/>
                  </a:cubicBezTo>
                  <a:cubicBezTo>
                    <a:pt x="1273938" y="371139"/>
                    <a:pt x="988757" y="556726"/>
                    <a:pt x="636969" y="556726"/>
                  </a:cubicBezTo>
                  <a:cubicBezTo>
                    <a:pt x="285181" y="556726"/>
                    <a:pt x="0" y="358947"/>
                    <a:pt x="0" y="278363"/>
                  </a:cubicBezTo>
                  <a:close/>
                </a:path>
              </a:pathLst>
            </a:custGeom>
            <a:solidFill>
              <a:srgbClr val="33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41" name="円/楕円 49"/>
            <p:cNvSpPr/>
            <p:nvPr/>
          </p:nvSpPr>
          <p:spPr bwMode="auto">
            <a:xfrm>
              <a:off x="2820065" y="2945454"/>
              <a:ext cx="520826" cy="63404"/>
            </a:xfrm>
            <a:custGeom>
              <a:avLst/>
              <a:gdLst>
                <a:gd name="connsiteX0" fmla="*/ 0 w 1273938"/>
                <a:gd name="connsiteY0" fmla="*/ 278363 h 556725"/>
                <a:gd name="connsiteX1" fmla="*/ 636969 w 1273938"/>
                <a:gd name="connsiteY1" fmla="*/ 0 h 556725"/>
                <a:gd name="connsiteX2" fmla="*/ 1273938 w 1273938"/>
                <a:gd name="connsiteY2" fmla="*/ 278363 h 556725"/>
                <a:gd name="connsiteX3" fmla="*/ 636969 w 1273938"/>
                <a:gd name="connsiteY3" fmla="*/ 556726 h 556725"/>
                <a:gd name="connsiteX4" fmla="*/ 0 w 1273938"/>
                <a:gd name="connsiteY4" fmla="*/ 278363 h 556725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83463"/>
                <a:gd name="connsiteY0" fmla="*/ 39527 h 583249"/>
                <a:gd name="connsiteX1" fmla="*/ 646494 w 1283463"/>
                <a:gd name="connsiteY1" fmla="*/ 26523 h 583249"/>
                <a:gd name="connsiteX2" fmla="*/ 1283463 w 1283463"/>
                <a:gd name="connsiteY2" fmla="*/ 304886 h 583249"/>
                <a:gd name="connsiteX3" fmla="*/ 646494 w 1283463"/>
                <a:gd name="connsiteY3" fmla="*/ 583249 h 583249"/>
                <a:gd name="connsiteX4" fmla="*/ 0 w 1283463"/>
                <a:gd name="connsiteY4" fmla="*/ 39527 h 583249"/>
                <a:gd name="connsiteX0" fmla="*/ 0 w 1291083"/>
                <a:gd name="connsiteY0" fmla="*/ 66215 h 609937"/>
                <a:gd name="connsiteX1" fmla="*/ 646494 w 1291083"/>
                <a:gd name="connsiteY1" fmla="*/ 53211 h 609937"/>
                <a:gd name="connsiteX2" fmla="*/ 1291083 w 1291083"/>
                <a:gd name="connsiteY2" fmla="*/ 37527 h 609937"/>
                <a:gd name="connsiteX3" fmla="*/ 646494 w 1291083"/>
                <a:gd name="connsiteY3" fmla="*/ 609937 h 609937"/>
                <a:gd name="connsiteX4" fmla="*/ 0 w 1291083"/>
                <a:gd name="connsiteY4" fmla="*/ 66215 h 609937"/>
                <a:gd name="connsiteX0" fmla="*/ 1 w 1291085"/>
                <a:gd name="connsiteY0" fmla="*/ 37531 h 581253"/>
                <a:gd name="connsiteX1" fmla="*/ 650305 w 1291085"/>
                <a:gd name="connsiteY1" fmla="*/ 218168 h 581253"/>
                <a:gd name="connsiteX2" fmla="*/ 1291084 w 1291085"/>
                <a:gd name="connsiteY2" fmla="*/ 8843 h 581253"/>
                <a:gd name="connsiteX3" fmla="*/ 646495 w 1291085"/>
                <a:gd name="connsiteY3" fmla="*/ 581253 h 581253"/>
                <a:gd name="connsiteX4" fmla="*/ 1 w 1291085"/>
                <a:gd name="connsiteY4" fmla="*/ 37531 h 581253"/>
                <a:gd name="connsiteX0" fmla="*/ 2 w 1283466"/>
                <a:gd name="connsiteY0" fmla="*/ 8644 h 588225"/>
                <a:gd name="connsiteX1" fmla="*/ 642686 w 1283466"/>
                <a:gd name="connsiteY1" fmla="*/ 225140 h 588225"/>
                <a:gd name="connsiteX2" fmla="*/ 1283465 w 1283466"/>
                <a:gd name="connsiteY2" fmla="*/ 15815 h 588225"/>
                <a:gd name="connsiteX3" fmla="*/ 638876 w 1283466"/>
                <a:gd name="connsiteY3" fmla="*/ 588225 h 588225"/>
                <a:gd name="connsiteX4" fmla="*/ 2 w 1283466"/>
                <a:gd name="connsiteY4" fmla="*/ 8644 h 588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3466" h="588225">
                  <a:moveTo>
                    <a:pt x="2" y="8644"/>
                  </a:moveTo>
                  <a:cubicBezTo>
                    <a:pt x="637" y="-51870"/>
                    <a:pt x="290898" y="225140"/>
                    <a:pt x="642686" y="225140"/>
                  </a:cubicBezTo>
                  <a:cubicBezTo>
                    <a:pt x="994474" y="225140"/>
                    <a:pt x="1284100" y="-44699"/>
                    <a:pt x="1283465" y="15815"/>
                  </a:cubicBezTo>
                  <a:cubicBezTo>
                    <a:pt x="1282830" y="76329"/>
                    <a:pt x="990664" y="588225"/>
                    <a:pt x="638876" y="588225"/>
                  </a:cubicBezTo>
                  <a:cubicBezTo>
                    <a:pt x="287088" y="588225"/>
                    <a:pt x="-633" y="69158"/>
                    <a:pt x="2" y="864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</p:grpSp>
      <p:grpSp>
        <p:nvGrpSpPr>
          <p:cNvPr id="15" name="グループ化 14"/>
          <p:cNvGrpSpPr/>
          <p:nvPr/>
        </p:nvGrpSpPr>
        <p:grpSpPr>
          <a:xfrm>
            <a:off x="440828" y="2797229"/>
            <a:ext cx="1279791" cy="1592930"/>
            <a:chOff x="440828" y="2797229"/>
            <a:chExt cx="1279791" cy="1592930"/>
          </a:xfrm>
        </p:grpSpPr>
        <p:grpSp>
          <p:nvGrpSpPr>
            <p:cNvPr id="2687" name="Group 18"/>
            <p:cNvGrpSpPr>
              <a:grpSpLocks/>
            </p:cNvGrpSpPr>
            <p:nvPr/>
          </p:nvGrpSpPr>
          <p:grpSpPr bwMode="auto">
            <a:xfrm rot="2700000">
              <a:off x="653737" y="3308048"/>
              <a:ext cx="246730" cy="672547"/>
              <a:chOff x="2465" y="1260"/>
              <a:chExt cx="483" cy="1318"/>
            </a:xfrm>
          </p:grpSpPr>
          <p:grpSp>
            <p:nvGrpSpPr>
              <p:cNvPr id="2688" name="Group 19"/>
              <p:cNvGrpSpPr>
                <a:grpSpLocks/>
              </p:cNvGrpSpPr>
              <p:nvPr/>
            </p:nvGrpSpPr>
            <p:grpSpPr bwMode="auto">
              <a:xfrm>
                <a:off x="2465" y="2038"/>
                <a:ext cx="464" cy="540"/>
                <a:chOff x="3559" y="1570"/>
                <a:chExt cx="740" cy="862"/>
              </a:xfrm>
            </p:grpSpPr>
            <p:sp>
              <p:nvSpPr>
                <p:cNvPr id="2693" name="AutoShape 20"/>
                <p:cNvSpPr>
                  <a:spLocks noChangeArrowheads="1"/>
                </p:cNvSpPr>
                <p:nvPr/>
              </p:nvSpPr>
              <p:spPr bwMode="auto">
                <a:xfrm rot="-1800000">
                  <a:off x="3559" y="1757"/>
                  <a:ext cx="440" cy="14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694" name="AutoShape 21"/>
                <p:cNvSpPr>
                  <a:spLocks noChangeArrowheads="1"/>
                </p:cNvSpPr>
                <p:nvPr/>
              </p:nvSpPr>
              <p:spPr bwMode="auto">
                <a:xfrm>
                  <a:off x="3800" y="1570"/>
                  <a:ext cx="499" cy="5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2695" name="Group 22"/>
                <p:cNvGrpSpPr>
                  <a:grpSpLocks/>
                </p:cNvGrpSpPr>
                <p:nvPr/>
              </p:nvGrpSpPr>
              <p:grpSpPr bwMode="auto">
                <a:xfrm>
                  <a:off x="3816" y="1766"/>
                  <a:ext cx="480" cy="666"/>
                  <a:chOff x="3846" y="1778"/>
                  <a:chExt cx="586" cy="720"/>
                </a:xfrm>
              </p:grpSpPr>
              <p:sp>
                <p:nvSpPr>
                  <p:cNvPr id="2696" name="AutoShape 23"/>
                  <p:cNvSpPr>
                    <a:spLocks noChangeArrowheads="1"/>
                  </p:cNvSpPr>
                  <p:nvPr/>
                </p:nvSpPr>
                <p:spPr bwMode="auto">
                  <a:xfrm>
                    <a:off x="3846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2697" name="AutoShape 24"/>
                  <p:cNvSpPr>
                    <a:spLocks noChangeArrowheads="1"/>
                  </p:cNvSpPr>
                  <p:nvPr/>
                </p:nvSpPr>
                <p:spPr bwMode="auto">
                  <a:xfrm>
                    <a:off x="4007" y="190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2698" name="AutoShape 25"/>
                  <p:cNvSpPr>
                    <a:spLocks noChangeArrowheads="1"/>
                  </p:cNvSpPr>
                  <p:nvPr/>
                </p:nvSpPr>
                <p:spPr bwMode="auto">
                  <a:xfrm>
                    <a:off x="4169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2699" name="AutoShape 26"/>
                  <p:cNvSpPr>
                    <a:spLocks noChangeArrowheads="1"/>
                  </p:cNvSpPr>
                  <p:nvPr/>
                </p:nvSpPr>
                <p:spPr bwMode="auto">
                  <a:xfrm>
                    <a:off x="4331" y="1778"/>
                    <a:ext cx="101" cy="5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</p:grpSp>
          <p:sp>
            <p:nvSpPr>
              <p:cNvPr id="2689" name="AutoShape 27"/>
              <p:cNvSpPr>
                <a:spLocks noChangeArrowheads="1"/>
              </p:cNvSpPr>
              <p:nvPr/>
            </p:nvSpPr>
            <p:spPr bwMode="auto">
              <a:xfrm flipV="1">
                <a:off x="2621" y="1344"/>
                <a:ext cx="318" cy="635"/>
              </a:xfrm>
              <a:custGeom>
                <a:avLst/>
                <a:gdLst>
                  <a:gd name="T0" fmla="*/ 284 w 21600"/>
                  <a:gd name="T1" fmla="*/ 318 h 21600"/>
                  <a:gd name="T2" fmla="*/ 159 w 21600"/>
                  <a:gd name="T3" fmla="*/ 635 h 21600"/>
                  <a:gd name="T4" fmla="*/ 34 w 21600"/>
                  <a:gd name="T5" fmla="*/ 318 h 21600"/>
                  <a:gd name="T6" fmla="*/ 159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143 w 21600"/>
                  <a:gd name="T13" fmla="*/ 4150 h 21600"/>
                  <a:gd name="T14" fmla="*/ 17457 w 21600"/>
                  <a:gd name="T15" fmla="*/ 1745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686" y="21600"/>
                    </a:lnTo>
                    <a:lnTo>
                      <a:pt x="16914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90" name="AutoShape 28"/>
              <p:cNvSpPr>
                <a:spLocks noChangeArrowheads="1"/>
              </p:cNvSpPr>
              <p:nvPr/>
            </p:nvSpPr>
            <p:spPr bwMode="auto">
              <a:xfrm>
                <a:off x="2612" y="1933"/>
                <a:ext cx="33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691" name="Oval 29"/>
              <p:cNvSpPr>
                <a:spLocks noChangeArrowheads="1"/>
              </p:cNvSpPr>
              <p:nvPr/>
            </p:nvSpPr>
            <p:spPr bwMode="auto">
              <a:xfrm>
                <a:off x="2689" y="1260"/>
                <a:ext cx="182" cy="182"/>
              </a:xfrm>
              <a:prstGeom prst="ellipse">
                <a:avLst/>
              </a:pr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692" name="Oval 30"/>
              <p:cNvSpPr>
                <a:spLocks noChangeArrowheads="1"/>
              </p:cNvSpPr>
              <p:nvPr/>
            </p:nvSpPr>
            <p:spPr bwMode="auto">
              <a:xfrm>
                <a:off x="2880" y="1998"/>
                <a:ext cx="44" cy="84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2642" name="AutoShape 69"/>
            <p:cNvSpPr>
              <a:spLocks noChangeArrowheads="1"/>
            </p:cNvSpPr>
            <p:nvPr/>
          </p:nvSpPr>
          <p:spPr bwMode="auto">
            <a:xfrm rot="1800000" flipH="1">
              <a:off x="848218" y="3732437"/>
              <a:ext cx="36719" cy="328543"/>
            </a:xfrm>
            <a:prstGeom prst="roundRect">
              <a:avLst>
                <a:gd name="adj" fmla="val 50000"/>
              </a:avLst>
            </a:pr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643" name="Oval 31"/>
            <p:cNvSpPr>
              <a:spLocks noChangeArrowheads="1"/>
            </p:cNvSpPr>
            <p:nvPr/>
          </p:nvSpPr>
          <p:spPr bwMode="auto">
            <a:xfrm>
              <a:off x="1319491" y="3075341"/>
              <a:ext cx="155376" cy="175223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644" name="Oval 32"/>
            <p:cNvSpPr>
              <a:spLocks noChangeArrowheads="1"/>
            </p:cNvSpPr>
            <p:nvPr/>
          </p:nvSpPr>
          <p:spPr bwMode="auto">
            <a:xfrm>
              <a:off x="920262" y="3075341"/>
              <a:ext cx="155376" cy="175223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2645" name="Group 18"/>
            <p:cNvGrpSpPr>
              <a:grpSpLocks/>
            </p:cNvGrpSpPr>
            <p:nvPr/>
          </p:nvGrpSpPr>
          <p:grpSpPr bwMode="auto">
            <a:xfrm rot="18900000" flipH="1">
              <a:off x="1473889" y="3308048"/>
              <a:ext cx="246730" cy="672547"/>
              <a:chOff x="2465" y="1260"/>
              <a:chExt cx="483" cy="1318"/>
            </a:xfrm>
          </p:grpSpPr>
          <p:grpSp>
            <p:nvGrpSpPr>
              <p:cNvPr id="2646" name="Group 19"/>
              <p:cNvGrpSpPr>
                <a:grpSpLocks/>
              </p:cNvGrpSpPr>
              <p:nvPr/>
            </p:nvGrpSpPr>
            <p:grpSpPr bwMode="auto">
              <a:xfrm>
                <a:off x="2465" y="2038"/>
                <a:ext cx="464" cy="540"/>
                <a:chOff x="3559" y="1570"/>
                <a:chExt cx="740" cy="862"/>
              </a:xfrm>
            </p:grpSpPr>
            <p:sp>
              <p:nvSpPr>
                <p:cNvPr id="2651" name="AutoShape 20"/>
                <p:cNvSpPr>
                  <a:spLocks noChangeArrowheads="1"/>
                </p:cNvSpPr>
                <p:nvPr/>
              </p:nvSpPr>
              <p:spPr bwMode="auto">
                <a:xfrm rot="-1800000">
                  <a:off x="3559" y="1757"/>
                  <a:ext cx="440" cy="14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652" name="AutoShape 21"/>
                <p:cNvSpPr>
                  <a:spLocks noChangeArrowheads="1"/>
                </p:cNvSpPr>
                <p:nvPr/>
              </p:nvSpPr>
              <p:spPr bwMode="auto">
                <a:xfrm>
                  <a:off x="3800" y="1570"/>
                  <a:ext cx="499" cy="5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2653" name="Group 22"/>
                <p:cNvGrpSpPr>
                  <a:grpSpLocks/>
                </p:cNvGrpSpPr>
                <p:nvPr/>
              </p:nvGrpSpPr>
              <p:grpSpPr bwMode="auto">
                <a:xfrm>
                  <a:off x="3816" y="1766"/>
                  <a:ext cx="480" cy="666"/>
                  <a:chOff x="3846" y="1778"/>
                  <a:chExt cx="586" cy="720"/>
                </a:xfrm>
              </p:grpSpPr>
              <p:sp>
                <p:nvSpPr>
                  <p:cNvPr id="2654" name="AutoShape 23"/>
                  <p:cNvSpPr>
                    <a:spLocks noChangeArrowheads="1"/>
                  </p:cNvSpPr>
                  <p:nvPr/>
                </p:nvSpPr>
                <p:spPr bwMode="auto">
                  <a:xfrm>
                    <a:off x="3846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2655" name="AutoShape 24"/>
                  <p:cNvSpPr>
                    <a:spLocks noChangeArrowheads="1"/>
                  </p:cNvSpPr>
                  <p:nvPr/>
                </p:nvSpPr>
                <p:spPr bwMode="auto">
                  <a:xfrm>
                    <a:off x="4007" y="190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2656" name="AutoShape 25"/>
                  <p:cNvSpPr>
                    <a:spLocks noChangeArrowheads="1"/>
                  </p:cNvSpPr>
                  <p:nvPr/>
                </p:nvSpPr>
                <p:spPr bwMode="auto">
                  <a:xfrm>
                    <a:off x="4169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2657" name="AutoShape 26"/>
                  <p:cNvSpPr>
                    <a:spLocks noChangeArrowheads="1"/>
                  </p:cNvSpPr>
                  <p:nvPr/>
                </p:nvSpPr>
                <p:spPr bwMode="auto">
                  <a:xfrm>
                    <a:off x="4331" y="1778"/>
                    <a:ext cx="101" cy="5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</p:grpSp>
          <p:sp>
            <p:nvSpPr>
              <p:cNvPr id="2647" name="AutoShape 27"/>
              <p:cNvSpPr>
                <a:spLocks noChangeArrowheads="1"/>
              </p:cNvSpPr>
              <p:nvPr/>
            </p:nvSpPr>
            <p:spPr bwMode="auto">
              <a:xfrm flipV="1">
                <a:off x="2621" y="1344"/>
                <a:ext cx="318" cy="635"/>
              </a:xfrm>
              <a:custGeom>
                <a:avLst/>
                <a:gdLst>
                  <a:gd name="T0" fmla="*/ 284 w 21600"/>
                  <a:gd name="T1" fmla="*/ 318 h 21600"/>
                  <a:gd name="T2" fmla="*/ 159 w 21600"/>
                  <a:gd name="T3" fmla="*/ 635 h 21600"/>
                  <a:gd name="T4" fmla="*/ 34 w 21600"/>
                  <a:gd name="T5" fmla="*/ 318 h 21600"/>
                  <a:gd name="T6" fmla="*/ 159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143 w 21600"/>
                  <a:gd name="T13" fmla="*/ 4150 h 21600"/>
                  <a:gd name="T14" fmla="*/ 17457 w 21600"/>
                  <a:gd name="T15" fmla="*/ 1745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686" y="21600"/>
                    </a:lnTo>
                    <a:lnTo>
                      <a:pt x="16914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48" name="AutoShape 28"/>
              <p:cNvSpPr>
                <a:spLocks noChangeArrowheads="1"/>
              </p:cNvSpPr>
              <p:nvPr/>
            </p:nvSpPr>
            <p:spPr bwMode="auto">
              <a:xfrm>
                <a:off x="2612" y="1933"/>
                <a:ext cx="33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649" name="Oval 29"/>
              <p:cNvSpPr>
                <a:spLocks noChangeArrowheads="1"/>
              </p:cNvSpPr>
              <p:nvPr/>
            </p:nvSpPr>
            <p:spPr bwMode="auto">
              <a:xfrm>
                <a:off x="2689" y="1260"/>
                <a:ext cx="182" cy="182"/>
              </a:xfrm>
              <a:prstGeom prst="ellipse">
                <a:avLst/>
              </a:pr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650" name="Oval 30"/>
              <p:cNvSpPr>
                <a:spLocks noChangeArrowheads="1"/>
              </p:cNvSpPr>
              <p:nvPr/>
            </p:nvSpPr>
            <p:spPr bwMode="auto">
              <a:xfrm>
                <a:off x="2880" y="1998"/>
                <a:ext cx="44" cy="84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2671" name="Rectangle 33"/>
            <p:cNvSpPr>
              <a:spLocks noChangeArrowheads="1"/>
            </p:cNvSpPr>
            <p:nvPr/>
          </p:nvSpPr>
          <p:spPr bwMode="auto">
            <a:xfrm>
              <a:off x="990427" y="4010080"/>
              <a:ext cx="175223" cy="204856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672" name="Rectangle 34"/>
            <p:cNvSpPr>
              <a:spLocks noChangeArrowheads="1"/>
            </p:cNvSpPr>
            <p:nvPr/>
          </p:nvSpPr>
          <p:spPr bwMode="auto">
            <a:xfrm>
              <a:off x="1224273" y="4010080"/>
              <a:ext cx="175223" cy="204856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673" name="AutoShape 35"/>
            <p:cNvSpPr>
              <a:spLocks noChangeArrowheads="1"/>
            </p:cNvSpPr>
            <p:nvPr/>
          </p:nvSpPr>
          <p:spPr bwMode="auto">
            <a:xfrm rot="16200000">
              <a:off x="1034233" y="3644817"/>
              <a:ext cx="321457" cy="701536"/>
            </a:xfrm>
            <a:prstGeom prst="moon">
              <a:avLst>
                <a:gd name="adj" fmla="val 87500"/>
              </a:avLst>
            </a:prstGeom>
            <a:solidFill>
              <a:srgbClr val="33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674" name="AutoShape 36"/>
            <p:cNvSpPr>
              <a:spLocks noChangeArrowheads="1"/>
            </p:cNvSpPr>
            <p:nvPr/>
          </p:nvSpPr>
          <p:spPr bwMode="auto">
            <a:xfrm rot="5400000">
              <a:off x="931805" y="3250565"/>
              <a:ext cx="526314" cy="701536"/>
            </a:xfrm>
            <a:prstGeom prst="moon">
              <a:avLst>
                <a:gd name="adj" fmla="val 87500"/>
              </a:avLst>
            </a:prstGeom>
            <a:solidFill>
              <a:srgbClr val="33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675" name="Oval 38"/>
            <p:cNvSpPr>
              <a:spLocks noChangeArrowheads="1"/>
            </p:cNvSpPr>
            <p:nvPr/>
          </p:nvSpPr>
          <p:spPr bwMode="auto">
            <a:xfrm>
              <a:off x="844193" y="3783964"/>
              <a:ext cx="701536" cy="130129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676" name="Rectangle 41"/>
            <p:cNvSpPr>
              <a:spLocks noChangeArrowheads="1"/>
            </p:cNvSpPr>
            <p:nvPr/>
          </p:nvSpPr>
          <p:spPr bwMode="auto">
            <a:xfrm>
              <a:off x="990427" y="4214936"/>
              <a:ext cx="175223" cy="17522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677" name="Rectangle 42"/>
            <p:cNvSpPr>
              <a:spLocks noChangeArrowheads="1"/>
            </p:cNvSpPr>
            <p:nvPr/>
          </p:nvSpPr>
          <p:spPr bwMode="auto">
            <a:xfrm>
              <a:off x="1224273" y="4214936"/>
              <a:ext cx="175223" cy="17522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678" name="AutoShape 43"/>
            <p:cNvSpPr>
              <a:spLocks noChangeArrowheads="1"/>
            </p:cNvSpPr>
            <p:nvPr/>
          </p:nvSpPr>
          <p:spPr bwMode="auto">
            <a:xfrm>
              <a:off x="844193" y="4272914"/>
              <a:ext cx="321457" cy="117245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679" name="AutoShape 44"/>
            <p:cNvSpPr>
              <a:spLocks noChangeArrowheads="1"/>
            </p:cNvSpPr>
            <p:nvPr/>
          </p:nvSpPr>
          <p:spPr bwMode="auto">
            <a:xfrm>
              <a:off x="1224273" y="4272914"/>
              <a:ext cx="321457" cy="117245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680" name="角丸四角形 2679"/>
            <p:cNvSpPr/>
            <p:nvPr/>
          </p:nvSpPr>
          <p:spPr bwMode="auto">
            <a:xfrm rot="1785512" flipH="1">
              <a:off x="932326" y="3337920"/>
              <a:ext cx="37928" cy="372496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2681" name="Oval 53"/>
            <p:cNvSpPr>
              <a:spLocks noChangeArrowheads="1"/>
            </p:cNvSpPr>
            <p:nvPr/>
          </p:nvSpPr>
          <p:spPr bwMode="auto">
            <a:xfrm>
              <a:off x="987925" y="2870485"/>
              <a:ext cx="414717" cy="526958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682" name="Oval 37"/>
            <p:cNvSpPr>
              <a:spLocks noChangeArrowheads="1"/>
            </p:cNvSpPr>
            <p:nvPr/>
          </p:nvSpPr>
          <p:spPr bwMode="auto">
            <a:xfrm>
              <a:off x="939922" y="2819373"/>
              <a:ext cx="510723" cy="56286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683" name="円/楕円 2682"/>
            <p:cNvSpPr/>
            <p:nvPr/>
          </p:nvSpPr>
          <p:spPr bwMode="auto">
            <a:xfrm>
              <a:off x="938633" y="2855176"/>
              <a:ext cx="512012" cy="201615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84" name="円/楕円 2683"/>
            <p:cNvSpPr/>
            <p:nvPr/>
          </p:nvSpPr>
          <p:spPr bwMode="auto">
            <a:xfrm>
              <a:off x="902171" y="2797229"/>
              <a:ext cx="584936" cy="200892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85" name="円/楕円 49"/>
            <p:cNvSpPr/>
            <p:nvPr/>
          </p:nvSpPr>
          <p:spPr bwMode="auto">
            <a:xfrm>
              <a:off x="936159" y="2888841"/>
              <a:ext cx="516960" cy="120017"/>
            </a:xfrm>
            <a:custGeom>
              <a:avLst/>
              <a:gdLst>
                <a:gd name="connsiteX0" fmla="*/ 0 w 1273938"/>
                <a:gd name="connsiteY0" fmla="*/ 278363 h 556725"/>
                <a:gd name="connsiteX1" fmla="*/ 636969 w 1273938"/>
                <a:gd name="connsiteY1" fmla="*/ 0 h 556725"/>
                <a:gd name="connsiteX2" fmla="*/ 1273938 w 1273938"/>
                <a:gd name="connsiteY2" fmla="*/ 278363 h 556725"/>
                <a:gd name="connsiteX3" fmla="*/ 636969 w 1273938"/>
                <a:gd name="connsiteY3" fmla="*/ 556726 h 556725"/>
                <a:gd name="connsiteX4" fmla="*/ 0 w 1273938"/>
                <a:gd name="connsiteY4" fmla="*/ 278363 h 556725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3938" h="556726">
                  <a:moveTo>
                    <a:pt x="0" y="278363"/>
                  </a:moveTo>
                  <a:cubicBezTo>
                    <a:pt x="0" y="197779"/>
                    <a:pt x="285181" y="0"/>
                    <a:pt x="636969" y="0"/>
                  </a:cubicBezTo>
                  <a:cubicBezTo>
                    <a:pt x="988757" y="0"/>
                    <a:pt x="1273938" y="185587"/>
                    <a:pt x="1273938" y="278363"/>
                  </a:cubicBezTo>
                  <a:cubicBezTo>
                    <a:pt x="1273938" y="371139"/>
                    <a:pt x="988757" y="556726"/>
                    <a:pt x="636969" y="556726"/>
                  </a:cubicBezTo>
                  <a:cubicBezTo>
                    <a:pt x="285181" y="556726"/>
                    <a:pt x="0" y="358947"/>
                    <a:pt x="0" y="278363"/>
                  </a:cubicBezTo>
                  <a:close/>
                </a:path>
              </a:pathLst>
            </a:custGeom>
            <a:solidFill>
              <a:srgbClr val="33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86" name="円/楕円 49"/>
            <p:cNvSpPr/>
            <p:nvPr/>
          </p:nvSpPr>
          <p:spPr bwMode="auto">
            <a:xfrm>
              <a:off x="935385" y="2945454"/>
              <a:ext cx="520826" cy="63404"/>
            </a:xfrm>
            <a:custGeom>
              <a:avLst/>
              <a:gdLst>
                <a:gd name="connsiteX0" fmla="*/ 0 w 1273938"/>
                <a:gd name="connsiteY0" fmla="*/ 278363 h 556725"/>
                <a:gd name="connsiteX1" fmla="*/ 636969 w 1273938"/>
                <a:gd name="connsiteY1" fmla="*/ 0 h 556725"/>
                <a:gd name="connsiteX2" fmla="*/ 1273938 w 1273938"/>
                <a:gd name="connsiteY2" fmla="*/ 278363 h 556725"/>
                <a:gd name="connsiteX3" fmla="*/ 636969 w 1273938"/>
                <a:gd name="connsiteY3" fmla="*/ 556726 h 556725"/>
                <a:gd name="connsiteX4" fmla="*/ 0 w 1273938"/>
                <a:gd name="connsiteY4" fmla="*/ 278363 h 556725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83463"/>
                <a:gd name="connsiteY0" fmla="*/ 39527 h 583249"/>
                <a:gd name="connsiteX1" fmla="*/ 646494 w 1283463"/>
                <a:gd name="connsiteY1" fmla="*/ 26523 h 583249"/>
                <a:gd name="connsiteX2" fmla="*/ 1283463 w 1283463"/>
                <a:gd name="connsiteY2" fmla="*/ 304886 h 583249"/>
                <a:gd name="connsiteX3" fmla="*/ 646494 w 1283463"/>
                <a:gd name="connsiteY3" fmla="*/ 583249 h 583249"/>
                <a:gd name="connsiteX4" fmla="*/ 0 w 1283463"/>
                <a:gd name="connsiteY4" fmla="*/ 39527 h 583249"/>
                <a:gd name="connsiteX0" fmla="*/ 0 w 1291083"/>
                <a:gd name="connsiteY0" fmla="*/ 66215 h 609937"/>
                <a:gd name="connsiteX1" fmla="*/ 646494 w 1291083"/>
                <a:gd name="connsiteY1" fmla="*/ 53211 h 609937"/>
                <a:gd name="connsiteX2" fmla="*/ 1291083 w 1291083"/>
                <a:gd name="connsiteY2" fmla="*/ 37527 h 609937"/>
                <a:gd name="connsiteX3" fmla="*/ 646494 w 1291083"/>
                <a:gd name="connsiteY3" fmla="*/ 609937 h 609937"/>
                <a:gd name="connsiteX4" fmla="*/ 0 w 1291083"/>
                <a:gd name="connsiteY4" fmla="*/ 66215 h 609937"/>
                <a:gd name="connsiteX0" fmla="*/ 1 w 1291085"/>
                <a:gd name="connsiteY0" fmla="*/ 37531 h 581253"/>
                <a:gd name="connsiteX1" fmla="*/ 650305 w 1291085"/>
                <a:gd name="connsiteY1" fmla="*/ 218168 h 581253"/>
                <a:gd name="connsiteX2" fmla="*/ 1291084 w 1291085"/>
                <a:gd name="connsiteY2" fmla="*/ 8843 h 581253"/>
                <a:gd name="connsiteX3" fmla="*/ 646495 w 1291085"/>
                <a:gd name="connsiteY3" fmla="*/ 581253 h 581253"/>
                <a:gd name="connsiteX4" fmla="*/ 1 w 1291085"/>
                <a:gd name="connsiteY4" fmla="*/ 37531 h 581253"/>
                <a:gd name="connsiteX0" fmla="*/ 2 w 1283466"/>
                <a:gd name="connsiteY0" fmla="*/ 8644 h 588225"/>
                <a:gd name="connsiteX1" fmla="*/ 642686 w 1283466"/>
                <a:gd name="connsiteY1" fmla="*/ 225140 h 588225"/>
                <a:gd name="connsiteX2" fmla="*/ 1283465 w 1283466"/>
                <a:gd name="connsiteY2" fmla="*/ 15815 h 588225"/>
                <a:gd name="connsiteX3" fmla="*/ 638876 w 1283466"/>
                <a:gd name="connsiteY3" fmla="*/ 588225 h 588225"/>
                <a:gd name="connsiteX4" fmla="*/ 2 w 1283466"/>
                <a:gd name="connsiteY4" fmla="*/ 8644 h 588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3466" h="588225">
                  <a:moveTo>
                    <a:pt x="2" y="8644"/>
                  </a:moveTo>
                  <a:cubicBezTo>
                    <a:pt x="637" y="-51870"/>
                    <a:pt x="290898" y="225140"/>
                    <a:pt x="642686" y="225140"/>
                  </a:cubicBezTo>
                  <a:cubicBezTo>
                    <a:pt x="994474" y="225140"/>
                    <a:pt x="1284100" y="-44699"/>
                    <a:pt x="1283465" y="15815"/>
                  </a:cubicBezTo>
                  <a:cubicBezTo>
                    <a:pt x="1282830" y="76329"/>
                    <a:pt x="990664" y="588225"/>
                    <a:pt x="638876" y="588225"/>
                  </a:cubicBezTo>
                  <a:cubicBezTo>
                    <a:pt x="287088" y="588225"/>
                    <a:pt x="-633" y="69158"/>
                    <a:pt x="2" y="864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</p:grpSp>
      <p:grpSp>
        <p:nvGrpSpPr>
          <p:cNvPr id="17" name="グループ化 16"/>
          <p:cNvGrpSpPr/>
          <p:nvPr/>
        </p:nvGrpSpPr>
        <p:grpSpPr>
          <a:xfrm>
            <a:off x="4116988" y="2797229"/>
            <a:ext cx="1682403" cy="1592930"/>
            <a:chOff x="4116988" y="2797229"/>
            <a:chExt cx="1682403" cy="1592930"/>
          </a:xfrm>
        </p:grpSpPr>
        <p:grpSp>
          <p:nvGrpSpPr>
            <p:cNvPr id="2746" name="Group 18"/>
            <p:cNvGrpSpPr>
              <a:grpSpLocks/>
            </p:cNvGrpSpPr>
            <p:nvPr/>
          </p:nvGrpSpPr>
          <p:grpSpPr bwMode="auto">
            <a:xfrm rot="5400000">
              <a:off x="4329897" y="3104841"/>
              <a:ext cx="246730" cy="672547"/>
              <a:chOff x="2465" y="1260"/>
              <a:chExt cx="483" cy="1318"/>
            </a:xfrm>
          </p:grpSpPr>
          <p:grpSp>
            <p:nvGrpSpPr>
              <p:cNvPr id="2747" name="Group 19"/>
              <p:cNvGrpSpPr>
                <a:grpSpLocks/>
              </p:cNvGrpSpPr>
              <p:nvPr/>
            </p:nvGrpSpPr>
            <p:grpSpPr bwMode="auto">
              <a:xfrm>
                <a:off x="2465" y="2038"/>
                <a:ext cx="464" cy="540"/>
                <a:chOff x="3559" y="1570"/>
                <a:chExt cx="740" cy="862"/>
              </a:xfrm>
            </p:grpSpPr>
            <p:sp>
              <p:nvSpPr>
                <p:cNvPr id="2752" name="AutoShape 20"/>
                <p:cNvSpPr>
                  <a:spLocks noChangeArrowheads="1"/>
                </p:cNvSpPr>
                <p:nvPr/>
              </p:nvSpPr>
              <p:spPr bwMode="auto">
                <a:xfrm rot="-1800000">
                  <a:off x="3559" y="1757"/>
                  <a:ext cx="440" cy="14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753" name="AutoShape 21"/>
                <p:cNvSpPr>
                  <a:spLocks noChangeArrowheads="1"/>
                </p:cNvSpPr>
                <p:nvPr/>
              </p:nvSpPr>
              <p:spPr bwMode="auto">
                <a:xfrm>
                  <a:off x="3800" y="1570"/>
                  <a:ext cx="499" cy="5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2754" name="Group 22"/>
                <p:cNvGrpSpPr>
                  <a:grpSpLocks/>
                </p:cNvGrpSpPr>
                <p:nvPr/>
              </p:nvGrpSpPr>
              <p:grpSpPr bwMode="auto">
                <a:xfrm>
                  <a:off x="3816" y="1766"/>
                  <a:ext cx="480" cy="666"/>
                  <a:chOff x="3846" y="1778"/>
                  <a:chExt cx="586" cy="720"/>
                </a:xfrm>
              </p:grpSpPr>
              <p:sp>
                <p:nvSpPr>
                  <p:cNvPr id="2755" name="AutoShape 23"/>
                  <p:cNvSpPr>
                    <a:spLocks noChangeArrowheads="1"/>
                  </p:cNvSpPr>
                  <p:nvPr/>
                </p:nvSpPr>
                <p:spPr bwMode="auto">
                  <a:xfrm>
                    <a:off x="3846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2756" name="AutoShape 24"/>
                  <p:cNvSpPr>
                    <a:spLocks noChangeArrowheads="1"/>
                  </p:cNvSpPr>
                  <p:nvPr/>
                </p:nvSpPr>
                <p:spPr bwMode="auto">
                  <a:xfrm>
                    <a:off x="4007" y="190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2757" name="AutoShape 25"/>
                  <p:cNvSpPr>
                    <a:spLocks noChangeArrowheads="1"/>
                  </p:cNvSpPr>
                  <p:nvPr/>
                </p:nvSpPr>
                <p:spPr bwMode="auto">
                  <a:xfrm>
                    <a:off x="4169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2758" name="AutoShape 26"/>
                  <p:cNvSpPr>
                    <a:spLocks noChangeArrowheads="1"/>
                  </p:cNvSpPr>
                  <p:nvPr/>
                </p:nvSpPr>
                <p:spPr bwMode="auto">
                  <a:xfrm>
                    <a:off x="4331" y="1778"/>
                    <a:ext cx="101" cy="5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</p:grpSp>
          <p:sp>
            <p:nvSpPr>
              <p:cNvPr id="2748" name="AutoShape 27"/>
              <p:cNvSpPr>
                <a:spLocks noChangeArrowheads="1"/>
              </p:cNvSpPr>
              <p:nvPr/>
            </p:nvSpPr>
            <p:spPr bwMode="auto">
              <a:xfrm flipV="1">
                <a:off x="2621" y="1344"/>
                <a:ext cx="318" cy="635"/>
              </a:xfrm>
              <a:custGeom>
                <a:avLst/>
                <a:gdLst>
                  <a:gd name="T0" fmla="*/ 284 w 21600"/>
                  <a:gd name="T1" fmla="*/ 318 h 21600"/>
                  <a:gd name="T2" fmla="*/ 159 w 21600"/>
                  <a:gd name="T3" fmla="*/ 635 h 21600"/>
                  <a:gd name="T4" fmla="*/ 34 w 21600"/>
                  <a:gd name="T5" fmla="*/ 318 h 21600"/>
                  <a:gd name="T6" fmla="*/ 159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143 w 21600"/>
                  <a:gd name="T13" fmla="*/ 4150 h 21600"/>
                  <a:gd name="T14" fmla="*/ 17457 w 21600"/>
                  <a:gd name="T15" fmla="*/ 1745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686" y="21600"/>
                    </a:lnTo>
                    <a:lnTo>
                      <a:pt x="16914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49" name="AutoShape 28"/>
              <p:cNvSpPr>
                <a:spLocks noChangeArrowheads="1"/>
              </p:cNvSpPr>
              <p:nvPr/>
            </p:nvSpPr>
            <p:spPr bwMode="auto">
              <a:xfrm>
                <a:off x="2612" y="1933"/>
                <a:ext cx="33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750" name="Oval 29"/>
              <p:cNvSpPr>
                <a:spLocks noChangeArrowheads="1"/>
              </p:cNvSpPr>
              <p:nvPr/>
            </p:nvSpPr>
            <p:spPr bwMode="auto">
              <a:xfrm>
                <a:off x="2689" y="1260"/>
                <a:ext cx="182" cy="182"/>
              </a:xfrm>
              <a:prstGeom prst="ellipse">
                <a:avLst/>
              </a:pr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751" name="Oval 30"/>
              <p:cNvSpPr>
                <a:spLocks noChangeArrowheads="1"/>
              </p:cNvSpPr>
              <p:nvPr/>
            </p:nvSpPr>
            <p:spPr bwMode="auto">
              <a:xfrm>
                <a:off x="2880" y="1998"/>
                <a:ext cx="44" cy="84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2701" name="AutoShape 69"/>
            <p:cNvSpPr>
              <a:spLocks noChangeArrowheads="1"/>
            </p:cNvSpPr>
            <p:nvPr/>
          </p:nvSpPr>
          <p:spPr bwMode="auto">
            <a:xfrm rot="1800000" flipH="1">
              <a:off x="4607418" y="3732437"/>
              <a:ext cx="36719" cy="328543"/>
            </a:xfrm>
            <a:prstGeom prst="roundRect">
              <a:avLst>
                <a:gd name="adj" fmla="val 50000"/>
              </a:avLst>
            </a:pr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702" name="Oval 31"/>
            <p:cNvSpPr>
              <a:spLocks noChangeArrowheads="1"/>
            </p:cNvSpPr>
            <p:nvPr/>
          </p:nvSpPr>
          <p:spPr bwMode="auto">
            <a:xfrm>
              <a:off x="5078691" y="3075341"/>
              <a:ext cx="155376" cy="175223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703" name="Oval 32"/>
            <p:cNvSpPr>
              <a:spLocks noChangeArrowheads="1"/>
            </p:cNvSpPr>
            <p:nvPr/>
          </p:nvSpPr>
          <p:spPr bwMode="auto">
            <a:xfrm>
              <a:off x="4679462" y="3075341"/>
              <a:ext cx="155376" cy="175223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2704" name="Group 18"/>
            <p:cNvGrpSpPr>
              <a:grpSpLocks/>
            </p:cNvGrpSpPr>
            <p:nvPr/>
          </p:nvGrpSpPr>
          <p:grpSpPr bwMode="auto">
            <a:xfrm rot="16200000" flipH="1">
              <a:off x="5339753" y="3104836"/>
              <a:ext cx="246730" cy="672547"/>
              <a:chOff x="2465" y="1260"/>
              <a:chExt cx="483" cy="1318"/>
            </a:xfrm>
          </p:grpSpPr>
          <p:grpSp>
            <p:nvGrpSpPr>
              <p:cNvPr id="2734" name="Group 19"/>
              <p:cNvGrpSpPr>
                <a:grpSpLocks/>
              </p:cNvGrpSpPr>
              <p:nvPr/>
            </p:nvGrpSpPr>
            <p:grpSpPr bwMode="auto">
              <a:xfrm>
                <a:off x="2465" y="2038"/>
                <a:ext cx="464" cy="540"/>
                <a:chOff x="3559" y="1570"/>
                <a:chExt cx="740" cy="862"/>
              </a:xfrm>
            </p:grpSpPr>
            <p:sp>
              <p:nvSpPr>
                <p:cNvPr id="2739" name="AutoShape 20"/>
                <p:cNvSpPr>
                  <a:spLocks noChangeArrowheads="1"/>
                </p:cNvSpPr>
                <p:nvPr/>
              </p:nvSpPr>
              <p:spPr bwMode="auto">
                <a:xfrm rot="-1800000">
                  <a:off x="3559" y="1757"/>
                  <a:ext cx="440" cy="14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740" name="AutoShape 21"/>
                <p:cNvSpPr>
                  <a:spLocks noChangeArrowheads="1"/>
                </p:cNvSpPr>
                <p:nvPr/>
              </p:nvSpPr>
              <p:spPr bwMode="auto">
                <a:xfrm>
                  <a:off x="3800" y="1570"/>
                  <a:ext cx="499" cy="5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2741" name="Group 22"/>
                <p:cNvGrpSpPr>
                  <a:grpSpLocks/>
                </p:cNvGrpSpPr>
                <p:nvPr/>
              </p:nvGrpSpPr>
              <p:grpSpPr bwMode="auto">
                <a:xfrm>
                  <a:off x="3816" y="1766"/>
                  <a:ext cx="480" cy="666"/>
                  <a:chOff x="3846" y="1778"/>
                  <a:chExt cx="586" cy="720"/>
                </a:xfrm>
              </p:grpSpPr>
              <p:sp>
                <p:nvSpPr>
                  <p:cNvPr id="2742" name="AutoShape 23"/>
                  <p:cNvSpPr>
                    <a:spLocks noChangeArrowheads="1"/>
                  </p:cNvSpPr>
                  <p:nvPr/>
                </p:nvSpPr>
                <p:spPr bwMode="auto">
                  <a:xfrm>
                    <a:off x="3846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2743" name="AutoShape 24"/>
                  <p:cNvSpPr>
                    <a:spLocks noChangeArrowheads="1"/>
                  </p:cNvSpPr>
                  <p:nvPr/>
                </p:nvSpPr>
                <p:spPr bwMode="auto">
                  <a:xfrm>
                    <a:off x="4007" y="190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2744" name="AutoShape 25"/>
                  <p:cNvSpPr>
                    <a:spLocks noChangeArrowheads="1"/>
                  </p:cNvSpPr>
                  <p:nvPr/>
                </p:nvSpPr>
                <p:spPr bwMode="auto">
                  <a:xfrm>
                    <a:off x="4169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2745" name="AutoShape 26"/>
                  <p:cNvSpPr>
                    <a:spLocks noChangeArrowheads="1"/>
                  </p:cNvSpPr>
                  <p:nvPr/>
                </p:nvSpPr>
                <p:spPr bwMode="auto">
                  <a:xfrm>
                    <a:off x="4331" y="1778"/>
                    <a:ext cx="101" cy="5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</p:grpSp>
          <p:sp>
            <p:nvSpPr>
              <p:cNvPr id="2735" name="AutoShape 27"/>
              <p:cNvSpPr>
                <a:spLocks noChangeArrowheads="1"/>
              </p:cNvSpPr>
              <p:nvPr/>
            </p:nvSpPr>
            <p:spPr bwMode="auto">
              <a:xfrm flipV="1">
                <a:off x="2621" y="1344"/>
                <a:ext cx="318" cy="635"/>
              </a:xfrm>
              <a:custGeom>
                <a:avLst/>
                <a:gdLst>
                  <a:gd name="T0" fmla="*/ 284 w 21600"/>
                  <a:gd name="T1" fmla="*/ 318 h 21600"/>
                  <a:gd name="T2" fmla="*/ 159 w 21600"/>
                  <a:gd name="T3" fmla="*/ 635 h 21600"/>
                  <a:gd name="T4" fmla="*/ 34 w 21600"/>
                  <a:gd name="T5" fmla="*/ 318 h 21600"/>
                  <a:gd name="T6" fmla="*/ 159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143 w 21600"/>
                  <a:gd name="T13" fmla="*/ 4150 h 21600"/>
                  <a:gd name="T14" fmla="*/ 17457 w 21600"/>
                  <a:gd name="T15" fmla="*/ 1745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686" y="21600"/>
                    </a:lnTo>
                    <a:lnTo>
                      <a:pt x="16914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36" name="AutoShape 28"/>
              <p:cNvSpPr>
                <a:spLocks noChangeArrowheads="1"/>
              </p:cNvSpPr>
              <p:nvPr/>
            </p:nvSpPr>
            <p:spPr bwMode="auto">
              <a:xfrm>
                <a:off x="2612" y="1933"/>
                <a:ext cx="33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737" name="Oval 29"/>
              <p:cNvSpPr>
                <a:spLocks noChangeArrowheads="1"/>
              </p:cNvSpPr>
              <p:nvPr/>
            </p:nvSpPr>
            <p:spPr bwMode="auto">
              <a:xfrm>
                <a:off x="2689" y="1260"/>
                <a:ext cx="182" cy="182"/>
              </a:xfrm>
              <a:prstGeom prst="ellipse">
                <a:avLst/>
              </a:pr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738" name="Oval 30"/>
              <p:cNvSpPr>
                <a:spLocks noChangeArrowheads="1"/>
              </p:cNvSpPr>
              <p:nvPr/>
            </p:nvSpPr>
            <p:spPr bwMode="auto">
              <a:xfrm>
                <a:off x="2880" y="1998"/>
                <a:ext cx="44" cy="84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2706" name="Rectangle 33"/>
            <p:cNvSpPr>
              <a:spLocks noChangeArrowheads="1"/>
            </p:cNvSpPr>
            <p:nvPr/>
          </p:nvSpPr>
          <p:spPr bwMode="auto">
            <a:xfrm>
              <a:off x="4749627" y="4010080"/>
              <a:ext cx="175223" cy="204856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707" name="Rectangle 34"/>
            <p:cNvSpPr>
              <a:spLocks noChangeArrowheads="1"/>
            </p:cNvSpPr>
            <p:nvPr/>
          </p:nvSpPr>
          <p:spPr bwMode="auto">
            <a:xfrm>
              <a:off x="4983473" y="4010080"/>
              <a:ext cx="175223" cy="204856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708" name="AutoShape 35"/>
            <p:cNvSpPr>
              <a:spLocks noChangeArrowheads="1"/>
            </p:cNvSpPr>
            <p:nvPr/>
          </p:nvSpPr>
          <p:spPr bwMode="auto">
            <a:xfrm rot="16200000">
              <a:off x="4793433" y="3644817"/>
              <a:ext cx="321457" cy="701536"/>
            </a:xfrm>
            <a:prstGeom prst="moon">
              <a:avLst>
                <a:gd name="adj" fmla="val 87500"/>
              </a:avLst>
            </a:prstGeom>
            <a:solidFill>
              <a:srgbClr val="33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709" name="AutoShape 36"/>
            <p:cNvSpPr>
              <a:spLocks noChangeArrowheads="1"/>
            </p:cNvSpPr>
            <p:nvPr/>
          </p:nvSpPr>
          <p:spPr bwMode="auto">
            <a:xfrm rot="5400000">
              <a:off x="4691005" y="3250565"/>
              <a:ext cx="526314" cy="701536"/>
            </a:xfrm>
            <a:prstGeom prst="moon">
              <a:avLst>
                <a:gd name="adj" fmla="val 87500"/>
              </a:avLst>
            </a:prstGeom>
            <a:solidFill>
              <a:srgbClr val="33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710" name="Oval 38"/>
            <p:cNvSpPr>
              <a:spLocks noChangeArrowheads="1"/>
            </p:cNvSpPr>
            <p:nvPr/>
          </p:nvSpPr>
          <p:spPr bwMode="auto">
            <a:xfrm>
              <a:off x="4603393" y="3783964"/>
              <a:ext cx="701536" cy="130129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711" name="Rectangle 41"/>
            <p:cNvSpPr>
              <a:spLocks noChangeArrowheads="1"/>
            </p:cNvSpPr>
            <p:nvPr/>
          </p:nvSpPr>
          <p:spPr bwMode="auto">
            <a:xfrm>
              <a:off x="4749627" y="4214936"/>
              <a:ext cx="175223" cy="17522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712" name="Rectangle 42"/>
            <p:cNvSpPr>
              <a:spLocks noChangeArrowheads="1"/>
            </p:cNvSpPr>
            <p:nvPr/>
          </p:nvSpPr>
          <p:spPr bwMode="auto">
            <a:xfrm>
              <a:off x="4983473" y="4214936"/>
              <a:ext cx="175223" cy="17522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713" name="AutoShape 43"/>
            <p:cNvSpPr>
              <a:spLocks noChangeArrowheads="1"/>
            </p:cNvSpPr>
            <p:nvPr/>
          </p:nvSpPr>
          <p:spPr bwMode="auto">
            <a:xfrm>
              <a:off x="4603393" y="4272914"/>
              <a:ext cx="321457" cy="117245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714" name="AutoShape 44"/>
            <p:cNvSpPr>
              <a:spLocks noChangeArrowheads="1"/>
            </p:cNvSpPr>
            <p:nvPr/>
          </p:nvSpPr>
          <p:spPr bwMode="auto">
            <a:xfrm>
              <a:off x="4983473" y="4272914"/>
              <a:ext cx="321457" cy="117245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715" name="角丸四角形 2714"/>
            <p:cNvSpPr/>
            <p:nvPr/>
          </p:nvSpPr>
          <p:spPr bwMode="auto">
            <a:xfrm rot="1785512" flipH="1">
              <a:off x="4691526" y="3337920"/>
              <a:ext cx="37928" cy="372496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2716" name="Oval 53"/>
            <p:cNvSpPr>
              <a:spLocks noChangeArrowheads="1"/>
            </p:cNvSpPr>
            <p:nvPr/>
          </p:nvSpPr>
          <p:spPr bwMode="auto">
            <a:xfrm>
              <a:off x="4747125" y="2870485"/>
              <a:ext cx="414717" cy="526958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717" name="Oval 37"/>
            <p:cNvSpPr>
              <a:spLocks noChangeArrowheads="1"/>
            </p:cNvSpPr>
            <p:nvPr/>
          </p:nvSpPr>
          <p:spPr bwMode="auto">
            <a:xfrm>
              <a:off x="4699122" y="2819373"/>
              <a:ext cx="510723" cy="56286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718" name="円/楕円 2717"/>
            <p:cNvSpPr/>
            <p:nvPr/>
          </p:nvSpPr>
          <p:spPr bwMode="auto">
            <a:xfrm>
              <a:off x="4697833" y="2855176"/>
              <a:ext cx="512012" cy="201615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19" name="円/楕円 2718"/>
            <p:cNvSpPr/>
            <p:nvPr/>
          </p:nvSpPr>
          <p:spPr bwMode="auto">
            <a:xfrm>
              <a:off x="4661371" y="2797229"/>
              <a:ext cx="584936" cy="200892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20" name="円/楕円 49"/>
            <p:cNvSpPr/>
            <p:nvPr/>
          </p:nvSpPr>
          <p:spPr bwMode="auto">
            <a:xfrm>
              <a:off x="4695359" y="2888841"/>
              <a:ext cx="516960" cy="120017"/>
            </a:xfrm>
            <a:custGeom>
              <a:avLst/>
              <a:gdLst>
                <a:gd name="connsiteX0" fmla="*/ 0 w 1273938"/>
                <a:gd name="connsiteY0" fmla="*/ 278363 h 556725"/>
                <a:gd name="connsiteX1" fmla="*/ 636969 w 1273938"/>
                <a:gd name="connsiteY1" fmla="*/ 0 h 556725"/>
                <a:gd name="connsiteX2" fmla="*/ 1273938 w 1273938"/>
                <a:gd name="connsiteY2" fmla="*/ 278363 h 556725"/>
                <a:gd name="connsiteX3" fmla="*/ 636969 w 1273938"/>
                <a:gd name="connsiteY3" fmla="*/ 556726 h 556725"/>
                <a:gd name="connsiteX4" fmla="*/ 0 w 1273938"/>
                <a:gd name="connsiteY4" fmla="*/ 278363 h 556725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3938" h="556726">
                  <a:moveTo>
                    <a:pt x="0" y="278363"/>
                  </a:moveTo>
                  <a:cubicBezTo>
                    <a:pt x="0" y="197779"/>
                    <a:pt x="285181" y="0"/>
                    <a:pt x="636969" y="0"/>
                  </a:cubicBezTo>
                  <a:cubicBezTo>
                    <a:pt x="988757" y="0"/>
                    <a:pt x="1273938" y="185587"/>
                    <a:pt x="1273938" y="278363"/>
                  </a:cubicBezTo>
                  <a:cubicBezTo>
                    <a:pt x="1273938" y="371139"/>
                    <a:pt x="988757" y="556726"/>
                    <a:pt x="636969" y="556726"/>
                  </a:cubicBezTo>
                  <a:cubicBezTo>
                    <a:pt x="285181" y="556726"/>
                    <a:pt x="0" y="358947"/>
                    <a:pt x="0" y="278363"/>
                  </a:cubicBezTo>
                  <a:close/>
                </a:path>
              </a:pathLst>
            </a:custGeom>
            <a:solidFill>
              <a:srgbClr val="33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21" name="円/楕円 49"/>
            <p:cNvSpPr/>
            <p:nvPr/>
          </p:nvSpPr>
          <p:spPr bwMode="auto">
            <a:xfrm>
              <a:off x="4694585" y="2945454"/>
              <a:ext cx="520826" cy="63404"/>
            </a:xfrm>
            <a:custGeom>
              <a:avLst/>
              <a:gdLst>
                <a:gd name="connsiteX0" fmla="*/ 0 w 1273938"/>
                <a:gd name="connsiteY0" fmla="*/ 278363 h 556725"/>
                <a:gd name="connsiteX1" fmla="*/ 636969 w 1273938"/>
                <a:gd name="connsiteY1" fmla="*/ 0 h 556725"/>
                <a:gd name="connsiteX2" fmla="*/ 1273938 w 1273938"/>
                <a:gd name="connsiteY2" fmla="*/ 278363 h 556725"/>
                <a:gd name="connsiteX3" fmla="*/ 636969 w 1273938"/>
                <a:gd name="connsiteY3" fmla="*/ 556726 h 556725"/>
                <a:gd name="connsiteX4" fmla="*/ 0 w 1273938"/>
                <a:gd name="connsiteY4" fmla="*/ 278363 h 556725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83463"/>
                <a:gd name="connsiteY0" fmla="*/ 39527 h 583249"/>
                <a:gd name="connsiteX1" fmla="*/ 646494 w 1283463"/>
                <a:gd name="connsiteY1" fmla="*/ 26523 h 583249"/>
                <a:gd name="connsiteX2" fmla="*/ 1283463 w 1283463"/>
                <a:gd name="connsiteY2" fmla="*/ 304886 h 583249"/>
                <a:gd name="connsiteX3" fmla="*/ 646494 w 1283463"/>
                <a:gd name="connsiteY3" fmla="*/ 583249 h 583249"/>
                <a:gd name="connsiteX4" fmla="*/ 0 w 1283463"/>
                <a:gd name="connsiteY4" fmla="*/ 39527 h 583249"/>
                <a:gd name="connsiteX0" fmla="*/ 0 w 1291083"/>
                <a:gd name="connsiteY0" fmla="*/ 66215 h 609937"/>
                <a:gd name="connsiteX1" fmla="*/ 646494 w 1291083"/>
                <a:gd name="connsiteY1" fmla="*/ 53211 h 609937"/>
                <a:gd name="connsiteX2" fmla="*/ 1291083 w 1291083"/>
                <a:gd name="connsiteY2" fmla="*/ 37527 h 609937"/>
                <a:gd name="connsiteX3" fmla="*/ 646494 w 1291083"/>
                <a:gd name="connsiteY3" fmla="*/ 609937 h 609937"/>
                <a:gd name="connsiteX4" fmla="*/ 0 w 1291083"/>
                <a:gd name="connsiteY4" fmla="*/ 66215 h 609937"/>
                <a:gd name="connsiteX0" fmla="*/ 1 w 1291085"/>
                <a:gd name="connsiteY0" fmla="*/ 37531 h 581253"/>
                <a:gd name="connsiteX1" fmla="*/ 650305 w 1291085"/>
                <a:gd name="connsiteY1" fmla="*/ 218168 h 581253"/>
                <a:gd name="connsiteX2" fmla="*/ 1291084 w 1291085"/>
                <a:gd name="connsiteY2" fmla="*/ 8843 h 581253"/>
                <a:gd name="connsiteX3" fmla="*/ 646495 w 1291085"/>
                <a:gd name="connsiteY3" fmla="*/ 581253 h 581253"/>
                <a:gd name="connsiteX4" fmla="*/ 1 w 1291085"/>
                <a:gd name="connsiteY4" fmla="*/ 37531 h 581253"/>
                <a:gd name="connsiteX0" fmla="*/ 2 w 1283466"/>
                <a:gd name="connsiteY0" fmla="*/ 8644 h 588225"/>
                <a:gd name="connsiteX1" fmla="*/ 642686 w 1283466"/>
                <a:gd name="connsiteY1" fmla="*/ 225140 h 588225"/>
                <a:gd name="connsiteX2" fmla="*/ 1283465 w 1283466"/>
                <a:gd name="connsiteY2" fmla="*/ 15815 h 588225"/>
                <a:gd name="connsiteX3" fmla="*/ 638876 w 1283466"/>
                <a:gd name="connsiteY3" fmla="*/ 588225 h 588225"/>
                <a:gd name="connsiteX4" fmla="*/ 2 w 1283466"/>
                <a:gd name="connsiteY4" fmla="*/ 8644 h 588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3466" h="588225">
                  <a:moveTo>
                    <a:pt x="2" y="8644"/>
                  </a:moveTo>
                  <a:cubicBezTo>
                    <a:pt x="637" y="-51870"/>
                    <a:pt x="290898" y="225140"/>
                    <a:pt x="642686" y="225140"/>
                  </a:cubicBezTo>
                  <a:cubicBezTo>
                    <a:pt x="994474" y="225140"/>
                    <a:pt x="1284100" y="-44699"/>
                    <a:pt x="1283465" y="15815"/>
                  </a:cubicBezTo>
                  <a:cubicBezTo>
                    <a:pt x="1282830" y="76329"/>
                    <a:pt x="990664" y="588225"/>
                    <a:pt x="638876" y="588225"/>
                  </a:cubicBezTo>
                  <a:cubicBezTo>
                    <a:pt x="287088" y="588225"/>
                    <a:pt x="-633" y="69158"/>
                    <a:pt x="2" y="864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630062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489595" y="863715"/>
            <a:ext cx="1309109" cy="1592930"/>
            <a:chOff x="766763" y="2429326"/>
            <a:chExt cx="3226019" cy="3925437"/>
          </a:xfrm>
        </p:grpSpPr>
        <p:sp>
          <p:nvSpPr>
            <p:cNvPr id="3" name="Oval 37"/>
            <p:cNvSpPr>
              <a:spLocks noChangeArrowheads="1"/>
            </p:cNvSpPr>
            <p:nvPr/>
          </p:nvSpPr>
          <p:spPr bwMode="auto">
            <a:xfrm>
              <a:off x="2002792" y="2483896"/>
              <a:ext cx="1258568" cy="138706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" name="Oval 31"/>
            <p:cNvSpPr>
              <a:spLocks noChangeArrowheads="1"/>
            </p:cNvSpPr>
            <p:nvPr/>
          </p:nvSpPr>
          <p:spPr bwMode="auto">
            <a:xfrm>
              <a:off x="2938159" y="3114675"/>
              <a:ext cx="382891" cy="431800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" name="Oval 32"/>
            <p:cNvSpPr>
              <a:spLocks noChangeArrowheads="1"/>
            </p:cNvSpPr>
            <p:nvPr/>
          </p:nvSpPr>
          <p:spPr bwMode="auto">
            <a:xfrm>
              <a:off x="1954344" y="3114675"/>
              <a:ext cx="382891" cy="431800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" name="Oval 31"/>
            <p:cNvSpPr>
              <a:spLocks noChangeArrowheads="1"/>
            </p:cNvSpPr>
            <p:nvPr/>
          </p:nvSpPr>
          <p:spPr bwMode="auto">
            <a:xfrm>
              <a:off x="3005214" y="3194304"/>
              <a:ext cx="248780" cy="272542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" name="Oval 32"/>
            <p:cNvSpPr>
              <a:spLocks noChangeArrowheads="1"/>
            </p:cNvSpPr>
            <p:nvPr/>
          </p:nvSpPr>
          <p:spPr bwMode="auto">
            <a:xfrm>
              <a:off x="2021399" y="3194304"/>
              <a:ext cx="248780" cy="272542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8" name="Group 18"/>
            <p:cNvGrpSpPr>
              <a:grpSpLocks/>
            </p:cNvGrpSpPr>
            <p:nvPr/>
          </p:nvGrpSpPr>
          <p:grpSpPr bwMode="auto">
            <a:xfrm rot="18900000" flipH="1">
              <a:off x="3384769" y="3713956"/>
              <a:ext cx="608013" cy="1657350"/>
              <a:chOff x="2465" y="1260"/>
              <a:chExt cx="483" cy="1318"/>
            </a:xfrm>
          </p:grpSpPr>
          <p:grpSp>
            <p:nvGrpSpPr>
              <p:cNvPr id="56" name="Group 19"/>
              <p:cNvGrpSpPr>
                <a:grpSpLocks/>
              </p:cNvGrpSpPr>
              <p:nvPr/>
            </p:nvGrpSpPr>
            <p:grpSpPr bwMode="auto">
              <a:xfrm>
                <a:off x="2465" y="2038"/>
                <a:ext cx="464" cy="540"/>
                <a:chOff x="3559" y="1570"/>
                <a:chExt cx="740" cy="862"/>
              </a:xfrm>
            </p:grpSpPr>
            <p:sp>
              <p:nvSpPr>
                <p:cNvPr id="61" name="AutoShape 20"/>
                <p:cNvSpPr>
                  <a:spLocks noChangeArrowheads="1"/>
                </p:cNvSpPr>
                <p:nvPr/>
              </p:nvSpPr>
              <p:spPr bwMode="auto">
                <a:xfrm rot="-1800000">
                  <a:off x="3559" y="1757"/>
                  <a:ext cx="440" cy="14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62" name="AutoShape 21"/>
                <p:cNvSpPr>
                  <a:spLocks noChangeArrowheads="1"/>
                </p:cNvSpPr>
                <p:nvPr/>
              </p:nvSpPr>
              <p:spPr bwMode="auto">
                <a:xfrm>
                  <a:off x="3800" y="1570"/>
                  <a:ext cx="499" cy="5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63" name="Group 22"/>
                <p:cNvGrpSpPr>
                  <a:grpSpLocks/>
                </p:cNvGrpSpPr>
                <p:nvPr/>
              </p:nvGrpSpPr>
              <p:grpSpPr bwMode="auto">
                <a:xfrm>
                  <a:off x="3816" y="1766"/>
                  <a:ext cx="480" cy="666"/>
                  <a:chOff x="3846" y="1778"/>
                  <a:chExt cx="586" cy="720"/>
                </a:xfrm>
              </p:grpSpPr>
              <p:sp>
                <p:nvSpPr>
                  <p:cNvPr id="64" name="AutoShape 23"/>
                  <p:cNvSpPr>
                    <a:spLocks noChangeArrowheads="1"/>
                  </p:cNvSpPr>
                  <p:nvPr/>
                </p:nvSpPr>
                <p:spPr bwMode="auto">
                  <a:xfrm>
                    <a:off x="3846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65" name="AutoShape 24"/>
                  <p:cNvSpPr>
                    <a:spLocks noChangeArrowheads="1"/>
                  </p:cNvSpPr>
                  <p:nvPr/>
                </p:nvSpPr>
                <p:spPr bwMode="auto">
                  <a:xfrm>
                    <a:off x="4007" y="190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66" name="AutoShape 25"/>
                  <p:cNvSpPr>
                    <a:spLocks noChangeArrowheads="1"/>
                  </p:cNvSpPr>
                  <p:nvPr/>
                </p:nvSpPr>
                <p:spPr bwMode="auto">
                  <a:xfrm>
                    <a:off x="4169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67" name="AutoShape 26"/>
                  <p:cNvSpPr>
                    <a:spLocks noChangeArrowheads="1"/>
                  </p:cNvSpPr>
                  <p:nvPr/>
                </p:nvSpPr>
                <p:spPr bwMode="auto">
                  <a:xfrm>
                    <a:off x="4331" y="1778"/>
                    <a:ext cx="101" cy="5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</p:grpSp>
          <p:sp>
            <p:nvSpPr>
              <p:cNvPr id="57" name="AutoShape 27"/>
              <p:cNvSpPr>
                <a:spLocks noChangeArrowheads="1"/>
              </p:cNvSpPr>
              <p:nvPr/>
            </p:nvSpPr>
            <p:spPr bwMode="auto">
              <a:xfrm flipV="1">
                <a:off x="2621" y="1344"/>
                <a:ext cx="318" cy="635"/>
              </a:xfrm>
              <a:custGeom>
                <a:avLst/>
                <a:gdLst>
                  <a:gd name="T0" fmla="*/ 284 w 21600"/>
                  <a:gd name="T1" fmla="*/ 318 h 21600"/>
                  <a:gd name="T2" fmla="*/ 159 w 21600"/>
                  <a:gd name="T3" fmla="*/ 635 h 21600"/>
                  <a:gd name="T4" fmla="*/ 34 w 21600"/>
                  <a:gd name="T5" fmla="*/ 318 h 21600"/>
                  <a:gd name="T6" fmla="*/ 159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143 w 21600"/>
                  <a:gd name="T13" fmla="*/ 4150 h 21600"/>
                  <a:gd name="T14" fmla="*/ 17457 w 21600"/>
                  <a:gd name="T15" fmla="*/ 1745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686" y="21600"/>
                    </a:lnTo>
                    <a:lnTo>
                      <a:pt x="16914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" name="AutoShape 28"/>
              <p:cNvSpPr>
                <a:spLocks noChangeArrowheads="1"/>
              </p:cNvSpPr>
              <p:nvPr/>
            </p:nvSpPr>
            <p:spPr bwMode="auto">
              <a:xfrm>
                <a:off x="2612" y="1933"/>
                <a:ext cx="336" cy="182"/>
              </a:xfrm>
              <a:prstGeom prst="roundRect">
                <a:avLst>
                  <a:gd name="adj" fmla="val 16667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9" name="Oval 29"/>
              <p:cNvSpPr>
                <a:spLocks noChangeArrowheads="1"/>
              </p:cNvSpPr>
              <p:nvPr/>
            </p:nvSpPr>
            <p:spPr bwMode="auto">
              <a:xfrm>
                <a:off x="2689" y="1260"/>
                <a:ext cx="182" cy="18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0" name="Oval 30"/>
              <p:cNvSpPr>
                <a:spLocks noChangeArrowheads="1"/>
              </p:cNvSpPr>
              <p:nvPr/>
            </p:nvSpPr>
            <p:spPr bwMode="auto">
              <a:xfrm>
                <a:off x="2880" y="1998"/>
                <a:ext cx="44" cy="84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9" name="Group 18"/>
            <p:cNvGrpSpPr>
              <a:grpSpLocks/>
            </p:cNvGrpSpPr>
            <p:nvPr/>
          </p:nvGrpSpPr>
          <p:grpSpPr bwMode="auto">
            <a:xfrm rot="2700000">
              <a:off x="1291431" y="3713957"/>
              <a:ext cx="608013" cy="1657350"/>
              <a:chOff x="2465" y="1260"/>
              <a:chExt cx="483" cy="1318"/>
            </a:xfrm>
          </p:grpSpPr>
          <p:grpSp>
            <p:nvGrpSpPr>
              <p:cNvPr id="44" name="Group 19"/>
              <p:cNvGrpSpPr>
                <a:grpSpLocks/>
              </p:cNvGrpSpPr>
              <p:nvPr/>
            </p:nvGrpSpPr>
            <p:grpSpPr bwMode="auto">
              <a:xfrm>
                <a:off x="2465" y="2038"/>
                <a:ext cx="464" cy="540"/>
                <a:chOff x="3559" y="1570"/>
                <a:chExt cx="740" cy="862"/>
              </a:xfrm>
            </p:grpSpPr>
            <p:sp>
              <p:nvSpPr>
                <p:cNvPr id="49" name="AutoShape 20"/>
                <p:cNvSpPr>
                  <a:spLocks noChangeArrowheads="1"/>
                </p:cNvSpPr>
                <p:nvPr/>
              </p:nvSpPr>
              <p:spPr bwMode="auto">
                <a:xfrm rot="-1800000">
                  <a:off x="3559" y="1757"/>
                  <a:ext cx="440" cy="14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50" name="AutoShape 21"/>
                <p:cNvSpPr>
                  <a:spLocks noChangeArrowheads="1"/>
                </p:cNvSpPr>
                <p:nvPr/>
              </p:nvSpPr>
              <p:spPr bwMode="auto">
                <a:xfrm>
                  <a:off x="3800" y="1570"/>
                  <a:ext cx="499" cy="5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51" name="Group 22"/>
                <p:cNvGrpSpPr>
                  <a:grpSpLocks/>
                </p:cNvGrpSpPr>
                <p:nvPr/>
              </p:nvGrpSpPr>
              <p:grpSpPr bwMode="auto">
                <a:xfrm>
                  <a:off x="3816" y="1766"/>
                  <a:ext cx="480" cy="666"/>
                  <a:chOff x="3846" y="1778"/>
                  <a:chExt cx="586" cy="720"/>
                </a:xfrm>
              </p:grpSpPr>
              <p:sp>
                <p:nvSpPr>
                  <p:cNvPr id="52" name="AutoShape 23"/>
                  <p:cNvSpPr>
                    <a:spLocks noChangeArrowheads="1"/>
                  </p:cNvSpPr>
                  <p:nvPr/>
                </p:nvSpPr>
                <p:spPr bwMode="auto">
                  <a:xfrm>
                    <a:off x="3846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53" name="AutoShape 24"/>
                  <p:cNvSpPr>
                    <a:spLocks noChangeArrowheads="1"/>
                  </p:cNvSpPr>
                  <p:nvPr/>
                </p:nvSpPr>
                <p:spPr bwMode="auto">
                  <a:xfrm>
                    <a:off x="4007" y="190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54" name="AutoShape 25"/>
                  <p:cNvSpPr>
                    <a:spLocks noChangeArrowheads="1"/>
                  </p:cNvSpPr>
                  <p:nvPr/>
                </p:nvSpPr>
                <p:spPr bwMode="auto">
                  <a:xfrm>
                    <a:off x="4169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55" name="AutoShape 26"/>
                  <p:cNvSpPr>
                    <a:spLocks noChangeArrowheads="1"/>
                  </p:cNvSpPr>
                  <p:nvPr/>
                </p:nvSpPr>
                <p:spPr bwMode="auto">
                  <a:xfrm>
                    <a:off x="4331" y="1778"/>
                    <a:ext cx="101" cy="5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</p:grpSp>
          <p:sp>
            <p:nvSpPr>
              <p:cNvPr id="45" name="AutoShape 27"/>
              <p:cNvSpPr>
                <a:spLocks noChangeArrowheads="1"/>
              </p:cNvSpPr>
              <p:nvPr/>
            </p:nvSpPr>
            <p:spPr bwMode="auto">
              <a:xfrm flipV="1">
                <a:off x="2621" y="1344"/>
                <a:ext cx="318" cy="635"/>
              </a:xfrm>
              <a:custGeom>
                <a:avLst/>
                <a:gdLst>
                  <a:gd name="T0" fmla="*/ 284 w 21600"/>
                  <a:gd name="T1" fmla="*/ 318 h 21600"/>
                  <a:gd name="T2" fmla="*/ 159 w 21600"/>
                  <a:gd name="T3" fmla="*/ 635 h 21600"/>
                  <a:gd name="T4" fmla="*/ 34 w 21600"/>
                  <a:gd name="T5" fmla="*/ 318 h 21600"/>
                  <a:gd name="T6" fmla="*/ 159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143 w 21600"/>
                  <a:gd name="T13" fmla="*/ 4150 h 21600"/>
                  <a:gd name="T14" fmla="*/ 17457 w 21600"/>
                  <a:gd name="T15" fmla="*/ 1745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686" y="21600"/>
                    </a:lnTo>
                    <a:lnTo>
                      <a:pt x="16914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" name="AutoShape 28"/>
              <p:cNvSpPr>
                <a:spLocks noChangeArrowheads="1"/>
              </p:cNvSpPr>
              <p:nvPr/>
            </p:nvSpPr>
            <p:spPr bwMode="auto">
              <a:xfrm>
                <a:off x="2612" y="1933"/>
                <a:ext cx="336" cy="182"/>
              </a:xfrm>
              <a:prstGeom prst="roundRect">
                <a:avLst>
                  <a:gd name="adj" fmla="val 16667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7" name="Oval 29"/>
              <p:cNvSpPr>
                <a:spLocks noChangeArrowheads="1"/>
              </p:cNvSpPr>
              <p:nvPr/>
            </p:nvSpPr>
            <p:spPr bwMode="auto">
              <a:xfrm>
                <a:off x="2689" y="1260"/>
                <a:ext cx="182" cy="18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8" name="Oval 30"/>
              <p:cNvSpPr>
                <a:spLocks noChangeArrowheads="1"/>
              </p:cNvSpPr>
              <p:nvPr/>
            </p:nvSpPr>
            <p:spPr bwMode="auto">
              <a:xfrm>
                <a:off x="2880" y="1998"/>
                <a:ext cx="44" cy="84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10" name="Rectangle 33"/>
            <p:cNvSpPr>
              <a:spLocks noChangeArrowheads="1"/>
            </p:cNvSpPr>
            <p:nvPr/>
          </p:nvSpPr>
          <p:spPr bwMode="auto">
            <a:xfrm>
              <a:off x="2127250" y="5418138"/>
              <a:ext cx="431800" cy="50482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" name="Rectangle 34"/>
            <p:cNvSpPr>
              <a:spLocks noChangeArrowheads="1"/>
            </p:cNvSpPr>
            <p:nvPr/>
          </p:nvSpPr>
          <p:spPr bwMode="auto">
            <a:xfrm>
              <a:off x="2703513" y="5418138"/>
              <a:ext cx="431800" cy="50482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2" name="AutoShape 35"/>
            <p:cNvSpPr>
              <a:spLocks noChangeArrowheads="1"/>
            </p:cNvSpPr>
            <p:nvPr/>
          </p:nvSpPr>
          <p:spPr bwMode="auto">
            <a:xfrm rot="-5400000">
              <a:off x="2235201" y="4518025"/>
              <a:ext cx="792162" cy="1728787"/>
            </a:xfrm>
            <a:prstGeom prst="moon">
              <a:avLst>
                <a:gd name="adj" fmla="val 8750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3" name="AutoShape 36"/>
            <p:cNvSpPr>
              <a:spLocks noChangeArrowheads="1"/>
            </p:cNvSpPr>
            <p:nvPr/>
          </p:nvSpPr>
          <p:spPr bwMode="auto">
            <a:xfrm rot="5400000">
              <a:off x="1982788" y="3546475"/>
              <a:ext cx="1296988" cy="1728787"/>
            </a:xfrm>
            <a:prstGeom prst="moon">
              <a:avLst>
                <a:gd name="adj" fmla="val 8750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4" name="Oval 38"/>
            <p:cNvSpPr>
              <a:spLocks noChangeArrowheads="1"/>
            </p:cNvSpPr>
            <p:nvPr/>
          </p:nvSpPr>
          <p:spPr bwMode="auto">
            <a:xfrm>
              <a:off x="1766888" y="4860925"/>
              <a:ext cx="1728787" cy="32067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5" name="AutoShape 39"/>
            <p:cNvSpPr>
              <a:spLocks noChangeArrowheads="1"/>
            </p:cNvSpPr>
            <p:nvPr/>
          </p:nvSpPr>
          <p:spPr bwMode="auto">
            <a:xfrm>
              <a:off x="2416175" y="4841875"/>
              <a:ext cx="431800" cy="360363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6" name="AutoShape 40"/>
            <p:cNvSpPr>
              <a:spLocks noChangeArrowheads="1"/>
            </p:cNvSpPr>
            <p:nvPr/>
          </p:nvSpPr>
          <p:spPr bwMode="auto">
            <a:xfrm>
              <a:off x="2479675" y="4897438"/>
              <a:ext cx="301625" cy="247650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7" name="Rectangle 41"/>
            <p:cNvSpPr>
              <a:spLocks noChangeArrowheads="1"/>
            </p:cNvSpPr>
            <p:nvPr/>
          </p:nvSpPr>
          <p:spPr bwMode="auto">
            <a:xfrm>
              <a:off x="2127250" y="5922963"/>
              <a:ext cx="431800" cy="43180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8" name="Rectangle 42"/>
            <p:cNvSpPr>
              <a:spLocks noChangeArrowheads="1"/>
            </p:cNvSpPr>
            <p:nvPr/>
          </p:nvSpPr>
          <p:spPr bwMode="auto">
            <a:xfrm>
              <a:off x="2703513" y="5922963"/>
              <a:ext cx="431800" cy="43180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9" name="AutoShape 43"/>
            <p:cNvSpPr>
              <a:spLocks noChangeArrowheads="1"/>
            </p:cNvSpPr>
            <p:nvPr/>
          </p:nvSpPr>
          <p:spPr bwMode="auto">
            <a:xfrm>
              <a:off x="1766888" y="6065838"/>
              <a:ext cx="792162" cy="288925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" name="AutoShape 44"/>
            <p:cNvSpPr>
              <a:spLocks noChangeArrowheads="1"/>
            </p:cNvSpPr>
            <p:nvPr/>
          </p:nvSpPr>
          <p:spPr bwMode="auto">
            <a:xfrm>
              <a:off x="2703513" y="6065838"/>
              <a:ext cx="792162" cy="288925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" name="Oval 67"/>
            <p:cNvSpPr>
              <a:spLocks noChangeArrowheads="1"/>
            </p:cNvSpPr>
            <p:nvPr/>
          </p:nvSpPr>
          <p:spPr bwMode="auto">
            <a:xfrm>
              <a:off x="2566988" y="4453980"/>
              <a:ext cx="134937" cy="134937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2" name="Oval 68"/>
            <p:cNvSpPr>
              <a:spLocks noChangeArrowheads="1"/>
            </p:cNvSpPr>
            <p:nvPr/>
          </p:nvSpPr>
          <p:spPr bwMode="auto">
            <a:xfrm>
              <a:off x="2566988" y="4636928"/>
              <a:ext cx="134937" cy="134938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23" name="Group 71"/>
            <p:cNvGrpSpPr>
              <a:grpSpLocks/>
            </p:cNvGrpSpPr>
            <p:nvPr/>
          </p:nvGrpSpPr>
          <p:grpSpPr bwMode="auto">
            <a:xfrm rot="-1800000">
              <a:off x="3332163" y="4733925"/>
              <a:ext cx="134937" cy="809625"/>
              <a:chOff x="2383" y="3464"/>
              <a:chExt cx="85" cy="510"/>
            </a:xfrm>
          </p:grpSpPr>
          <p:sp>
            <p:nvSpPr>
              <p:cNvPr id="42" name="AutoShape 69"/>
              <p:cNvSpPr>
                <a:spLocks noChangeArrowheads="1"/>
              </p:cNvSpPr>
              <p:nvPr/>
            </p:nvSpPr>
            <p:spPr bwMode="auto">
              <a:xfrm>
                <a:off x="2397" y="3464"/>
                <a:ext cx="57" cy="510"/>
              </a:xfrm>
              <a:prstGeom prst="roundRect">
                <a:avLst>
                  <a:gd name="adj" fmla="val 50000"/>
                </a:avLst>
              </a:prstGeom>
              <a:solidFill>
                <a:srgbClr val="99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3" name="Rectangle 70"/>
              <p:cNvSpPr>
                <a:spLocks noChangeArrowheads="1"/>
              </p:cNvSpPr>
              <p:nvPr/>
            </p:nvSpPr>
            <p:spPr bwMode="auto">
              <a:xfrm>
                <a:off x="2383" y="3606"/>
                <a:ext cx="85" cy="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24" name="角丸四角形 23"/>
            <p:cNvSpPr/>
            <p:nvPr/>
          </p:nvSpPr>
          <p:spPr bwMode="auto">
            <a:xfrm rot="19814488">
              <a:off x="3182657" y="3838464"/>
              <a:ext cx="93465" cy="917936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25" name="二等辺三角形 24"/>
            <p:cNvSpPr/>
            <p:nvPr/>
          </p:nvSpPr>
          <p:spPr bwMode="auto">
            <a:xfrm flipV="1">
              <a:off x="2356695" y="3813551"/>
              <a:ext cx="549223" cy="565543"/>
            </a:xfrm>
            <a:prstGeom prst="triangl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26" name="二等辺三角形 25"/>
            <p:cNvSpPr/>
            <p:nvPr/>
          </p:nvSpPr>
          <p:spPr bwMode="auto">
            <a:xfrm flipV="1">
              <a:off x="2497559" y="3961200"/>
              <a:ext cx="265855" cy="183129"/>
            </a:xfrm>
            <a:prstGeom prst="triangle">
              <a:avLst/>
            </a:prstGeom>
            <a:solidFill>
              <a:srgbClr val="C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27" name="ひし形 26"/>
            <p:cNvSpPr/>
            <p:nvPr/>
          </p:nvSpPr>
          <p:spPr bwMode="auto">
            <a:xfrm>
              <a:off x="2537617" y="4052764"/>
              <a:ext cx="185737" cy="326330"/>
            </a:xfrm>
            <a:prstGeom prst="diamond">
              <a:avLst/>
            </a:prstGeom>
            <a:solidFill>
              <a:srgbClr val="C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" name="Oval 53"/>
            <p:cNvSpPr>
              <a:spLocks noChangeArrowheads="1"/>
            </p:cNvSpPr>
            <p:nvPr/>
          </p:nvSpPr>
          <p:spPr bwMode="auto">
            <a:xfrm>
              <a:off x="2121085" y="2609850"/>
              <a:ext cx="1021981" cy="1298575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9" name="Oval 57"/>
            <p:cNvSpPr>
              <a:spLocks noChangeArrowheads="1"/>
            </p:cNvSpPr>
            <p:nvPr/>
          </p:nvSpPr>
          <p:spPr bwMode="auto">
            <a:xfrm>
              <a:off x="2503976" y="3330575"/>
              <a:ext cx="254791" cy="360363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0" name="Oval 58"/>
            <p:cNvSpPr>
              <a:spLocks noChangeArrowheads="1"/>
            </p:cNvSpPr>
            <p:nvPr/>
          </p:nvSpPr>
          <p:spPr bwMode="auto">
            <a:xfrm>
              <a:off x="2184431" y="3114675"/>
              <a:ext cx="382891" cy="2873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1" name="Oval 59"/>
            <p:cNvSpPr>
              <a:spLocks noChangeArrowheads="1"/>
            </p:cNvSpPr>
            <p:nvPr/>
          </p:nvSpPr>
          <p:spPr bwMode="auto">
            <a:xfrm>
              <a:off x="2695422" y="3114675"/>
              <a:ext cx="382891" cy="2873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2" name="Oval 60"/>
            <p:cNvSpPr>
              <a:spLocks noChangeArrowheads="1"/>
            </p:cNvSpPr>
            <p:nvPr/>
          </p:nvSpPr>
          <p:spPr bwMode="auto">
            <a:xfrm>
              <a:off x="2822114" y="3186113"/>
              <a:ext cx="128099" cy="14446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3" name="Oval 61"/>
            <p:cNvSpPr>
              <a:spLocks noChangeArrowheads="1"/>
            </p:cNvSpPr>
            <p:nvPr/>
          </p:nvSpPr>
          <p:spPr bwMode="auto">
            <a:xfrm>
              <a:off x="2312531" y="3186113"/>
              <a:ext cx="128099" cy="14446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4" name="AutoShape 62"/>
            <p:cNvSpPr>
              <a:spLocks noChangeArrowheads="1"/>
            </p:cNvSpPr>
            <p:nvPr/>
          </p:nvSpPr>
          <p:spPr bwMode="auto">
            <a:xfrm rot="10800000">
              <a:off x="2440630" y="3517900"/>
              <a:ext cx="382891" cy="288925"/>
            </a:xfrm>
            <a:custGeom>
              <a:avLst/>
              <a:gdLst>
                <a:gd name="T0" fmla="*/ 215900 w 21600"/>
                <a:gd name="T1" fmla="*/ 0 h 21600"/>
                <a:gd name="T2" fmla="*/ 64950 w 21600"/>
                <a:gd name="T3" fmla="*/ 57691 h 21600"/>
                <a:gd name="T4" fmla="*/ 215900 w 21600"/>
                <a:gd name="T5" fmla="*/ 22632 h 21600"/>
                <a:gd name="T6" fmla="*/ 366850 w 21600"/>
                <a:gd name="T7" fmla="*/ 57691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1247 w 21600"/>
                <a:gd name="T13" fmla="*/ 0 h 21600"/>
                <a:gd name="T14" fmla="*/ 20353 w 21600"/>
                <a:gd name="T15" fmla="*/ 655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3891" y="4865"/>
                  </a:moveTo>
                  <a:cubicBezTo>
                    <a:pt x="5621" y="2850"/>
                    <a:pt x="8144" y="1691"/>
                    <a:pt x="10800" y="1692"/>
                  </a:cubicBezTo>
                  <a:cubicBezTo>
                    <a:pt x="13455" y="1692"/>
                    <a:pt x="15978" y="2850"/>
                    <a:pt x="17708" y="4865"/>
                  </a:cubicBezTo>
                  <a:lnTo>
                    <a:pt x="18992" y="3762"/>
                  </a:lnTo>
                  <a:cubicBezTo>
                    <a:pt x="16940" y="1374"/>
                    <a:pt x="13948" y="-1"/>
                    <a:pt x="10799" y="0"/>
                  </a:cubicBezTo>
                  <a:cubicBezTo>
                    <a:pt x="7651" y="0"/>
                    <a:pt x="4659" y="1374"/>
                    <a:pt x="2607" y="3762"/>
                  </a:cubicBezTo>
                  <a:lnTo>
                    <a:pt x="3891" y="48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" name="AutoShape 63"/>
            <p:cNvSpPr>
              <a:spLocks noChangeArrowheads="1"/>
            </p:cNvSpPr>
            <p:nvPr/>
          </p:nvSpPr>
          <p:spPr bwMode="auto">
            <a:xfrm rot="4500000">
              <a:off x="2829658" y="2934402"/>
              <a:ext cx="90487" cy="358960"/>
            </a:xfrm>
            <a:custGeom>
              <a:avLst/>
              <a:gdLst>
                <a:gd name="T0" fmla="*/ 79176 w 21600"/>
                <a:gd name="T1" fmla="*/ 202406 h 21600"/>
                <a:gd name="T2" fmla="*/ 45244 w 21600"/>
                <a:gd name="T3" fmla="*/ 404812 h 21600"/>
                <a:gd name="T4" fmla="*/ 11311 w 21600"/>
                <a:gd name="T5" fmla="*/ 202406 h 21600"/>
                <a:gd name="T6" fmla="*/ 4524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00 h 21600"/>
                <a:gd name="T14" fmla="*/ 17100 w 21600"/>
                <a:gd name="T15" fmla="*/ 171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" name="AutoShape 64"/>
            <p:cNvSpPr>
              <a:spLocks noChangeArrowheads="1"/>
            </p:cNvSpPr>
            <p:nvPr/>
          </p:nvSpPr>
          <p:spPr bwMode="auto">
            <a:xfrm rot="17100000" flipH="1">
              <a:off x="2349637" y="2934401"/>
              <a:ext cx="90487" cy="358961"/>
            </a:xfrm>
            <a:custGeom>
              <a:avLst/>
              <a:gdLst>
                <a:gd name="T0" fmla="*/ 79176 w 21600"/>
                <a:gd name="T1" fmla="*/ 202407 h 21600"/>
                <a:gd name="T2" fmla="*/ 45244 w 21600"/>
                <a:gd name="T3" fmla="*/ 404813 h 21600"/>
                <a:gd name="T4" fmla="*/ 11311 w 21600"/>
                <a:gd name="T5" fmla="*/ 202407 h 21600"/>
                <a:gd name="T6" fmla="*/ 4524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00 h 21600"/>
                <a:gd name="T14" fmla="*/ 17100 w 21600"/>
                <a:gd name="T15" fmla="*/ 171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" name="円/楕円 36"/>
            <p:cNvSpPr/>
            <p:nvPr/>
          </p:nvSpPr>
          <p:spPr bwMode="auto">
            <a:xfrm>
              <a:off x="1999614" y="2572123"/>
              <a:ext cx="1261746" cy="496837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" name="円/楕円 37"/>
            <p:cNvSpPr/>
            <p:nvPr/>
          </p:nvSpPr>
          <p:spPr bwMode="auto">
            <a:xfrm>
              <a:off x="1909762" y="2429326"/>
              <a:ext cx="1441450" cy="49505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" name="円/楕円 49"/>
            <p:cNvSpPr/>
            <p:nvPr/>
          </p:nvSpPr>
          <p:spPr bwMode="auto">
            <a:xfrm>
              <a:off x="1993518" y="2655084"/>
              <a:ext cx="1273938" cy="295757"/>
            </a:xfrm>
            <a:custGeom>
              <a:avLst/>
              <a:gdLst>
                <a:gd name="connsiteX0" fmla="*/ 0 w 1273938"/>
                <a:gd name="connsiteY0" fmla="*/ 278363 h 556725"/>
                <a:gd name="connsiteX1" fmla="*/ 636969 w 1273938"/>
                <a:gd name="connsiteY1" fmla="*/ 0 h 556725"/>
                <a:gd name="connsiteX2" fmla="*/ 1273938 w 1273938"/>
                <a:gd name="connsiteY2" fmla="*/ 278363 h 556725"/>
                <a:gd name="connsiteX3" fmla="*/ 636969 w 1273938"/>
                <a:gd name="connsiteY3" fmla="*/ 556726 h 556725"/>
                <a:gd name="connsiteX4" fmla="*/ 0 w 1273938"/>
                <a:gd name="connsiteY4" fmla="*/ 278363 h 556725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3938" h="556726">
                  <a:moveTo>
                    <a:pt x="0" y="278363"/>
                  </a:moveTo>
                  <a:cubicBezTo>
                    <a:pt x="0" y="197779"/>
                    <a:pt x="285181" y="0"/>
                    <a:pt x="636969" y="0"/>
                  </a:cubicBezTo>
                  <a:cubicBezTo>
                    <a:pt x="988757" y="0"/>
                    <a:pt x="1273938" y="185587"/>
                    <a:pt x="1273938" y="278363"/>
                  </a:cubicBezTo>
                  <a:cubicBezTo>
                    <a:pt x="1273938" y="371139"/>
                    <a:pt x="988757" y="556726"/>
                    <a:pt x="636969" y="556726"/>
                  </a:cubicBezTo>
                  <a:cubicBezTo>
                    <a:pt x="285181" y="556726"/>
                    <a:pt x="0" y="358947"/>
                    <a:pt x="0" y="278363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0" name="円/楕円 49"/>
            <p:cNvSpPr/>
            <p:nvPr/>
          </p:nvSpPr>
          <p:spPr bwMode="auto">
            <a:xfrm>
              <a:off x="1991611" y="2794594"/>
              <a:ext cx="1283466" cy="156245"/>
            </a:xfrm>
            <a:custGeom>
              <a:avLst/>
              <a:gdLst>
                <a:gd name="connsiteX0" fmla="*/ 0 w 1273938"/>
                <a:gd name="connsiteY0" fmla="*/ 278363 h 556725"/>
                <a:gd name="connsiteX1" fmla="*/ 636969 w 1273938"/>
                <a:gd name="connsiteY1" fmla="*/ 0 h 556725"/>
                <a:gd name="connsiteX2" fmla="*/ 1273938 w 1273938"/>
                <a:gd name="connsiteY2" fmla="*/ 278363 h 556725"/>
                <a:gd name="connsiteX3" fmla="*/ 636969 w 1273938"/>
                <a:gd name="connsiteY3" fmla="*/ 556726 h 556725"/>
                <a:gd name="connsiteX4" fmla="*/ 0 w 1273938"/>
                <a:gd name="connsiteY4" fmla="*/ 278363 h 556725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83463"/>
                <a:gd name="connsiteY0" fmla="*/ 39527 h 583249"/>
                <a:gd name="connsiteX1" fmla="*/ 646494 w 1283463"/>
                <a:gd name="connsiteY1" fmla="*/ 26523 h 583249"/>
                <a:gd name="connsiteX2" fmla="*/ 1283463 w 1283463"/>
                <a:gd name="connsiteY2" fmla="*/ 304886 h 583249"/>
                <a:gd name="connsiteX3" fmla="*/ 646494 w 1283463"/>
                <a:gd name="connsiteY3" fmla="*/ 583249 h 583249"/>
                <a:gd name="connsiteX4" fmla="*/ 0 w 1283463"/>
                <a:gd name="connsiteY4" fmla="*/ 39527 h 583249"/>
                <a:gd name="connsiteX0" fmla="*/ 0 w 1291083"/>
                <a:gd name="connsiteY0" fmla="*/ 66215 h 609937"/>
                <a:gd name="connsiteX1" fmla="*/ 646494 w 1291083"/>
                <a:gd name="connsiteY1" fmla="*/ 53211 h 609937"/>
                <a:gd name="connsiteX2" fmla="*/ 1291083 w 1291083"/>
                <a:gd name="connsiteY2" fmla="*/ 37527 h 609937"/>
                <a:gd name="connsiteX3" fmla="*/ 646494 w 1291083"/>
                <a:gd name="connsiteY3" fmla="*/ 609937 h 609937"/>
                <a:gd name="connsiteX4" fmla="*/ 0 w 1291083"/>
                <a:gd name="connsiteY4" fmla="*/ 66215 h 609937"/>
                <a:gd name="connsiteX0" fmla="*/ 1 w 1291085"/>
                <a:gd name="connsiteY0" fmla="*/ 37531 h 581253"/>
                <a:gd name="connsiteX1" fmla="*/ 650305 w 1291085"/>
                <a:gd name="connsiteY1" fmla="*/ 218168 h 581253"/>
                <a:gd name="connsiteX2" fmla="*/ 1291084 w 1291085"/>
                <a:gd name="connsiteY2" fmla="*/ 8843 h 581253"/>
                <a:gd name="connsiteX3" fmla="*/ 646495 w 1291085"/>
                <a:gd name="connsiteY3" fmla="*/ 581253 h 581253"/>
                <a:gd name="connsiteX4" fmla="*/ 1 w 1291085"/>
                <a:gd name="connsiteY4" fmla="*/ 37531 h 581253"/>
                <a:gd name="connsiteX0" fmla="*/ 2 w 1283466"/>
                <a:gd name="connsiteY0" fmla="*/ 8644 h 588225"/>
                <a:gd name="connsiteX1" fmla="*/ 642686 w 1283466"/>
                <a:gd name="connsiteY1" fmla="*/ 225140 h 588225"/>
                <a:gd name="connsiteX2" fmla="*/ 1283465 w 1283466"/>
                <a:gd name="connsiteY2" fmla="*/ 15815 h 588225"/>
                <a:gd name="connsiteX3" fmla="*/ 638876 w 1283466"/>
                <a:gd name="connsiteY3" fmla="*/ 588225 h 588225"/>
                <a:gd name="connsiteX4" fmla="*/ 2 w 1283466"/>
                <a:gd name="connsiteY4" fmla="*/ 8644 h 588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3466" h="588225">
                  <a:moveTo>
                    <a:pt x="2" y="8644"/>
                  </a:moveTo>
                  <a:cubicBezTo>
                    <a:pt x="637" y="-51870"/>
                    <a:pt x="290898" y="225140"/>
                    <a:pt x="642686" y="225140"/>
                  </a:cubicBezTo>
                  <a:cubicBezTo>
                    <a:pt x="994474" y="225140"/>
                    <a:pt x="1284100" y="-44699"/>
                    <a:pt x="1283465" y="15815"/>
                  </a:cubicBezTo>
                  <a:cubicBezTo>
                    <a:pt x="1282830" y="76329"/>
                    <a:pt x="990664" y="588225"/>
                    <a:pt x="638876" y="588225"/>
                  </a:cubicBezTo>
                  <a:cubicBezTo>
                    <a:pt x="287088" y="588225"/>
                    <a:pt x="-633" y="69158"/>
                    <a:pt x="2" y="864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41" name="円/楕円 40"/>
            <p:cNvSpPr/>
            <p:nvPr/>
          </p:nvSpPr>
          <p:spPr bwMode="auto">
            <a:xfrm>
              <a:off x="2487613" y="2572123"/>
              <a:ext cx="293496" cy="293496"/>
            </a:xfrm>
            <a:prstGeom prst="ellipse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</p:grpSp>
      <p:grpSp>
        <p:nvGrpSpPr>
          <p:cNvPr id="68" name="グループ化 67"/>
          <p:cNvGrpSpPr/>
          <p:nvPr/>
        </p:nvGrpSpPr>
        <p:grpSpPr>
          <a:xfrm>
            <a:off x="2601948" y="863715"/>
            <a:ext cx="1191208" cy="1592930"/>
            <a:chOff x="3266755" y="1182174"/>
            <a:chExt cx="2935479" cy="3925437"/>
          </a:xfrm>
        </p:grpSpPr>
        <p:sp>
          <p:nvSpPr>
            <p:cNvPr id="69" name="Oval 37"/>
            <p:cNvSpPr>
              <a:spLocks noChangeArrowheads="1"/>
            </p:cNvSpPr>
            <p:nvPr/>
          </p:nvSpPr>
          <p:spPr bwMode="auto">
            <a:xfrm>
              <a:off x="3816657" y="1236744"/>
              <a:ext cx="1258568" cy="138706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0" name="Oval 31"/>
            <p:cNvSpPr>
              <a:spLocks noChangeArrowheads="1"/>
            </p:cNvSpPr>
            <p:nvPr/>
          </p:nvSpPr>
          <p:spPr bwMode="auto">
            <a:xfrm>
              <a:off x="4752024" y="1867523"/>
              <a:ext cx="382891" cy="431800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1" name="Oval 32"/>
            <p:cNvSpPr>
              <a:spLocks noChangeArrowheads="1"/>
            </p:cNvSpPr>
            <p:nvPr/>
          </p:nvSpPr>
          <p:spPr bwMode="auto">
            <a:xfrm>
              <a:off x="3768209" y="1867523"/>
              <a:ext cx="382891" cy="431800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2" name="Oval 31"/>
            <p:cNvSpPr>
              <a:spLocks noChangeArrowheads="1"/>
            </p:cNvSpPr>
            <p:nvPr/>
          </p:nvSpPr>
          <p:spPr bwMode="auto">
            <a:xfrm>
              <a:off x="4819079" y="1947152"/>
              <a:ext cx="248780" cy="272542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3" name="Oval 32"/>
            <p:cNvSpPr>
              <a:spLocks noChangeArrowheads="1"/>
            </p:cNvSpPr>
            <p:nvPr/>
          </p:nvSpPr>
          <p:spPr bwMode="auto">
            <a:xfrm>
              <a:off x="3835264" y="1947152"/>
              <a:ext cx="248780" cy="272542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74" name="Group 18"/>
            <p:cNvGrpSpPr>
              <a:grpSpLocks/>
            </p:cNvGrpSpPr>
            <p:nvPr/>
          </p:nvGrpSpPr>
          <p:grpSpPr bwMode="auto">
            <a:xfrm rot="13500000" flipH="1">
              <a:off x="5069552" y="1339174"/>
              <a:ext cx="608013" cy="1657350"/>
              <a:chOff x="2465" y="1260"/>
              <a:chExt cx="483" cy="1318"/>
            </a:xfrm>
          </p:grpSpPr>
          <p:grpSp>
            <p:nvGrpSpPr>
              <p:cNvPr id="122" name="Group 19"/>
              <p:cNvGrpSpPr>
                <a:grpSpLocks/>
              </p:cNvGrpSpPr>
              <p:nvPr/>
            </p:nvGrpSpPr>
            <p:grpSpPr bwMode="auto">
              <a:xfrm>
                <a:off x="2465" y="2038"/>
                <a:ext cx="464" cy="540"/>
                <a:chOff x="3559" y="1570"/>
                <a:chExt cx="740" cy="862"/>
              </a:xfrm>
            </p:grpSpPr>
            <p:sp>
              <p:nvSpPr>
                <p:cNvPr id="127" name="AutoShape 20"/>
                <p:cNvSpPr>
                  <a:spLocks noChangeArrowheads="1"/>
                </p:cNvSpPr>
                <p:nvPr/>
              </p:nvSpPr>
              <p:spPr bwMode="auto">
                <a:xfrm rot="-1800000">
                  <a:off x="3559" y="1757"/>
                  <a:ext cx="440" cy="14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28" name="AutoShape 21"/>
                <p:cNvSpPr>
                  <a:spLocks noChangeArrowheads="1"/>
                </p:cNvSpPr>
                <p:nvPr/>
              </p:nvSpPr>
              <p:spPr bwMode="auto">
                <a:xfrm>
                  <a:off x="3800" y="1570"/>
                  <a:ext cx="499" cy="5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29" name="Group 22"/>
                <p:cNvGrpSpPr>
                  <a:grpSpLocks/>
                </p:cNvGrpSpPr>
                <p:nvPr/>
              </p:nvGrpSpPr>
              <p:grpSpPr bwMode="auto">
                <a:xfrm>
                  <a:off x="3816" y="1766"/>
                  <a:ext cx="480" cy="666"/>
                  <a:chOff x="3846" y="1778"/>
                  <a:chExt cx="586" cy="720"/>
                </a:xfrm>
              </p:grpSpPr>
              <p:sp>
                <p:nvSpPr>
                  <p:cNvPr id="130" name="AutoShape 23"/>
                  <p:cNvSpPr>
                    <a:spLocks noChangeArrowheads="1"/>
                  </p:cNvSpPr>
                  <p:nvPr/>
                </p:nvSpPr>
                <p:spPr bwMode="auto">
                  <a:xfrm>
                    <a:off x="3846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31" name="AutoShape 24"/>
                  <p:cNvSpPr>
                    <a:spLocks noChangeArrowheads="1"/>
                  </p:cNvSpPr>
                  <p:nvPr/>
                </p:nvSpPr>
                <p:spPr bwMode="auto">
                  <a:xfrm>
                    <a:off x="4007" y="190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32" name="AutoShape 25"/>
                  <p:cNvSpPr>
                    <a:spLocks noChangeArrowheads="1"/>
                  </p:cNvSpPr>
                  <p:nvPr/>
                </p:nvSpPr>
                <p:spPr bwMode="auto">
                  <a:xfrm>
                    <a:off x="4169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33" name="AutoShape 26"/>
                  <p:cNvSpPr>
                    <a:spLocks noChangeArrowheads="1"/>
                  </p:cNvSpPr>
                  <p:nvPr/>
                </p:nvSpPr>
                <p:spPr bwMode="auto">
                  <a:xfrm>
                    <a:off x="4331" y="1778"/>
                    <a:ext cx="101" cy="5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</p:grpSp>
          <p:sp>
            <p:nvSpPr>
              <p:cNvPr id="123" name="AutoShape 27"/>
              <p:cNvSpPr>
                <a:spLocks noChangeArrowheads="1"/>
              </p:cNvSpPr>
              <p:nvPr/>
            </p:nvSpPr>
            <p:spPr bwMode="auto">
              <a:xfrm flipV="1">
                <a:off x="2621" y="1344"/>
                <a:ext cx="318" cy="635"/>
              </a:xfrm>
              <a:custGeom>
                <a:avLst/>
                <a:gdLst>
                  <a:gd name="T0" fmla="*/ 284 w 21600"/>
                  <a:gd name="T1" fmla="*/ 318 h 21600"/>
                  <a:gd name="T2" fmla="*/ 159 w 21600"/>
                  <a:gd name="T3" fmla="*/ 635 h 21600"/>
                  <a:gd name="T4" fmla="*/ 34 w 21600"/>
                  <a:gd name="T5" fmla="*/ 318 h 21600"/>
                  <a:gd name="T6" fmla="*/ 159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143 w 21600"/>
                  <a:gd name="T13" fmla="*/ 4150 h 21600"/>
                  <a:gd name="T14" fmla="*/ 17457 w 21600"/>
                  <a:gd name="T15" fmla="*/ 1745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686" y="21600"/>
                    </a:lnTo>
                    <a:lnTo>
                      <a:pt x="16914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4" name="AutoShape 28"/>
              <p:cNvSpPr>
                <a:spLocks noChangeArrowheads="1"/>
              </p:cNvSpPr>
              <p:nvPr/>
            </p:nvSpPr>
            <p:spPr bwMode="auto">
              <a:xfrm>
                <a:off x="2612" y="1933"/>
                <a:ext cx="336" cy="182"/>
              </a:xfrm>
              <a:prstGeom prst="roundRect">
                <a:avLst>
                  <a:gd name="adj" fmla="val 16667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25" name="Oval 29"/>
              <p:cNvSpPr>
                <a:spLocks noChangeArrowheads="1"/>
              </p:cNvSpPr>
              <p:nvPr/>
            </p:nvSpPr>
            <p:spPr bwMode="auto">
              <a:xfrm>
                <a:off x="2689" y="1260"/>
                <a:ext cx="182" cy="18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26" name="Oval 30"/>
              <p:cNvSpPr>
                <a:spLocks noChangeArrowheads="1"/>
              </p:cNvSpPr>
              <p:nvPr/>
            </p:nvSpPr>
            <p:spPr bwMode="auto">
              <a:xfrm>
                <a:off x="2880" y="1998"/>
                <a:ext cx="44" cy="84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75" name="Group 18"/>
            <p:cNvGrpSpPr>
              <a:grpSpLocks/>
            </p:cNvGrpSpPr>
            <p:nvPr/>
          </p:nvGrpSpPr>
          <p:grpSpPr bwMode="auto">
            <a:xfrm rot="8100000">
              <a:off x="3266755" y="1369733"/>
              <a:ext cx="608013" cy="1657350"/>
              <a:chOff x="2465" y="1260"/>
              <a:chExt cx="483" cy="1318"/>
            </a:xfrm>
          </p:grpSpPr>
          <p:grpSp>
            <p:nvGrpSpPr>
              <p:cNvPr id="110" name="Group 19"/>
              <p:cNvGrpSpPr>
                <a:grpSpLocks/>
              </p:cNvGrpSpPr>
              <p:nvPr/>
            </p:nvGrpSpPr>
            <p:grpSpPr bwMode="auto">
              <a:xfrm>
                <a:off x="2465" y="2038"/>
                <a:ext cx="464" cy="540"/>
                <a:chOff x="3559" y="1570"/>
                <a:chExt cx="740" cy="862"/>
              </a:xfrm>
            </p:grpSpPr>
            <p:sp>
              <p:nvSpPr>
                <p:cNvPr id="115" name="AutoShape 20"/>
                <p:cNvSpPr>
                  <a:spLocks noChangeArrowheads="1"/>
                </p:cNvSpPr>
                <p:nvPr/>
              </p:nvSpPr>
              <p:spPr bwMode="auto">
                <a:xfrm rot="-1800000">
                  <a:off x="3559" y="1757"/>
                  <a:ext cx="440" cy="14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16" name="AutoShape 21"/>
                <p:cNvSpPr>
                  <a:spLocks noChangeArrowheads="1"/>
                </p:cNvSpPr>
                <p:nvPr/>
              </p:nvSpPr>
              <p:spPr bwMode="auto">
                <a:xfrm>
                  <a:off x="3800" y="1570"/>
                  <a:ext cx="499" cy="5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17" name="Group 22"/>
                <p:cNvGrpSpPr>
                  <a:grpSpLocks/>
                </p:cNvGrpSpPr>
                <p:nvPr/>
              </p:nvGrpSpPr>
              <p:grpSpPr bwMode="auto">
                <a:xfrm>
                  <a:off x="3816" y="1766"/>
                  <a:ext cx="480" cy="666"/>
                  <a:chOff x="3846" y="1778"/>
                  <a:chExt cx="586" cy="720"/>
                </a:xfrm>
              </p:grpSpPr>
              <p:sp>
                <p:nvSpPr>
                  <p:cNvPr id="118" name="AutoShape 23"/>
                  <p:cNvSpPr>
                    <a:spLocks noChangeArrowheads="1"/>
                  </p:cNvSpPr>
                  <p:nvPr/>
                </p:nvSpPr>
                <p:spPr bwMode="auto">
                  <a:xfrm>
                    <a:off x="3846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19" name="AutoShape 24"/>
                  <p:cNvSpPr>
                    <a:spLocks noChangeArrowheads="1"/>
                  </p:cNvSpPr>
                  <p:nvPr/>
                </p:nvSpPr>
                <p:spPr bwMode="auto">
                  <a:xfrm>
                    <a:off x="4007" y="190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20" name="AutoShape 25"/>
                  <p:cNvSpPr>
                    <a:spLocks noChangeArrowheads="1"/>
                  </p:cNvSpPr>
                  <p:nvPr/>
                </p:nvSpPr>
                <p:spPr bwMode="auto">
                  <a:xfrm>
                    <a:off x="4169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21" name="AutoShape 26"/>
                  <p:cNvSpPr>
                    <a:spLocks noChangeArrowheads="1"/>
                  </p:cNvSpPr>
                  <p:nvPr/>
                </p:nvSpPr>
                <p:spPr bwMode="auto">
                  <a:xfrm>
                    <a:off x="4331" y="1778"/>
                    <a:ext cx="101" cy="5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</p:grpSp>
          <p:sp>
            <p:nvSpPr>
              <p:cNvPr id="111" name="AutoShape 27"/>
              <p:cNvSpPr>
                <a:spLocks noChangeArrowheads="1"/>
              </p:cNvSpPr>
              <p:nvPr/>
            </p:nvSpPr>
            <p:spPr bwMode="auto">
              <a:xfrm flipV="1">
                <a:off x="2621" y="1344"/>
                <a:ext cx="318" cy="635"/>
              </a:xfrm>
              <a:custGeom>
                <a:avLst/>
                <a:gdLst>
                  <a:gd name="T0" fmla="*/ 284 w 21600"/>
                  <a:gd name="T1" fmla="*/ 318 h 21600"/>
                  <a:gd name="T2" fmla="*/ 159 w 21600"/>
                  <a:gd name="T3" fmla="*/ 635 h 21600"/>
                  <a:gd name="T4" fmla="*/ 34 w 21600"/>
                  <a:gd name="T5" fmla="*/ 318 h 21600"/>
                  <a:gd name="T6" fmla="*/ 159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143 w 21600"/>
                  <a:gd name="T13" fmla="*/ 4150 h 21600"/>
                  <a:gd name="T14" fmla="*/ 17457 w 21600"/>
                  <a:gd name="T15" fmla="*/ 1745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686" y="21600"/>
                    </a:lnTo>
                    <a:lnTo>
                      <a:pt x="16914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2" name="AutoShape 28"/>
              <p:cNvSpPr>
                <a:spLocks noChangeArrowheads="1"/>
              </p:cNvSpPr>
              <p:nvPr/>
            </p:nvSpPr>
            <p:spPr bwMode="auto">
              <a:xfrm>
                <a:off x="2612" y="1933"/>
                <a:ext cx="336" cy="182"/>
              </a:xfrm>
              <a:prstGeom prst="roundRect">
                <a:avLst>
                  <a:gd name="adj" fmla="val 16667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13" name="Oval 29"/>
              <p:cNvSpPr>
                <a:spLocks noChangeArrowheads="1"/>
              </p:cNvSpPr>
              <p:nvPr/>
            </p:nvSpPr>
            <p:spPr bwMode="auto">
              <a:xfrm>
                <a:off x="2689" y="1260"/>
                <a:ext cx="182" cy="18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14" name="Oval 30"/>
              <p:cNvSpPr>
                <a:spLocks noChangeArrowheads="1"/>
              </p:cNvSpPr>
              <p:nvPr/>
            </p:nvSpPr>
            <p:spPr bwMode="auto">
              <a:xfrm>
                <a:off x="2880" y="1998"/>
                <a:ext cx="44" cy="84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76" name="Rectangle 33"/>
            <p:cNvSpPr>
              <a:spLocks noChangeArrowheads="1"/>
            </p:cNvSpPr>
            <p:nvPr/>
          </p:nvSpPr>
          <p:spPr bwMode="auto">
            <a:xfrm>
              <a:off x="3941115" y="4170986"/>
              <a:ext cx="431800" cy="50482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7" name="Rectangle 34"/>
            <p:cNvSpPr>
              <a:spLocks noChangeArrowheads="1"/>
            </p:cNvSpPr>
            <p:nvPr/>
          </p:nvSpPr>
          <p:spPr bwMode="auto">
            <a:xfrm>
              <a:off x="4517378" y="4170986"/>
              <a:ext cx="431800" cy="50482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8" name="AutoShape 35"/>
            <p:cNvSpPr>
              <a:spLocks noChangeArrowheads="1"/>
            </p:cNvSpPr>
            <p:nvPr/>
          </p:nvSpPr>
          <p:spPr bwMode="auto">
            <a:xfrm rot="16200000">
              <a:off x="4049066" y="3270873"/>
              <a:ext cx="792162" cy="1728787"/>
            </a:xfrm>
            <a:prstGeom prst="moon">
              <a:avLst>
                <a:gd name="adj" fmla="val 8750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9" name="AutoShape 36"/>
            <p:cNvSpPr>
              <a:spLocks noChangeArrowheads="1"/>
            </p:cNvSpPr>
            <p:nvPr/>
          </p:nvSpPr>
          <p:spPr bwMode="auto">
            <a:xfrm rot="5400000">
              <a:off x="3796653" y="2299323"/>
              <a:ext cx="1296988" cy="1728787"/>
            </a:xfrm>
            <a:prstGeom prst="moon">
              <a:avLst>
                <a:gd name="adj" fmla="val 8750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0" name="Oval 38"/>
            <p:cNvSpPr>
              <a:spLocks noChangeArrowheads="1"/>
            </p:cNvSpPr>
            <p:nvPr/>
          </p:nvSpPr>
          <p:spPr bwMode="auto">
            <a:xfrm>
              <a:off x="3580753" y="3613773"/>
              <a:ext cx="1728787" cy="32067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1" name="AutoShape 39"/>
            <p:cNvSpPr>
              <a:spLocks noChangeArrowheads="1"/>
            </p:cNvSpPr>
            <p:nvPr/>
          </p:nvSpPr>
          <p:spPr bwMode="auto">
            <a:xfrm>
              <a:off x="4230040" y="3594723"/>
              <a:ext cx="431800" cy="360363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2" name="AutoShape 40"/>
            <p:cNvSpPr>
              <a:spLocks noChangeArrowheads="1"/>
            </p:cNvSpPr>
            <p:nvPr/>
          </p:nvSpPr>
          <p:spPr bwMode="auto">
            <a:xfrm>
              <a:off x="4293540" y="3650286"/>
              <a:ext cx="301625" cy="247650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3" name="Rectangle 41"/>
            <p:cNvSpPr>
              <a:spLocks noChangeArrowheads="1"/>
            </p:cNvSpPr>
            <p:nvPr/>
          </p:nvSpPr>
          <p:spPr bwMode="auto">
            <a:xfrm>
              <a:off x="3941115" y="4675811"/>
              <a:ext cx="431800" cy="43180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4" name="Rectangle 42"/>
            <p:cNvSpPr>
              <a:spLocks noChangeArrowheads="1"/>
            </p:cNvSpPr>
            <p:nvPr/>
          </p:nvSpPr>
          <p:spPr bwMode="auto">
            <a:xfrm>
              <a:off x="4517378" y="4675811"/>
              <a:ext cx="431800" cy="43180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5" name="AutoShape 43"/>
            <p:cNvSpPr>
              <a:spLocks noChangeArrowheads="1"/>
            </p:cNvSpPr>
            <p:nvPr/>
          </p:nvSpPr>
          <p:spPr bwMode="auto">
            <a:xfrm>
              <a:off x="3580753" y="4818686"/>
              <a:ext cx="792162" cy="288925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6" name="AutoShape 44"/>
            <p:cNvSpPr>
              <a:spLocks noChangeArrowheads="1"/>
            </p:cNvSpPr>
            <p:nvPr/>
          </p:nvSpPr>
          <p:spPr bwMode="auto">
            <a:xfrm>
              <a:off x="4517378" y="4818686"/>
              <a:ext cx="792162" cy="288925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7" name="Oval 67"/>
            <p:cNvSpPr>
              <a:spLocks noChangeArrowheads="1"/>
            </p:cNvSpPr>
            <p:nvPr/>
          </p:nvSpPr>
          <p:spPr bwMode="auto">
            <a:xfrm>
              <a:off x="4380853" y="3206828"/>
              <a:ext cx="134937" cy="134937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8" name="Oval 68"/>
            <p:cNvSpPr>
              <a:spLocks noChangeArrowheads="1"/>
            </p:cNvSpPr>
            <p:nvPr/>
          </p:nvSpPr>
          <p:spPr bwMode="auto">
            <a:xfrm>
              <a:off x="4380853" y="3389776"/>
              <a:ext cx="134937" cy="134938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89" name="Group 71"/>
            <p:cNvGrpSpPr>
              <a:grpSpLocks/>
            </p:cNvGrpSpPr>
            <p:nvPr/>
          </p:nvGrpSpPr>
          <p:grpSpPr bwMode="auto">
            <a:xfrm rot="19800000">
              <a:off x="5146028" y="3486773"/>
              <a:ext cx="134937" cy="809625"/>
              <a:chOff x="2383" y="3464"/>
              <a:chExt cx="85" cy="510"/>
            </a:xfrm>
          </p:grpSpPr>
          <p:sp>
            <p:nvSpPr>
              <p:cNvPr id="108" name="AutoShape 69"/>
              <p:cNvSpPr>
                <a:spLocks noChangeArrowheads="1"/>
              </p:cNvSpPr>
              <p:nvPr/>
            </p:nvSpPr>
            <p:spPr bwMode="auto">
              <a:xfrm>
                <a:off x="2397" y="3464"/>
                <a:ext cx="57" cy="510"/>
              </a:xfrm>
              <a:prstGeom prst="roundRect">
                <a:avLst>
                  <a:gd name="adj" fmla="val 50000"/>
                </a:avLst>
              </a:prstGeom>
              <a:solidFill>
                <a:srgbClr val="99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9" name="Rectangle 70"/>
              <p:cNvSpPr>
                <a:spLocks noChangeArrowheads="1"/>
              </p:cNvSpPr>
              <p:nvPr/>
            </p:nvSpPr>
            <p:spPr bwMode="auto">
              <a:xfrm>
                <a:off x="2383" y="3606"/>
                <a:ext cx="85" cy="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90" name="角丸四角形 89"/>
            <p:cNvSpPr/>
            <p:nvPr/>
          </p:nvSpPr>
          <p:spPr bwMode="auto">
            <a:xfrm rot="19814488">
              <a:off x="4996522" y="2591312"/>
              <a:ext cx="93465" cy="917936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91" name="二等辺三角形 90"/>
            <p:cNvSpPr/>
            <p:nvPr/>
          </p:nvSpPr>
          <p:spPr bwMode="auto">
            <a:xfrm flipV="1">
              <a:off x="4170560" y="2566399"/>
              <a:ext cx="549223" cy="565543"/>
            </a:xfrm>
            <a:prstGeom prst="triangl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92" name="二等辺三角形 91"/>
            <p:cNvSpPr/>
            <p:nvPr/>
          </p:nvSpPr>
          <p:spPr bwMode="auto">
            <a:xfrm flipV="1">
              <a:off x="4311424" y="2714048"/>
              <a:ext cx="265855" cy="183129"/>
            </a:xfrm>
            <a:prstGeom prst="triangle">
              <a:avLst/>
            </a:prstGeom>
            <a:solidFill>
              <a:srgbClr val="C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93" name="ひし形 92"/>
            <p:cNvSpPr/>
            <p:nvPr/>
          </p:nvSpPr>
          <p:spPr bwMode="auto">
            <a:xfrm>
              <a:off x="4351482" y="2805612"/>
              <a:ext cx="185737" cy="326330"/>
            </a:xfrm>
            <a:prstGeom prst="diamond">
              <a:avLst/>
            </a:prstGeom>
            <a:solidFill>
              <a:srgbClr val="C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" name="Oval 53"/>
            <p:cNvSpPr>
              <a:spLocks noChangeArrowheads="1"/>
            </p:cNvSpPr>
            <p:nvPr/>
          </p:nvSpPr>
          <p:spPr bwMode="auto">
            <a:xfrm>
              <a:off x="3934950" y="1362698"/>
              <a:ext cx="1021981" cy="1298575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95" name="Oval 57"/>
            <p:cNvSpPr>
              <a:spLocks noChangeArrowheads="1"/>
            </p:cNvSpPr>
            <p:nvPr/>
          </p:nvSpPr>
          <p:spPr bwMode="auto">
            <a:xfrm>
              <a:off x="4317841" y="2083423"/>
              <a:ext cx="254791" cy="360363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96" name="Oval 58"/>
            <p:cNvSpPr>
              <a:spLocks noChangeArrowheads="1"/>
            </p:cNvSpPr>
            <p:nvPr/>
          </p:nvSpPr>
          <p:spPr bwMode="auto">
            <a:xfrm>
              <a:off x="3998296" y="1867523"/>
              <a:ext cx="382891" cy="2873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97" name="Oval 59"/>
            <p:cNvSpPr>
              <a:spLocks noChangeArrowheads="1"/>
            </p:cNvSpPr>
            <p:nvPr/>
          </p:nvSpPr>
          <p:spPr bwMode="auto">
            <a:xfrm>
              <a:off x="4509287" y="1867523"/>
              <a:ext cx="382891" cy="2873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98" name="Oval 60"/>
            <p:cNvSpPr>
              <a:spLocks noChangeArrowheads="1"/>
            </p:cNvSpPr>
            <p:nvPr/>
          </p:nvSpPr>
          <p:spPr bwMode="auto">
            <a:xfrm>
              <a:off x="4635979" y="1938961"/>
              <a:ext cx="128099" cy="14446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99" name="Oval 61"/>
            <p:cNvSpPr>
              <a:spLocks noChangeArrowheads="1"/>
            </p:cNvSpPr>
            <p:nvPr/>
          </p:nvSpPr>
          <p:spPr bwMode="auto">
            <a:xfrm>
              <a:off x="4126396" y="1938961"/>
              <a:ext cx="128099" cy="14446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0" name="AutoShape 62"/>
            <p:cNvSpPr>
              <a:spLocks noChangeArrowheads="1"/>
            </p:cNvSpPr>
            <p:nvPr/>
          </p:nvSpPr>
          <p:spPr bwMode="auto">
            <a:xfrm rot="10800000">
              <a:off x="4254495" y="2270748"/>
              <a:ext cx="382891" cy="288925"/>
            </a:xfrm>
            <a:custGeom>
              <a:avLst/>
              <a:gdLst>
                <a:gd name="T0" fmla="*/ 215900 w 21600"/>
                <a:gd name="T1" fmla="*/ 0 h 21600"/>
                <a:gd name="T2" fmla="*/ 64950 w 21600"/>
                <a:gd name="T3" fmla="*/ 57691 h 21600"/>
                <a:gd name="T4" fmla="*/ 215900 w 21600"/>
                <a:gd name="T5" fmla="*/ 22632 h 21600"/>
                <a:gd name="T6" fmla="*/ 366850 w 21600"/>
                <a:gd name="T7" fmla="*/ 57691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1247 w 21600"/>
                <a:gd name="T13" fmla="*/ 0 h 21600"/>
                <a:gd name="T14" fmla="*/ 20353 w 21600"/>
                <a:gd name="T15" fmla="*/ 655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3891" y="4865"/>
                  </a:moveTo>
                  <a:cubicBezTo>
                    <a:pt x="5621" y="2850"/>
                    <a:pt x="8144" y="1691"/>
                    <a:pt x="10800" y="1692"/>
                  </a:cubicBezTo>
                  <a:cubicBezTo>
                    <a:pt x="13455" y="1692"/>
                    <a:pt x="15978" y="2850"/>
                    <a:pt x="17708" y="4865"/>
                  </a:cubicBezTo>
                  <a:lnTo>
                    <a:pt x="18992" y="3762"/>
                  </a:lnTo>
                  <a:cubicBezTo>
                    <a:pt x="16940" y="1374"/>
                    <a:pt x="13948" y="-1"/>
                    <a:pt x="10799" y="0"/>
                  </a:cubicBezTo>
                  <a:cubicBezTo>
                    <a:pt x="7651" y="0"/>
                    <a:pt x="4659" y="1374"/>
                    <a:pt x="2607" y="3762"/>
                  </a:cubicBezTo>
                  <a:lnTo>
                    <a:pt x="3891" y="48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1" name="AutoShape 63"/>
            <p:cNvSpPr>
              <a:spLocks noChangeArrowheads="1"/>
            </p:cNvSpPr>
            <p:nvPr/>
          </p:nvSpPr>
          <p:spPr bwMode="auto">
            <a:xfrm rot="4500000">
              <a:off x="4643523" y="1687250"/>
              <a:ext cx="90487" cy="358960"/>
            </a:xfrm>
            <a:custGeom>
              <a:avLst/>
              <a:gdLst>
                <a:gd name="T0" fmla="*/ 79176 w 21600"/>
                <a:gd name="T1" fmla="*/ 202406 h 21600"/>
                <a:gd name="T2" fmla="*/ 45244 w 21600"/>
                <a:gd name="T3" fmla="*/ 404812 h 21600"/>
                <a:gd name="T4" fmla="*/ 11311 w 21600"/>
                <a:gd name="T5" fmla="*/ 202406 h 21600"/>
                <a:gd name="T6" fmla="*/ 4524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00 h 21600"/>
                <a:gd name="T14" fmla="*/ 17100 w 21600"/>
                <a:gd name="T15" fmla="*/ 171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" name="AutoShape 64"/>
            <p:cNvSpPr>
              <a:spLocks noChangeArrowheads="1"/>
            </p:cNvSpPr>
            <p:nvPr/>
          </p:nvSpPr>
          <p:spPr bwMode="auto">
            <a:xfrm rot="17100000" flipH="1">
              <a:off x="4163502" y="1687249"/>
              <a:ext cx="90487" cy="358961"/>
            </a:xfrm>
            <a:custGeom>
              <a:avLst/>
              <a:gdLst>
                <a:gd name="T0" fmla="*/ 79176 w 21600"/>
                <a:gd name="T1" fmla="*/ 202407 h 21600"/>
                <a:gd name="T2" fmla="*/ 45244 w 21600"/>
                <a:gd name="T3" fmla="*/ 404813 h 21600"/>
                <a:gd name="T4" fmla="*/ 11311 w 21600"/>
                <a:gd name="T5" fmla="*/ 202407 h 21600"/>
                <a:gd name="T6" fmla="*/ 4524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00 h 21600"/>
                <a:gd name="T14" fmla="*/ 17100 w 21600"/>
                <a:gd name="T15" fmla="*/ 171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" name="円/楕円 102"/>
            <p:cNvSpPr/>
            <p:nvPr/>
          </p:nvSpPr>
          <p:spPr bwMode="auto">
            <a:xfrm>
              <a:off x="3813479" y="1324971"/>
              <a:ext cx="1261746" cy="496837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" name="円/楕円 103"/>
            <p:cNvSpPr/>
            <p:nvPr/>
          </p:nvSpPr>
          <p:spPr bwMode="auto">
            <a:xfrm>
              <a:off x="3723627" y="1182174"/>
              <a:ext cx="1441450" cy="49505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" name="円/楕円 49"/>
            <p:cNvSpPr/>
            <p:nvPr/>
          </p:nvSpPr>
          <p:spPr bwMode="auto">
            <a:xfrm>
              <a:off x="3807383" y="1407932"/>
              <a:ext cx="1273938" cy="295757"/>
            </a:xfrm>
            <a:custGeom>
              <a:avLst/>
              <a:gdLst>
                <a:gd name="connsiteX0" fmla="*/ 0 w 1273938"/>
                <a:gd name="connsiteY0" fmla="*/ 278363 h 556725"/>
                <a:gd name="connsiteX1" fmla="*/ 636969 w 1273938"/>
                <a:gd name="connsiteY1" fmla="*/ 0 h 556725"/>
                <a:gd name="connsiteX2" fmla="*/ 1273938 w 1273938"/>
                <a:gd name="connsiteY2" fmla="*/ 278363 h 556725"/>
                <a:gd name="connsiteX3" fmla="*/ 636969 w 1273938"/>
                <a:gd name="connsiteY3" fmla="*/ 556726 h 556725"/>
                <a:gd name="connsiteX4" fmla="*/ 0 w 1273938"/>
                <a:gd name="connsiteY4" fmla="*/ 278363 h 556725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3938" h="556726">
                  <a:moveTo>
                    <a:pt x="0" y="278363"/>
                  </a:moveTo>
                  <a:cubicBezTo>
                    <a:pt x="0" y="197779"/>
                    <a:pt x="285181" y="0"/>
                    <a:pt x="636969" y="0"/>
                  </a:cubicBezTo>
                  <a:cubicBezTo>
                    <a:pt x="988757" y="0"/>
                    <a:pt x="1273938" y="185587"/>
                    <a:pt x="1273938" y="278363"/>
                  </a:cubicBezTo>
                  <a:cubicBezTo>
                    <a:pt x="1273938" y="371139"/>
                    <a:pt x="988757" y="556726"/>
                    <a:pt x="636969" y="556726"/>
                  </a:cubicBezTo>
                  <a:cubicBezTo>
                    <a:pt x="285181" y="556726"/>
                    <a:pt x="0" y="358947"/>
                    <a:pt x="0" y="278363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6" name="円/楕円 49"/>
            <p:cNvSpPr/>
            <p:nvPr/>
          </p:nvSpPr>
          <p:spPr bwMode="auto">
            <a:xfrm>
              <a:off x="3805476" y="1547442"/>
              <a:ext cx="1283466" cy="156245"/>
            </a:xfrm>
            <a:custGeom>
              <a:avLst/>
              <a:gdLst>
                <a:gd name="connsiteX0" fmla="*/ 0 w 1273938"/>
                <a:gd name="connsiteY0" fmla="*/ 278363 h 556725"/>
                <a:gd name="connsiteX1" fmla="*/ 636969 w 1273938"/>
                <a:gd name="connsiteY1" fmla="*/ 0 h 556725"/>
                <a:gd name="connsiteX2" fmla="*/ 1273938 w 1273938"/>
                <a:gd name="connsiteY2" fmla="*/ 278363 h 556725"/>
                <a:gd name="connsiteX3" fmla="*/ 636969 w 1273938"/>
                <a:gd name="connsiteY3" fmla="*/ 556726 h 556725"/>
                <a:gd name="connsiteX4" fmla="*/ 0 w 1273938"/>
                <a:gd name="connsiteY4" fmla="*/ 278363 h 556725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83463"/>
                <a:gd name="connsiteY0" fmla="*/ 39527 h 583249"/>
                <a:gd name="connsiteX1" fmla="*/ 646494 w 1283463"/>
                <a:gd name="connsiteY1" fmla="*/ 26523 h 583249"/>
                <a:gd name="connsiteX2" fmla="*/ 1283463 w 1283463"/>
                <a:gd name="connsiteY2" fmla="*/ 304886 h 583249"/>
                <a:gd name="connsiteX3" fmla="*/ 646494 w 1283463"/>
                <a:gd name="connsiteY3" fmla="*/ 583249 h 583249"/>
                <a:gd name="connsiteX4" fmla="*/ 0 w 1283463"/>
                <a:gd name="connsiteY4" fmla="*/ 39527 h 583249"/>
                <a:gd name="connsiteX0" fmla="*/ 0 w 1291083"/>
                <a:gd name="connsiteY0" fmla="*/ 66215 h 609937"/>
                <a:gd name="connsiteX1" fmla="*/ 646494 w 1291083"/>
                <a:gd name="connsiteY1" fmla="*/ 53211 h 609937"/>
                <a:gd name="connsiteX2" fmla="*/ 1291083 w 1291083"/>
                <a:gd name="connsiteY2" fmla="*/ 37527 h 609937"/>
                <a:gd name="connsiteX3" fmla="*/ 646494 w 1291083"/>
                <a:gd name="connsiteY3" fmla="*/ 609937 h 609937"/>
                <a:gd name="connsiteX4" fmla="*/ 0 w 1291083"/>
                <a:gd name="connsiteY4" fmla="*/ 66215 h 609937"/>
                <a:gd name="connsiteX0" fmla="*/ 1 w 1291085"/>
                <a:gd name="connsiteY0" fmla="*/ 37531 h 581253"/>
                <a:gd name="connsiteX1" fmla="*/ 650305 w 1291085"/>
                <a:gd name="connsiteY1" fmla="*/ 218168 h 581253"/>
                <a:gd name="connsiteX2" fmla="*/ 1291084 w 1291085"/>
                <a:gd name="connsiteY2" fmla="*/ 8843 h 581253"/>
                <a:gd name="connsiteX3" fmla="*/ 646495 w 1291085"/>
                <a:gd name="connsiteY3" fmla="*/ 581253 h 581253"/>
                <a:gd name="connsiteX4" fmla="*/ 1 w 1291085"/>
                <a:gd name="connsiteY4" fmla="*/ 37531 h 581253"/>
                <a:gd name="connsiteX0" fmla="*/ 2 w 1283466"/>
                <a:gd name="connsiteY0" fmla="*/ 8644 h 588225"/>
                <a:gd name="connsiteX1" fmla="*/ 642686 w 1283466"/>
                <a:gd name="connsiteY1" fmla="*/ 225140 h 588225"/>
                <a:gd name="connsiteX2" fmla="*/ 1283465 w 1283466"/>
                <a:gd name="connsiteY2" fmla="*/ 15815 h 588225"/>
                <a:gd name="connsiteX3" fmla="*/ 638876 w 1283466"/>
                <a:gd name="connsiteY3" fmla="*/ 588225 h 588225"/>
                <a:gd name="connsiteX4" fmla="*/ 2 w 1283466"/>
                <a:gd name="connsiteY4" fmla="*/ 8644 h 588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3466" h="588225">
                  <a:moveTo>
                    <a:pt x="2" y="8644"/>
                  </a:moveTo>
                  <a:cubicBezTo>
                    <a:pt x="637" y="-51870"/>
                    <a:pt x="290898" y="225140"/>
                    <a:pt x="642686" y="225140"/>
                  </a:cubicBezTo>
                  <a:cubicBezTo>
                    <a:pt x="994474" y="225140"/>
                    <a:pt x="1284100" y="-44699"/>
                    <a:pt x="1283465" y="15815"/>
                  </a:cubicBezTo>
                  <a:cubicBezTo>
                    <a:pt x="1282830" y="76329"/>
                    <a:pt x="990664" y="588225"/>
                    <a:pt x="638876" y="588225"/>
                  </a:cubicBezTo>
                  <a:cubicBezTo>
                    <a:pt x="287088" y="588225"/>
                    <a:pt x="-633" y="69158"/>
                    <a:pt x="2" y="864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07" name="円/楕円 106"/>
            <p:cNvSpPr/>
            <p:nvPr/>
          </p:nvSpPr>
          <p:spPr bwMode="auto">
            <a:xfrm>
              <a:off x="4301478" y="1324971"/>
              <a:ext cx="293496" cy="293496"/>
            </a:xfrm>
            <a:prstGeom prst="ellipse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</p:grpSp>
      <p:grpSp>
        <p:nvGrpSpPr>
          <p:cNvPr id="134" name="グループ化 133"/>
          <p:cNvGrpSpPr/>
          <p:nvPr/>
        </p:nvGrpSpPr>
        <p:grpSpPr>
          <a:xfrm>
            <a:off x="4097905" y="863715"/>
            <a:ext cx="1710120" cy="1592930"/>
            <a:chOff x="5934075" y="1182175"/>
            <a:chExt cx="4214227" cy="3925437"/>
          </a:xfrm>
        </p:grpSpPr>
        <p:grpSp>
          <p:nvGrpSpPr>
            <p:cNvPr id="135" name="Group 18"/>
            <p:cNvGrpSpPr>
              <a:grpSpLocks/>
            </p:cNvGrpSpPr>
            <p:nvPr/>
          </p:nvGrpSpPr>
          <p:grpSpPr bwMode="auto">
            <a:xfrm rot="16200000" flipH="1">
              <a:off x="9015620" y="2027181"/>
              <a:ext cx="608013" cy="1657350"/>
              <a:chOff x="2465" y="1260"/>
              <a:chExt cx="483" cy="1318"/>
            </a:xfrm>
          </p:grpSpPr>
          <p:grpSp>
            <p:nvGrpSpPr>
              <p:cNvPr id="188" name="Group 19"/>
              <p:cNvGrpSpPr>
                <a:grpSpLocks/>
              </p:cNvGrpSpPr>
              <p:nvPr/>
            </p:nvGrpSpPr>
            <p:grpSpPr bwMode="auto">
              <a:xfrm>
                <a:off x="2465" y="2038"/>
                <a:ext cx="464" cy="540"/>
                <a:chOff x="3559" y="1570"/>
                <a:chExt cx="740" cy="862"/>
              </a:xfrm>
            </p:grpSpPr>
            <p:sp>
              <p:nvSpPr>
                <p:cNvPr id="193" name="AutoShape 20"/>
                <p:cNvSpPr>
                  <a:spLocks noChangeArrowheads="1"/>
                </p:cNvSpPr>
                <p:nvPr/>
              </p:nvSpPr>
              <p:spPr bwMode="auto">
                <a:xfrm rot="-1800000">
                  <a:off x="3559" y="1757"/>
                  <a:ext cx="440" cy="14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94" name="AutoShape 21"/>
                <p:cNvSpPr>
                  <a:spLocks noChangeArrowheads="1"/>
                </p:cNvSpPr>
                <p:nvPr/>
              </p:nvSpPr>
              <p:spPr bwMode="auto">
                <a:xfrm>
                  <a:off x="3800" y="1570"/>
                  <a:ext cx="499" cy="5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95" name="Group 22"/>
                <p:cNvGrpSpPr>
                  <a:grpSpLocks/>
                </p:cNvGrpSpPr>
                <p:nvPr/>
              </p:nvGrpSpPr>
              <p:grpSpPr bwMode="auto">
                <a:xfrm>
                  <a:off x="3816" y="1766"/>
                  <a:ext cx="480" cy="666"/>
                  <a:chOff x="3846" y="1778"/>
                  <a:chExt cx="586" cy="720"/>
                </a:xfrm>
              </p:grpSpPr>
              <p:sp>
                <p:nvSpPr>
                  <p:cNvPr id="196" name="AutoShape 23"/>
                  <p:cNvSpPr>
                    <a:spLocks noChangeArrowheads="1"/>
                  </p:cNvSpPr>
                  <p:nvPr/>
                </p:nvSpPr>
                <p:spPr bwMode="auto">
                  <a:xfrm>
                    <a:off x="3846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97" name="AutoShape 24"/>
                  <p:cNvSpPr>
                    <a:spLocks noChangeArrowheads="1"/>
                  </p:cNvSpPr>
                  <p:nvPr/>
                </p:nvSpPr>
                <p:spPr bwMode="auto">
                  <a:xfrm>
                    <a:off x="4007" y="190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98" name="AutoShape 25"/>
                  <p:cNvSpPr>
                    <a:spLocks noChangeArrowheads="1"/>
                  </p:cNvSpPr>
                  <p:nvPr/>
                </p:nvSpPr>
                <p:spPr bwMode="auto">
                  <a:xfrm>
                    <a:off x="4169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99" name="AutoShape 26"/>
                  <p:cNvSpPr>
                    <a:spLocks noChangeArrowheads="1"/>
                  </p:cNvSpPr>
                  <p:nvPr/>
                </p:nvSpPr>
                <p:spPr bwMode="auto">
                  <a:xfrm>
                    <a:off x="4331" y="1778"/>
                    <a:ext cx="101" cy="5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</p:grpSp>
          <p:sp>
            <p:nvSpPr>
              <p:cNvPr id="189" name="AutoShape 27"/>
              <p:cNvSpPr>
                <a:spLocks noChangeArrowheads="1"/>
              </p:cNvSpPr>
              <p:nvPr/>
            </p:nvSpPr>
            <p:spPr bwMode="auto">
              <a:xfrm flipV="1">
                <a:off x="2621" y="1344"/>
                <a:ext cx="318" cy="635"/>
              </a:xfrm>
              <a:custGeom>
                <a:avLst/>
                <a:gdLst>
                  <a:gd name="T0" fmla="*/ 284 w 21600"/>
                  <a:gd name="T1" fmla="*/ 318 h 21600"/>
                  <a:gd name="T2" fmla="*/ 159 w 21600"/>
                  <a:gd name="T3" fmla="*/ 635 h 21600"/>
                  <a:gd name="T4" fmla="*/ 34 w 21600"/>
                  <a:gd name="T5" fmla="*/ 318 h 21600"/>
                  <a:gd name="T6" fmla="*/ 159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143 w 21600"/>
                  <a:gd name="T13" fmla="*/ 4150 h 21600"/>
                  <a:gd name="T14" fmla="*/ 17457 w 21600"/>
                  <a:gd name="T15" fmla="*/ 1745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686" y="21600"/>
                    </a:lnTo>
                    <a:lnTo>
                      <a:pt x="16914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0" name="AutoShape 28"/>
              <p:cNvSpPr>
                <a:spLocks noChangeArrowheads="1"/>
              </p:cNvSpPr>
              <p:nvPr/>
            </p:nvSpPr>
            <p:spPr bwMode="auto">
              <a:xfrm>
                <a:off x="2612" y="1933"/>
                <a:ext cx="336" cy="182"/>
              </a:xfrm>
              <a:prstGeom prst="roundRect">
                <a:avLst>
                  <a:gd name="adj" fmla="val 16667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1" name="Oval 29"/>
              <p:cNvSpPr>
                <a:spLocks noChangeArrowheads="1"/>
              </p:cNvSpPr>
              <p:nvPr/>
            </p:nvSpPr>
            <p:spPr bwMode="auto">
              <a:xfrm>
                <a:off x="2689" y="1260"/>
                <a:ext cx="182" cy="18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2" name="Oval 30"/>
              <p:cNvSpPr>
                <a:spLocks noChangeArrowheads="1"/>
              </p:cNvSpPr>
              <p:nvPr/>
            </p:nvSpPr>
            <p:spPr bwMode="auto">
              <a:xfrm>
                <a:off x="2880" y="1998"/>
                <a:ext cx="44" cy="84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136" name="Oval 37"/>
            <p:cNvSpPr>
              <a:spLocks noChangeArrowheads="1"/>
            </p:cNvSpPr>
            <p:nvPr/>
          </p:nvSpPr>
          <p:spPr bwMode="auto">
            <a:xfrm>
              <a:off x="7394149" y="1236745"/>
              <a:ext cx="1258568" cy="138706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37" name="Oval 31"/>
            <p:cNvSpPr>
              <a:spLocks noChangeArrowheads="1"/>
            </p:cNvSpPr>
            <p:nvPr/>
          </p:nvSpPr>
          <p:spPr bwMode="auto">
            <a:xfrm>
              <a:off x="8329516" y="1867524"/>
              <a:ext cx="382891" cy="431800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38" name="Oval 32"/>
            <p:cNvSpPr>
              <a:spLocks noChangeArrowheads="1"/>
            </p:cNvSpPr>
            <p:nvPr/>
          </p:nvSpPr>
          <p:spPr bwMode="auto">
            <a:xfrm>
              <a:off x="7345701" y="1867524"/>
              <a:ext cx="382891" cy="431800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39" name="Oval 31"/>
            <p:cNvSpPr>
              <a:spLocks noChangeArrowheads="1"/>
            </p:cNvSpPr>
            <p:nvPr/>
          </p:nvSpPr>
          <p:spPr bwMode="auto">
            <a:xfrm>
              <a:off x="8396571" y="1947153"/>
              <a:ext cx="248780" cy="272542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40" name="Oval 32"/>
            <p:cNvSpPr>
              <a:spLocks noChangeArrowheads="1"/>
            </p:cNvSpPr>
            <p:nvPr/>
          </p:nvSpPr>
          <p:spPr bwMode="auto">
            <a:xfrm>
              <a:off x="7412756" y="1947153"/>
              <a:ext cx="248780" cy="272542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141" name="Group 18"/>
            <p:cNvGrpSpPr>
              <a:grpSpLocks/>
            </p:cNvGrpSpPr>
            <p:nvPr/>
          </p:nvGrpSpPr>
          <p:grpSpPr bwMode="auto">
            <a:xfrm rot="5400000">
              <a:off x="6458743" y="1999262"/>
              <a:ext cx="608013" cy="1657350"/>
              <a:chOff x="2465" y="1260"/>
              <a:chExt cx="483" cy="1318"/>
            </a:xfrm>
          </p:grpSpPr>
          <p:grpSp>
            <p:nvGrpSpPr>
              <p:cNvPr id="176" name="Group 19"/>
              <p:cNvGrpSpPr>
                <a:grpSpLocks/>
              </p:cNvGrpSpPr>
              <p:nvPr/>
            </p:nvGrpSpPr>
            <p:grpSpPr bwMode="auto">
              <a:xfrm>
                <a:off x="2465" y="2038"/>
                <a:ext cx="464" cy="540"/>
                <a:chOff x="3559" y="1570"/>
                <a:chExt cx="740" cy="862"/>
              </a:xfrm>
            </p:grpSpPr>
            <p:sp>
              <p:nvSpPr>
                <p:cNvPr id="181" name="AutoShape 20"/>
                <p:cNvSpPr>
                  <a:spLocks noChangeArrowheads="1"/>
                </p:cNvSpPr>
                <p:nvPr/>
              </p:nvSpPr>
              <p:spPr bwMode="auto">
                <a:xfrm rot="-1800000">
                  <a:off x="3559" y="1757"/>
                  <a:ext cx="440" cy="14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82" name="AutoShape 21"/>
                <p:cNvSpPr>
                  <a:spLocks noChangeArrowheads="1"/>
                </p:cNvSpPr>
                <p:nvPr/>
              </p:nvSpPr>
              <p:spPr bwMode="auto">
                <a:xfrm>
                  <a:off x="3800" y="1570"/>
                  <a:ext cx="499" cy="5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83" name="Group 22"/>
                <p:cNvGrpSpPr>
                  <a:grpSpLocks/>
                </p:cNvGrpSpPr>
                <p:nvPr/>
              </p:nvGrpSpPr>
              <p:grpSpPr bwMode="auto">
                <a:xfrm>
                  <a:off x="3816" y="1766"/>
                  <a:ext cx="480" cy="666"/>
                  <a:chOff x="3846" y="1778"/>
                  <a:chExt cx="586" cy="720"/>
                </a:xfrm>
              </p:grpSpPr>
              <p:sp>
                <p:nvSpPr>
                  <p:cNvPr id="184" name="AutoShape 23"/>
                  <p:cNvSpPr>
                    <a:spLocks noChangeArrowheads="1"/>
                  </p:cNvSpPr>
                  <p:nvPr/>
                </p:nvSpPr>
                <p:spPr bwMode="auto">
                  <a:xfrm>
                    <a:off x="3846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85" name="AutoShape 24"/>
                  <p:cNvSpPr>
                    <a:spLocks noChangeArrowheads="1"/>
                  </p:cNvSpPr>
                  <p:nvPr/>
                </p:nvSpPr>
                <p:spPr bwMode="auto">
                  <a:xfrm>
                    <a:off x="4007" y="190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86" name="AutoShape 25"/>
                  <p:cNvSpPr>
                    <a:spLocks noChangeArrowheads="1"/>
                  </p:cNvSpPr>
                  <p:nvPr/>
                </p:nvSpPr>
                <p:spPr bwMode="auto">
                  <a:xfrm>
                    <a:off x="4169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87" name="AutoShape 26"/>
                  <p:cNvSpPr>
                    <a:spLocks noChangeArrowheads="1"/>
                  </p:cNvSpPr>
                  <p:nvPr/>
                </p:nvSpPr>
                <p:spPr bwMode="auto">
                  <a:xfrm>
                    <a:off x="4331" y="1778"/>
                    <a:ext cx="101" cy="5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</p:grpSp>
          <p:sp>
            <p:nvSpPr>
              <p:cNvPr id="177" name="AutoShape 27"/>
              <p:cNvSpPr>
                <a:spLocks noChangeArrowheads="1"/>
              </p:cNvSpPr>
              <p:nvPr/>
            </p:nvSpPr>
            <p:spPr bwMode="auto">
              <a:xfrm flipV="1">
                <a:off x="2621" y="1344"/>
                <a:ext cx="318" cy="635"/>
              </a:xfrm>
              <a:custGeom>
                <a:avLst/>
                <a:gdLst>
                  <a:gd name="T0" fmla="*/ 284 w 21600"/>
                  <a:gd name="T1" fmla="*/ 318 h 21600"/>
                  <a:gd name="T2" fmla="*/ 159 w 21600"/>
                  <a:gd name="T3" fmla="*/ 635 h 21600"/>
                  <a:gd name="T4" fmla="*/ 34 w 21600"/>
                  <a:gd name="T5" fmla="*/ 318 h 21600"/>
                  <a:gd name="T6" fmla="*/ 159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143 w 21600"/>
                  <a:gd name="T13" fmla="*/ 4150 h 21600"/>
                  <a:gd name="T14" fmla="*/ 17457 w 21600"/>
                  <a:gd name="T15" fmla="*/ 1745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686" y="21600"/>
                    </a:lnTo>
                    <a:lnTo>
                      <a:pt x="16914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8" name="AutoShape 28"/>
              <p:cNvSpPr>
                <a:spLocks noChangeArrowheads="1"/>
              </p:cNvSpPr>
              <p:nvPr/>
            </p:nvSpPr>
            <p:spPr bwMode="auto">
              <a:xfrm>
                <a:off x="2612" y="1933"/>
                <a:ext cx="336" cy="182"/>
              </a:xfrm>
              <a:prstGeom prst="roundRect">
                <a:avLst>
                  <a:gd name="adj" fmla="val 16667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9" name="Oval 29"/>
              <p:cNvSpPr>
                <a:spLocks noChangeArrowheads="1"/>
              </p:cNvSpPr>
              <p:nvPr/>
            </p:nvSpPr>
            <p:spPr bwMode="auto">
              <a:xfrm>
                <a:off x="2689" y="1260"/>
                <a:ext cx="182" cy="18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0" name="Oval 30"/>
              <p:cNvSpPr>
                <a:spLocks noChangeArrowheads="1"/>
              </p:cNvSpPr>
              <p:nvPr/>
            </p:nvSpPr>
            <p:spPr bwMode="auto">
              <a:xfrm>
                <a:off x="2880" y="1998"/>
                <a:ext cx="44" cy="84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142" name="Rectangle 33"/>
            <p:cNvSpPr>
              <a:spLocks noChangeArrowheads="1"/>
            </p:cNvSpPr>
            <p:nvPr/>
          </p:nvSpPr>
          <p:spPr bwMode="auto">
            <a:xfrm>
              <a:off x="7518607" y="4170987"/>
              <a:ext cx="431800" cy="50482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43" name="Rectangle 34"/>
            <p:cNvSpPr>
              <a:spLocks noChangeArrowheads="1"/>
            </p:cNvSpPr>
            <p:nvPr/>
          </p:nvSpPr>
          <p:spPr bwMode="auto">
            <a:xfrm>
              <a:off x="8094870" y="4170987"/>
              <a:ext cx="431800" cy="50482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44" name="AutoShape 35"/>
            <p:cNvSpPr>
              <a:spLocks noChangeArrowheads="1"/>
            </p:cNvSpPr>
            <p:nvPr/>
          </p:nvSpPr>
          <p:spPr bwMode="auto">
            <a:xfrm rot="16200000">
              <a:off x="7626558" y="3270874"/>
              <a:ext cx="792162" cy="1728787"/>
            </a:xfrm>
            <a:prstGeom prst="moon">
              <a:avLst>
                <a:gd name="adj" fmla="val 8750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45" name="AutoShape 36"/>
            <p:cNvSpPr>
              <a:spLocks noChangeArrowheads="1"/>
            </p:cNvSpPr>
            <p:nvPr/>
          </p:nvSpPr>
          <p:spPr bwMode="auto">
            <a:xfrm rot="5400000">
              <a:off x="7374145" y="2299324"/>
              <a:ext cx="1296988" cy="1728787"/>
            </a:xfrm>
            <a:prstGeom prst="moon">
              <a:avLst>
                <a:gd name="adj" fmla="val 8750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46" name="Oval 38"/>
            <p:cNvSpPr>
              <a:spLocks noChangeArrowheads="1"/>
            </p:cNvSpPr>
            <p:nvPr/>
          </p:nvSpPr>
          <p:spPr bwMode="auto">
            <a:xfrm>
              <a:off x="7158245" y="3613774"/>
              <a:ext cx="1728787" cy="32067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47" name="AutoShape 39"/>
            <p:cNvSpPr>
              <a:spLocks noChangeArrowheads="1"/>
            </p:cNvSpPr>
            <p:nvPr/>
          </p:nvSpPr>
          <p:spPr bwMode="auto">
            <a:xfrm>
              <a:off x="7807532" y="3594724"/>
              <a:ext cx="431800" cy="360363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48" name="AutoShape 40"/>
            <p:cNvSpPr>
              <a:spLocks noChangeArrowheads="1"/>
            </p:cNvSpPr>
            <p:nvPr/>
          </p:nvSpPr>
          <p:spPr bwMode="auto">
            <a:xfrm>
              <a:off x="7871032" y="3650287"/>
              <a:ext cx="301625" cy="247650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49" name="Rectangle 41"/>
            <p:cNvSpPr>
              <a:spLocks noChangeArrowheads="1"/>
            </p:cNvSpPr>
            <p:nvPr/>
          </p:nvSpPr>
          <p:spPr bwMode="auto">
            <a:xfrm>
              <a:off x="7518607" y="4675812"/>
              <a:ext cx="431800" cy="43180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50" name="Rectangle 42"/>
            <p:cNvSpPr>
              <a:spLocks noChangeArrowheads="1"/>
            </p:cNvSpPr>
            <p:nvPr/>
          </p:nvSpPr>
          <p:spPr bwMode="auto">
            <a:xfrm>
              <a:off x="8094870" y="4675812"/>
              <a:ext cx="431800" cy="43180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51" name="AutoShape 43"/>
            <p:cNvSpPr>
              <a:spLocks noChangeArrowheads="1"/>
            </p:cNvSpPr>
            <p:nvPr/>
          </p:nvSpPr>
          <p:spPr bwMode="auto">
            <a:xfrm>
              <a:off x="7158245" y="4818687"/>
              <a:ext cx="792162" cy="288925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52" name="AutoShape 44"/>
            <p:cNvSpPr>
              <a:spLocks noChangeArrowheads="1"/>
            </p:cNvSpPr>
            <p:nvPr/>
          </p:nvSpPr>
          <p:spPr bwMode="auto">
            <a:xfrm>
              <a:off x="8094870" y="4818687"/>
              <a:ext cx="792162" cy="288925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53" name="Oval 67"/>
            <p:cNvSpPr>
              <a:spLocks noChangeArrowheads="1"/>
            </p:cNvSpPr>
            <p:nvPr/>
          </p:nvSpPr>
          <p:spPr bwMode="auto">
            <a:xfrm>
              <a:off x="7958345" y="3206829"/>
              <a:ext cx="134937" cy="134937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54" name="Oval 68"/>
            <p:cNvSpPr>
              <a:spLocks noChangeArrowheads="1"/>
            </p:cNvSpPr>
            <p:nvPr/>
          </p:nvSpPr>
          <p:spPr bwMode="auto">
            <a:xfrm>
              <a:off x="7958345" y="3389777"/>
              <a:ext cx="134937" cy="134938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155" name="Group 71"/>
            <p:cNvGrpSpPr>
              <a:grpSpLocks/>
            </p:cNvGrpSpPr>
            <p:nvPr/>
          </p:nvGrpSpPr>
          <p:grpSpPr bwMode="auto">
            <a:xfrm rot="19800000">
              <a:off x="8723520" y="3486774"/>
              <a:ext cx="134937" cy="809625"/>
              <a:chOff x="2383" y="3464"/>
              <a:chExt cx="85" cy="510"/>
            </a:xfrm>
          </p:grpSpPr>
          <p:sp>
            <p:nvSpPr>
              <p:cNvPr id="174" name="AutoShape 69"/>
              <p:cNvSpPr>
                <a:spLocks noChangeArrowheads="1"/>
              </p:cNvSpPr>
              <p:nvPr/>
            </p:nvSpPr>
            <p:spPr bwMode="auto">
              <a:xfrm>
                <a:off x="2397" y="3464"/>
                <a:ext cx="57" cy="510"/>
              </a:xfrm>
              <a:prstGeom prst="roundRect">
                <a:avLst>
                  <a:gd name="adj" fmla="val 50000"/>
                </a:avLst>
              </a:prstGeom>
              <a:solidFill>
                <a:srgbClr val="99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5" name="Rectangle 70"/>
              <p:cNvSpPr>
                <a:spLocks noChangeArrowheads="1"/>
              </p:cNvSpPr>
              <p:nvPr/>
            </p:nvSpPr>
            <p:spPr bwMode="auto">
              <a:xfrm>
                <a:off x="2383" y="3606"/>
                <a:ext cx="85" cy="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156" name="角丸四角形 155"/>
            <p:cNvSpPr/>
            <p:nvPr/>
          </p:nvSpPr>
          <p:spPr bwMode="auto">
            <a:xfrm rot="19814488">
              <a:off x="8574014" y="2591313"/>
              <a:ext cx="93465" cy="917936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57" name="二等辺三角形 156"/>
            <p:cNvSpPr/>
            <p:nvPr/>
          </p:nvSpPr>
          <p:spPr bwMode="auto">
            <a:xfrm flipV="1">
              <a:off x="7748052" y="2566400"/>
              <a:ext cx="549223" cy="565543"/>
            </a:xfrm>
            <a:prstGeom prst="triangl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58" name="二等辺三角形 157"/>
            <p:cNvSpPr/>
            <p:nvPr/>
          </p:nvSpPr>
          <p:spPr bwMode="auto">
            <a:xfrm flipV="1">
              <a:off x="7888916" y="2714049"/>
              <a:ext cx="265855" cy="183129"/>
            </a:xfrm>
            <a:prstGeom prst="triangle">
              <a:avLst/>
            </a:prstGeom>
            <a:solidFill>
              <a:srgbClr val="C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59" name="ひし形 158"/>
            <p:cNvSpPr/>
            <p:nvPr/>
          </p:nvSpPr>
          <p:spPr bwMode="auto">
            <a:xfrm>
              <a:off x="7928974" y="2805613"/>
              <a:ext cx="185737" cy="326330"/>
            </a:xfrm>
            <a:prstGeom prst="diamond">
              <a:avLst/>
            </a:prstGeom>
            <a:solidFill>
              <a:srgbClr val="C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0" name="Oval 53"/>
            <p:cNvSpPr>
              <a:spLocks noChangeArrowheads="1"/>
            </p:cNvSpPr>
            <p:nvPr/>
          </p:nvSpPr>
          <p:spPr bwMode="auto">
            <a:xfrm>
              <a:off x="7512442" y="1362699"/>
              <a:ext cx="1021981" cy="1298575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61" name="Oval 57"/>
            <p:cNvSpPr>
              <a:spLocks noChangeArrowheads="1"/>
            </p:cNvSpPr>
            <p:nvPr/>
          </p:nvSpPr>
          <p:spPr bwMode="auto">
            <a:xfrm>
              <a:off x="7895333" y="2083424"/>
              <a:ext cx="254791" cy="360363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62" name="Oval 58"/>
            <p:cNvSpPr>
              <a:spLocks noChangeArrowheads="1"/>
            </p:cNvSpPr>
            <p:nvPr/>
          </p:nvSpPr>
          <p:spPr bwMode="auto">
            <a:xfrm>
              <a:off x="7575788" y="1867524"/>
              <a:ext cx="382891" cy="2873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63" name="Oval 59"/>
            <p:cNvSpPr>
              <a:spLocks noChangeArrowheads="1"/>
            </p:cNvSpPr>
            <p:nvPr/>
          </p:nvSpPr>
          <p:spPr bwMode="auto">
            <a:xfrm>
              <a:off x="8086779" y="1867524"/>
              <a:ext cx="382891" cy="2873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64" name="Oval 60"/>
            <p:cNvSpPr>
              <a:spLocks noChangeArrowheads="1"/>
            </p:cNvSpPr>
            <p:nvPr/>
          </p:nvSpPr>
          <p:spPr bwMode="auto">
            <a:xfrm>
              <a:off x="8213471" y="1938962"/>
              <a:ext cx="128099" cy="14446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65" name="Oval 61"/>
            <p:cNvSpPr>
              <a:spLocks noChangeArrowheads="1"/>
            </p:cNvSpPr>
            <p:nvPr/>
          </p:nvSpPr>
          <p:spPr bwMode="auto">
            <a:xfrm>
              <a:off x="7703888" y="1938962"/>
              <a:ext cx="128099" cy="14446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66" name="AutoShape 62"/>
            <p:cNvSpPr>
              <a:spLocks noChangeArrowheads="1"/>
            </p:cNvSpPr>
            <p:nvPr/>
          </p:nvSpPr>
          <p:spPr bwMode="auto">
            <a:xfrm rot="10800000">
              <a:off x="7831987" y="2270749"/>
              <a:ext cx="382891" cy="288925"/>
            </a:xfrm>
            <a:custGeom>
              <a:avLst/>
              <a:gdLst>
                <a:gd name="T0" fmla="*/ 215900 w 21600"/>
                <a:gd name="T1" fmla="*/ 0 h 21600"/>
                <a:gd name="T2" fmla="*/ 64950 w 21600"/>
                <a:gd name="T3" fmla="*/ 57691 h 21600"/>
                <a:gd name="T4" fmla="*/ 215900 w 21600"/>
                <a:gd name="T5" fmla="*/ 22632 h 21600"/>
                <a:gd name="T6" fmla="*/ 366850 w 21600"/>
                <a:gd name="T7" fmla="*/ 57691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1247 w 21600"/>
                <a:gd name="T13" fmla="*/ 0 h 21600"/>
                <a:gd name="T14" fmla="*/ 20353 w 21600"/>
                <a:gd name="T15" fmla="*/ 655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3891" y="4865"/>
                  </a:moveTo>
                  <a:cubicBezTo>
                    <a:pt x="5621" y="2850"/>
                    <a:pt x="8144" y="1691"/>
                    <a:pt x="10800" y="1692"/>
                  </a:cubicBezTo>
                  <a:cubicBezTo>
                    <a:pt x="13455" y="1692"/>
                    <a:pt x="15978" y="2850"/>
                    <a:pt x="17708" y="4865"/>
                  </a:cubicBezTo>
                  <a:lnTo>
                    <a:pt x="18992" y="3762"/>
                  </a:lnTo>
                  <a:cubicBezTo>
                    <a:pt x="16940" y="1374"/>
                    <a:pt x="13948" y="-1"/>
                    <a:pt x="10799" y="0"/>
                  </a:cubicBezTo>
                  <a:cubicBezTo>
                    <a:pt x="7651" y="0"/>
                    <a:pt x="4659" y="1374"/>
                    <a:pt x="2607" y="3762"/>
                  </a:cubicBezTo>
                  <a:lnTo>
                    <a:pt x="3891" y="48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7" name="AutoShape 63"/>
            <p:cNvSpPr>
              <a:spLocks noChangeArrowheads="1"/>
            </p:cNvSpPr>
            <p:nvPr/>
          </p:nvSpPr>
          <p:spPr bwMode="auto">
            <a:xfrm rot="4500000">
              <a:off x="8221015" y="1687251"/>
              <a:ext cx="90487" cy="358960"/>
            </a:xfrm>
            <a:custGeom>
              <a:avLst/>
              <a:gdLst>
                <a:gd name="T0" fmla="*/ 79176 w 21600"/>
                <a:gd name="T1" fmla="*/ 202406 h 21600"/>
                <a:gd name="T2" fmla="*/ 45244 w 21600"/>
                <a:gd name="T3" fmla="*/ 404812 h 21600"/>
                <a:gd name="T4" fmla="*/ 11311 w 21600"/>
                <a:gd name="T5" fmla="*/ 202406 h 21600"/>
                <a:gd name="T6" fmla="*/ 4524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00 h 21600"/>
                <a:gd name="T14" fmla="*/ 17100 w 21600"/>
                <a:gd name="T15" fmla="*/ 171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8" name="AutoShape 64"/>
            <p:cNvSpPr>
              <a:spLocks noChangeArrowheads="1"/>
            </p:cNvSpPr>
            <p:nvPr/>
          </p:nvSpPr>
          <p:spPr bwMode="auto">
            <a:xfrm rot="17100000" flipH="1">
              <a:off x="7740994" y="1687250"/>
              <a:ext cx="90487" cy="358961"/>
            </a:xfrm>
            <a:custGeom>
              <a:avLst/>
              <a:gdLst>
                <a:gd name="T0" fmla="*/ 79176 w 21600"/>
                <a:gd name="T1" fmla="*/ 202407 h 21600"/>
                <a:gd name="T2" fmla="*/ 45244 w 21600"/>
                <a:gd name="T3" fmla="*/ 404813 h 21600"/>
                <a:gd name="T4" fmla="*/ 11311 w 21600"/>
                <a:gd name="T5" fmla="*/ 202407 h 21600"/>
                <a:gd name="T6" fmla="*/ 4524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00 h 21600"/>
                <a:gd name="T14" fmla="*/ 17100 w 21600"/>
                <a:gd name="T15" fmla="*/ 171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9" name="円/楕円 168"/>
            <p:cNvSpPr/>
            <p:nvPr/>
          </p:nvSpPr>
          <p:spPr bwMode="auto">
            <a:xfrm>
              <a:off x="7390971" y="1324972"/>
              <a:ext cx="1261746" cy="496837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0" name="円/楕円 169"/>
            <p:cNvSpPr/>
            <p:nvPr/>
          </p:nvSpPr>
          <p:spPr bwMode="auto">
            <a:xfrm>
              <a:off x="7301119" y="1182175"/>
              <a:ext cx="1441450" cy="49505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1" name="円/楕円 49"/>
            <p:cNvSpPr/>
            <p:nvPr/>
          </p:nvSpPr>
          <p:spPr bwMode="auto">
            <a:xfrm>
              <a:off x="7384875" y="1407933"/>
              <a:ext cx="1273938" cy="295757"/>
            </a:xfrm>
            <a:custGeom>
              <a:avLst/>
              <a:gdLst>
                <a:gd name="connsiteX0" fmla="*/ 0 w 1273938"/>
                <a:gd name="connsiteY0" fmla="*/ 278363 h 556725"/>
                <a:gd name="connsiteX1" fmla="*/ 636969 w 1273938"/>
                <a:gd name="connsiteY1" fmla="*/ 0 h 556725"/>
                <a:gd name="connsiteX2" fmla="*/ 1273938 w 1273938"/>
                <a:gd name="connsiteY2" fmla="*/ 278363 h 556725"/>
                <a:gd name="connsiteX3" fmla="*/ 636969 w 1273938"/>
                <a:gd name="connsiteY3" fmla="*/ 556726 h 556725"/>
                <a:gd name="connsiteX4" fmla="*/ 0 w 1273938"/>
                <a:gd name="connsiteY4" fmla="*/ 278363 h 556725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3938" h="556726">
                  <a:moveTo>
                    <a:pt x="0" y="278363"/>
                  </a:moveTo>
                  <a:cubicBezTo>
                    <a:pt x="0" y="197779"/>
                    <a:pt x="285181" y="0"/>
                    <a:pt x="636969" y="0"/>
                  </a:cubicBezTo>
                  <a:cubicBezTo>
                    <a:pt x="988757" y="0"/>
                    <a:pt x="1273938" y="185587"/>
                    <a:pt x="1273938" y="278363"/>
                  </a:cubicBezTo>
                  <a:cubicBezTo>
                    <a:pt x="1273938" y="371139"/>
                    <a:pt x="988757" y="556726"/>
                    <a:pt x="636969" y="556726"/>
                  </a:cubicBezTo>
                  <a:cubicBezTo>
                    <a:pt x="285181" y="556726"/>
                    <a:pt x="0" y="358947"/>
                    <a:pt x="0" y="278363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2" name="円/楕円 49"/>
            <p:cNvSpPr/>
            <p:nvPr/>
          </p:nvSpPr>
          <p:spPr bwMode="auto">
            <a:xfrm>
              <a:off x="7382968" y="1547443"/>
              <a:ext cx="1283466" cy="156245"/>
            </a:xfrm>
            <a:custGeom>
              <a:avLst/>
              <a:gdLst>
                <a:gd name="connsiteX0" fmla="*/ 0 w 1273938"/>
                <a:gd name="connsiteY0" fmla="*/ 278363 h 556725"/>
                <a:gd name="connsiteX1" fmla="*/ 636969 w 1273938"/>
                <a:gd name="connsiteY1" fmla="*/ 0 h 556725"/>
                <a:gd name="connsiteX2" fmla="*/ 1273938 w 1273938"/>
                <a:gd name="connsiteY2" fmla="*/ 278363 h 556725"/>
                <a:gd name="connsiteX3" fmla="*/ 636969 w 1273938"/>
                <a:gd name="connsiteY3" fmla="*/ 556726 h 556725"/>
                <a:gd name="connsiteX4" fmla="*/ 0 w 1273938"/>
                <a:gd name="connsiteY4" fmla="*/ 278363 h 556725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83463"/>
                <a:gd name="connsiteY0" fmla="*/ 39527 h 583249"/>
                <a:gd name="connsiteX1" fmla="*/ 646494 w 1283463"/>
                <a:gd name="connsiteY1" fmla="*/ 26523 h 583249"/>
                <a:gd name="connsiteX2" fmla="*/ 1283463 w 1283463"/>
                <a:gd name="connsiteY2" fmla="*/ 304886 h 583249"/>
                <a:gd name="connsiteX3" fmla="*/ 646494 w 1283463"/>
                <a:gd name="connsiteY3" fmla="*/ 583249 h 583249"/>
                <a:gd name="connsiteX4" fmla="*/ 0 w 1283463"/>
                <a:gd name="connsiteY4" fmla="*/ 39527 h 583249"/>
                <a:gd name="connsiteX0" fmla="*/ 0 w 1291083"/>
                <a:gd name="connsiteY0" fmla="*/ 66215 h 609937"/>
                <a:gd name="connsiteX1" fmla="*/ 646494 w 1291083"/>
                <a:gd name="connsiteY1" fmla="*/ 53211 h 609937"/>
                <a:gd name="connsiteX2" fmla="*/ 1291083 w 1291083"/>
                <a:gd name="connsiteY2" fmla="*/ 37527 h 609937"/>
                <a:gd name="connsiteX3" fmla="*/ 646494 w 1291083"/>
                <a:gd name="connsiteY3" fmla="*/ 609937 h 609937"/>
                <a:gd name="connsiteX4" fmla="*/ 0 w 1291083"/>
                <a:gd name="connsiteY4" fmla="*/ 66215 h 609937"/>
                <a:gd name="connsiteX0" fmla="*/ 1 w 1291085"/>
                <a:gd name="connsiteY0" fmla="*/ 37531 h 581253"/>
                <a:gd name="connsiteX1" fmla="*/ 650305 w 1291085"/>
                <a:gd name="connsiteY1" fmla="*/ 218168 h 581253"/>
                <a:gd name="connsiteX2" fmla="*/ 1291084 w 1291085"/>
                <a:gd name="connsiteY2" fmla="*/ 8843 h 581253"/>
                <a:gd name="connsiteX3" fmla="*/ 646495 w 1291085"/>
                <a:gd name="connsiteY3" fmla="*/ 581253 h 581253"/>
                <a:gd name="connsiteX4" fmla="*/ 1 w 1291085"/>
                <a:gd name="connsiteY4" fmla="*/ 37531 h 581253"/>
                <a:gd name="connsiteX0" fmla="*/ 2 w 1283466"/>
                <a:gd name="connsiteY0" fmla="*/ 8644 h 588225"/>
                <a:gd name="connsiteX1" fmla="*/ 642686 w 1283466"/>
                <a:gd name="connsiteY1" fmla="*/ 225140 h 588225"/>
                <a:gd name="connsiteX2" fmla="*/ 1283465 w 1283466"/>
                <a:gd name="connsiteY2" fmla="*/ 15815 h 588225"/>
                <a:gd name="connsiteX3" fmla="*/ 638876 w 1283466"/>
                <a:gd name="connsiteY3" fmla="*/ 588225 h 588225"/>
                <a:gd name="connsiteX4" fmla="*/ 2 w 1283466"/>
                <a:gd name="connsiteY4" fmla="*/ 8644 h 588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3466" h="588225">
                  <a:moveTo>
                    <a:pt x="2" y="8644"/>
                  </a:moveTo>
                  <a:cubicBezTo>
                    <a:pt x="637" y="-51870"/>
                    <a:pt x="290898" y="225140"/>
                    <a:pt x="642686" y="225140"/>
                  </a:cubicBezTo>
                  <a:cubicBezTo>
                    <a:pt x="994474" y="225140"/>
                    <a:pt x="1284100" y="-44699"/>
                    <a:pt x="1283465" y="15815"/>
                  </a:cubicBezTo>
                  <a:cubicBezTo>
                    <a:pt x="1282830" y="76329"/>
                    <a:pt x="990664" y="588225"/>
                    <a:pt x="638876" y="588225"/>
                  </a:cubicBezTo>
                  <a:cubicBezTo>
                    <a:pt x="287088" y="588225"/>
                    <a:pt x="-633" y="69158"/>
                    <a:pt x="2" y="864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73" name="円/楕円 172"/>
            <p:cNvSpPr/>
            <p:nvPr/>
          </p:nvSpPr>
          <p:spPr bwMode="auto">
            <a:xfrm>
              <a:off x="7878970" y="1324972"/>
              <a:ext cx="293496" cy="293496"/>
            </a:xfrm>
            <a:prstGeom prst="ellipse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</p:grpSp>
      <p:grpSp>
        <p:nvGrpSpPr>
          <p:cNvPr id="200" name="グループ化 199"/>
          <p:cNvGrpSpPr/>
          <p:nvPr/>
        </p:nvGrpSpPr>
        <p:grpSpPr>
          <a:xfrm>
            <a:off x="6458390" y="821428"/>
            <a:ext cx="876834" cy="1635217"/>
            <a:chOff x="2860278" y="2750962"/>
            <a:chExt cx="876834" cy="1635217"/>
          </a:xfrm>
        </p:grpSpPr>
        <p:sp>
          <p:nvSpPr>
            <p:cNvPr id="201" name="Oval 37"/>
            <p:cNvSpPr>
              <a:spLocks noChangeArrowheads="1"/>
            </p:cNvSpPr>
            <p:nvPr/>
          </p:nvSpPr>
          <p:spPr bwMode="auto">
            <a:xfrm>
              <a:off x="3037622" y="2773694"/>
              <a:ext cx="524281" cy="57780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2" name="Oval 31"/>
            <p:cNvSpPr>
              <a:spLocks noChangeArrowheads="1"/>
            </p:cNvSpPr>
            <p:nvPr/>
          </p:nvSpPr>
          <p:spPr bwMode="auto">
            <a:xfrm>
              <a:off x="3427267" y="3036457"/>
              <a:ext cx="159501" cy="179875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3" name="Oval 32"/>
            <p:cNvSpPr>
              <a:spLocks noChangeArrowheads="1"/>
            </p:cNvSpPr>
            <p:nvPr/>
          </p:nvSpPr>
          <p:spPr bwMode="auto">
            <a:xfrm>
              <a:off x="3017440" y="3036457"/>
              <a:ext cx="159501" cy="179875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4" name="Oval 31"/>
            <p:cNvSpPr>
              <a:spLocks noChangeArrowheads="1"/>
            </p:cNvSpPr>
            <p:nvPr/>
          </p:nvSpPr>
          <p:spPr bwMode="auto">
            <a:xfrm>
              <a:off x="3455200" y="3069628"/>
              <a:ext cx="103634" cy="113533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5" name="Oval 32"/>
            <p:cNvSpPr>
              <a:spLocks noChangeArrowheads="1"/>
            </p:cNvSpPr>
            <p:nvPr/>
          </p:nvSpPr>
          <p:spPr bwMode="auto">
            <a:xfrm>
              <a:off x="3045373" y="3069628"/>
              <a:ext cx="103634" cy="113533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6" name="Rectangle 33"/>
            <p:cNvSpPr>
              <a:spLocks noChangeArrowheads="1"/>
            </p:cNvSpPr>
            <p:nvPr/>
          </p:nvSpPr>
          <p:spPr bwMode="auto">
            <a:xfrm>
              <a:off x="3089467" y="3996010"/>
              <a:ext cx="179875" cy="21029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7" name="Rectangle 34"/>
            <p:cNvSpPr>
              <a:spLocks noChangeArrowheads="1"/>
            </p:cNvSpPr>
            <p:nvPr/>
          </p:nvSpPr>
          <p:spPr bwMode="auto">
            <a:xfrm>
              <a:off x="3329521" y="3996010"/>
              <a:ext cx="179875" cy="21029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8" name="AutoShape 35"/>
            <p:cNvSpPr>
              <a:spLocks noChangeArrowheads="1"/>
            </p:cNvSpPr>
            <p:nvPr/>
          </p:nvSpPr>
          <p:spPr bwMode="auto">
            <a:xfrm rot="16200000">
              <a:off x="3134436" y="3621050"/>
              <a:ext cx="329990" cy="720160"/>
            </a:xfrm>
            <a:prstGeom prst="moon">
              <a:avLst>
                <a:gd name="adj" fmla="val 8750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9" name="AutoShape 36"/>
            <p:cNvSpPr>
              <a:spLocks noChangeArrowheads="1"/>
            </p:cNvSpPr>
            <p:nvPr/>
          </p:nvSpPr>
          <p:spPr bwMode="auto">
            <a:xfrm rot="5400000">
              <a:off x="3029289" y="3216332"/>
              <a:ext cx="540286" cy="720160"/>
            </a:xfrm>
            <a:prstGeom prst="moon">
              <a:avLst>
                <a:gd name="adj" fmla="val 8750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0" name="Oval 38"/>
            <p:cNvSpPr>
              <a:spLocks noChangeArrowheads="1"/>
            </p:cNvSpPr>
            <p:nvPr/>
          </p:nvSpPr>
          <p:spPr bwMode="auto">
            <a:xfrm>
              <a:off x="2939352" y="3763892"/>
              <a:ext cx="720160" cy="133583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1" name="AutoShape 39"/>
            <p:cNvSpPr>
              <a:spLocks noChangeArrowheads="1"/>
            </p:cNvSpPr>
            <p:nvPr/>
          </p:nvSpPr>
          <p:spPr bwMode="auto">
            <a:xfrm>
              <a:off x="3209825" y="3755956"/>
              <a:ext cx="179875" cy="150116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2" name="AutoShape 40"/>
            <p:cNvSpPr>
              <a:spLocks noChangeArrowheads="1"/>
            </p:cNvSpPr>
            <p:nvPr/>
          </p:nvSpPr>
          <p:spPr bwMode="auto">
            <a:xfrm>
              <a:off x="3236277" y="3779102"/>
              <a:ext cx="125648" cy="103163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3" name="Rectangle 41"/>
            <p:cNvSpPr>
              <a:spLocks noChangeArrowheads="1"/>
            </p:cNvSpPr>
            <p:nvPr/>
          </p:nvSpPr>
          <p:spPr bwMode="auto">
            <a:xfrm>
              <a:off x="3089467" y="4206304"/>
              <a:ext cx="179875" cy="1798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4" name="Rectangle 42"/>
            <p:cNvSpPr>
              <a:spLocks noChangeArrowheads="1"/>
            </p:cNvSpPr>
            <p:nvPr/>
          </p:nvSpPr>
          <p:spPr bwMode="auto">
            <a:xfrm>
              <a:off x="3329521" y="4206304"/>
              <a:ext cx="179875" cy="1798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5" name="AutoShape 43"/>
            <p:cNvSpPr>
              <a:spLocks noChangeArrowheads="1"/>
            </p:cNvSpPr>
            <p:nvPr/>
          </p:nvSpPr>
          <p:spPr bwMode="auto">
            <a:xfrm>
              <a:off x="2939352" y="4265822"/>
              <a:ext cx="329990" cy="120357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6" name="AutoShape 44"/>
            <p:cNvSpPr>
              <a:spLocks noChangeArrowheads="1"/>
            </p:cNvSpPr>
            <p:nvPr/>
          </p:nvSpPr>
          <p:spPr bwMode="auto">
            <a:xfrm>
              <a:off x="3329521" y="4265822"/>
              <a:ext cx="329990" cy="120357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7" name="Oval 67"/>
            <p:cNvSpPr>
              <a:spLocks noChangeArrowheads="1"/>
            </p:cNvSpPr>
            <p:nvPr/>
          </p:nvSpPr>
          <p:spPr bwMode="auto">
            <a:xfrm>
              <a:off x="3272649" y="3594371"/>
              <a:ext cx="56211" cy="56211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8" name="Oval 68"/>
            <p:cNvSpPr>
              <a:spLocks noChangeArrowheads="1"/>
            </p:cNvSpPr>
            <p:nvPr/>
          </p:nvSpPr>
          <p:spPr bwMode="auto">
            <a:xfrm>
              <a:off x="3272649" y="3670581"/>
              <a:ext cx="56211" cy="56211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219" name="Group 71"/>
            <p:cNvGrpSpPr>
              <a:grpSpLocks/>
            </p:cNvGrpSpPr>
            <p:nvPr/>
          </p:nvGrpSpPr>
          <p:grpSpPr bwMode="auto">
            <a:xfrm rot="19800000">
              <a:off x="3591397" y="3710987"/>
              <a:ext cx="56211" cy="337265"/>
              <a:chOff x="2383" y="3464"/>
              <a:chExt cx="85" cy="510"/>
            </a:xfrm>
          </p:grpSpPr>
          <p:sp>
            <p:nvSpPr>
              <p:cNvPr id="254" name="AutoShape 69"/>
              <p:cNvSpPr>
                <a:spLocks noChangeArrowheads="1"/>
              </p:cNvSpPr>
              <p:nvPr/>
            </p:nvSpPr>
            <p:spPr bwMode="auto">
              <a:xfrm>
                <a:off x="2397" y="3464"/>
                <a:ext cx="57" cy="510"/>
              </a:xfrm>
              <a:prstGeom prst="roundRect">
                <a:avLst>
                  <a:gd name="adj" fmla="val 50000"/>
                </a:avLst>
              </a:prstGeom>
              <a:solidFill>
                <a:srgbClr val="99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55" name="Rectangle 70"/>
              <p:cNvSpPr>
                <a:spLocks noChangeArrowheads="1"/>
              </p:cNvSpPr>
              <p:nvPr/>
            </p:nvSpPr>
            <p:spPr bwMode="auto">
              <a:xfrm>
                <a:off x="2383" y="3606"/>
                <a:ext cx="85" cy="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220" name="角丸四角形 219"/>
            <p:cNvSpPr/>
            <p:nvPr/>
          </p:nvSpPr>
          <p:spPr bwMode="auto">
            <a:xfrm rot="19814488">
              <a:off x="3529118" y="3337966"/>
              <a:ext cx="38935" cy="382384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221" name="二等辺三角形 220"/>
            <p:cNvSpPr/>
            <p:nvPr/>
          </p:nvSpPr>
          <p:spPr bwMode="auto">
            <a:xfrm flipV="1">
              <a:off x="3185047" y="3327588"/>
              <a:ext cx="228790" cy="235588"/>
            </a:xfrm>
            <a:prstGeom prst="triangl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222" name="二等辺三角形 221"/>
            <p:cNvSpPr/>
            <p:nvPr/>
          </p:nvSpPr>
          <p:spPr bwMode="auto">
            <a:xfrm flipV="1">
              <a:off x="3243727" y="3389094"/>
              <a:ext cx="110747" cy="76286"/>
            </a:xfrm>
            <a:prstGeom prst="triangle">
              <a:avLst/>
            </a:prstGeom>
            <a:solidFill>
              <a:srgbClr val="C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223" name="ひし形 222"/>
            <p:cNvSpPr/>
            <p:nvPr/>
          </p:nvSpPr>
          <p:spPr bwMode="auto">
            <a:xfrm>
              <a:off x="3260414" y="3427237"/>
              <a:ext cx="77372" cy="135939"/>
            </a:xfrm>
            <a:prstGeom prst="diamond">
              <a:avLst/>
            </a:prstGeom>
            <a:solidFill>
              <a:srgbClr val="C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4" name="Oval 53"/>
            <p:cNvSpPr>
              <a:spLocks noChangeArrowheads="1"/>
            </p:cNvSpPr>
            <p:nvPr/>
          </p:nvSpPr>
          <p:spPr bwMode="auto">
            <a:xfrm>
              <a:off x="3086899" y="2826163"/>
              <a:ext cx="425726" cy="540947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25" name="Oval 57"/>
            <p:cNvSpPr>
              <a:spLocks noChangeArrowheads="1"/>
            </p:cNvSpPr>
            <p:nvPr/>
          </p:nvSpPr>
          <p:spPr bwMode="auto">
            <a:xfrm>
              <a:off x="3246400" y="3126395"/>
              <a:ext cx="106138" cy="150116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26" name="Oval 58"/>
            <p:cNvSpPr>
              <a:spLocks noChangeArrowheads="1"/>
            </p:cNvSpPr>
            <p:nvPr/>
          </p:nvSpPr>
          <p:spPr bwMode="auto">
            <a:xfrm>
              <a:off x="3113287" y="3036457"/>
              <a:ext cx="159501" cy="11969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27" name="Oval 59"/>
            <p:cNvSpPr>
              <a:spLocks noChangeArrowheads="1"/>
            </p:cNvSpPr>
            <p:nvPr/>
          </p:nvSpPr>
          <p:spPr bwMode="auto">
            <a:xfrm>
              <a:off x="3326150" y="3036457"/>
              <a:ext cx="159501" cy="11969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28" name="Oval 60"/>
            <p:cNvSpPr>
              <a:spLocks noChangeArrowheads="1"/>
            </p:cNvSpPr>
            <p:nvPr/>
          </p:nvSpPr>
          <p:spPr bwMode="auto">
            <a:xfrm>
              <a:off x="3378926" y="3066216"/>
              <a:ext cx="53362" cy="6017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29" name="Oval 61"/>
            <p:cNvSpPr>
              <a:spLocks noChangeArrowheads="1"/>
            </p:cNvSpPr>
            <p:nvPr/>
          </p:nvSpPr>
          <p:spPr bwMode="auto">
            <a:xfrm>
              <a:off x="3166650" y="3066216"/>
              <a:ext cx="53362" cy="6017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30" name="AutoShape 62"/>
            <p:cNvSpPr>
              <a:spLocks noChangeArrowheads="1"/>
            </p:cNvSpPr>
            <p:nvPr/>
          </p:nvSpPr>
          <p:spPr bwMode="auto">
            <a:xfrm>
              <a:off x="3220012" y="3320717"/>
              <a:ext cx="159501" cy="120357"/>
            </a:xfrm>
            <a:custGeom>
              <a:avLst/>
              <a:gdLst>
                <a:gd name="T0" fmla="*/ 215900 w 21600"/>
                <a:gd name="T1" fmla="*/ 0 h 21600"/>
                <a:gd name="T2" fmla="*/ 64950 w 21600"/>
                <a:gd name="T3" fmla="*/ 57691 h 21600"/>
                <a:gd name="T4" fmla="*/ 215900 w 21600"/>
                <a:gd name="T5" fmla="*/ 22632 h 21600"/>
                <a:gd name="T6" fmla="*/ 366850 w 21600"/>
                <a:gd name="T7" fmla="*/ 57691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1247 w 21600"/>
                <a:gd name="T13" fmla="*/ 0 h 21600"/>
                <a:gd name="T14" fmla="*/ 20353 w 21600"/>
                <a:gd name="T15" fmla="*/ 655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3891" y="4865"/>
                  </a:moveTo>
                  <a:cubicBezTo>
                    <a:pt x="5621" y="2850"/>
                    <a:pt x="8144" y="1691"/>
                    <a:pt x="10800" y="1692"/>
                  </a:cubicBezTo>
                  <a:cubicBezTo>
                    <a:pt x="13455" y="1692"/>
                    <a:pt x="15978" y="2850"/>
                    <a:pt x="17708" y="4865"/>
                  </a:cubicBezTo>
                  <a:lnTo>
                    <a:pt x="18992" y="3762"/>
                  </a:lnTo>
                  <a:cubicBezTo>
                    <a:pt x="16940" y="1374"/>
                    <a:pt x="13948" y="-1"/>
                    <a:pt x="10799" y="0"/>
                  </a:cubicBezTo>
                  <a:cubicBezTo>
                    <a:pt x="7651" y="0"/>
                    <a:pt x="4659" y="1374"/>
                    <a:pt x="2607" y="3762"/>
                  </a:cubicBezTo>
                  <a:lnTo>
                    <a:pt x="3891" y="48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1" name="AutoShape 63"/>
            <p:cNvSpPr>
              <a:spLocks noChangeArrowheads="1"/>
            </p:cNvSpPr>
            <p:nvPr/>
          </p:nvSpPr>
          <p:spPr bwMode="auto">
            <a:xfrm rot="4500000">
              <a:off x="3382069" y="2961361"/>
              <a:ext cx="37694" cy="149532"/>
            </a:xfrm>
            <a:custGeom>
              <a:avLst/>
              <a:gdLst>
                <a:gd name="T0" fmla="*/ 79176 w 21600"/>
                <a:gd name="T1" fmla="*/ 202406 h 21600"/>
                <a:gd name="T2" fmla="*/ 45244 w 21600"/>
                <a:gd name="T3" fmla="*/ 404812 h 21600"/>
                <a:gd name="T4" fmla="*/ 11311 w 21600"/>
                <a:gd name="T5" fmla="*/ 202406 h 21600"/>
                <a:gd name="T6" fmla="*/ 4524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00 h 21600"/>
                <a:gd name="T14" fmla="*/ 17100 w 21600"/>
                <a:gd name="T15" fmla="*/ 171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2" name="AutoShape 64"/>
            <p:cNvSpPr>
              <a:spLocks noChangeArrowheads="1"/>
            </p:cNvSpPr>
            <p:nvPr/>
          </p:nvSpPr>
          <p:spPr bwMode="auto">
            <a:xfrm rot="17100000" flipH="1">
              <a:off x="3182107" y="2961361"/>
              <a:ext cx="37694" cy="149532"/>
            </a:xfrm>
            <a:custGeom>
              <a:avLst/>
              <a:gdLst>
                <a:gd name="T0" fmla="*/ 79176 w 21600"/>
                <a:gd name="T1" fmla="*/ 202407 h 21600"/>
                <a:gd name="T2" fmla="*/ 45244 w 21600"/>
                <a:gd name="T3" fmla="*/ 404813 h 21600"/>
                <a:gd name="T4" fmla="*/ 11311 w 21600"/>
                <a:gd name="T5" fmla="*/ 202407 h 21600"/>
                <a:gd name="T6" fmla="*/ 4524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00 h 21600"/>
                <a:gd name="T14" fmla="*/ 17100 w 21600"/>
                <a:gd name="T15" fmla="*/ 171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3" name="円/楕円 232"/>
            <p:cNvSpPr/>
            <p:nvPr/>
          </p:nvSpPr>
          <p:spPr bwMode="auto">
            <a:xfrm>
              <a:off x="3036298" y="2810447"/>
              <a:ext cx="525605" cy="206967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4" name="円/楕円 233"/>
            <p:cNvSpPr/>
            <p:nvPr/>
          </p:nvSpPr>
          <p:spPr bwMode="auto">
            <a:xfrm>
              <a:off x="2998868" y="2750962"/>
              <a:ext cx="600464" cy="20622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" name="円/楕円 49"/>
            <p:cNvSpPr/>
            <p:nvPr/>
          </p:nvSpPr>
          <p:spPr bwMode="auto">
            <a:xfrm>
              <a:off x="3033759" y="2845006"/>
              <a:ext cx="530684" cy="123203"/>
            </a:xfrm>
            <a:custGeom>
              <a:avLst/>
              <a:gdLst>
                <a:gd name="connsiteX0" fmla="*/ 0 w 1273938"/>
                <a:gd name="connsiteY0" fmla="*/ 278363 h 556725"/>
                <a:gd name="connsiteX1" fmla="*/ 636969 w 1273938"/>
                <a:gd name="connsiteY1" fmla="*/ 0 h 556725"/>
                <a:gd name="connsiteX2" fmla="*/ 1273938 w 1273938"/>
                <a:gd name="connsiteY2" fmla="*/ 278363 h 556725"/>
                <a:gd name="connsiteX3" fmla="*/ 636969 w 1273938"/>
                <a:gd name="connsiteY3" fmla="*/ 556726 h 556725"/>
                <a:gd name="connsiteX4" fmla="*/ 0 w 1273938"/>
                <a:gd name="connsiteY4" fmla="*/ 278363 h 556725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3938" h="556726">
                  <a:moveTo>
                    <a:pt x="0" y="278363"/>
                  </a:moveTo>
                  <a:cubicBezTo>
                    <a:pt x="0" y="197779"/>
                    <a:pt x="285181" y="0"/>
                    <a:pt x="636969" y="0"/>
                  </a:cubicBezTo>
                  <a:cubicBezTo>
                    <a:pt x="988757" y="0"/>
                    <a:pt x="1273938" y="185587"/>
                    <a:pt x="1273938" y="278363"/>
                  </a:cubicBezTo>
                  <a:cubicBezTo>
                    <a:pt x="1273938" y="371139"/>
                    <a:pt x="988757" y="556726"/>
                    <a:pt x="636969" y="556726"/>
                  </a:cubicBezTo>
                  <a:cubicBezTo>
                    <a:pt x="285181" y="556726"/>
                    <a:pt x="0" y="358947"/>
                    <a:pt x="0" y="278363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" name="円/楕円 49"/>
            <p:cNvSpPr/>
            <p:nvPr/>
          </p:nvSpPr>
          <p:spPr bwMode="auto">
            <a:xfrm>
              <a:off x="3032964" y="2903121"/>
              <a:ext cx="534653" cy="65087"/>
            </a:xfrm>
            <a:custGeom>
              <a:avLst/>
              <a:gdLst>
                <a:gd name="connsiteX0" fmla="*/ 0 w 1273938"/>
                <a:gd name="connsiteY0" fmla="*/ 278363 h 556725"/>
                <a:gd name="connsiteX1" fmla="*/ 636969 w 1273938"/>
                <a:gd name="connsiteY1" fmla="*/ 0 h 556725"/>
                <a:gd name="connsiteX2" fmla="*/ 1273938 w 1273938"/>
                <a:gd name="connsiteY2" fmla="*/ 278363 h 556725"/>
                <a:gd name="connsiteX3" fmla="*/ 636969 w 1273938"/>
                <a:gd name="connsiteY3" fmla="*/ 556726 h 556725"/>
                <a:gd name="connsiteX4" fmla="*/ 0 w 1273938"/>
                <a:gd name="connsiteY4" fmla="*/ 278363 h 556725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83463"/>
                <a:gd name="connsiteY0" fmla="*/ 39527 h 583249"/>
                <a:gd name="connsiteX1" fmla="*/ 646494 w 1283463"/>
                <a:gd name="connsiteY1" fmla="*/ 26523 h 583249"/>
                <a:gd name="connsiteX2" fmla="*/ 1283463 w 1283463"/>
                <a:gd name="connsiteY2" fmla="*/ 304886 h 583249"/>
                <a:gd name="connsiteX3" fmla="*/ 646494 w 1283463"/>
                <a:gd name="connsiteY3" fmla="*/ 583249 h 583249"/>
                <a:gd name="connsiteX4" fmla="*/ 0 w 1283463"/>
                <a:gd name="connsiteY4" fmla="*/ 39527 h 583249"/>
                <a:gd name="connsiteX0" fmla="*/ 0 w 1291083"/>
                <a:gd name="connsiteY0" fmla="*/ 66215 h 609937"/>
                <a:gd name="connsiteX1" fmla="*/ 646494 w 1291083"/>
                <a:gd name="connsiteY1" fmla="*/ 53211 h 609937"/>
                <a:gd name="connsiteX2" fmla="*/ 1291083 w 1291083"/>
                <a:gd name="connsiteY2" fmla="*/ 37527 h 609937"/>
                <a:gd name="connsiteX3" fmla="*/ 646494 w 1291083"/>
                <a:gd name="connsiteY3" fmla="*/ 609937 h 609937"/>
                <a:gd name="connsiteX4" fmla="*/ 0 w 1291083"/>
                <a:gd name="connsiteY4" fmla="*/ 66215 h 609937"/>
                <a:gd name="connsiteX0" fmla="*/ 1 w 1291085"/>
                <a:gd name="connsiteY0" fmla="*/ 37531 h 581253"/>
                <a:gd name="connsiteX1" fmla="*/ 650305 w 1291085"/>
                <a:gd name="connsiteY1" fmla="*/ 218168 h 581253"/>
                <a:gd name="connsiteX2" fmla="*/ 1291084 w 1291085"/>
                <a:gd name="connsiteY2" fmla="*/ 8843 h 581253"/>
                <a:gd name="connsiteX3" fmla="*/ 646495 w 1291085"/>
                <a:gd name="connsiteY3" fmla="*/ 581253 h 581253"/>
                <a:gd name="connsiteX4" fmla="*/ 1 w 1291085"/>
                <a:gd name="connsiteY4" fmla="*/ 37531 h 581253"/>
                <a:gd name="connsiteX0" fmla="*/ 2 w 1283466"/>
                <a:gd name="connsiteY0" fmla="*/ 8644 h 588225"/>
                <a:gd name="connsiteX1" fmla="*/ 642686 w 1283466"/>
                <a:gd name="connsiteY1" fmla="*/ 225140 h 588225"/>
                <a:gd name="connsiteX2" fmla="*/ 1283465 w 1283466"/>
                <a:gd name="connsiteY2" fmla="*/ 15815 h 588225"/>
                <a:gd name="connsiteX3" fmla="*/ 638876 w 1283466"/>
                <a:gd name="connsiteY3" fmla="*/ 588225 h 588225"/>
                <a:gd name="connsiteX4" fmla="*/ 2 w 1283466"/>
                <a:gd name="connsiteY4" fmla="*/ 8644 h 588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3466" h="588225">
                  <a:moveTo>
                    <a:pt x="2" y="8644"/>
                  </a:moveTo>
                  <a:cubicBezTo>
                    <a:pt x="637" y="-51870"/>
                    <a:pt x="290898" y="225140"/>
                    <a:pt x="642686" y="225140"/>
                  </a:cubicBezTo>
                  <a:cubicBezTo>
                    <a:pt x="994474" y="225140"/>
                    <a:pt x="1284100" y="-44699"/>
                    <a:pt x="1283465" y="15815"/>
                  </a:cubicBezTo>
                  <a:cubicBezTo>
                    <a:pt x="1282830" y="76329"/>
                    <a:pt x="990664" y="588225"/>
                    <a:pt x="638876" y="588225"/>
                  </a:cubicBezTo>
                  <a:cubicBezTo>
                    <a:pt x="287088" y="588225"/>
                    <a:pt x="-633" y="69158"/>
                    <a:pt x="2" y="864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237" name="円/楕円 236"/>
            <p:cNvSpPr/>
            <p:nvPr/>
          </p:nvSpPr>
          <p:spPr bwMode="auto">
            <a:xfrm>
              <a:off x="3239584" y="2810447"/>
              <a:ext cx="122261" cy="122261"/>
            </a:xfrm>
            <a:prstGeom prst="ellipse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grpSp>
          <p:nvGrpSpPr>
            <p:cNvPr id="238" name="Group 248"/>
            <p:cNvGrpSpPr>
              <a:grpSpLocks/>
            </p:cNvGrpSpPr>
            <p:nvPr/>
          </p:nvGrpSpPr>
          <p:grpSpPr bwMode="auto">
            <a:xfrm rot="9900000">
              <a:off x="2860278" y="3280337"/>
              <a:ext cx="411016" cy="477996"/>
              <a:chOff x="3559" y="1570"/>
              <a:chExt cx="740" cy="862"/>
            </a:xfrm>
          </p:grpSpPr>
          <p:sp>
            <p:nvSpPr>
              <p:cNvPr id="247" name="AutoShape 249"/>
              <p:cNvSpPr>
                <a:spLocks noChangeArrowheads="1"/>
              </p:cNvSpPr>
              <p:nvPr/>
            </p:nvSpPr>
            <p:spPr bwMode="auto">
              <a:xfrm rot="-1800000">
                <a:off x="3559" y="1757"/>
                <a:ext cx="440" cy="141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8" name="AutoShape 250"/>
              <p:cNvSpPr>
                <a:spLocks noChangeArrowheads="1"/>
              </p:cNvSpPr>
              <p:nvPr/>
            </p:nvSpPr>
            <p:spPr bwMode="auto">
              <a:xfrm>
                <a:off x="3800" y="1570"/>
                <a:ext cx="499" cy="54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49" name="Group 251"/>
              <p:cNvGrpSpPr>
                <a:grpSpLocks/>
              </p:cNvGrpSpPr>
              <p:nvPr/>
            </p:nvGrpSpPr>
            <p:grpSpPr bwMode="auto">
              <a:xfrm>
                <a:off x="3816" y="1766"/>
                <a:ext cx="480" cy="666"/>
                <a:chOff x="3846" y="1778"/>
                <a:chExt cx="586" cy="720"/>
              </a:xfrm>
            </p:grpSpPr>
            <p:sp>
              <p:nvSpPr>
                <p:cNvPr id="250" name="AutoShape 252"/>
                <p:cNvSpPr>
                  <a:spLocks noChangeArrowheads="1"/>
                </p:cNvSpPr>
                <p:nvPr/>
              </p:nvSpPr>
              <p:spPr bwMode="auto">
                <a:xfrm>
                  <a:off x="3846" y="1842"/>
                  <a:ext cx="137" cy="5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1" name="AutoShape 253"/>
                <p:cNvSpPr>
                  <a:spLocks noChangeArrowheads="1"/>
                </p:cNvSpPr>
                <p:nvPr/>
              </p:nvSpPr>
              <p:spPr bwMode="auto">
                <a:xfrm>
                  <a:off x="4007" y="1902"/>
                  <a:ext cx="137" cy="5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2" name="AutoShape 254"/>
                <p:cNvSpPr>
                  <a:spLocks noChangeArrowheads="1"/>
                </p:cNvSpPr>
                <p:nvPr/>
              </p:nvSpPr>
              <p:spPr bwMode="auto">
                <a:xfrm>
                  <a:off x="4169" y="1842"/>
                  <a:ext cx="137" cy="5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3" name="AutoShape 255"/>
                <p:cNvSpPr>
                  <a:spLocks noChangeArrowheads="1"/>
                </p:cNvSpPr>
                <p:nvPr/>
              </p:nvSpPr>
              <p:spPr bwMode="auto">
                <a:xfrm>
                  <a:off x="4331" y="1778"/>
                  <a:ext cx="101" cy="52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39" name="Group 256"/>
            <p:cNvGrpSpPr>
              <a:grpSpLocks/>
            </p:cNvGrpSpPr>
            <p:nvPr/>
          </p:nvGrpSpPr>
          <p:grpSpPr bwMode="auto">
            <a:xfrm rot="11700000" flipH="1">
              <a:off x="3326096" y="3280337"/>
              <a:ext cx="411016" cy="477996"/>
              <a:chOff x="3559" y="1570"/>
              <a:chExt cx="740" cy="862"/>
            </a:xfrm>
          </p:grpSpPr>
          <p:sp>
            <p:nvSpPr>
              <p:cNvPr id="240" name="AutoShape 257"/>
              <p:cNvSpPr>
                <a:spLocks noChangeArrowheads="1"/>
              </p:cNvSpPr>
              <p:nvPr/>
            </p:nvSpPr>
            <p:spPr bwMode="auto">
              <a:xfrm rot="-1800000">
                <a:off x="3559" y="1757"/>
                <a:ext cx="440" cy="141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1" name="AutoShape 258"/>
              <p:cNvSpPr>
                <a:spLocks noChangeArrowheads="1"/>
              </p:cNvSpPr>
              <p:nvPr/>
            </p:nvSpPr>
            <p:spPr bwMode="auto">
              <a:xfrm>
                <a:off x="3800" y="1570"/>
                <a:ext cx="499" cy="54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42" name="Group 259"/>
              <p:cNvGrpSpPr>
                <a:grpSpLocks/>
              </p:cNvGrpSpPr>
              <p:nvPr/>
            </p:nvGrpSpPr>
            <p:grpSpPr bwMode="auto">
              <a:xfrm>
                <a:off x="3816" y="1766"/>
                <a:ext cx="480" cy="666"/>
                <a:chOff x="3846" y="1778"/>
                <a:chExt cx="586" cy="720"/>
              </a:xfrm>
            </p:grpSpPr>
            <p:sp>
              <p:nvSpPr>
                <p:cNvPr id="243" name="AutoShape 260"/>
                <p:cNvSpPr>
                  <a:spLocks noChangeArrowheads="1"/>
                </p:cNvSpPr>
                <p:nvPr/>
              </p:nvSpPr>
              <p:spPr bwMode="auto">
                <a:xfrm>
                  <a:off x="3846" y="1842"/>
                  <a:ext cx="137" cy="5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4" name="AutoShape 261"/>
                <p:cNvSpPr>
                  <a:spLocks noChangeArrowheads="1"/>
                </p:cNvSpPr>
                <p:nvPr/>
              </p:nvSpPr>
              <p:spPr bwMode="auto">
                <a:xfrm>
                  <a:off x="4007" y="1902"/>
                  <a:ext cx="137" cy="5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5" name="AutoShape 262"/>
                <p:cNvSpPr>
                  <a:spLocks noChangeArrowheads="1"/>
                </p:cNvSpPr>
                <p:nvPr/>
              </p:nvSpPr>
              <p:spPr bwMode="auto">
                <a:xfrm>
                  <a:off x="4169" y="1842"/>
                  <a:ext cx="137" cy="5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6" name="AutoShape 263"/>
                <p:cNvSpPr>
                  <a:spLocks noChangeArrowheads="1"/>
                </p:cNvSpPr>
                <p:nvPr/>
              </p:nvSpPr>
              <p:spPr bwMode="auto">
                <a:xfrm>
                  <a:off x="4331" y="1778"/>
                  <a:ext cx="101" cy="52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256" name="グループ化 255"/>
          <p:cNvGrpSpPr/>
          <p:nvPr/>
        </p:nvGrpSpPr>
        <p:grpSpPr>
          <a:xfrm>
            <a:off x="8061152" y="821428"/>
            <a:ext cx="1223914" cy="1635217"/>
            <a:chOff x="4333753" y="2750962"/>
            <a:chExt cx="1223914" cy="1635217"/>
          </a:xfrm>
        </p:grpSpPr>
        <p:sp>
          <p:nvSpPr>
            <p:cNvPr id="257" name="Oval 37"/>
            <p:cNvSpPr>
              <a:spLocks noChangeArrowheads="1"/>
            </p:cNvSpPr>
            <p:nvPr/>
          </p:nvSpPr>
          <p:spPr bwMode="auto">
            <a:xfrm>
              <a:off x="4698782" y="2773694"/>
              <a:ext cx="524281" cy="57780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58" name="Oval 31"/>
            <p:cNvSpPr>
              <a:spLocks noChangeArrowheads="1"/>
            </p:cNvSpPr>
            <p:nvPr/>
          </p:nvSpPr>
          <p:spPr bwMode="auto">
            <a:xfrm>
              <a:off x="5088427" y="3036457"/>
              <a:ext cx="159501" cy="179875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59" name="Oval 32"/>
            <p:cNvSpPr>
              <a:spLocks noChangeArrowheads="1"/>
            </p:cNvSpPr>
            <p:nvPr/>
          </p:nvSpPr>
          <p:spPr bwMode="auto">
            <a:xfrm>
              <a:off x="4678600" y="3036457"/>
              <a:ext cx="159501" cy="179875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60" name="Oval 31"/>
            <p:cNvSpPr>
              <a:spLocks noChangeArrowheads="1"/>
            </p:cNvSpPr>
            <p:nvPr/>
          </p:nvSpPr>
          <p:spPr bwMode="auto">
            <a:xfrm>
              <a:off x="5116360" y="3069628"/>
              <a:ext cx="103634" cy="113533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61" name="Oval 32"/>
            <p:cNvSpPr>
              <a:spLocks noChangeArrowheads="1"/>
            </p:cNvSpPr>
            <p:nvPr/>
          </p:nvSpPr>
          <p:spPr bwMode="auto">
            <a:xfrm>
              <a:off x="4706533" y="3069628"/>
              <a:ext cx="103634" cy="113533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62" name="Rectangle 33"/>
            <p:cNvSpPr>
              <a:spLocks noChangeArrowheads="1"/>
            </p:cNvSpPr>
            <p:nvPr/>
          </p:nvSpPr>
          <p:spPr bwMode="auto">
            <a:xfrm>
              <a:off x="4750627" y="3996010"/>
              <a:ext cx="179875" cy="21029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63" name="Rectangle 34"/>
            <p:cNvSpPr>
              <a:spLocks noChangeArrowheads="1"/>
            </p:cNvSpPr>
            <p:nvPr/>
          </p:nvSpPr>
          <p:spPr bwMode="auto">
            <a:xfrm>
              <a:off x="4990681" y="3996010"/>
              <a:ext cx="179875" cy="21029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64" name="AutoShape 35"/>
            <p:cNvSpPr>
              <a:spLocks noChangeArrowheads="1"/>
            </p:cNvSpPr>
            <p:nvPr/>
          </p:nvSpPr>
          <p:spPr bwMode="auto">
            <a:xfrm rot="16200000">
              <a:off x="4795596" y="3621050"/>
              <a:ext cx="329990" cy="720160"/>
            </a:xfrm>
            <a:prstGeom prst="moon">
              <a:avLst>
                <a:gd name="adj" fmla="val 8750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65" name="AutoShape 36"/>
            <p:cNvSpPr>
              <a:spLocks noChangeArrowheads="1"/>
            </p:cNvSpPr>
            <p:nvPr/>
          </p:nvSpPr>
          <p:spPr bwMode="auto">
            <a:xfrm rot="5400000">
              <a:off x="4690449" y="3216332"/>
              <a:ext cx="540286" cy="720160"/>
            </a:xfrm>
            <a:prstGeom prst="moon">
              <a:avLst>
                <a:gd name="adj" fmla="val 8750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66" name="Oval 38"/>
            <p:cNvSpPr>
              <a:spLocks noChangeArrowheads="1"/>
            </p:cNvSpPr>
            <p:nvPr/>
          </p:nvSpPr>
          <p:spPr bwMode="auto">
            <a:xfrm>
              <a:off x="4600512" y="3763892"/>
              <a:ext cx="720160" cy="133583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67" name="AutoShape 39"/>
            <p:cNvSpPr>
              <a:spLocks noChangeArrowheads="1"/>
            </p:cNvSpPr>
            <p:nvPr/>
          </p:nvSpPr>
          <p:spPr bwMode="auto">
            <a:xfrm>
              <a:off x="4870985" y="3755956"/>
              <a:ext cx="179875" cy="150116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68" name="AutoShape 40"/>
            <p:cNvSpPr>
              <a:spLocks noChangeArrowheads="1"/>
            </p:cNvSpPr>
            <p:nvPr/>
          </p:nvSpPr>
          <p:spPr bwMode="auto">
            <a:xfrm>
              <a:off x="4897437" y="3779102"/>
              <a:ext cx="125648" cy="103163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69" name="Rectangle 41"/>
            <p:cNvSpPr>
              <a:spLocks noChangeArrowheads="1"/>
            </p:cNvSpPr>
            <p:nvPr/>
          </p:nvSpPr>
          <p:spPr bwMode="auto">
            <a:xfrm>
              <a:off x="4750627" y="4206304"/>
              <a:ext cx="179875" cy="1798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70" name="Rectangle 42"/>
            <p:cNvSpPr>
              <a:spLocks noChangeArrowheads="1"/>
            </p:cNvSpPr>
            <p:nvPr/>
          </p:nvSpPr>
          <p:spPr bwMode="auto">
            <a:xfrm>
              <a:off x="4990681" y="4206304"/>
              <a:ext cx="179875" cy="1798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71" name="AutoShape 43"/>
            <p:cNvSpPr>
              <a:spLocks noChangeArrowheads="1"/>
            </p:cNvSpPr>
            <p:nvPr/>
          </p:nvSpPr>
          <p:spPr bwMode="auto">
            <a:xfrm>
              <a:off x="4600512" y="4265822"/>
              <a:ext cx="329990" cy="120357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72" name="AutoShape 44"/>
            <p:cNvSpPr>
              <a:spLocks noChangeArrowheads="1"/>
            </p:cNvSpPr>
            <p:nvPr/>
          </p:nvSpPr>
          <p:spPr bwMode="auto">
            <a:xfrm>
              <a:off x="4990681" y="4265822"/>
              <a:ext cx="329990" cy="120357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73" name="Oval 67"/>
            <p:cNvSpPr>
              <a:spLocks noChangeArrowheads="1"/>
            </p:cNvSpPr>
            <p:nvPr/>
          </p:nvSpPr>
          <p:spPr bwMode="auto">
            <a:xfrm>
              <a:off x="4933809" y="3594371"/>
              <a:ext cx="56211" cy="56211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74" name="Oval 68"/>
            <p:cNvSpPr>
              <a:spLocks noChangeArrowheads="1"/>
            </p:cNvSpPr>
            <p:nvPr/>
          </p:nvSpPr>
          <p:spPr bwMode="auto">
            <a:xfrm>
              <a:off x="4933809" y="3670581"/>
              <a:ext cx="56211" cy="56211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275" name="Group 71"/>
            <p:cNvGrpSpPr>
              <a:grpSpLocks/>
            </p:cNvGrpSpPr>
            <p:nvPr/>
          </p:nvGrpSpPr>
          <p:grpSpPr bwMode="auto">
            <a:xfrm rot="19800000">
              <a:off x="5252557" y="3710987"/>
              <a:ext cx="56211" cy="337265"/>
              <a:chOff x="2383" y="3464"/>
              <a:chExt cx="85" cy="510"/>
            </a:xfrm>
          </p:grpSpPr>
          <p:sp>
            <p:nvSpPr>
              <p:cNvPr id="310" name="AutoShape 69"/>
              <p:cNvSpPr>
                <a:spLocks noChangeArrowheads="1"/>
              </p:cNvSpPr>
              <p:nvPr/>
            </p:nvSpPr>
            <p:spPr bwMode="auto">
              <a:xfrm>
                <a:off x="2397" y="3464"/>
                <a:ext cx="57" cy="510"/>
              </a:xfrm>
              <a:prstGeom prst="roundRect">
                <a:avLst>
                  <a:gd name="adj" fmla="val 50000"/>
                </a:avLst>
              </a:prstGeom>
              <a:solidFill>
                <a:srgbClr val="99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11" name="Rectangle 70"/>
              <p:cNvSpPr>
                <a:spLocks noChangeArrowheads="1"/>
              </p:cNvSpPr>
              <p:nvPr/>
            </p:nvSpPr>
            <p:spPr bwMode="auto">
              <a:xfrm>
                <a:off x="2383" y="3606"/>
                <a:ext cx="85" cy="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276" name="角丸四角形 275"/>
            <p:cNvSpPr/>
            <p:nvPr/>
          </p:nvSpPr>
          <p:spPr bwMode="auto">
            <a:xfrm rot="19814488">
              <a:off x="5190278" y="3337966"/>
              <a:ext cx="38935" cy="382384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277" name="二等辺三角形 276"/>
            <p:cNvSpPr/>
            <p:nvPr/>
          </p:nvSpPr>
          <p:spPr bwMode="auto">
            <a:xfrm flipV="1">
              <a:off x="4846207" y="3327588"/>
              <a:ext cx="228790" cy="235588"/>
            </a:xfrm>
            <a:prstGeom prst="triangl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278" name="二等辺三角形 277"/>
            <p:cNvSpPr/>
            <p:nvPr/>
          </p:nvSpPr>
          <p:spPr bwMode="auto">
            <a:xfrm flipV="1">
              <a:off x="4904887" y="3389094"/>
              <a:ext cx="110747" cy="76286"/>
            </a:xfrm>
            <a:prstGeom prst="triangle">
              <a:avLst/>
            </a:prstGeom>
            <a:solidFill>
              <a:srgbClr val="C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279" name="ひし形 278"/>
            <p:cNvSpPr/>
            <p:nvPr/>
          </p:nvSpPr>
          <p:spPr bwMode="auto">
            <a:xfrm>
              <a:off x="4921574" y="3427237"/>
              <a:ext cx="77372" cy="135939"/>
            </a:xfrm>
            <a:prstGeom prst="diamond">
              <a:avLst/>
            </a:prstGeom>
            <a:solidFill>
              <a:srgbClr val="C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0" name="Oval 53"/>
            <p:cNvSpPr>
              <a:spLocks noChangeArrowheads="1"/>
            </p:cNvSpPr>
            <p:nvPr/>
          </p:nvSpPr>
          <p:spPr bwMode="auto">
            <a:xfrm>
              <a:off x="4748059" y="2826163"/>
              <a:ext cx="425726" cy="540947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81" name="Oval 57"/>
            <p:cNvSpPr>
              <a:spLocks noChangeArrowheads="1"/>
            </p:cNvSpPr>
            <p:nvPr/>
          </p:nvSpPr>
          <p:spPr bwMode="auto">
            <a:xfrm>
              <a:off x="4907560" y="3126395"/>
              <a:ext cx="106138" cy="150116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82" name="Oval 58"/>
            <p:cNvSpPr>
              <a:spLocks noChangeArrowheads="1"/>
            </p:cNvSpPr>
            <p:nvPr/>
          </p:nvSpPr>
          <p:spPr bwMode="auto">
            <a:xfrm>
              <a:off x="4774447" y="3036457"/>
              <a:ext cx="159501" cy="11969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83" name="Oval 59"/>
            <p:cNvSpPr>
              <a:spLocks noChangeArrowheads="1"/>
            </p:cNvSpPr>
            <p:nvPr/>
          </p:nvSpPr>
          <p:spPr bwMode="auto">
            <a:xfrm>
              <a:off x="4987310" y="3036457"/>
              <a:ext cx="159501" cy="11969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84" name="Oval 60"/>
            <p:cNvSpPr>
              <a:spLocks noChangeArrowheads="1"/>
            </p:cNvSpPr>
            <p:nvPr/>
          </p:nvSpPr>
          <p:spPr bwMode="auto">
            <a:xfrm>
              <a:off x="5040086" y="3066216"/>
              <a:ext cx="53362" cy="6017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85" name="Oval 61"/>
            <p:cNvSpPr>
              <a:spLocks noChangeArrowheads="1"/>
            </p:cNvSpPr>
            <p:nvPr/>
          </p:nvSpPr>
          <p:spPr bwMode="auto">
            <a:xfrm>
              <a:off x="4827810" y="3066216"/>
              <a:ext cx="53362" cy="6017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86" name="AutoShape 62"/>
            <p:cNvSpPr>
              <a:spLocks noChangeArrowheads="1"/>
            </p:cNvSpPr>
            <p:nvPr/>
          </p:nvSpPr>
          <p:spPr bwMode="auto">
            <a:xfrm>
              <a:off x="4881172" y="3320717"/>
              <a:ext cx="159501" cy="120357"/>
            </a:xfrm>
            <a:custGeom>
              <a:avLst/>
              <a:gdLst>
                <a:gd name="T0" fmla="*/ 215900 w 21600"/>
                <a:gd name="T1" fmla="*/ 0 h 21600"/>
                <a:gd name="T2" fmla="*/ 64950 w 21600"/>
                <a:gd name="T3" fmla="*/ 57691 h 21600"/>
                <a:gd name="T4" fmla="*/ 215900 w 21600"/>
                <a:gd name="T5" fmla="*/ 22632 h 21600"/>
                <a:gd name="T6" fmla="*/ 366850 w 21600"/>
                <a:gd name="T7" fmla="*/ 57691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1247 w 21600"/>
                <a:gd name="T13" fmla="*/ 0 h 21600"/>
                <a:gd name="T14" fmla="*/ 20353 w 21600"/>
                <a:gd name="T15" fmla="*/ 655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3891" y="4865"/>
                  </a:moveTo>
                  <a:cubicBezTo>
                    <a:pt x="5621" y="2850"/>
                    <a:pt x="8144" y="1691"/>
                    <a:pt x="10800" y="1692"/>
                  </a:cubicBezTo>
                  <a:cubicBezTo>
                    <a:pt x="13455" y="1692"/>
                    <a:pt x="15978" y="2850"/>
                    <a:pt x="17708" y="4865"/>
                  </a:cubicBezTo>
                  <a:lnTo>
                    <a:pt x="18992" y="3762"/>
                  </a:lnTo>
                  <a:cubicBezTo>
                    <a:pt x="16940" y="1374"/>
                    <a:pt x="13948" y="-1"/>
                    <a:pt x="10799" y="0"/>
                  </a:cubicBezTo>
                  <a:cubicBezTo>
                    <a:pt x="7651" y="0"/>
                    <a:pt x="4659" y="1374"/>
                    <a:pt x="2607" y="3762"/>
                  </a:cubicBezTo>
                  <a:lnTo>
                    <a:pt x="3891" y="48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7" name="AutoShape 63"/>
            <p:cNvSpPr>
              <a:spLocks noChangeArrowheads="1"/>
            </p:cNvSpPr>
            <p:nvPr/>
          </p:nvSpPr>
          <p:spPr bwMode="auto">
            <a:xfrm rot="4500000">
              <a:off x="5043229" y="2961361"/>
              <a:ext cx="37694" cy="149532"/>
            </a:xfrm>
            <a:custGeom>
              <a:avLst/>
              <a:gdLst>
                <a:gd name="T0" fmla="*/ 79176 w 21600"/>
                <a:gd name="T1" fmla="*/ 202406 h 21600"/>
                <a:gd name="T2" fmla="*/ 45244 w 21600"/>
                <a:gd name="T3" fmla="*/ 404812 h 21600"/>
                <a:gd name="T4" fmla="*/ 11311 w 21600"/>
                <a:gd name="T5" fmla="*/ 202406 h 21600"/>
                <a:gd name="T6" fmla="*/ 4524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00 h 21600"/>
                <a:gd name="T14" fmla="*/ 17100 w 21600"/>
                <a:gd name="T15" fmla="*/ 171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" name="AutoShape 64"/>
            <p:cNvSpPr>
              <a:spLocks noChangeArrowheads="1"/>
            </p:cNvSpPr>
            <p:nvPr/>
          </p:nvSpPr>
          <p:spPr bwMode="auto">
            <a:xfrm rot="17100000" flipH="1">
              <a:off x="4843267" y="2961361"/>
              <a:ext cx="37694" cy="149532"/>
            </a:xfrm>
            <a:custGeom>
              <a:avLst/>
              <a:gdLst>
                <a:gd name="T0" fmla="*/ 79176 w 21600"/>
                <a:gd name="T1" fmla="*/ 202407 h 21600"/>
                <a:gd name="T2" fmla="*/ 45244 w 21600"/>
                <a:gd name="T3" fmla="*/ 404813 h 21600"/>
                <a:gd name="T4" fmla="*/ 11311 w 21600"/>
                <a:gd name="T5" fmla="*/ 202407 h 21600"/>
                <a:gd name="T6" fmla="*/ 4524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00 h 21600"/>
                <a:gd name="T14" fmla="*/ 17100 w 21600"/>
                <a:gd name="T15" fmla="*/ 171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" name="円/楕円 288"/>
            <p:cNvSpPr/>
            <p:nvPr/>
          </p:nvSpPr>
          <p:spPr bwMode="auto">
            <a:xfrm>
              <a:off x="4697458" y="2810447"/>
              <a:ext cx="525605" cy="206967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" name="円/楕円 289"/>
            <p:cNvSpPr/>
            <p:nvPr/>
          </p:nvSpPr>
          <p:spPr bwMode="auto">
            <a:xfrm>
              <a:off x="4660028" y="2750962"/>
              <a:ext cx="600464" cy="20622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" name="円/楕円 49"/>
            <p:cNvSpPr/>
            <p:nvPr/>
          </p:nvSpPr>
          <p:spPr bwMode="auto">
            <a:xfrm>
              <a:off x="4694919" y="2845006"/>
              <a:ext cx="530684" cy="123203"/>
            </a:xfrm>
            <a:custGeom>
              <a:avLst/>
              <a:gdLst>
                <a:gd name="connsiteX0" fmla="*/ 0 w 1273938"/>
                <a:gd name="connsiteY0" fmla="*/ 278363 h 556725"/>
                <a:gd name="connsiteX1" fmla="*/ 636969 w 1273938"/>
                <a:gd name="connsiteY1" fmla="*/ 0 h 556725"/>
                <a:gd name="connsiteX2" fmla="*/ 1273938 w 1273938"/>
                <a:gd name="connsiteY2" fmla="*/ 278363 h 556725"/>
                <a:gd name="connsiteX3" fmla="*/ 636969 w 1273938"/>
                <a:gd name="connsiteY3" fmla="*/ 556726 h 556725"/>
                <a:gd name="connsiteX4" fmla="*/ 0 w 1273938"/>
                <a:gd name="connsiteY4" fmla="*/ 278363 h 556725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3938" h="556726">
                  <a:moveTo>
                    <a:pt x="0" y="278363"/>
                  </a:moveTo>
                  <a:cubicBezTo>
                    <a:pt x="0" y="197779"/>
                    <a:pt x="285181" y="0"/>
                    <a:pt x="636969" y="0"/>
                  </a:cubicBezTo>
                  <a:cubicBezTo>
                    <a:pt x="988757" y="0"/>
                    <a:pt x="1273938" y="185587"/>
                    <a:pt x="1273938" y="278363"/>
                  </a:cubicBezTo>
                  <a:cubicBezTo>
                    <a:pt x="1273938" y="371139"/>
                    <a:pt x="988757" y="556726"/>
                    <a:pt x="636969" y="556726"/>
                  </a:cubicBezTo>
                  <a:cubicBezTo>
                    <a:pt x="285181" y="556726"/>
                    <a:pt x="0" y="358947"/>
                    <a:pt x="0" y="278363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2" name="円/楕円 49"/>
            <p:cNvSpPr/>
            <p:nvPr/>
          </p:nvSpPr>
          <p:spPr bwMode="auto">
            <a:xfrm>
              <a:off x="4694124" y="2903121"/>
              <a:ext cx="534653" cy="65087"/>
            </a:xfrm>
            <a:custGeom>
              <a:avLst/>
              <a:gdLst>
                <a:gd name="connsiteX0" fmla="*/ 0 w 1273938"/>
                <a:gd name="connsiteY0" fmla="*/ 278363 h 556725"/>
                <a:gd name="connsiteX1" fmla="*/ 636969 w 1273938"/>
                <a:gd name="connsiteY1" fmla="*/ 0 h 556725"/>
                <a:gd name="connsiteX2" fmla="*/ 1273938 w 1273938"/>
                <a:gd name="connsiteY2" fmla="*/ 278363 h 556725"/>
                <a:gd name="connsiteX3" fmla="*/ 636969 w 1273938"/>
                <a:gd name="connsiteY3" fmla="*/ 556726 h 556725"/>
                <a:gd name="connsiteX4" fmla="*/ 0 w 1273938"/>
                <a:gd name="connsiteY4" fmla="*/ 278363 h 556725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83463"/>
                <a:gd name="connsiteY0" fmla="*/ 39527 h 583249"/>
                <a:gd name="connsiteX1" fmla="*/ 646494 w 1283463"/>
                <a:gd name="connsiteY1" fmla="*/ 26523 h 583249"/>
                <a:gd name="connsiteX2" fmla="*/ 1283463 w 1283463"/>
                <a:gd name="connsiteY2" fmla="*/ 304886 h 583249"/>
                <a:gd name="connsiteX3" fmla="*/ 646494 w 1283463"/>
                <a:gd name="connsiteY3" fmla="*/ 583249 h 583249"/>
                <a:gd name="connsiteX4" fmla="*/ 0 w 1283463"/>
                <a:gd name="connsiteY4" fmla="*/ 39527 h 583249"/>
                <a:gd name="connsiteX0" fmla="*/ 0 w 1291083"/>
                <a:gd name="connsiteY0" fmla="*/ 66215 h 609937"/>
                <a:gd name="connsiteX1" fmla="*/ 646494 w 1291083"/>
                <a:gd name="connsiteY1" fmla="*/ 53211 h 609937"/>
                <a:gd name="connsiteX2" fmla="*/ 1291083 w 1291083"/>
                <a:gd name="connsiteY2" fmla="*/ 37527 h 609937"/>
                <a:gd name="connsiteX3" fmla="*/ 646494 w 1291083"/>
                <a:gd name="connsiteY3" fmla="*/ 609937 h 609937"/>
                <a:gd name="connsiteX4" fmla="*/ 0 w 1291083"/>
                <a:gd name="connsiteY4" fmla="*/ 66215 h 609937"/>
                <a:gd name="connsiteX0" fmla="*/ 1 w 1291085"/>
                <a:gd name="connsiteY0" fmla="*/ 37531 h 581253"/>
                <a:gd name="connsiteX1" fmla="*/ 650305 w 1291085"/>
                <a:gd name="connsiteY1" fmla="*/ 218168 h 581253"/>
                <a:gd name="connsiteX2" fmla="*/ 1291084 w 1291085"/>
                <a:gd name="connsiteY2" fmla="*/ 8843 h 581253"/>
                <a:gd name="connsiteX3" fmla="*/ 646495 w 1291085"/>
                <a:gd name="connsiteY3" fmla="*/ 581253 h 581253"/>
                <a:gd name="connsiteX4" fmla="*/ 1 w 1291085"/>
                <a:gd name="connsiteY4" fmla="*/ 37531 h 581253"/>
                <a:gd name="connsiteX0" fmla="*/ 2 w 1283466"/>
                <a:gd name="connsiteY0" fmla="*/ 8644 h 588225"/>
                <a:gd name="connsiteX1" fmla="*/ 642686 w 1283466"/>
                <a:gd name="connsiteY1" fmla="*/ 225140 h 588225"/>
                <a:gd name="connsiteX2" fmla="*/ 1283465 w 1283466"/>
                <a:gd name="connsiteY2" fmla="*/ 15815 h 588225"/>
                <a:gd name="connsiteX3" fmla="*/ 638876 w 1283466"/>
                <a:gd name="connsiteY3" fmla="*/ 588225 h 588225"/>
                <a:gd name="connsiteX4" fmla="*/ 2 w 1283466"/>
                <a:gd name="connsiteY4" fmla="*/ 8644 h 588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3466" h="588225">
                  <a:moveTo>
                    <a:pt x="2" y="8644"/>
                  </a:moveTo>
                  <a:cubicBezTo>
                    <a:pt x="637" y="-51870"/>
                    <a:pt x="290898" y="225140"/>
                    <a:pt x="642686" y="225140"/>
                  </a:cubicBezTo>
                  <a:cubicBezTo>
                    <a:pt x="994474" y="225140"/>
                    <a:pt x="1284100" y="-44699"/>
                    <a:pt x="1283465" y="15815"/>
                  </a:cubicBezTo>
                  <a:cubicBezTo>
                    <a:pt x="1282830" y="76329"/>
                    <a:pt x="990664" y="588225"/>
                    <a:pt x="638876" y="588225"/>
                  </a:cubicBezTo>
                  <a:cubicBezTo>
                    <a:pt x="287088" y="588225"/>
                    <a:pt x="-633" y="69158"/>
                    <a:pt x="2" y="864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293" name="円/楕円 292"/>
            <p:cNvSpPr/>
            <p:nvPr/>
          </p:nvSpPr>
          <p:spPr bwMode="auto">
            <a:xfrm>
              <a:off x="4900744" y="2810447"/>
              <a:ext cx="122261" cy="122261"/>
            </a:xfrm>
            <a:prstGeom prst="ellipse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grpSp>
          <p:nvGrpSpPr>
            <p:cNvPr id="294" name="Group 554"/>
            <p:cNvGrpSpPr>
              <a:grpSpLocks/>
            </p:cNvGrpSpPr>
            <p:nvPr/>
          </p:nvGrpSpPr>
          <p:grpSpPr bwMode="auto">
            <a:xfrm rot="9900000">
              <a:off x="4333753" y="3163490"/>
              <a:ext cx="574813" cy="666150"/>
              <a:chOff x="3559" y="1570"/>
              <a:chExt cx="740" cy="862"/>
            </a:xfrm>
          </p:grpSpPr>
          <p:sp>
            <p:nvSpPr>
              <p:cNvPr id="303" name="AutoShape 555"/>
              <p:cNvSpPr>
                <a:spLocks noChangeArrowheads="1"/>
              </p:cNvSpPr>
              <p:nvPr/>
            </p:nvSpPr>
            <p:spPr bwMode="auto">
              <a:xfrm rot="-1800000">
                <a:off x="3559" y="1757"/>
                <a:ext cx="440" cy="141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4" name="AutoShape 556"/>
              <p:cNvSpPr>
                <a:spLocks noChangeArrowheads="1"/>
              </p:cNvSpPr>
              <p:nvPr/>
            </p:nvSpPr>
            <p:spPr bwMode="auto">
              <a:xfrm>
                <a:off x="3800" y="1570"/>
                <a:ext cx="499" cy="54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05" name="Group 557"/>
              <p:cNvGrpSpPr>
                <a:grpSpLocks/>
              </p:cNvGrpSpPr>
              <p:nvPr/>
            </p:nvGrpSpPr>
            <p:grpSpPr bwMode="auto">
              <a:xfrm>
                <a:off x="3816" y="1766"/>
                <a:ext cx="480" cy="666"/>
                <a:chOff x="3846" y="1778"/>
                <a:chExt cx="586" cy="720"/>
              </a:xfrm>
            </p:grpSpPr>
            <p:sp>
              <p:nvSpPr>
                <p:cNvPr id="306" name="AutoShape 558"/>
                <p:cNvSpPr>
                  <a:spLocks noChangeArrowheads="1"/>
                </p:cNvSpPr>
                <p:nvPr/>
              </p:nvSpPr>
              <p:spPr bwMode="auto">
                <a:xfrm>
                  <a:off x="3846" y="1842"/>
                  <a:ext cx="137" cy="5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7" name="AutoShape 559"/>
                <p:cNvSpPr>
                  <a:spLocks noChangeArrowheads="1"/>
                </p:cNvSpPr>
                <p:nvPr/>
              </p:nvSpPr>
              <p:spPr bwMode="auto">
                <a:xfrm>
                  <a:off x="4007" y="1902"/>
                  <a:ext cx="137" cy="5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8" name="AutoShape 560"/>
                <p:cNvSpPr>
                  <a:spLocks noChangeArrowheads="1"/>
                </p:cNvSpPr>
                <p:nvPr/>
              </p:nvSpPr>
              <p:spPr bwMode="auto">
                <a:xfrm>
                  <a:off x="4169" y="1842"/>
                  <a:ext cx="137" cy="5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9" name="AutoShape 561"/>
                <p:cNvSpPr>
                  <a:spLocks noChangeArrowheads="1"/>
                </p:cNvSpPr>
                <p:nvPr/>
              </p:nvSpPr>
              <p:spPr bwMode="auto">
                <a:xfrm>
                  <a:off x="4331" y="1778"/>
                  <a:ext cx="101" cy="52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95" name="Group 562"/>
            <p:cNvGrpSpPr>
              <a:grpSpLocks/>
            </p:cNvGrpSpPr>
            <p:nvPr/>
          </p:nvGrpSpPr>
          <p:grpSpPr bwMode="auto">
            <a:xfrm rot="11700000" flipH="1">
              <a:off x="5024260" y="3189673"/>
              <a:ext cx="533407" cy="618655"/>
              <a:chOff x="3559" y="1570"/>
              <a:chExt cx="740" cy="862"/>
            </a:xfrm>
          </p:grpSpPr>
          <p:sp>
            <p:nvSpPr>
              <p:cNvPr id="296" name="AutoShape 563"/>
              <p:cNvSpPr>
                <a:spLocks noChangeArrowheads="1"/>
              </p:cNvSpPr>
              <p:nvPr/>
            </p:nvSpPr>
            <p:spPr bwMode="auto">
              <a:xfrm rot="-1800000">
                <a:off x="3559" y="1757"/>
                <a:ext cx="440" cy="141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7" name="AutoShape 564"/>
              <p:cNvSpPr>
                <a:spLocks noChangeArrowheads="1"/>
              </p:cNvSpPr>
              <p:nvPr/>
            </p:nvSpPr>
            <p:spPr bwMode="auto">
              <a:xfrm>
                <a:off x="3800" y="1570"/>
                <a:ext cx="499" cy="54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98" name="Group 565"/>
              <p:cNvGrpSpPr>
                <a:grpSpLocks/>
              </p:cNvGrpSpPr>
              <p:nvPr/>
            </p:nvGrpSpPr>
            <p:grpSpPr bwMode="auto">
              <a:xfrm>
                <a:off x="3816" y="1766"/>
                <a:ext cx="480" cy="666"/>
                <a:chOff x="3846" y="1778"/>
                <a:chExt cx="586" cy="720"/>
              </a:xfrm>
            </p:grpSpPr>
            <p:sp>
              <p:nvSpPr>
                <p:cNvPr id="299" name="AutoShape 566"/>
                <p:cNvSpPr>
                  <a:spLocks noChangeArrowheads="1"/>
                </p:cNvSpPr>
                <p:nvPr/>
              </p:nvSpPr>
              <p:spPr bwMode="auto">
                <a:xfrm>
                  <a:off x="3846" y="1842"/>
                  <a:ext cx="137" cy="5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0" name="AutoShape 567"/>
                <p:cNvSpPr>
                  <a:spLocks noChangeArrowheads="1"/>
                </p:cNvSpPr>
                <p:nvPr/>
              </p:nvSpPr>
              <p:spPr bwMode="auto">
                <a:xfrm>
                  <a:off x="4007" y="1902"/>
                  <a:ext cx="137" cy="5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1" name="AutoShape 568"/>
                <p:cNvSpPr>
                  <a:spLocks noChangeArrowheads="1"/>
                </p:cNvSpPr>
                <p:nvPr/>
              </p:nvSpPr>
              <p:spPr bwMode="auto">
                <a:xfrm>
                  <a:off x="4169" y="1842"/>
                  <a:ext cx="137" cy="5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2" name="AutoShape 569"/>
                <p:cNvSpPr>
                  <a:spLocks noChangeArrowheads="1"/>
                </p:cNvSpPr>
                <p:nvPr/>
              </p:nvSpPr>
              <p:spPr bwMode="auto">
                <a:xfrm>
                  <a:off x="4331" y="1778"/>
                  <a:ext cx="101" cy="52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312" name="グループ化 311"/>
          <p:cNvGrpSpPr/>
          <p:nvPr/>
        </p:nvGrpSpPr>
        <p:grpSpPr>
          <a:xfrm>
            <a:off x="592345" y="4732544"/>
            <a:ext cx="1240444" cy="1592930"/>
            <a:chOff x="592346" y="2786834"/>
            <a:chExt cx="1240444" cy="1592930"/>
          </a:xfrm>
        </p:grpSpPr>
        <p:grpSp>
          <p:nvGrpSpPr>
            <p:cNvPr id="313" name="グループ化 312"/>
            <p:cNvGrpSpPr/>
            <p:nvPr/>
          </p:nvGrpSpPr>
          <p:grpSpPr>
            <a:xfrm>
              <a:off x="592346" y="2786834"/>
              <a:ext cx="1004635" cy="1592930"/>
              <a:chOff x="1019968" y="2429326"/>
              <a:chExt cx="2475707" cy="3925437"/>
            </a:xfrm>
          </p:grpSpPr>
          <p:sp>
            <p:nvSpPr>
              <p:cNvPr id="330" name="Oval 37"/>
              <p:cNvSpPr>
                <a:spLocks noChangeArrowheads="1"/>
              </p:cNvSpPr>
              <p:nvPr/>
            </p:nvSpPr>
            <p:spPr bwMode="auto">
              <a:xfrm>
                <a:off x="2002792" y="2483896"/>
                <a:ext cx="1258568" cy="1387064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31" name="Oval 31"/>
              <p:cNvSpPr>
                <a:spLocks noChangeArrowheads="1"/>
              </p:cNvSpPr>
              <p:nvPr/>
            </p:nvSpPr>
            <p:spPr bwMode="auto">
              <a:xfrm>
                <a:off x="2938159" y="3114675"/>
                <a:ext cx="382891" cy="431800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32" name="Oval 32"/>
              <p:cNvSpPr>
                <a:spLocks noChangeArrowheads="1"/>
              </p:cNvSpPr>
              <p:nvPr/>
            </p:nvSpPr>
            <p:spPr bwMode="auto">
              <a:xfrm>
                <a:off x="1954344" y="3114675"/>
                <a:ext cx="382891" cy="431800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33" name="Oval 31"/>
              <p:cNvSpPr>
                <a:spLocks noChangeArrowheads="1"/>
              </p:cNvSpPr>
              <p:nvPr/>
            </p:nvSpPr>
            <p:spPr bwMode="auto">
              <a:xfrm>
                <a:off x="3005214" y="3194304"/>
                <a:ext cx="248780" cy="272542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34" name="Oval 32"/>
              <p:cNvSpPr>
                <a:spLocks noChangeArrowheads="1"/>
              </p:cNvSpPr>
              <p:nvPr/>
            </p:nvSpPr>
            <p:spPr bwMode="auto">
              <a:xfrm>
                <a:off x="2021399" y="3194304"/>
                <a:ext cx="248780" cy="272542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35" name="Oval 29"/>
              <p:cNvSpPr>
                <a:spLocks noChangeArrowheads="1"/>
              </p:cNvSpPr>
              <p:nvPr/>
            </p:nvSpPr>
            <p:spPr bwMode="auto">
              <a:xfrm rot="18900000" flipH="1">
                <a:off x="3003742" y="3988582"/>
                <a:ext cx="229107" cy="228861"/>
              </a:xfrm>
              <a:prstGeom prst="ellipse">
                <a:avLst/>
              </a:pr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336" name="Group 18"/>
              <p:cNvGrpSpPr>
                <a:grpSpLocks/>
              </p:cNvGrpSpPr>
              <p:nvPr/>
            </p:nvGrpSpPr>
            <p:grpSpPr bwMode="auto">
              <a:xfrm rot="2700000">
                <a:off x="1518313" y="3820451"/>
                <a:ext cx="453178" cy="1449868"/>
                <a:chOff x="2612" y="1260"/>
                <a:chExt cx="360" cy="1153"/>
              </a:xfrm>
            </p:grpSpPr>
            <p:sp>
              <p:nvSpPr>
                <p:cNvPr id="369" name="AutoShape 21"/>
                <p:cNvSpPr>
                  <a:spLocks noChangeArrowheads="1"/>
                </p:cNvSpPr>
                <p:nvPr/>
              </p:nvSpPr>
              <p:spPr bwMode="auto">
                <a:xfrm>
                  <a:off x="2617" y="2037"/>
                  <a:ext cx="313" cy="37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70" name="AutoShape 27"/>
                <p:cNvSpPr>
                  <a:spLocks noChangeArrowheads="1"/>
                </p:cNvSpPr>
                <p:nvPr/>
              </p:nvSpPr>
              <p:spPr bwMode="auto">
                <a:xfrm flipV="1">
                  <a:off x="2621" y="1344"/>
                  <a:ext cx="318" cy="635"/>
                </a:xfrm>
                <a:custGeom>
                  <a:avLst/>
                  <a:gdLst>
                    <a:gd name="T0" fmla="*/ 284 w 21600"/>
                    <a:gd name="T1" fmla="*/ 318 h 21600"/>
                    <a:gd name="T2" fmla="*/ 159 w 21600"/>
                    <a:gd name="T3" fmla="*/ 635 h 21600"/>
                    <a:gd name="T4" fmla="*/ 34 w 21600"/>
                    <a:gd name="T5" fmla="*/ 318 h 21600"/>
                    <a:gd name="T6" fmla="*/ 15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143 w 21600"/>
                    <a:gd name="T13" fmla="*/ 4150 h 21600"/>
                    <a:gd name="T14" fmla="*/ 17457 w 21600"/>
                    <a:gd name="T15" fmla="*/ 17450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4686" y="21600"/>
                      </a:lnTo>
                      <a:lnTo>
                        <a:pt x="16914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71" name="AutoShape 28"/>
                <p:cNvSpPr>
                  <a:spLocks noChangeArrowheads="1"/>
                </p:cNvSpPr>
                <p:nvPr/>
              </p:nvSpPr>
              <p:spPr bwMode="auto">
                <a:xfrm>
                  <a:off x="2612" y="1933"/>
                  <a:ext cx="336" cy="182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72" name="Oval 29"/>
                <p:cNvSpPr>
                  <a:spLocks noChangeArrowheads="1"/>
                </p:cNvSpPr>
                <p:nvPr/>
              </p:nvSpPr>
              <p:spPr bwMode="auto">
                <a:xfrm>
                  <a:off x="2689" y="1260"/>
                  <a:ext cx="182" cy="182"/>
                </a:xfrm>
                <a:prstGeom prst="ellipse">
                  <a:avLst/>
                </a:prstGeom>
                <a:solidFill>
                  <a:srgbClr val="33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73" name="Oval 30"/>
                <p:cNvSpPr>
                  <a:spLocks noChangeArrowheads="1"/>
                </p:cNvSpPr>
                <p:nvPr/>
              </p:nvSpPr>
              <p:spPr bwMode="auto">
                <a:xfrm>
                  <a:off x="2880" y="1998"/>
                  <a:ext cx="44" cy="84"/>
                </a:xfrm>
                <a:prstGeom prst="ellipse">
                  <a:avLst/>
                </a:pr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74" name="AutoShape 21"/>
                <p:cNvSpPr>
                  <a:spLocks noChangeArrowheads="1"/>
                </p:cNvSpPr>
                <p:nvPr/>
              </p:nvSpPr>
              <p:spPr bwMode="auto">
                <a:xfrm>
                  <a:off x="2807" y="2111"/>
                  <a:ext cx="165" cy="17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337" name="Rectangle 33"/>
              <p:cNvSpPr>
                <a:spLocks noChangeArrowheads="1"/>
              </p:cNvSpPr>
              <p:nvPr/>
            </p:nvSpPr>
            <p:spPr bwMode="auto">
              <a:xfrm>
                <a:off x="2127250" y="5418138"/>
                <a:ext cx="431800" cy="504825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38" name="Rectangle 34"/>
              <p:cNvSpPr>
                <a:spLocks noChangeArrowheads="1"/>
              </p:cNvSpPr>
              <p:nvPr/>
            </p:nvSpPr>
            <p:spPr bwMode="auto">
              <a:xfrm>
                <a:off x="2703513" y="5418138"/>
                <a:ext cx="431800" cy="504825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39" name="AutoShape 35"/>
              <p:cNvSpPr>
                <a:spLocks noChangeArrowheads="1"/>
              </p:cNvSpPr>
              <p:nvPr/>
            </p:nvSpPr>
            <p:spPr bwMode="auto">
              <a:xfrm rot="-5400000">
                <a:off x="2235201" y="4518025"/>
                <a:ext cx="792162" cy="1728787"/>
              </a:xfrm>
              <a:prstGeom prst="moon">
                <a:avLst>
                  <a:gd name="adj" fmla="val 87500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40" name="AutoShape 36"/>
              <p:cNvSpPr>
                <a:spLocks noChangeArrowheads="1"/>
              </p:cNvSpPr>
              <p:nvPr/>
            </p:nvSpPr>
            <p:spPr bwMode="auto">
              <a:xfrm rot="5400000">
                <a:off x="1982788" y="3546475"/>
                <a:ext cx="1296988" cy="1728787"/>
              </a:xfrm>
              <a:prstGeom prst="moon">
                <a:avLst>
                  <a:gd name="adj" fmla="val 87500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41" name="Oval 38"/>
              <p:cNvSpPr>
                <a:spLocks noChangeArrowheads="1"/>
              </p:cNvSpPr>
              <p:nvPr/>
            </p:nvSpPr>
            <p:spPr bwMode="auto">
              <a:xfrm>
                <a:off x="1766888" y="4860925"/>
                <a:ext cx="1728787" cy="320675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42" name="AutoShape 39"/>
              <p:cNvSpPr>
                <a:spLocks noChangeArrowheads="1"/>
              </p:cNvSpPr>
              <p:nvPr/>
            </p:nvSpPr>
            <p:spPr bwMode="auto">
              <a:xfrm>
                <a:off x="2416175" y="4841875"/>
                <a:ext cx="431800" cy="360363"/>
              </a:xfrm>
              <a:prstGeom prst="roundRect">
                <a:avLst>
                  <a:gd name="adj" fmla="val 16667"/>
                </a:avLst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43" name="AutoShape 40"/>
              <p:cNvSpPr>
                <a:spLocks noChangeArrowheads="1"/>
              </p:cNvSpPr>
              <p:nvPr/>
            </p:nvSpPr>
            <p:spPr bwMode="auto">
              <a:xfrm>
                <a:off x="2479675" y="4897438"/>
                <a:ext cx="301625" cy="247650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44" name="Rectangle 41"/>
              <p:cNvSpPr>
                <a:spLocks noChangeArrowheads="1"/>
              </p:cNvSpPr>
              <p:nvPr/>
            </p:nvSpPr>
            <p:spPr bwMode="auto">
              <a:xfrm>
                <a:off x="2127250" y="5922963"/>
                <a:ext cx="431800" cy="4318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45" name="Rectangle 42"/>
              <p:cNvSpPr>
                <a:spLocks noChangeArrowheads="1"/>
              </p:cNvSpPr>
              <p:nvPr/>
            </p:nvSpPr>
            <p:spPr bwMode="auto">
              <a:xfrm>
                <a:off x="2703513" y="5922963"/>
                <a:ext cx="431800" cy="4318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46" name="AutoShape 43"/>
              <p:cNvSpPr>
                <a:spLocks noChangeArrowheads="1"/>
              </p:cNvSpPr>
              <p:nvPr/>
            </p:nvSpPr>
            <p:spPr bwMode="auto">
              <a:xfrm>
                <a:off x="1766888" y="6065838"/>
                <a:ext cx="792162" cy="288925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47" name="AutoShape 44"/>
              <p:cNvSpPr>
                <a:spLocks noChangeArrowheads="1"/>
              </p:cNvSpPr>
              <p:nvPr/>
            </p:nvSpPr>
            <p:spPr bwMode="auto">
              <a:xfrm>
                <a:off x="2703513" y="6065838"/>
                <a:ext cx="792162" cy="288925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48" name="Oval 67"/>
              <p:cNvSpPr>
                <a:spLocks noChangeArrowheads="1"/>
              </p:cNvSpPr>
              <p:nvPr/>
            </p:nvSpPr>
            <p:spPr bwMode="auto">
              <a:xfrm>
                <a:off x="2566988" y="4453980"/>
                <a:ext cx="134937" cy="134937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49" name="Oval 68"/>
              <p:cNvSpPr>
                <a:spLocks noChangeArrowheads="1"/>
              </p:cNvSpPr>
              <p:nvPr/>
            </p:nvSpPr>
            <p:spPr bwMode="auto">
              <a:xfrm>
                <a:off x="2566988" y="4636928"/>
                <a:ext cx="134937" cy="134938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350" name="Group 71"/>
              <p:cNvGrpSpPr>
                <a:grpSpLocks/>
              </p:cNvGrpSpPr>
              <p:nvPr/>
            </p:nvGrpSpPr>
            <p:grpSpPr bwMode="auto">
              <a:xfrm rot="-1800000">
                <a:off x="3332163" y="4733925"/>
                <a:ext cx="134937" cy="809625"/>
                <a:chOff x="2383" y="3464"/>
                <a:chExt cx="85" cy="510"/>
              </a:xfrm>
            </p:grpSpPr>
            <p:sp>
              <p:nvSpPr>
                <p:cNvPr id="367" name="AutoShape 69"/>
                <p:cNvSpPr>
                  <a:spLocks noChangeArrowheads="1"/>
                </p:cNvSpPr>
                <p:nvPr/>
              </p:nvSpPr>
              <p:spPr bwMode="auto">
                <a:xfrm>
                  <a:off x="2397" y="3464"/>
                  <a:ext cx="57" cy="5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9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68" name="Rectangle 70"/>
                <p:cNvSpPr>
                  <a:spLocks noChangeArrowheads="1"/>
                </p:cNvSpPr>
                <p:nvPr/>
              </p:nvSpPr>
              <p:spPr bwMode="auto">
                <a:xfrm>
                  <a:off x="2383" y="3606"/>
                  <a:ext cx="85" cy="2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351" name="角丸四角形 350"/>
              <p:cNvSpPr/>
              <p:nvPr/>
            </p:nvSpPr>
            <p:spPr bwMode="auto">
              <a:xfrm rot="19814488">
                <a:off x="3182657" y="3838464"/>
                <a:ext cx="93465" cy="917936"/>
              </a:xfrm>
              <a:prstGeom prst="roundRect">
                <a:avLst>
                  <a:gd name="adj" fmla="val 50000"/>
                </a:avLst>
              </a:prstGeom>
              <a:solidFill>
                <a:srgbClr val="FFC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352" name="二等辺三角形 351"/>
              <p:cNvSpPr/>
              <p:nvPr/>
            </p:nvSpPr>
            <p:spPr bwMode="auto">
              <a:xfrm flipV="1">
                <a:off x="2356695" y="3813551"/>
                <a:ext cx="549223" cy="565543"/>
              </a:xfrm>
              <a:prstGeom prst="triangle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353" name="二等辺三角形 352"/>
              <p:cNvSpPr/>
              <p:nvPr/>
            </p:nvSpPr>
            <p:spPr bwMode="auto">
              <a:xfrm flipV="1">
                <a:off x="2497559" y="3961200"/>
                <a:ext cx="265855" cy="183129"/>
              </a:xfrm>
              <a:prstGeom prst="triangle">
                <a:avLst/>
              </a:prstGeom>
              <a:solidFill>
                <a:srgbClr val="C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354" name="ひし形 353"/>
              <p:cNvSpPr/>
              <p:nvPr/>
            </p:nvSpPr>
            <p:spPr bwMode="auto">
              <a:xfrm>
                <a:off x="2537617" y="4052764"/>
                <a:ext cx="185737" cy="326330"/>
              </a:xfrm>
              <a:prstGeom prst="diamond">
                <a:avLst/>
              </a:prstGeom>
              <a:solidFill>
                <a:srgbClr val="C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55" name="Oval 53"/>
              <p:cNvSpPr>
                <a:spLocks noChangeArrowheads="1"/>
              </p:cNvSpPr>
              <p:nvPr/>
            </p:nvSpPr>
            <p:spPr bwMode="auto">
              <a:xfrm>
                <a:off x="2121085" y="2609850"/>
                <a:ext cx="1021981" cy="1298575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56" name="Oval 58"/>
              <p:cNvSpPr>
                <a:spLocks noChangeArrowheads="1"/>
              </p:cNvSpPr>
              <p:nvPr/>
            </p:nvSpPr>
            <p:spPr bwMode="auto">
              <a:xfrm>
                <a:off x="2184431" y="3114675"/>
                <a:ext cx="382891" cy="28733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57" name="Oval 59"/>
              <p:cNvSpPr>
                <a:spLocks noChangeArrowheads="1"/>
              </p:cNvSpPr>
              <p:nvPr/>
            </p:nvSpPr>
            <p:spPr bwMode="auto">
              <a:xfrm>
                <a:off x="2695422" y="3114675"/>
                <a:ext cx="382891" cy="28733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58" name="Oval 60"/>
              <p:cNvSpPr>
                <a:spLocks noChangeArrowheads="1"/>
              </p:cNvSpPr>
              <p:nvPr/>
            </p:nvSpPr>
            <p:spPr bwMode="auto">
              <a:xfrm>
                <a:off x="2822114" y="3186113"/>
                <a:ext cx="128099" cy="14446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59" name="Oval 61"/>
              <p:cNvSpPr>
                <a:spLocks noChangeArrowheads="1"/>
              </p:cNvSpPr>
              <p:nvPr/>
            </p:nvSpPr>
            <p:spPr bwMode="auto">
              <a:xfrm>
                <a:off x="2312531" y="3186113"/>
                <a:ext cx="128099" cy="14446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60" name="AutoShape 63"/>
              <p:cNvSpPr>
                <a:spLocks noChangeArrowheads="1"/>
              </p:cNvSpPr>
              <p:nvPr/>
            </p:nvSpPr>
            <p:spPr bwMode="auto">
              <a:xfrm rot="4500000">
                <a:off x="2829658" y="2934402"/>
                <a:ext cx="90487" cy="358960"/>
              </a:xfrm>
              <a:custGeom>
                <a:avLst/>
                <a:gdLst>
                  <a:gd name="T0" fmla="*/ 79176 w 21600"/>
                  <a:gd name="T1" fmla="*/ 202406 h 21600"/>
                  <a:gd name="T2" fmla="*/ 45244 w 21600"/>
                  <a:gd name="T3" fmla="*/ 404812 h 21600"/>
                  <a:gd name="T4" fmla="*/ 11311 w 21600"/>
                  <a:gd name="T5" fmla="*/ 202406 h 21600"/>
                  <a:gd name="T6" fmla="*/ 45244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00 h 21600"/>
                  <a:gd name="T14" fmla="*/ 17100 w 21600"/>
                  <a:gd name="T15" fmla="*/ 171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1" name="AutoShape 64"/>
              <p:cNvSpPr>
                <a:spLocks noChangeArrowheads="1"/>
              </p:cNvSpPr>
              <p:nvPr/>
            </p:nvSpPr>
            <p:spPr bwMode="auto">
              <a:xfrm rot="17100000" flipH="1">
                <a:off x="2349637" y="2934401"/>
                <a:ext cx="90487" cy="358961"/>
              </a:xfrm>
              <a:custGeom>
                <a:avLst/>
                <a:gdLst>
                  <a:gd name="T0" fmla="*/ 79176 w 21600"/>
                  <a:gd name="T1" fmla="*/ 202407 h 21600"/>
                  <a:gd name="T2" fmla="*/ 45244 w 21600"/>
                  <a:gd name="T3" fmla="*/ 404813 h 21600"/>
                  <a:gd name="T4" fmla="*/ 11311 w 21600"/>
                  <a:gd name="T5" fmla="*/ 202407 h 21600"/>
                  <a:gd name="T6" fmla="*/ 45244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00 h 21600"/>
                  <a:gd name="T14" fmla="*/ 17100 w 21600"/>
                  <a:gd name="T15" fmla="*/ 171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2" name="円/楕円 361"/>
              <p:cNvSpPr/>
              <p:nvPr/>
            </p:nvSpPr>
            <p:spPr bwMode="auto">
              <a:xfrm>
                <a:off x="1999614" y="2572123"/>
                <a:ext cx="1261746" cy="496837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3" name="円/楕円 362"/>
              <p:cNvSpPr/>
              <p:nvPr/>
            </p:nvSpPr>
            <p:spPr bwMode="auto">
              <a:xfrm>
                <a:off x="1909762" y="2429326"/>
                <a:ext cx="1441450" cy="495055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4" name="円/楕円 49"/>
              <p:cNvSpPr/>
              <p:nvPr/>
            </p:nvSpPr>
            <p:spPr bwMode="auto">
              <a:xfrm>
                <a:off x="1993518" y="2655084"/>
                <a:ext cx="1273938" cy="295757"/>
              </a:xfrm>
              <a:custGeom>
                <a:avLst/>
                <a:gdLst>
                  <a:gd name="connsiteX0" fmla="*/ 0 w 1273938"/>
                  <a:gd name="connsiteY0" fmla="*/ 278363 h 556725"/>
                  <a:gd name="connsiteX1" fmla="*/ 636969 w 1273938"/>
                  <a:gd name="connsiteY1" fmla="*/ 0 h 556725"/>
                  <a:gd name="connsiteX2" fmla="*/ 1273938 w 1273938"/>
                  <a:gd name="connsiteY2" fmla="*/ 278363 h 556725"/>
                  <a:gd name="connsiteX3" fmla="*/ 636969 w 1273938"/>
                  <a:gd name="connsiteY3" fmla="*/ 556726 h 556725"/>
                  <a:gd name="connsiteX4" fmla="*/ 0 w 1273938"/>
                  <a:gd name="connsiteY4" fmla="*/ 278363 h 556725"/>
                  <a:gd name="connsiteX0" fmla="*/ 0 w 1273938"/>
                  <a:gd name="connsiteY0" fmla="*/ 278363 h 556726"/>
                  <a:gd name="connsiteX1" fmla="*/ 636969 w 1273938"/>
                  <a:gd name="connsiteY1" fmla="*/ 0 h 556726"/>
                  <a:gd name="connsiteX2" fmla="*/ 1273938 w 1273938"/>
                  <a:gd name="connsiteY2" fmla="*/ 278363 h 556726"/>
                  <a:gd name="connsiteX3" fmla="*/ 636969 w 1273938"/>
                  <a:gd name="connsiteY3" fmla="*/ 556726 h 556726"/>
                  <a:gd name="connsiteX4" fmla="*/ 0 w 1273938"/>
                  <a:gd name="connsiteY4" fmla="*/ 278363 h 556726"/>
                  <a:gd name="connsiteX0" fmla="*/ 0 w 1273938"/>
                  <a:gd name="connsiteY0" fmla="*/ 278363 h 556726"/>
                  <a:gd name="connsiteX1" fmla="*/ 636969 w 1273938"/>
                  <a:gd name="connsiteY1" fmla="*/ 0 h 556726"/>
                  <a:gd name="connsiteX2" fmla="*/ 1273938 w 1273938"/>
                  <a:gd name="connsiteY2" fmla="*/ 278363 h 556726"/>
                  <a:gd name="connsiteX3" fmla="*/ 636969 w 1273938"/>
                  <a:gd name="connsiteY3" fmla="*/ 556726 h 556726"/>
                  <a:gd name="connsiteX4" fmla="*/ 0 w 1273938"/>
                  <a:gd name="connsiteY4" fmla="*/ 278363 h 556726"/>
                  <a:gd name="connsiteX0" fmla="*/ 0 w 1273938"/>
                  <a:gd name="connsiteY0" fmla="*/ 278363 h 556726"/>
                  <a:gd name="connsiteX1" fmla="*/ 636969 w 1273938"/>
                  <a:gd name="connsiteY1" fmla="*/ 0 h 556726"/>
                  <a:gd name="connsiteX2" fmla="*/ 1273938 w 1273938"/>
                  <a:gd name="connsiteY2" fmla="*/ 278363 h 556726"/>
                  <a:gd name="connsiteX3" fmla="*/ 636969 w 1273938"/>
                  <a:gd name="connsiteY3" fmla="*/ 556726 h 556726"/>
                  <a:gd name="connsiteX4" fmla="*/ 0 w 1273938"/>
                  <a:gd name="connsiteY4" fmla="*/ 278363 h 556726"/>
                  <a:gd name="connsiteX0" fmla="*/ 0 w 1273938"/>
                  <a:gd name="connsiteY0" fmla="*/ 278363 h 556726"/>
                  <a:gd name="connsiteX1" fmla="*/ 636969 w 1273938"/>
                  <a:gd name="connsiteY1" fmla="*/ 0 h 556726"/>
                  <a:gd name="connsiteX2" fmla="*/ 1273938 w 1273938"/>
                  <a:gd name="connsiteY2" fmla="*/ 278363 h 556726"/>
                  <a:gd name="connsiteX3" fmla="*/ 636969 w 1273938"/>
                  <a:gd name="connsiteY3" fmla="*/ 556726 h 556726"/>
                  <a:gd name="connsiteX4" fmla="*/ 0 w 1273938"/>
                  <a:gd name="connsiteY4" fmla="*/ 278363 h 556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3938" h="556726">
                    <a:moveTo>
                      <a:pt x="0" y="278363"/>
                    </a:moveTo>
                    <a:cubicBezTo>
                      <a:pt x="0" y="197779"/>
                      <a:pt x="285181" y="0"/>
                      <a:pt x="636969" y="0"/>
                    </a:cubicBezTo>
                    <a:cubicBezTo>
                      <a:pt x="988757" y="0"/>
                      <a:pt x="1273938" y="185587"/>
                      <a:pt x="1273938" y="278363"/>
                    </a:cubicBezTo>
                    <a:cubicBezTo>
                      <a:pt x="1273938" y="371139"/>
                      <a:pt x="988757" y="556726"/>
                      <a:pt x="636969" y="556726"/>
                    </a:cubicBezTo>
                    <a:cubicBezTo>
                      <a:pt x="285181" y="556726"/>
                      <a:pt x="0" y="358947"/>
                      <a:pt x="0" y="278363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5" name="円/楕円 49"/>
              <p:cNvSpPr/>
              <p:nvPr/>
            </p:nvSpPr>
            <p:spPr bwMode="auto">
              <a:xfrm>
                <a:off x="1991611" y="2794594"/>
                <a:ext cx="1283466" cy="156245"/>
              </a:xfrm>
              <a:custGeom>
                <a:avLst/>
                <a:gdLst>
                  <a:gd name="connsiteX0" fmla="*/ 0 w 1273938"/>
                  <a:gd name="connsiteY0" fmla="*/ 278363 h 556725"/>
                  <a:gd name="connsiteX1" fmla="*/ 636969 w 1273938"/>
                  <a:gd name="connsiteY1" fmla="*/ 0 h 556725"/>
                  <a:gd name="connsiteX2" fmla="*/ 1273938 w 1273938"/>
                  <a:gd name="connsiteY2" fmla="*/ 278363 h 556725"/>
                  <a:gd name="connsiteX3" fmla="*/ 636969 w 1273938"/>
                  <a:gd name="connsiteY3" fmla="*/ 556726 h 556725"/>
                  <a:gd name="connsiteX4" fmla="*/ 0 w 1273938"/>
                  <a:gd name="connsiteY4" fmla="*/ 278363 h 556725"/>
                  <a:gd name="connsiteX0" fmla="*/ 0 w 1273938"/>
                  <a:gd name="connsiteY0" fmla="*/ 278363 h 556726"/>
                  <a:gd name="connsiteX1" fmla="*/ 636969 w 1273938"/>
                  <a:gd name="connsiteY1" fmla="*/ 0 h 556726"/>
                  <a:gd name="connsiteX2" fmla="*/ 1273938 w 1273938"/>
                  <a:gd name="connsiteY2" fmla="*/ 278363 h 556726"/>
                  <a:gd name="connsiteX3" fmla="*/ 636969 w 1273938"/>
                  <a:gd name="connsiteY3" fmla="*/ 556726 h 556726"/>
                  <a:gd name="connsiteX4" fmla="*/ 0 w 1273938"/>
                  <a:gd name="connsiteY4" fmla="*/ 278363 h 556726"/>
                  <a:gd name="connsiteX0" fmla="*/ 0 w 1273938"/>
                  <a:gd name="connsiteY0" fmla="*/ 278363 h 556726"/>
                  <a:gd name="connsiteX1" fmla="*/ 636969 w 1273938"/>
                  <a:gd name="connsiteY1" fmla="*/ 0 h 556726"/>
                  <a:gd name="connsiteX2" fmla="*/ 1273938 w 1273938"/>
                  <a:gd name="connsiteY2" fmla="*/ 278363 h 556726"/>
                  <a:gd name="connsiteX3" fmla="*/ 636969 w 1273938"/>
                  <a:gd name="connsiteY3" fmla="*/ 556726 h 556726"/>
                  <a:gd name="connsiteX4" fmla="*/ 0 w 1273938"/>
                  <a:gd name="connsiteY4" fmla="*/ 278363 h 556726"/>
                  <a:gd name="connsiteX0" fmla="*/ 0 w 1273938"/>
                  <a:gd name="connsiteY0" fmla="*/ 278363 h 556726"/>
                  <a:gd name="connsiteX1" fmla="*/ 636969 w 1273938"/>
                  <a:gd name="connsiteY1" fmla="*/ 0 h 556726"/>
                  <a:gd name="connsiteX2" fmla="*/ 1273938 w 1273938"/>
                  <a:gd name="connsiteY2" fmla="*/ 278363 h 556726"/>
                  <a:gd name="connsiteX3" fmla="*/ 636969 w 1273938"/>
                  <a:gd name="connsiteY3" fmla="*/ 556726 h 556726"/>
                  <a:gd name="connsiteX4" fmla="*/ 0 w 1273938"/>
                  <a:gd name="connsiteY4" fmla="*/ 278363 h 556726"/>
                  <a:gd name="connsiteX0" fmla="*/ 0 w 1273938"/>
                  <a:gd name="connsiteY0" fmla="*/ 278363 h 556726"/>
                  <a:gd name="connsiteX1" fmla="*/ 636969 w 1273938"/>
                  <a:gd name="connsiteY1" fmla="*/ 0 h 556726"/>
                  <a:gd name="connsiteX2" fmla="*/ 1273938 w 1273938"/>
                  <a:gd name="connsiteY2" fmla="*/ 278363 h 556726"/>
                  <a:gd name="connsiteX3" fmla="*/ 636969 w 1273938"/>
                  <a:gd name="connsiteY3" fmla="*/ 556726 h 556726"/>
                  <a:gd name="connsiteX4" fmla="*/ 0 w 1273938"/>
                  <a:gd name="connsiteY4" fmla="*/ 278363 h 556726"/>
                  <a:gd name="connsiteX0" fmla="*/ 0 w 1283463"/>
                  <a:gd name="connsiteY0" fmla="*/ 39527 h 583249"/>
                  <a:gd name="connsiteX1" fmla="*/ 646494 w 1283463"/>
                  <a:gd name="connsiteY1" fmla="*/ 26523 h 583249"/>
                  <a:gd name="connsiteX2" fmla="*/ 1283463 w 1283463"/>
                  <a:gd name="connsiteY2" fmla="*/ 304886 h 583249"/>
                  <a:gd name="connsiteX3" fmla="*/ 646494 w 1283463"/>
                  <a:gd name="connsiteY3" fmla="*/ 583249 h 583249"/>
                  <a:gd name="connsiteX4" fmla="*/ 0 w 1283463"/>
                  <a:gd name="connsiteY4" fmla="*/ 39527 h 583249"/>
                  <a:gd name="connsiteX0" fmla="*/ 0 w 1291083"/>
                  <a:gd name="connsiteY0" fmla="*/ 66215 h 609937"/>
                  <a:gd name="connsiteX1" fmla="*/ 646494 w 1291083"/>
                  <a:gd name="connsiteY1" fmla="*/ 53211 h 609937"/>
                  <a:gd name="connsiteX2" fmla="*/ 1291083 w 1291083"/>
                  <a:gd name="connsiteY2" fmla="*/ 37527 h 609937"/>
                  <a:gd name="connsiteX3" fmla="*/ 646494 w 1291083"/>
                  <a:gd name="connsiteY3" fmla="*/ 609937 h 609937"/>
                  <a:gd name="connsiteX4" fmla="*/ 0 w 1291083"/>
                  <a:gd name="connsiteY4" fmla="*/ 66215 h 609937"/>
                  <a:gd name="connsiteX0" fmla="*/ 1 w 1291085"/>
                  <a:gd name="connsiteY0" fmla="*/ 37531 h 581253"/>
                  <a:gd name="connsiteX1" fmla="*/ 650305 w 1291085"/>
                  <a:gd name="connsiteY1" fmla="*/ 218168 h 581253"/>
                  <a:gd name="connsiteX2" fmla="*/ 1291084 w 1291085"/>
                  <a:gd name="connsiteY2" fmla="*/ 8843 h 581253"/>
                  <a:gd name="connsiteX3" fmla="*/ 646495 w 1291085"/>
                  <a:gd name="connsiteY3" fmla="*/ 581253 h 581253"/>
                  <a:gd name="connsiteX4" fmla="*/ 1 w 1291085"/>
                  <a:gd name="connsiteY4" fmla="*/ 37531 h 581253"/>
                  <a:gd name="connsiteX0" fmla="*/ 2 w 1283466"/>
                  <a:gd name="connsiteY0" fmla="*/ 8644 h 588225"/>
                  <a:gd name="connsiteX1" fmla="*/ 642686 w 1283466"/>
                  <a:gd name="connsiteY1" fmla="*/ 225140 h 588225"/>
                  <a:gd name="connsiteX2" fmla="*/ 1283465 w 1283466"/>
                  <a:gd name="connsiteY2" fmla="*/ 15815 h 588225"/>
                  <a:gd name="connsiteX3" fmla="*/ 638876 w 1283466"/>
                  <a:gd name="connsiteY3" fmla="*/ 588225 h 588225"/>
                  <a:gd name="connsiteX4" fmla="*/ 2 w 1283466"/>
                  <a:gd name="connsiteY4" fmla="*/ 8644 h 588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83466" h="588225">
                    <a:moveTo>
                      <a:pt x="2" y="8644"/>
                    </a:moveTo>
                    <a:cubicBezTo>
                      <a:pt x="637" y="-51870"/>
                      <a:pt x="290898" y="225140"/>
                      <a:pt x="642686" y="225140"/>
                    </a:cubicBezTo>
                    <a:cubicBezTo>
                      <a:pt x="994474" y="225140"/>
                      <a:pt x="1284100" y="-44699"/>
                      <a:pt x="1283465" y="15815"/>
                    </a:cubicBezTo>
                    <a:cubicBezTo>
                      <a:pt x="1282830" y="76329"/>
                      <a:pt x="990664" y="588225"/>
                      <a:pt x="638876" y="588225"/>
                    </a:cubicBezTo>
                    <a:cubicBezTo>
                      <a:pt x="287088" y="588225"/>
                      <a:pt x="-633" y="69158"/>
                      <a:pt x="2" y="864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366" name="円/楕円 365"/>
              <p:cNvSpPr/>
              <p:nvPr/>
            </p:nvSpPr>
            <p:spPr bwMode="auto">
              <a:xfrm>
                <a:off x="2487613" y="2572123"/>
                <a:ext cx="293496" cy="293496"/>
              </a:xfrm>
              <a:prstGeom prst="ellipse">
                <a:avLst/>
              </a:prstGeom>
              <a:solidFill>
                <a:srgbClr val="FFFF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</p:grpSp>
        <p:grpSp>
          <p:nvGrpSpPr>
            <p:cNvPr id="314" name="グループ化 313"/>
            <p:cNvGrpSpPr/>
            <p:nvPr/>
          </p:nvGrpSpPr>
          <p:grpSpPr>
            <a:xfrm>
              <a:off x="1225384" y="3283167"/>
              <a:ext cx="607406" cy="379386"/>
              <a:chOff x="1956973" y="3260527"/>
              <a:chExt cx="1356012" cy="846967"/>
            </a:xfrm>
          </p:grpSpPr>
          <p:sp>
            <p:nvSpPr>
              <p:cNvPr id="317" name="角丸四角形 316"/>
              <p:cNvSpPr/>
              <p:nvPr/>
            </p:nvSpPr>
            <p:spPr bwMode="auto">
              <a:xfrm rot="5843193">
                <a:off x="2237433" y="3280984"/>
                <a:ext cx="260448" cy="821368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318" name="円/楕円 317"/>
              <p:cNvSpPr/>
              <p:nvPr/>
            </p:nvSpPr>
            <p:spPr bwMode="auto">
              <a:xfrm>
                <a:off x="2414245" y="3554651"/>
                <a:ext cx="855930" cy="552843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grpSp>
            <p:nvGrpSpPr>
              <p:cNvPr id="319" name="グループ化 318"/>
              <p:cNvGrpSpPr/>
              <p:nvPr/>
            </p:nvGrpSpPr>
            <p:grpSpPr>
              <a:xfrm>
                <a:off x="2611037" y="3341364"/>
                <a:ext cx="701948" cy="536606"/>
                <a:chOff x="2593794" y="3341364"/>
                <a:chExt cx="719191" cy="567086"/>
              </a:xfrm>
            </p:grpSpPr>
            <p:sp>
              <p:nvSpPr>
                <p:cNvPr id="323" name="角丸四角形 322"/>
                <p:cNvSpPr/>
                <p:nvPr/>
              </p:nvSpPr>
              <p:spPr bwMode="auto">
                <a:xfrm>
                  <a:off x="2593794" y="3371844"/>
                  <a:ext cx="244211" cy="53660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/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324" name="角丸四角形 323"/>
                <p:cNvSpPr/>
                <p:nvPr/>
              </p:nvSpPr>
              <p:spPr bwMode="auto">
                <a:xfrm>
                  <a:off x="2830014" y="3371844"/>
                  <a:ext cx="244211" cy="53660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/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325" name="角丸四角形 324"/>
                <p:cNvSpPr/>
                <p:nvPr/>
              </p:nvSpPr>
              <p:spPr bwMode="auto">
                <a:xfrm>
                  <a:off x="2593794" y="3341364"/>
                  <a:ext cx="244211" cy="53660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326" name="角丸四角形 325"/>
                <p:cNvSpPr/>
                <p:nvPr/>
              </p:nvSpPr>
              <p:spPr bwMode="auto">
                <a:xfrm>
                  <a:off x="2830014" y="3341364"/>
                  <a:ext cx="244211" cy="53660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  <p:grpSp>
              <p:nvGrpSpPr>
                <p:cNvPr id="327" name="グループ化 326"/>
                <p:cNvGrpSpPr/>
                <p:nvPr/>
              </p:nvGrpSpPr>
              <p:grpSpPr>
                <a:xfrm>
                  <a:off x="3068774" y="3387048"/>
                  <a:ext cx="244211" cy="521402"/>
                  <a:chOff x="3068774" y="3341364"/>
                  <a:chExt cx="244211" cy="567086"/>
                </a:xfrm>
              </p:grpSpPr>
              <p:sp>
                <p:nvSpPr>
                  <p:cNvPr id="328" name="角丸四角形 327"/>
                  <p:cNvSpPr/>
                  <p:nvPr/>
                </p:nvSpPr>
                <p:spPr bwMode="auto">
                  <a:xfrm>
                    <a:off x="3068774" y="3371844"/>
                    <a:ext cx="244211" cy="53660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000"/>
                  </a:solidFill>
                  <a:ln>
                    <a:noFill/>
                  </a:ln>
                  <a:effectLst/>
                  <a:extLst/>
                </p:spPr>
                <p:txBody>
                  <a:bodyPr wrap="none" anchor="ctr"/>
                  <a:lstStyle/>
                  <a:p>
                    <a:endParaRPr lang="ja-JP" altLang="en-US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329" name="角丸四角形 328"/>
                  <p:cNvSpPr/>
                  <p:nvPr/>
                </p:nvSpPr>
                <p:spPr bwMode="auto">
                  <a:xfrm>
                    <a:off x="3068774" y="3341364"/>
                    <a:ext cx="244211" cy="53660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/>
                </p:spPr>
                <p:txBody>
                  <a:bodyPr wrap="none" anchor="ctr"/>
                  <a:lstStyle/>
                  <a:p>
                    <a:endParaRPr lang="ja-JP" altLang="en-US">
                      <a:ea typeface="ＭＳ Ｐゴシック" pitchFamily="50" charset="-128"/>
                    </a:endParaRPr>
                  </a:p>
                </p:txBody>
              </p:sp>
            </p:grpSp>
          </p:grpSp>
          <p:sp>
            <p:nvSpPr>
              <p:cNvPr id="320" name="円/楕円 319"/>
              <p:cNvSpPr/>
              <p:nvPr/>
            </p:nvSpPr>
            <p:spPr bwMode="auto">
              <a:xfrm>
                <a:off x="2297705" y="3287196"/>
                <a:ext cx="403878" cy="36750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321" name="円/楕円 320"/>
              <p:cNvSpPr/>
              <p:nvPr/>
            </p:nvSpPr>
            <p:spPr bwMode="auto">
              <a:xfrm>
                <a:off x="2297705" y="3260527"/>
                <a:ext cx="403878" cy="367500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322" name="円/楕円 321"/>
              <p:cNvSpPr/>
              <p:nvPr/>
            </p:nvSpPr>
            <p:spPr bwMode="auto">
              <a:xfrm>
                <a:off x="2348486" y="3426782"/>
                <a:ext cx="288034" cy="164155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15" name="円/楕円 314"/>
            <p:cNvSpPr/>
            <p:nvPr/>
          </p:nvSpPr>
          <p:spPr bwMode="auto">
            <a:xfrm>
              <a:off x="1158349" y="3281682"/>
              <a:ext cx="175797" cy="75956"/>
            </a:xfrm>
            <a:prstGeom prst="ellipse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6" name="Oval 57"/>
            <p:cNvSpPr>
              <a:spLocks noChangeArrowheads="1"/>
            </p:cNvSpPr>
            <p:nvPr/>
          </p:nvSpPr>
          <p:spPr bwMode="auto">
            <a:xfrm>
              <a:off x="1194552" y="3152558"/>
              <a:ext cx="103393" cy="146234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375" name="グループ化 374"/>
          <p:cNvGrpSpPr/>
          <p:nvPr/>
        </p:nvGrpSpPr>
        <p:grpSpPr>
          <a:xfrm flipH="1">
            <a:off x="2439433" y="4732544"/>
            <a:ext cx="1240444" cy="1592930"/>
            <a:chOff x="2439434" y="2786834"/>
            <a:chExt cx="1240444" cy="1592930"/>
          </a:xfrm>
        </p:grpSpPr>
        <p:grpSp>
          <p:nvGrpSpPr>
            <p:cNvPr id="376" name="グループ化 375"/>
            <p:cNvGrpSpPr/>
            <p:nvPr/>
          </p:nvGrpSpPr>
          <p:grpSpPr>
            <a:xfrm>
              <a:off x="2439434" y="2786834"/>
              <a:ext cx="1004634" cy="1592930"/>
              <a:chOff x="1019968" y="2429326"/>
              <a:chExt cx="2475707" cy="3925437"/>
            </a:xfrm>
          </p:grpSpPr>
          <p:sp>
            <p:nvSpPr>
              <p:cNvPr id="393" name="Oval 37"/>
              <p:cNvSpPr>
                <a:spLocks noChangeArrowheads="1"/>
              </p:cNvSpPr>
              <p:nvPr/>
            </p:nvSpPr>
            <p:spPr bwMode="auto">
              <a:xfrm>
                <a:off x="2002792" y="2483896"/>
                <a:ext cx="1258568" cy="1387064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94" name="Oval 31"/>
              <p:cNvSpPr>
                <a:spLocks noChangeArrowheads="1"/>
              </p:cNvSpPr>
              <p:nvPr/>
            </p:nvSpPr>
            <p:spPr bwMode="auto">
              <a:xfrm>
                <a:off x="2938159" y="3114675"/>
                <a:ext cx="382891" cy="431800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95" name="Oval 32"/>
              <p:cNvSpPr>
                <a:spLocks noChangeArrowheads="1"/>
              </p:cNvSpPr>
              <p:nvPr/>
            </p:nvSpPr>
            <p:spPr bwMode="auto">
              <a:xfrm>
                <a:off x="1954344" y="3114675"/>
                <a:ext cx="382891" cy="431800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96" name="Oval 31"/>
              <p:cNvSpPr>
                <a:spLocks noChangeArrowheads="1"/>
              </p:cNvSpPr>
              <p:nvPr/>
            </p:nvSpPr>
            <p:spPr bwMode="auto">
              <a:xfrm>
                <a:off x="3005214" y="3194304"/>
                <a:ext cx="248780" cy="272542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97" name="Oval 32"/>
              <p:cNvSpPr>
                <a:spLocks noChangeArrowheads="1"/>
              </p:cNvSpPr>
              <p:nvPr/>
            </p:nvSpPr>
            <p:spPr bwMode="auto">
              <a:xfrm>
                <a:off x="2021399" y="3194304"/>
                <a:ext cx="248780" cy="272542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98" name="Oval 29"/>
              <p:cNvSpPr>
                <a:spLocks noChangeArrowheads="1"/>
              </p:cNvSpPr>
              <p:nvPr/>
            </p:nvSpPr>
            <p:spPr bwMode="auto">
              <a:xfrm rot="18900000" flipH="1">
                <a:off x="3003742" y="3988582"/>
                <a:ext cx="229107" cy="228861"/>
              </a:xfrm>
              <a:prstGeom prst="ellipse">
                <a:avLst/>
              </a:pr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399" name="Group 18"/>
              <p:cNvGrpSpPr>
                <a:grpSpLocks/>
              </p:cNvGrpSpPr>
              <p:nvPr/>
            </p:nvGrpSpPr>
            <p:grpSpPr bwMode="auto">
              <a:xfrm rot="2700000">
                <a:off x="1518313" y="3820451"/>
                <a:ext cx="453178" cy="1449868"/>
                <a:chOff x="2612" y="1260"/>
                <a:chExt cx="360" cy="1153"/>
              </a:xfrm>
            </p:grpSpPr>
            <p:sp>
              <p:nvSpPr>
                <p:cNvPr id="432" name="AutoShape 21"/>
                <p:cNvSpPr>
                  <a:spLocks noChangeArrowheads="1"/>
                </p:cNvSpPr>
                <p:nvPr/>
              </p:nvSpPr>
              <p:spPr bwMode="auto">
                <a:xfrm>
                  <a:off x="2617" y="2037"/>
                  <a:ext cx="313" cy="37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33" name="AutoShape 27"/>
                <p:cNvSpPr>
                  <a:spLocks noChangeArrowheads="1"/>
                </p:cNvSpPr>
                <p:nvPr/>
              </p:nvSpPr>
              <p:spPr bwMode="auto">
                <a:xfrm flipV="1">
                  <a:off x="2621" y="1344"/>
                  <a:ext cx="318" cy="635"/>
                </a:xfrm>
                <a:custGeom>
                  <a:avLst/>
                  <a:gdLst>
                    <a:gd name="T0" fmla="*/ 284 w 21600"/>
                    <a:gd name="T1" fmla="*/ 318 h 21600"/>
                    <a:gd name="T2" fmla="*/ 159 w 21600"/>
                    <a:gd name="T3" fmla="*/ 635 h 21600"/>
                    <a:gd name="T4" fmla="*/ 34 w 21600"/>
                    <a:gd name="T5" fmla="*/ 318 h 21600"/>
                    <a:gd name="T6" fmla="*/ 15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143 w 21600"/>
                    <a:gd name="T13" fmla="*/ 4150 h 21600"/>
                    <a:gd name="T14" fmla="*/ 17457 w 21600"/>
                    <a:gd name="T15" fmla="*/ 17450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4686" y="21600"/>
                      </a:lnTo>
                      <a:lnTo>
                        <a:pt x="16914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34" name="AutoShape 28"/>
                <p:cNvSpPr>
                  <a:spLocks noChangeArrowheads="1"/>
                </p:cNvSpPr>
                <p:nvPr/>
              </p:nvSpPr>
              <p:spPr bwMode="auto">
                <a:xfrm>
                  <a:off x="2612" y="1933"/>
                  <a:ext cx="336" cy="182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35" name="Oval 29"/>
                <p:cNvSpPr>
                  <a:spLocks noChangeArrowheads="1"/>
                </p:cNvSpPr>
                <p:nvPr/>
              </p:nvSpPr>
              <p:spPr bwMode="auto">
                <a:xfrm>
                  <a:off x="2689" y="1260"/>
                  <a:ext cx="182" cy="182"/>
                </a:xfrm>
                <a:prstGeom prst="ellipse">
                  <a:avLst/>
                </a:prstGeom>
                <a:solidFill>
                  <a:srgbClr val="33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36" name="Oval 30"/>
                <p:cNvSpPr>
                  <a:spLocks noChangeArrowheads="1"/>
                </p:cNvSpPr>
                <p:nvPr/>
              </p:nvSpPr>
              <p:spPr bwMode="auto">
                <a:xfrm>
                  <a:off x="2880" y="1998"/>
                  <a:ext cx="44" cy="84"/>
                </a:xfrm>
                <a:prstGeom prst="ellipse">
                  <a:avLst/>
                </a:pr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37" name="AutoShape 21"/>
                <p:cNvSpPr>
                  <a:spLocks noChangeArrowheads="1"/>
                </p:cNvSpPr>
                <p:nvPr/>
              </p:nvSpPr>
              <p:spPr bwMode="auto">
                <a:xfrm>
                  <a:off x="2807" y="2111"/>
                  <a:ext cx="165" cy="17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400" name="Rectangle 33"/>
              <p:cNvSpPr>
                <a:spLocks noChangeArrowheads="1"/>
              </p:cNvSpPr>
              <p:nvPr/>
            </p:nvSpPr>
            <p:spPr bwMode="auto">
              <a:xfrm>
                <a:off x="2127250" y="5418138"/>
                <a:ext cx="431800" cy="504825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01" name="Rectangle 34"/>
              <p:cNvSpPr>
                <a:spLocks noChangeArrowheads="1"/>
              </p:cNvSpPr>
              <p:nvPr/>
            </p:nvSpPr>
            <p:spPr bwMode="auto">
              <a:xfrm>
                <a:off x="2703513" y="5418138"/>
                <a:ext cx="431800" cy="504825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02" name="AutoShape 35"/>
              <p:cNvSpPr>
                <a:spLocks noChangeArrowheads="1"/>
              </p:cNvSpPr>
              <p:nvPr/>
            </p:nvSpPr>
            <p:spPr bwMode="auto">
              <a:xfrm rot="-5400000">
                <a:off x="2235201" y="4518025"/>
                <a:ext cx="792162" cy="1728787"/>
              </a:xfrm>
              <a:prstGeom prst="moon">
                <a:avLst>
                  <a:gd name="adj" fmla="val 87500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03" name="AutoShape 36"/>
              <p:cNvSpPr>
                <a:spLocks noChangeArrowheads="1"/>
              </p:cNvSpPr>
              <p:nvPr/>
            </p:nvSpPr>
            <p:spPr bwMode="auto">
              <a:xfrm rot="5400000">
                <a:off x="1982788" y="3546475"/>
                <a:ext cx="1296988" cy="1728787"/>
              </a:xfrm>
              <a:prstGeom prst="moon">
                <a:avLst>
                  <a:gd name="adj" fmla="val 87500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04" name="Oval 38"/>
              <p:cNvSpPr>
                <a:spLocks noChangeArrowheads="1"/>
              </p:cNvSpPr>
              <p:nvPr/>
            </p:nvSpPr>
            <p:spPr bwMode="auto">
              <a:xfrm>
                <a:off x="1766888" y="4860925"/>
                <a:ext cx="1728787" cy="320675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05" name="AutoShape 39"/>
              <p:cNvSpPr>
                <a:spLocks noChangeArrowheads="1"/>
              </p:cNvSpPr>
              <p:nvPr/>
            </p:nvSpPr>
            <p:spPr bwMode="auto">
              <a:xfrm>
                <a:off x="2416175" y="4841875"/>
                <a:ext cx="431800" cy="360363"/>
              </a:xfrm>
              <a:prstGeom prst="roundRect">
                <a:avLst>
                  <a:gd name="adj" fmla="val 16667"/>
                </a:avLst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06" name="AutoShape 40"/>
              <p:cNvSpPr>
                <a:spLocks noChangeArrowheads="1"/>
              </p:cNvSpPr>
              <p:nvPr/>
            </p:nvSpPr>
            <p:spPr bwMode="auto">
              <a:xfrm>
                <a:off x="2479675" y="4897438"/>
                <a:ext cx="301625" cy="247650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07" name="Rectangle 41"/>
              <p:cNvSpPr>
                <a:spLocks noChangeArrowheads="1"/>
              </p:cNvSpPr>
              <p:nvPr/>
            </p:nvSpPr>
            <p:spPr bwMode="auto">
              <a:xfrm>
                <a:off x="2127250" y="5922963"/>
                <a:ext cx="431800" cy="4318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08" name="Rectangle 42"/>
              <p:cNvSpPr>
                <a:spLocks noChangeArrowheads="1"/>
              </p:cNvSpPr>
              <p:nvPr/>
            </p:nvSpPr>
            <p:spPr bwMode="auto">
              <a:xfrm>
                <a:off x="2703513" y="5922963"/>
                <a:ext cx="431800" cy="4318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09" name="AutoShape 43"/>
              <p:cNvSpPr>
                <a:spLocks noChangeArrowheads="1"/>
              </p:cNvSpPr>
              <p:nvPr/>
            </p:nvSpPr>
            <p:spPr bwMode="auto">
              <a:xfrm>
                <a:off x="1766888" y="6065838"/>
                <a:ext cx="792162" cy="288925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10" name="AutoShape 44"/>
              <p:cNvSpPr>
                <a:spLocks noChangeArrowheads="1"/>
              </p:cNvSpPr>
              <p:nvPr/>
            </p:nvSpPr>
            <p:spPr bwMode="auto">
              <a:xfrm>
                <a:off x="2703513" y="6065838"/>
                <a:ext cx="792162" cy="288925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11" name="Oval 67"/>
              <p:cNvSpPr>
                <a:spLocks noChangeArrowheads="1"/>
              </p:cNvSpPr>
              <p:nvPr/>
            </p:nvSpPr>
            <p:spPr bwMode="auto">
              <a:xfrm>
                <a:off x="2566988" y="4453980"/>
                <a:ext cx="134937" cy="134937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12" name="Oval 68"/>
              <p:cNvSpPr>
                <a:spLocks noChangeArrowheads="1"/>
              </p:cNvSpPr>
              <p:nvPr/>
            </p:nvSpPr>
            <p:spPr bwMode="auto">
              <a:xfrm>
                <a:off x="2566988" y="4636928"/>
                <a:ext cx="134937" cy="134938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413" name="Group 71"/>
              <p:cNvGrpSpPr>
                <a:grpSpLocks/>
              </p:cNvGrpSpPr>
              <p:nvPr/>
            </p:nvGrpSpPr>
            <p:grpSpPr bwMode="auto">
              <a:xfrm rot="-1800000">
                <a:off x="1505111" y="4989737"/>
                <a:ext cx="809621" cy="201613"/>
                <a:chOff x="1373" y="3160"/>
                <a:chExt cx="510" cy="127"/>
              </a:xfrm>
            </p:grpSpPr>
            <p:sp>
              <p:nvSpPr>
                <p:cNvPr id="430" name="AutoShape 69"/>
                <p:cNvSpPr>
                  <a:spLocks noChangeArrowheads="1"/>
                </p:cNvSpPr>
                <p:nvPr/>
              </p:nvSpPr>
              <p:spPr bwMode="auto">
                <a:xfrm rot="3600000" flipH="1">
                  <a:off x="1599" y="3004"/>
                  <a:ext cx="57" cy="5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9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31" name="Rectangle 70"/>
                <p:cNvSpPr>
                  <a:spLocks noChangeArrowheads="1"/>
                </p:cNvSpPr>
                <p:nvPr/>
              </p:nvSpPr>
              <p:spPr bwMode="auto">
                <a:xfrm rot="3600000" flipH="1">
                  <a:off x="1659" y="3189"/>
                  <a:ext cx="85" cy="2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414" name="角丸四角形 413"/>
              <p:cNvSpPr/>
              <p:nvPr/>
            </p:nvSpPr>
            <p:spPr bwMode="auto">
              <a:xfrm rot="1785512" flipH="1">
                <a:off x="1982864" y="3838465"/>
                <a:ext cx="93465" cy="917937"/>
              </a:xfrm>
              <a:prstGeom prst="roundRect">
                <a:avLst>
                  <a:gd name="adj" fmla="val 50000"/>
                </a:avLst>
              </a:prstGeom>
              <a:solidFill>
                <a:srgbClr val="FFC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415" name="二等辺三角形 414"/>
              <p:cNvSpPr/>
              <p:nvPr/>
            </p:nvSpPr>
            <p:spPr bwMode="auto">
              <a:xfrm flipV="1">
                <a:off x="2356695" y="3813551"/>
                <a:ext cx="549223" cy="565543"/>
              </a:xfrm>
              <a:prstGeom prst="triangle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416" name="二等辺三角形 415"/>
              <p:cNvSpPr/>
              <p:nvPr/>
            </p:nvSpPr>
            <p:spPr bwMode="auto">
              <a:xfrm flipV="1">
                <a:off x="2497559" y="3961200"/>
                <a:ext cx="265855" cy="183129"/>
              </a:xfrm>
              <a:prstGeom prst="triangle">
                <a:avLst/>
              </a:prstGeom>
              <a:solidFill>
                <a:srgbClr val="C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417" name="ひし形 416"/>
              <p:cNvSpPr/>
              <p:nvPr/>
            </p:nvSpPr>
            <p:spPr bwMode="auto">
              <a:xfrm>
                <a:off x="2537617" y="4052764"/>
                <a:ext cx="185737" cy="326330"/>
              </a:xfrm>
              <a:prstGeom prst="diamond">
                <a:avLst/>
              </a:prstGeom>
              <a:solidFill>
                <a:srgbClr val="C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18" name="Oval 53"/>
              <p:cNvSpPr>
                <a:spLocks noChangeArrowheads="1"/>
              </p:cNvSpPr>
              <p:nvPr/>
            </p:nvSpPr>
            <p:spPr bwMode="auto">
              <a:xfrm>
                <a:off x="2121085" y="2609850"/>
                <a:ext cx="1021981" cy="1298575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19" name="Oval 58"/>
              <p:cNvSpPr>
                <a:spLocks noChangeArrowheads="1"/>
              </p:cNvSpPr>
              <p:nvPr/>
            </p:nvSpPr>
            <p:spPr bwMode="auto">
              <a:xfrm>
                <a:off x="2184431" y="3114675"/>
                <a:ext cx="382891" cy="28733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20" name="Oval 59"/>
              <p:cNvSpPr>
                <a:spLocks noChangeArrowheads="1"/>
              </p:cNvSpPr>
              <p:nvPr/>
            </p:nvSpPr>
            <p:spPr bwMode="auto">
              <a:xfrm>
                <a:off x="2695422" y="3114675"/>
                <a:ext cx="382891" cy="28733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21" name="Oval 60"/>
              <p:cNvSpPr>
                <a:spLocks noChangeArrowheads="1"/>
              </p:cNvSpPr>
              <p:nvPr/>
            </p:nvSpPr>
            <p:spPr bwMode="auto">
              <a:xfrm>
                <a:off x="2822114" y="3186113"/>
                <a:ext cx="128099" cy="14446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22" name="Oval 61"/>
              <p:cNvSpPr>
                <a:spLocks noChangeArrowheads="1"/>
              </p:cNvSpPr>
              <p:nvPr/>
            </p:nvSpPr>
            <p:spPr bwMode="auto">
              <a:xfrm>
                <a:off x="2312531" y="3186113"/>
                <a:ext cx="128099" cy="14446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23" name="AutoShape 63"/>
              <p:cNvSpPr>
                <a:spLocks noChangeArrowheads="1"/>
              </p:cNvSpPr>
              <p:nvPr/>
            </p:nvSpPr>
            <p:spPr bwMode="auto">
              <a:xfrm rot="4500000">
                <a:off x="2829658" y="2934402"/>
                <a:ext cx="90487" cy="358960"/>
              </a:xfrm>
              <a:custGeom>
                <a:avLst/>
                <a:gdLst>
                  <a:gd name="T0" fmla="*/ 79176 w 21600"/>
                  <a:gd name="T1" fmla="*/ 202406 h 21600"/>
                  <a:gd name="T2" fmla="*/ 45244 w 21600"/>
                  <a:gd name="T3" fmla="*/ 404812 h 21600"/>
                  <a:gd name="T4" fmla="*/ 11311 w 21600"/>
                  <a:gd name="T5" fmla="*/ 202406 h 21600"/>
                  <a:gd name="T6" fmla="*/ 45244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00 h 21600"/>
                  <a:gd name="T14" fmla="*/ 17100 w 21600"/>
                  <a:gd name="T15" fmla="*/ 171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4" name="AutoShape 64"/>
              <p:cNvSpPr>
                <a:spLocks noChangeArrowheads="1"/>
              </p:cNvSpPr>
              <p:nvPr/>
            </p:nvSpPr>
            <p:spPr bwMode="auto">
              <a:xfrm rot="17100000" flipH="1">
                <a:off x="2349637" y="2934401"/>
                <a:ext cx="90487" cy="358961"/>
              </a:xfrm>
              <a:custGeom>
                <a:avLst/>
                <a:gdLst>
                  <a:gd name="T0" fmla="*/ 79176 w 21600"/>
                  <a:gd name="T1" fmla="*/ 202407 h 21600"/>
                  <a:gd name="T2" fmla="*/ 45244 w 21600"/>
                  <a:gd name="T3" fmla="*/ 404813 h 21600"/>
                  <a:gd name="T4" fmla="*/ 11311 w 21600"/>
                  <a:gd name="T5" fmla="*/ 202407 h 21600"/>
                  <a:gd name="T6" fmla="*/ 45244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00 h 21600"/>
                  <a:gd name="T14" fmla="*/ 17100 w 21600"/>
                  <a:gd name="T15" fmla="*/ 171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5" name="円/楕円 424"/>
              <p:cNvSpPr/>
              <p:nvPr/>
            </p:nvSpPr>
            <p:spPr bwMode="auto">
              <a:xfrm>
                <a:off x="1999614" y="2572123"/>
                <a:ext cx="1261746" cy="496837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6" name="円/楕円 425"/>
              <p:cNvSpPr/>
              <p:nvPr/>
            </p:nvSpPr>
            <p:spPr bwMode="auto">
              <a:xfrm>
                <a:off x="1909762" y="2429326"/>
                <a:ext cx="1441450" cy="495055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7" name="円/楕円 49"/>
              <p:cNvSpPr/>
              <p:nvPr/>
            </p:nvSpPr>
            <p:spPr bwMode="auto">
              <a:xfrm>
                <a:off x="1993518" y="2655084"/>
                <a:ext cx="1273938" cy="295757"/>
              </a:xfrm>
              <a:custGeom>
                <a:avLst/>
                <a:gdLst>
                  <a:gd name="connsiteX0" fmla="*/ 0 w 1273938"/>
                  <a:gd name="connsiteY0" fmla="*/ 278363 h 556725"/>
                  <a:gd name="connsiteX1" fmla="*/ 636969 w 1273938"/>
                  <a:gd name="connsiteY1" fmla="*/ 0 h 556725"/>
                  <a:gd name="connsiteX2" fmla="*/ 1273938 w 1273938"/>
                  <a:gd name="connsiteY2" fmla="*/ 278363 h 556725"/>
                  <a:gd name="connsiteX3" fmla="*/ 636969 w 1273938"/>
                  <a:gd name="connsiteY3" fmla="*/ 556726 h 556725"/>
                  <a:gd name="connsiteX4" fmla="*/ 0 w 1273938"/>
                  <a:gd name="connsiteY4" fmla="*/ 278363 h 556725"/>
                  <a:gd name="connsiteX0" fmla="*/ 0 w 1273938"/>
                  <a:gd name="connsiteY0" fmla="*/ 278363 h 556726"/>
                  <a:gd name="connsiteX1" fmla="*/ 636969 w 1273938"/>
                  <a:gd name="connsiteY1" fmla="*/ 0 h 556726"/>
                  <a:gd name="connsiteX2" fmla="*/ 1273938 w 1273938"/>
                  <a:gd name="connsiteY2" fmla="*/ 278363 h 556726"/>
                  <a:gd name="connsiteX3" fmla="*/ 636969 w 1273938"/>
                  <a:gd name="connsiteY3" fmla="*/ 556726 h 556726"/>
                  <a:gd name="connsiteX4" fmla="*/ 0 w 1273938"/>
                  <a:gd name="connsiteY4" fmla="*/ 278363 h 556726"/>
                  <a:gd name="connsiteX0" fmla="*/ 0 w 1273938"/>
                  <a:gd name="connsiteY0" fmla="*/ 278363 h 556726"/>
                  <a:gd name="connsiteX1" fmla="*/ 636969 w 1273938"/>
                  <a:gd name="connsiteY1" fmla="*/ 0 h 556726"/>
                  <a:gd name="connsiteX2" fmla="*/ 1273938 w 1273938"/>
                  <a:gd name="connsiteY2" fmla="*/ 278363 h 556726"/>
                  <a:gd name="connsiteX3" fmla="*/ 636969 w 1273938"/>
                  <a:gd name="connsiteY3" fmla="*/ 556726 h 556726"/>
                  <a:gd name="connsiteX4" fmla="*/ 0 w 1273938"/>
                  <a:gd name="connsiteY4" fmla="*/ 278363 h 556726"/>
                  <a:gd name="connsiteX0" fmla="*/ 0 w 1273938"/>
                  <a:gd name="connsiteY0" fmla="*/ 278363 h 556726"/>
                  <a:gd name="connsiteX1" fmla="*/ 636969 w 1273938"/>
                  <a:gd name="connsiteY1" fmla="*/ 0 h 556726"/>
                  <a:gd name="connsiteX2" fmla="*/ 1273938 w 1273938"/>
                  <a:gd name="connsiteY2" fmla="*/ 278363 h 556726"/>
                  <a:gd name="connsiteX3" fmla="*/ 636969 w 1273938"/>
                  <a:gd name="connsiteY3" fmla="*/ 556726 h 556726"/>
                  <a:gd name="connsiteX4" fmla="*/ 0 w 1273938"/>
                  <a:gd name="connsiteY4" fmla="*/ 278363 h 556726"/>
                  <a:gd name="connsiteX0" fmla="*/ 0 w 1273938"/>
                  <a:gd name="connsiteY0" fmla="*/ 278363 h 556726"/>
                  <a:gd name="connsiteX1" fmla="*/ 636969 w 1273938"/>
                  <a:gd name="connsiteY1" fmla="*/ 0 h 556726"/>
                  <a:gd name="connsiteX2" fmla="*/ 1273938 w 1273938"/>
                  <a:gd name="connsiteY2" fmla="*/ 278363 h 556726"/>
                  <a:gd name="connsiteX3" fmla="*/ 636969 w 1273938"/>
                  <a:gd name="connsiteY3" fmla="*/ 556726 h 556726"/>
                  <a:gd name="connsiteX4" fmla="*/ 0 w 1273938"/>
                  <a:gd name="connsiteY4" fmla="*/ 278363 h 556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3938" h="556726">
                    <a:moveTo>
                      <a:pt x="0" y="278363"/>
                    </a:moveTo>
                    <a:cubicBezTo>
                      <a:pt x="0" y="197779"/>
                      <a:pt x="285181" y="0"/>
                      <a:pt x="636969" y="0"/>
                    </a:cubicBezTo>
                    <a:cubicBezTo>
                      <a:pt x="988757" y="0"/>
                      <a:pt x="1273938" y="185587"/>
                      <a:pt x="1273938" y="278363"/>
                    </a:cubicBezTo>
                    <a:cubicBezTo>
                      <a:pt x="1273938" y="371139"/>
                      <a:pt x="988757" y="556726"/>
                      <a:pt x="636969" y="556726"/>
                    </a:cubicBezTo>
                    <a:cubicBezTo>
                      <a:pt x="285181" y="556726"/>
                      <a:pt x="0" y="358947"/>
                      <a:pt x="0" y="278363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8" name="円/楕円 49"/>
              <p:cNvSpPr/>
              <p:nvPr/>
            </p:nvSpPr>
            <p:spPr bwMode="auto">
              <a:xfrm>
                <a:off x="1991611" y="2794594"/>
                <a:ext cx="1283466" cy="156245"/>
              </a:xfrm>
              <a:custGeom>
                <a:avLst/>
                <a:gdLst>
                  <a:gd name="connsiteX0" fmla="*/ 0 w 1273938"/>
                  <a:gd name="connsiteY0" fmla="*/ 278363 h 556725"/>
                  <a:gd name="connsiteX1" fmla="*/ 636969 w 1273938"/>
                  <a:gd name="connsiteY1" fmla="*/ 0 h 556725"/>
                  <a:gd name="connsiteX2" fmla="*/ 1273938 w 1273938"/>
                  <a:gd name="connsiteY2" fmla="*/ 278363 h 556725"/>
                  <a:gd name="connsiteX3" fmla="*/ 636969 w 1273938"/>
                  <a:gd name="connsiteY3" fmla="*/ 556726 h 556725"/>
                  <a:gd name="connsiteX4" fmla="*/ 0 w 1273938"/>
                  <a:gd name="connsiteY4" fmla="*/ 278363 h 556725"/>
                  <a:gd name="connsiteX0" fmla="*/ 0 w 1273938"/>
                  <a:gd name="connsiteY0" fmla="*/ 278363 h 556726"/>
                  <a:gd name="connsiteX1" fmla="*/ 636969 w 1273938"/>
                  <a:gd name="connsiteY1" fmla="*/ 0 h 556726"/>
                  <a:gd name="connsiteX2" fmla="*/ 1273938 w 1273938"/>
                  <a:gd name="connsiteY2" fmla="*/ 278363 h 556726"/>
                  <a:gd name="connsiteX3" fmla="*/ 636969 w 1273938"/>
                  <a:gd name="connsiteY3" fmla="*/ 556726 h 556726"/>
                  <a:gd name="connsiteX4" fmla="*/ 0 w 1273938"/>
                  <a:gd name="connsiteY4" fmla="*/ 278363 h 556726"/>
                  <a:gd name="connsiteX0" fmla="*/ 0 w 1273938"/>
                  <a:gd name="connsiteY0" fmla="*/ 278363 h 556726"/>
                  <a:gd name="connsiteX1" fmla="*/ 636969 w 1273938"/>
                  <a:gd name="connsiteY1" fmla="*/ 0 h 556726"/>
                  <a:gd name="connsiteX2" fmla="*/ 1273938 w 1273938"/>
                  <a:gd name="connsiteY2" fmla="*/ 278363 h 556726"/>
                  <a:gd name="connsiteX3" fmla="*/ 636969 w 1273938"/>
                  <a:gd name="connsiteY3" fmla="*/ 556726 h 556726"/>
                  <a:gd name="connsiteX4" fmla="*/ 0 w 1273938"/>
                  <a:gd name="connsiteY4" fmla="*/ 278363 h 556726"/>
                  <a:gd name="connsiteX0" fmla="*/ 0 w 1273938"/>
                  <a:gd name="connsiteY0" fmla="*/ 278363 h 556726"/>
                  <a:gd name="connsiteX1" fmla="*/ 636969 w 1273938"/>
                  <a:gd name="connsiteY1" fmla="*/ 0 h 556726"/>
                  <a:gd name="connsiteX2" fmla="*/ 1273938 w 1273938"/>
                  <a:gd name="connsiteY2" fmla="*/ 278363 h 556726"/>
                  <a:gd name="connsiteX3" fmla="*/ 636969 w 1273938"/>
                  <a:gd name="connsiteY3" fmla="*/ 556726 h 556726"/>
                  <a:gd name="connsiteX4" fmla="*/ 0 w 1273938"/>
                  <a:gd name="connsiteY4" fmla="*/ 278363 h 556726"/>
                  <a:gd name="connsiteX0" fmla="*/ 0 w 1273938"/>
                  <a:gd name="connsiteY0" fmla="*/ 278363 h 556726"/>
                  <a:gd name="connsiteX1" fmla="*/ 636969 w 1273938"/>
                  <a:gd name="connsiteY1" fmla="*/ 0 h 556726"/>
                  <a:gd name="connsiteX2" fmla="*/ 1273938 w 1273938"/>
                  <a:gd name="connsiteY2" fmla="*/ 278363 h 556726"/>
                  <a:gd name="connsiteX3" fmla="*/ 636969 w 1273938"/>
                  <a:gd name="connsiteY3" fmla="*/ 556726 h 556726"/>
                  <a:gd name="connsiteX4" fmla="*/ 0 w 1273938"/>
                  <a:gd name="connsiteY4" fmla="*/ 278363 h 556726"/>
                  <a:gd name="connsiteX0" fmla="*/ 0 w 1283463"/>
                  <a:gd name="connsiteY0" fmla="*/ 39527 h 583249"/>
                  <a:gd name="connsiteX1" fmla="*/ 646494 w 1283463"/>
                  <a:gd name="connsiteY1" fmla="*/ 26523 h 583249"/>
                  <a:gd name="connsiteX2" fmla="*/ 1283463 w 1283463"/>
                  <a:gd name="connsiteY2" fmla="*/ 304886 h 583249"/>
                  <a:gd name="connsiteX3" fmla="*/ 646494 w 1283463"/>
                  <a:gd name="connsiteY3" fmla="*/ 583249 h 583249"/>
                  <a:gd name="connsiteX4" fmla="*/ 0 w 1283463"/>
                  <a:gd name="connsiteY4" fmla="*/ 39527 h 583249"/>
                  <a:gd name="connsiteX0" fmla="*/ 0 w 1291083"/>
                  <a:gd name="connsiteY0" fmla="*/ 66215 h 609937"/>
                  <a:gd name="connsiteX1" fmla="*/ 646494 w 1291083"/>
                  <a:gd name="connsiteY1" fmla="*/ 53211 h 609937"/>
                  <a:gd name="connsiteX2" fmla="*/ 1291083 w 1291083"/>
                  <a:gd name="connsiteY2" fmla="*/ 37527 h 609937"/>
                  <a:gd name="connsiteX3" fmla="*/ 646494 w 1291083"/>
                  <a:gd name="connsiteY3" fmla="*/ 609937 h 609937"/>
                  <a:gd name="connsiteX4" fmla="*/ 0 w 1291083"/>
                  <a:gd name="connsiteY4" fmla="*/ 66215 h 609937"/>
                  <a:gd name="connsiteX0" fmla="*/ 1 w 1291085"/>
                  <a:gd name="connsiteY0" fmla="*/ 37531 h 581253"/>
                  <a:gd name="connsiteX1" fmla="*/ 650305 w 1291085"/>
                  <a:gd name="connsiteY1" fmla="*/ 218168 h 581253"/>
                  <a:gd name="connsiteX2" fmla="*/ 1291084 w 1291085"/>
                  <a:gd name="connsiteY2" fmla="*/ 8843 h 581253"/>
                  <a:gd name="connsiteX3" fmla="*/ 646495 w 1291085"/>
                  <a:gd name="connsiteY3" fmla="*/ 581253 h 581253"/>
                  <a:gd name="connsiteX4" fmla="*/ 1 w 1291085"/>
                  <a:gd name="connsiteY4" fmla="*/ 37531 h 581253"/>
                  <a:gd name="connsiteX0" fmla="*/ 2 w 1283466"/>
                  <a:gd name="connsiteY0" fmla="*/ 8644 h 588225"/>
                  <a:gd name="connsiteX1" fmla="*/ 642686 w 1283466"/>
                  <a:gd name="connsiteY1" fmla="*/ 225140 h 588225"/>
                  <a:gd name="connsiteX2" fmla="*/ 1283465 w 1283466"/>
                  <a:gd name="connsiteY2" fmla="*/ 15815 h 588225"/>
                  <a:gd name="connsiteX3" fmla="*/ 638876 w 1283466"/>
                  <a:gd name="connsiteY3" fmla="*/ 588225 h 588225"/>
                  <a:gd name="connsiteX4" fmla="*/ 2 w 1283466"/>
                  <a:gd name="connsiteY4" fmla="*/ 8644 h 588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83466" h="588225">
                    <a:moveTo>
                      <a:pt x="2" y="8644"/>
                    </a:moveTo>
                    <a:cubicBezTo>
                      <a:pt x="637" y="-51870"/>
                      <a:pt x="290898" y="225140"/>
                      <a:pt x="642686" y="225140"/>
                    </a:cubicBezTo>
                    <a:cubicBezTo>
                      <a:pt x="994474" y="225140"/>
                      <a:pt x="1284100" y="-44699"/>
                      <a:pt x="1283465" y="15815"/>
                    </a:cubicBezTo>
                    <a:cubicBezTo>
                      <a:pt x="1282830" y="76329"/>
                      <a:pt x="990664" y="588225"/>
                      <a:pt x="638876" y="588225"/>
                    </a:cubicBezTo>
                    <a:cubicBezTo>
                      <a:pt x="287088" y="588225"/>
                      <a:pt x="-633" y="69158"/>
                      <a:pt x="2" y="864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429" name="円/楕円 428"/>
              <p:cNvSpPr/>
              <p:nvPr/>
            </p:nvSpPr>
            <p:spPr bwMode="auto">
              <a:xfrm>
                <a:off x="2487613" y="2572123"/>
                <a:ext cx="293496" cy="293496"/>
              </a:xfrm>
              <a:prstGeom prst="ellipse">
                <a:avLst/>
              </a:prstGeom>
              <a:solidFill>
                <a:srgbClr val="FFFF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</p:grpSp>
        <p:grpSp>
          <p:nvGrpSpPr>
            <p:cNvPr id="377" name="グループ化 376"/>
            <p:cNvGrpSpPr/>
            <p:nvPr/>
          </p:nvGrpSpPr>
          <p:grpSpPr>
            <a:xfrm>
              <a:off x="3072472" y="3283167"/>
              <a:ext cx="607406" cy="379386"/>
              <a:chOff x="1956973" y="3260527"/>
              <a:chExt cx="1356012" cy="846967"/>
            </a:xfrm>
          </p:grpSpPr>
          <p:sp>
            <p:nvSpPr>
              <p:cNvPr id="380" name="角丸四角形 379"/>
              <p:cNvSpPr/>
              <p:nvPr/>
            </p:nvSpPr>
            <p:spPr bwMode="auto">
              <a:xfrm rot="5843193">
                <a:off x="2237433" y="3280984"/>
                <a:ext cx="260448" cy="821368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381" name="円/楕円 380"/>
              <p:cNvSpPr/>
              <p:nvPr/>
            </p:nvSpPr>
            <p:spPr bwMode="auto">
              <a:xfrm>
                <a:off x="2414245" y="3554651"/>
                <a:ext cx="855930" cy="552843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grpSp>
            <p:nvGrpSpPr>
              <p:cNvPr id="382" name="グループ化 381"/>
              <p:cNvGrpSpPr/>
              <p:nvPr/>
            </p:nvGrpSpPr>
            <p:grpSpPr>
              <a:xfrm>
                <a:off x="2611037" y="3341364"/>
                <a:ext cx="701948" cy="536606"/>
                <a:chOff x="2593794" y="3341364"/>
                <a:chExt cx="719191" cy="567086"/>
              </a:xfrm>
            </p:grpSpPr>
            <p:sp>
              <p:nvSpPr>
                <p:cNvPr id="386" name="角丸四角形 385"/>
                <p:cNvSpPr/>
                <p:nvPr/>
              </p:nvSpPr>
              <p:spPr bwMode="auto">
                <a:xfrm>
                  <a:off x="2593794" y="3371844"/>
                  <a:ext cx="244211" cy="53660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/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387" name="角丸四角形 386"/>
                <p:cNvSpPr/>
                <p:nvPr/>
              </p:nvSpPr>
              <p:spPr bwMode="auto">
                <a:xfrm>
                  <a:off x="2830014" y="3371844"/>
                  <a:ext cx="244211" cy="53660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/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388" name="角丸四角形 387"/>
                <p:cNvSpPr/>
                <p:nvPr/>
              </p:nvSpPr>
              <p:spPr bwMode="auto">
                <a:xfrm>
                  <a:off x="2593794" y="3341364"/>
                  <a:ext cx="244211" cy="53660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389" name="角丸四角形 388"/>
                <p:cNvSpPr/>
                <p:nvPr/>
              </p:nvSpPr>
              <p:spPr bwMode="auto">
                <a:xfrm>
                  <a:off x="2830014" y="3341364"/>
                  <a:ext cx="244211" cy="53660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  <p:grpSp>
              <p:nvGrpSpPr>
                <p:cNvPr id="390" name="グループ化 389"/>
                <p:cNvGrpSpPr/>
                <p:nvPr/>
              </p:nvGrpSpPr>
              <p:grpSpPr>
                <a:xfrm>
                  <a:off x="3068774" y="3387048"/>
                  <a:ext cx="244211" cy="521402"/>
                  <a:chOff x="3068774" y="3341364"/>
                  <a:chExt cx="244211" cy="567086"/>
                </a:xfrm>
              </p:grpSpPr>
              <p:sp>
                <p:nvSpPr>
                  <p:cNvPr id="391" name="角丸四角形 390"/>
                  <p:cNvSpPr/>
                  <p:nvPr/>
                </p:nvSpPr>
                <p:spPr bwMode="auto">
                  <a:xfrm>
                    <a:off x="3068774" y="3371844"/>
                    <a:ext cx="244211" cy="53660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000"/>
                  </a:solidFill>
                  <a:ln>
                    <a:noFill/>
                  </a:ln>
                  <a:effectLst/>
                  <a:extLst/>
                </p:spPr>
                <p:txBody>
                  <a:bodyPr wrap="none" anchor="ctr"/>
                  <a:lstStyle/>
                  <a:p>
                    <a:endParaRPr lang="ja-JP" altLang="en-US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392" name="角丸四角形 391"/>
                  <p:cNvSpPr/>
                  <p:nvPr/>
                </p:nvSpPr>
                <p:spPr bwMode="auto">
                  <a:xfrm>
                    <a:off x="3068774" y="3341364"/>
                    <a:ext cx="244211" cy="53660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/>
                </p:spPr>
                <p:txBody>
                  <a:bodyPr wrap="none" anchor="ctr"/>
                  <a:lstStyle/>
                  <a:p>
                    <a:endParaRPr lang="ja-JP" altLang="en-US">
                      <a:ea typeface="ＭＳ Ｐゴシック" pitchFamily="50" charset="-128"/>
                    </a:endParaRPr>
                  </a:p>
                </p:txBody>
              </p:sp>
            </p:grpSp>
          </p:grpSp>
          <p:sp>
            <p:nvSpPr>
              <p:cNvPr id="383" name="円/楕円 382"/>
              <p:cNvSpPr/>
              <p:nvPr/>
            </p:nvSpPr>
            <p:spPr bwMode="auto">
              <a:xfrm>
                <a:off x="2297705" y="3287196"/>
                <a:ext cx="403878" cy="36750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384" name="円/楕円 383"/>
              <p:cNvSpPr/>
              <p:nvPr/>
            </p:nvSpPr>
            <p:spPr bwMode="auto">
              <a:xfrm>
                <a:off x="2297705" y="3260527"/>
                <a:ext cx="403878" cy="367500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385" name="円/楕円 384"/>
              <p:cNvSpPr/>
              <p:nvPr/>
            </p:nvSpPr>
            <p:spPr bwMode="auto">
              <a:xfrm>
                <a:off x="2348486" y="3426782"/>
                <a:ext cx="288034" cy="164155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78" name="円/楕円 377"/>
            <p:cNvSpPr/>
            <p:nvPr/>
          </p:nvSpPr>
          <p:spPr bwMode="auto">
            <a:xfrm>
              <a:off x="3005437" y="3281682"/>
              <a:ext cx="175797" cy="75956"/>
            </a:xfrm>
            <a:prstGeom prst="ellipse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9" name="Oval 57"/>
            <p:cNvSpPr>
              <a:spLocks noChangeArrowheads="1"/>
            </p:cNvSpPr>
            <p:nvPr/>
          </p:nvSpPr>
          <p:spPr bwMode="auto">
            <a:xfrm>
              <a:off x="3041640" y="3152558"/>
              <a:ext cx="103393" cy="146234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438" name="グループ化 437"/>
          <p:cNvGrpSpPr/>
          <p:nvPr/>
        </p:nvGrpSpPr>
        <p:grpSpPr>
          <a:xfrm>
            <a:off x="4426533" y="4732742"/>
            <a:ext cx="1062837" cy="1592930"/>
            <a:chOff x="4426534" y="2787032"/>
            <a:chExt cx="1062837" cy="1592930"/>
          </a:xfrm>
        </p:grpSpPr>
        <p:sp>
          <p:nvSpPr>
            <p:cNvPr id="439" name="Oval 37"/>
            <p:cNvSpPr>
              <a:spLocks noChangeArrowheads="1"/>
            </p:cNvSpPr>
            <p:nvPr/>
          </p:nvSpPr>
          <p:spPr bwMode="auto">
            <a:xfrm>
              <a:off x="4690401" y="2809176"/>
              <a:ext cx="510723" cy="56286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40" name="Oval 31"/>
            <p:cNvSpPr>
              <a:spLocks noChangeArrowheads="1"/>
            </p:cNvSpPr>
            <p:nvPr/>
          </p:nvSpPr>
          <p:spPr bwMode="auto">
            <a:xfrm>
              <a:off x="5069971" y="3065144"/>
              <a:ext cx="155376" cy="175223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41" name="Oval 32"/>
            <p:cNvSpPr>
              <a:spLocks noChangeArrowheads="1"/>
            </p:cNvSpPr>
            <p:nvPr/>
          </p:nvSpPr>
          <p:spPr bwMode="auto">
            <a:xfrm>
              <a:off x="4670741" y="3065144"/>
              <a:ext cx="155376" cy="175223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42" name="Oval 31"/>
            <p:cNvSpPr>
              <a:spLocks noChangeArrowheads="1"/>
            </p:cNvSpPr>
            <p:nvPr/>
          </p:nvSpPr>
          <p:spPr bwMode="auto">
            <a:xfrm>
              <a:off x="5097181" y="3097458"/>
              <a:ext cx="100954" cy="110597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43" name="Oval 32"/>
            <p:cNvSpPr>
              <a:spLocks noChangeArrowheads="1"/>
            </p:cNvSpPr>
            <p:nvPr/>
          </p:nvSpPr>
          <p:spPr bwMode="auto">
            <a:xfrm>
              <a:off x="4697952" y="3097458"/>
              <a:ext cx="100954" cy="110597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44" name="Rectangle 33"/>
            <p:cNvSpPr>
              <a:spLocks noChangeArrowheads="1"/>
            </p:cNvSpPr>
            <p:nvPr/>
          </p:nvSpPr>
          <p:spPr bwMode="auto">
            <a:xfrm>
              <a:off x="4740906" y="3999883"/>
              <a:ext cx="175223" cy="204856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45" name="Rectangle 34"/>
            <p:cNvSpPr>
              <a:spLocks noChangeArrowheads="1"/>
            </p:cNvSpPr>
            <p:nvPr/>
          </p:nvSpPr>
          <p:spPr bwMode="auto">
            <a:xfrm>
              <a:off x="4974752" y="3999883"/>
              <a:ext cx="175223" cy="204856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46" name="AutoShape 35"/>
            <p:cNvSpPr>
              <a:spLocks noChangeArrowheads="1"/>
            </p:cNvSpPr>
            <p:nvPr/>
          </p:nvSpPr>
          <p:spPr bwMode="auto">
            <a:xfrm rot="16200000">
              <a:off x="4784712" y="3634619"/>
              <a:ext cx="321457" cy="701537"/>
            </a:xfrm>
            <a:prstGeom prst="moon">
              <a:avLst>
                <a:gd name="adj" fmla="val 8750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47" name="AutoShape 36"/>
            <p:cNvSpPr>
              <a:spLocks noChangeArrowheads="1"/>
            </p:cNvSpPr>
            <p:nvPr/>
          </p:nvSpPr>
          <p:spPr bwMode="auto">
            <a:xfrm rot="5400000">
              <a:off x="4682284" y="3240367"/>
              <a:ext cx="526314" cy="701537"/>
            </a:xfrm>
            <a:prstGeom prst="moon">
              <a:avLst>
                <a:gd name="adj" fmla="val 8750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48" name="Oval 38"/>
            <p:cNvSpPr>
              <a:spLocks noChangeArrowheads="1"/>
            </p:cNvSpPr>
            <p:nvPr/>
          </p:nvSpPr>
          <p:spPr bwMode="auto">
            <a:xfrm>
              <a:off x="4594672" y="3773767"/>
              <a:ext cx="701537" cy="130129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49" name="AutoShape 39"/>
            <p:cNvSpPr>
              <a:spLocks noChangeArrowheads="1"/>
            </p:cNvSpPr>
            <p:nvPr/>
          </p:nvSpPr>
          <p:spPr bwMode="auto">
            <a:xfrm>
              <a:off x="4858151" y="3766037"/>
              <a:ext cx="175223" cy="146234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50" name="AutoShape 40"/>
            <p:cNvSpPr>
              <a:spLocks noChangeArrowheads="1"/>
            </p:cNvSpPr>
            <p:nvPr/>
          </p:nvSpPr>
          <p:spPr bwMode="auto">
            <a:xfrm>
              <a:off x="4883919" y="3788584"/>
              <a:ext cx="122399" cy="100496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51" name="Rectangle 41"/>
            <p:cNvSpPr>
              <a:spLocks noChangeArrowheads="1"/>
            </p:cNvSpPr>
            <p:nvPr/>
          </p:nvSpPr>
          <p:spPr bwMode="auto">
            <a:xfrm>
              <a:off x="4740906" y="4204739"/>
              <a:ext cx="175223" cy="17522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52" name="Rectangle 42"/>
            <p:cNvSpPr>
              <a:spLocks noChangeArrowheads="1"/>
            </p:cNvSpPr>
            <p:nvPr/>
          </p:nvSpPr>
          <p:spPr bwMode="auto">
            <a:xfrm>
              <a:off x="4974752" y="4204739"/>
              <a:ext cx="175223" cy="17522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53" name="AutoShape 43"/>
            <p:cNvSpPr>
              <a:spLocks noChangeArrowheads="1"/>
            </p:cNvSpPr>
            <p:nvPr/>
          </p:nvSpPr>
          <p:spPr bwMode="auto">
            <a:xfrm>
              <a:off x="4594672" y="4262717"/>
              <a:ext cx="321457" cy="117245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54" name="AutoShape 44"/>
            <p:cNvSpPr>
              <a:spLocks noChangeArrowheads="1"/>
            </p:cNvSpPr>
            <p:nvPr/>
          </p:nvSpPr>
          <p:spPr bwMode="auto">
            <a:xfrm>
              <a:off x="4974752" y="4262717"/>
              <a:ext cx="321457" cy="117245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55" name="Oval 67"/>
            <p:cNvSpPr>
              <a:spLocks noChangeArrowheads="1"/>
            </p:cNvSpPr>
            <p:nvPr/>
          </p:nvSpPr>
          <p:spPr bwMode="auto">
            <a:xfrm>
              <a:off x="4919350" y="3608630"/>
              <a:ext cx="54757" cy="54757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56" name="Oval 68"/>
            <p:cNvSpPr>
              <a:spLocks noChangeArrowheads="1"/>
            </p:cNvSpPr>
            <p:nvPr/>
          </p:nvSpPr>
          <p:spPr bwMode="auto">
            <a:xfrm>
              <a:off x="4919350" y="3682870"/>
              <a:ext cx="54757" cy="54757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457" name="Group 71"/>
            <p:cNvGrpSpPr>
              <a:grpSpLocks/>
            </p:cNvGrpSpPr>
            <p:nvPr/>
          </p:nvGrpSpPr>
          <p:grpSpPr bwMode="auto">
            <a:xfrm rot="19800000">
              <a:off x="5229856" y="3722231"/>
              <a:ext cx="54757" cy="328543"/>
              <a:chOff x="2383" y="3464"/>
              <a:chExt cx="85" cy="510"/>
            </a:xfrm>
          </p:grpSpPr>
          <p:sp>
            <p:nvSpPr>
              <p:cNvPr id="492" name="AutoShape 69"/>
              <p:cNvSpPr>
                <a:spLocks noChangeArrowheads="1"/>
              </p:cNvSpPr>
              <p:nvPr/>
            </p:nvSpPr>
            <p:spPr bwMode="auto">
              <a:xfrm>
                <a:off x="2397" y="3464"/>
                <a:ext cx="57" cy="510"/>
              </a:xfrm>
              <a:prstGeom prst="roundRect">
                <a:avLst>
                  <a:gd name="adj" fmla="val 50000"/>
                </a:avLst>
              </a:prstGeom>
              <a:solidFill>
                <a:srgbClr val="99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93" name="Rectangle 70"/>
              <p:cNvSpPr>
                <a:spLocks noChangeArrowheads="1"/>
              </p:cNvSpPr>
              <p:nvPr/>
            </p:nvSpPr>
            <p:spPr bwMode="auto">
              <a:xfrm>
                <a:off x="2383" y="3606"/>
                <a:ext cx="85" cy="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458" name="二等辺三角形 457"/>
            <p:cNvSpPr/>
            <p:nvPr/>
          </p:nvSpPr>
          <p:spPr bwMode="auto">
            <a:xfrm flipV="1">
              <a:off x="4834014" y="3348746"/>
              <a:ext cx="222873" cy="229496"/>
            </a:xfrm>
            <a:prstGeom prst="triangl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459" name="二等辺三角形 458"/>
            <p:cNvSpPr/>
            <p:nvPr/>
          </p:nvSpPr>
          <p:spPr bwMode="auto">
            <a:xfrm flipV="1">
              <a:off x="4891176" y="3408662"/>
              <a:ext cx="107883" cy="74313"/>
            </a:xfrm>
            <a:prstGeom prst="triangle">
              <a:avLst/>
            </a:prstGeom>
            <a:solidFill>
              <a:srgbClr val="C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460" name="ひし形 459"/>
            <p:cNvSpPr/>
            <p:nvPr/>
          </p:nvSpPr>
          <p:spPr bwMode="auto">
            <a:xfrm>
              <a:off x="4907432" y="3445818"/>
              <a:ext cx="75372" cy="132424"/>
            </a:xfrm>
            <a:prstGeom prst="diamond">
              <a:avLst/>
            </a:prstGeom>
            <a:solidFill>
              <a:srgbClr val="C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1" name="Oval 53"/>
            <p:cNvSpPr>
              <a:spLocks noChangeArrowheads="1"/>
            </p:cNvSpPr>
            <p:nvPr/>
          </p:nvSpPr>
          <p:spPr bwMode="auto">
            <a:xfrm>
              <a:off x="4738404" y="2860288"/>
              <a:ext cx="414717" cy="526958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62" name="Oval 57"/>
            <p:cNvSpPr>
              <a:spLocks noChangeArrowheads="1"/>
            </p:cNvSpPr>
            <p:nvPr/>
          </p:nvSpPr>
          <p:spPr bwMode="auto">
            <a:xfrm>
              <a:off x="4893780" y="3152756"/>
              <a:ext cx="103393" cy="146234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63" name="Oval 58"/>
            <p:cNvSpPr>
              <a:spLocks noChangeArrowheads="1"/>
            </p:cNvSpPr>
            <p:nvPr/>
          </p:nvSpPr>
          <p:spPr bwMode="auto">
            <a:xfrm>
              <a:off x="4764110" y="3065144"/>
              <a:ext cx="155376" cy="11660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64" name="Oval 59"/>
            <p:cNvSpPr>
              <a:spLocks noChangeArrowheads="1"/>
            </p:cNvSpPr>
            <p:nvPr/>
          </p:nvSpPr>
          <p:spPr bwMode="auto">
            <a:xfrm>
              <a:off x="4971469" y="3065144"/>
              <a:ext cx="155376" cy="11660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65" name="Oval 60"/>
            <p:cNvSpPr>
              <a:spLocks noChangeArrowheads="1"/>
            </p:cNvSpPr>
            <p:nvPr/>
          </p:nvSpPr>
          <p:spPr bwMode="auto">
            <a:xfrm>
              <a:off x="5022880" y="3094134"/>
              <a:ext cx="51982" cy="5862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66" name="Oval 61"/>
            <p:cNvSpPr>
              <a:spLocks noChangeArrowheads="1"/>
            </p:cNvSpPr>
            <p:nvPr/>
          </p:nvSpPr>
          <p:spPr bwMode="auto">
            <a:xfrm>
              <a:off x="4816092" y="3094134"/>
              <a:ext cx="51982" cy="5862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67" name="AutoShape 62"/>
            <p:cNvSpPr>
              <a:spLocks noChangeArrowheads="1"/>
            </p:cNvSpPr>
            <p:nvPr/>
          </p:nvSpPr>
          <p:spPr bwMode="auto">
            <a:xfrm rot="10800000">
              <a:off x="4868075" y="3228772"/>
              <a:ext cx="155376" cy="117245"/>
            </a:xfrm>
            <a:custGeom>
              <a:avLst/>
              <a:gdLst>
                <a:gd name="T0" fmla="*/ 215900 w 21600"/>
                <a:gd name="T1" fmla="*/ 0 h 21600"/>
                <a:gd name="T2" fmla="*/ 64950 w 21600"/>
                <a:gd name="T3" fmla="*/ 57691 h 21600"/>
                <a:gd name="T4" fmla="*/ 215900 w 21600"/>
                <a:gd name="T5" fmla="*/ 22632 h 21600"/>
                <a:gd name="T6" fmla="*/ 366850 w 21600"/>
                <a:gd name="T7" fmla="*/ 57691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1247 w 21600"/>
                <a:gd name="T13" fmla="*/ 0 h 21600"/>
                <a:gd name="T14" fmla="*/ 20353 w 21600"/>
                <a:gd name="T15" fmla="*/ 655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3891" y="4865"/>
                  </a:moveTo>
                  <a:cubicBezTo>
                    <a:pt x="5621" y="2850"/>
                    <a:pt x="8144" y="1691"/>
                    <a:pt x="10800" y="1692"/>
                  </a:cubicBezTo>
                  <a:cubicBezTo>
                    <a:pt x="13455" y="1692"/>
                    <a:pt x="15978" y="2850"/>
                    <a:pt x="17708" y="4865"/>
                  </a:cubicBezTo>
                  <a:lnTo>
                    <a:pt x="18992" y="3762"/>
                  </a:lnTo>
                  <a:cubicBezTo>
                    <a:pt x="16940" y="1374"/>
                    <a:pt x="13948" y="-1"/>
                    <a:pt x="10799" y="0"/>
                  </a:cubicBezTo>
                  <a:cubicBezTo>
                    <a:pt x="7651" y="0"/>
                    <a:pt x="4659" y="1374"/>
                    <a:pt x="2607" y="3762"/>
                  </a:cubicBezTo>
                  <a:lnTo>
                    <a:pt x="3891" y="48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8" name="AutoShape 63"/>
            <p:cNvSpPr>
              <a:spLocks noChangeArrowheads="1"/>
            </p:cNvSpPr>
            <p:nvPr/>
          </p:nvSpPr>
          <p:spPr bwMode="auto">
            <a:xfrm rot="4500000">
              <a:off x="5025941" y="2991990"/>
              <a:ext cx="36719" cy="145665"/>
            </a:xfrm>
            <a:custGeom>
              <a:avLst/>
              <a:gdLst>
                <a:gd name="T0" fmla="*/ 79176 w 21600"/>
                <a:gd name="T1" fmla="*/ 202406 h 21600"/>
                <a:gd name="T2" fmla="*/ 45244 w 21600"/>
                <a:gd name="T3" fmla="*/ 404812 h 21600"/>
                <a:gd name="T4" fmla="*/ 11311 w 21600"/>
                <a:gd name="T5" fmla="*/ 202406 h 21600"/>
                <a:gd name="T6" fmla="*/ 4524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00 h 21600"/>
                <a:gd name="T14" fmla="*/ 17100 w 21600"/>
                <a:gd name="T15" fmla="*/ 171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9" name="AutoShape 64"/>
            <p:cNvSpPr>
              <a:spLocks noChangeArrowheads="1"/>
            </p:cNvSpPr>
            <p:nvPr/>
          </p:nvSpPr>
          <p:spPr bwMode="auto">
            <a:xfrm rot="17100000" flipH="1">
              <a:off x="4831150" y="2991990"/>
              <a:ext cx="36719" cy="145665"/>
            </a:xfrm>
            <a:custGeom>
              <a:avLst/>
              <a:gdLst>
                <a:gd name="T0" fmla="*/ 79176 w 21600"/>
                <a:gd name="T1" fmla="*/ 202407 h 21600"/>
                <a:gd name="T2" fmla="*/ 45244 w 21600"/>
                <a:gd name="T3" fmla="*/ 404813 h 21600"/>
                <a:gd name="T4" fmla="*/ 11311 w 21600"/>
                <a:gd name="T5" fmla="*/ 202407 h 21600"/>
                <a:gd name="T6" fmla="*/ 4524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00 h 21600"/>
                <a:gd name="T14" fmla="*/ 17100 w 21600"/>
                <a:gd name="T15" fmla="*/ 171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0" name="円/楕円 469"/>
            <p:cNvSpPr/>
            <p:nvPr/>
          </p:nvSpPr>
          <p:spPr bwMode="auto">
            <a:xfrm>
              <a:off x="4689112" y="2844979"/>
              <a:ext cx="512013" cy="20161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1" name="円/楕円 470"/>
            <p:cNvSpPr/>
            <p:nvPr/>
          </p:nvSpPr>
          <p:spPr bwMode="auto">
            <a:xfrm>
              <a:off x="4652650" y="2787032"/>
              <a:ext cx="584936" cy="200892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2" name="円/楕円 49"/>
            <p:cNvSpPr/>
            <p:nvPr/>
          </p:nvSpPr>
          <p:spPr bwMode="auto">
            <a:xfrm>
              <a:off x="4686638" y="2878644"/>
              <a:ext cx="516961" cy="120017"/>
            </a:xfrm>
            <a:custGeom>
              <a:avLst/>
              <a:gdLst>
                <a:gd name="connsiteX0" fmla="*/ 0 w 1273938"/>
                <a:gd name="connsiteY0" fmla="*/ 278363 h 556725"/>
                <a:gd name="connsiteX1" fmla="*/ 636969 w 1273938"/>
                <a:gd name="connsiteY1" fmla="*/ 0 h 556725"/>
                <a:gd name="connsiteX2" fmla="*/ 1273938 w 1273938"/>
                <a:gd name="connsiteY2" fmla="*/ 278363 h 556725"/>
                <a:gd name="connsiteX3" fmla="*/ 636969 w 1273938"/>
                <a:gd name="connsiteY3" fmla="*/ 556726 h 556725"/>
                <a:gd name="connsiteX4" fmla="*/ 0 w 1273938"/>
                <a:gd name="connsiteY4" fmla="*/ 278363 h 556725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3938" h="556726">
                  <a:moveTo>
                    <a:pt x="0" y="278363"/>
                  </a:moveTo>
                  <a:cubicBezTo>
                    <a:pt x="0" y="197779"/>
                    <a:pt x="285181" y="0"/>
                    <a:pt x="636969" y="0"/>
                  </a:cubicBezTo>
                  <a:cubicBezTo>
                    <a:pt x="988757" y="0"/>
                    <a:pt x="1273938" y="185587"/>
                    <a:pt x="1273938" y="278363"/>
                  </a:cubicBezTo>
                  <a:cubicBezTo>
                    <a:pt x="1273938" y="371139"/>
                    <a:pt x="988757" y="556726"/>
                    <a:pt x="636969" y="556726"/>
                  </a:cubicBezTo>
                  <a:cubicBezTo>
                    <a:pt x="285181" y="556726"/>
                    <a:pt x="0" y="358947"/>
                    <a:pt x="0" y="278363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3" name="円/楕円 49"/>
            <p:cNvSpPr/>
            <p:nvPr/>
          </p:nvSpPr>
          <p:spPr bwMode="auto">
            <a:xfrm>
              <a:off x="4685864" y="2935257"/>
              <a:ext cx="520827" cy="63404"/>
            </a:xfrm>
            <a:custGeom>
              <a:avLst/>
              <a:gdLst>
                <a:gd name="connsiteX0" fmla="*/ 0 w 1273938"/>
                <a:gd name="connsiteY0" fmla="*/ 278363 h 556725"/>
                <a:gd name="connsiteX1" fmla="*/ 636969 w 1273938"/>
                <a:gd name="connsiteY1" fmla="*/ 0 h 556725"/>
                <a:gd name="connsiteX2" fmla="*/ 1273938 w 1273938"/>
                <a:gd name="connsiteY2" fmla="*/ 278363 h 556725"/>
                <a:gd name="connsiteX3" fmla="*/ 636969 w 1273938"/>
                <a:gd name="connsiteY3" fmla="*/ 556726 h 556725"/>
                <a:gd name="connsiteX4" fmla="*/ 0 w 1273938"/>
                <a:gd name="connsiteY4" fmla="*/ 278363 h 556725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83463"/>
                <a:gd name="connsiteY0" fmla="*/ 39527 h 583249"/>
                <a:gd name="connsiteX1" fmla="*/ 646494 w 1283463"/>
                <a:gd name="connsiteY1" fmla="*/ 26523 h 583249"/>
                <a:gd name="connsiteX2" fmla="*/ 1283463 w 1283463"/>
                <a:gd name="connsiteY2" fmla="*/ 304886 h 583249"/>
                <a:gd name="connsiteX3" fmla="*/ 646494 w 1283463"/>
                <a:gd name="connsiteY3" fmla="*/ 583249 h 583249"/>
                <a:gd name="connsiteX4" fmla="*/ 0 w 1283463"/>
                <a:gd name="connsiteY4" fmla="*/ 39527 h 583249"/>
                <a:gd name="connsiteX0" fmla="*/ 0 w 1291083"/>
                <a:gd name="connsiteY0" fmla="*/ 66215 h 609937"/>
                <a:gd name="connsiteX1" fmla="*/ 646494 w 1291083"/>
                <a:gd name="connsiteY1" fmla="*/ 53211 h 609937"/>
                <a:gd name="connsiteX2" fmla="*/ 1291083 w 1291083"/>
                <a:gd name="connsiteY2" fmla="*/ 37527 h 609937"/>
                <a:gd name="connsiteX3" fmla="*/ 646494 w 1291083"/>
                <a:gd name="connsiteY3" fmla="*/ 609937 h 609937"/>
                <a:gd name="connsiteX4" fmla="*/ 0 w 1291083"/>
                <a:gd name="connsiteY4" fmla="*/ 66215 h 609937"/>
                <a:gd name="connsiteX0" fmla="*/ 1 w 1291085"/>
                <a:gd name="connsiteY0" fmla="*/ 37531 h 581253"/>
                <a:gd name="connsiteX1" fmla="*/ 650305 w 1291085"/>
                <a:gd name="connsiteY1" fmla="*/ 218168 h 581253"/>
                <a:gd name="connsiteX2" fmla="*/ 1291084 w 1291085"/>
                <a:gd name="connsiteY2" fmla="*/ 8843 h 581253"/>
                <a:gd name="connsiteX3" fmla="*/ 646495 w 1291085"/>
                <a:gd name="connsiteY3" fmla="*/ 581253 h 581253"/>
                <a:gd name="connsiteX4" fmla="*/ 1 w 1291085"/>
                <a:gd name="connsiteY4" fmla="*/ 37531 h 581253"/>
                <a:gd name="connsiteX0" fmla="*/ 2 w 1283466"/>
                <a:gd name="connsiteY0" fmla="*/ 8644 h 588225"/>
                <a:gd name="connsiteX1" fmla="*/ 642686 w 1283466"/>
                <a:gd name="connsiteY1" fmla="*/ 225140 h 588225"/>
                <a:gd name="connsiteX2" fmla="*/ 1283465 w 1283466"/>
                <a:gd name="connsiteY2" fmla="*/ 15815 h 588225"/>
                <a:gd name="connsiteX3" fmla="*/ 638876 w 1283466"/>
                <a:gd name="connsiteY3" fmla="*/ 588225 h 588225"/>
                <a:gd name="connsiteX4" fmla="*/ 2 w 1283466"/>
                <a:gd name="connsiteY4" fmla="*/ 8644 h 588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3466" h="588225">
                  <a:moveTo>
                    <a:pt x="2" y="8644"/>
                  </a:moveTo>
                  <a:cubicBezTo>
                    <a:pt x="637" y="-51870"/>
                    <a:pt x="290898" y="225140"/>
                    <a:pt x="642686" y="225140"/>
                  </a:cubicBezTo>
                  <a:cubicBezTo>
                    <a:pt x="994474" y="225140"/>
                    <a:pt x="1284100" y="-44699"/>
                    <a:pt x="1283465" y="15815"/>
                  </a:cubicBezTo>
                  <a:cubicBezTo>
                    <a:pt x="1282830" y="76329"/>
                    <a:pt x="990664" y="588225"/>
                    <a:pt x="638876" y="588225"/>
                  </a:cubicBezTo>
                  <a:cubicBezTo>
                    <a:pt x="287088" y="588225"/>
                    <a:pt x="-633" y="69158"/>
                    <a:pt x="2" y="864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474" name="円/楕円 473"/>
            <p:cNvSpPr/>
            <p:nvPr/>
          </p:nvSpPr>
          <p:spPr bwMode="auto">
            <a:xfrm>
              <a:off x="4887140" y="2844979"/>
              <a:ext cx="119100" cy="119100"/>
            </a:xfrm>
            <a:prstGeom prst="ellipse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grpSp>
          <p:nvGrpSpPr>
            <p:cNvPr id="475" name="グループ化 474"/>
            <p:cNvGrpSpPr/>
            <p:nvPr/>
          </p:nvGrpSpPr>
          <p:grpSpPr>
            <a:xfrm rot="20438021">
              <a:off x="4426534" y="3352469"/>
              <a:ext cx="386332" cy="489668"/>
              <a:chOff x="4331596" y="3279360"/>
              <a:chExt cx="386332" cy="489668"/>
            </a:xfrm>
          </p:grpSpPr>
          <p:sp>
            <p:nvSpPr>
              <p:cNvPr id="485" name="AutoShape 27"/>
              <p:cNvSpPr>
                <a:spLocks noChangeArrowheads="1"/>
              </p:cNvSpPr>
              <p:nvPr/>
            </p:nvSpPr>
            <p:spPr bwMode="auto">
              <a:xfrm rot="2380759" flipV="1">
                <a:off x="4449047" y="3279360"/>
                <a:ext cx="268881" cy="397488"/>
              </a:xfrm>
              <a:custGeom>
                <a:avLst/>
                <a:gdLst>
                  <a:gd name="T0" fmla="*/ 284 w 21600"/>
                  <a:gd name="T1" fmla="*/ 318 h 21600"/>
                  <a:gd name="T2" fmla="*/ 159 w 21600"/>
                  <a:gd name="T3" fmla="*/ 635 h 21600"/>
                  <a:gd name="T4" fmla="*/ 34 w 21600"/>
                  <a:gd name="T5" fmla="*/ 318 h 21600"/>
                  <a:gd name="T6" fmla="*/ 159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143 w 21600"/>
                  <a:gd name="T13" fmla="*/ 4150 h 21600"/>
                  <a:gd name="T14" fmla="*/ 17457 w 21600"/>
                  <a:gd name="T15" fmla="*/ 17450 h 21600"/>
                  <a:gd name="connsiteX0" fmla="*/ 0 w 21600"/>
                  <a:gd name="connsiteY0" fmla="*/ 0 h 21600"/>
                  <a:gd name="connsiteX1" fmla="*/ 2330 w 21600"/>
                  <a:gd name="connsiteY1" fmla="*/ 11053 h 21600"/>
                  <a:gd name="connsiteX2" fmla="*/ 4686 w 21600"/>
                  <a:gd name="connsiteY2" fmla="*/ 21600 h 21600"/>
                  <a:gd name="connsiteX3" fmla="*/ 16914 w 21600"/>
                  <a:gd name="connsiteY3" fmla="*/ 21600 h 21600"/>
                  <a:gd name="connsiteX4" fmla="*/ 21600 w 21600"/>
                  <a:gd name="connsiteY4" fmla="*/ 0 h 21600"/>
                  <a:gd name="connsiteX5" fmla="*/ 0 w 21600"/>
                  <a:gd name="connsiteY5" fmla="*/ 0 h 21600"/>
                  <a:gd name="connsiteX0" fmla="*/ 0 w 21600"/>
                  <a:gd name="connsiteY0" fmla="*/ 0 h 21600"/>
                  <a:gd name="connsiteX1" fmla="*/ 2330 w 21600"/>
                  <a:gd name="connsiteY1" fmla="*/ 11053 h 21600"/>
                  <a:gd name="connsiteX2" fmla="*/ 4686 w 21600"/>
                  <a:gd name="connsiteY2" fmla="*/ 21600 h 21600"/>
                  <a:gd name="connsiteX3" fmla="*/ 16914 w 21600"/>
                  <a:gd name="connsiteY3" fmla="*/ 21600 h 21600"/>
                  <a:gd name="connsiteX4" fmla="*/ 19217 w 21600"/>
                  <a:gd name="connsiteY4" fmla="*/ 9343 h 21600"/>
                  <a:gd name="connsiteX5" fmla="*/ 21600 w 21600"/>
                  <a:gd name="connsiteY5" fmla="*/ 0 h 21600"/>
                  <a:gd name="connsiteX6" fmla="*/ 0 w 21600"/>
                  <a:gd name="connsiteY6" fmla="*/ 0 h 21600"/>
                  <a:gd name="connsiteX0" fmla="*/ 0 w 35893"/>
                  <a:gd name="connsiteY0" fmla="*/ 0 h 21600"/>
                  <a:gd name="connsiteX1" fmla="*/ 2330 w 35893"/>
                  <a:gd name="connsiteY1" fmla="*/ 11053 h 21600"/>
                  <a:gd name="connsiteX2" fmla="*/ 4686 w 35893"/>
                  <a:gd name="connsiteY2" fmla="*/ 21600 h 21600"/>
                  <a:gd name="connsiteX3" fmla="*/ 35893 w 35893"/>
                  <a:gd name="connsiteY3" fmla="*/ 21375 h 21600"/>
                  <a:gd name="connsiteX4" fmla="*/ 19217 w 35893"/>
                  <a:gd name="connsiteY4" fmla="*/ 9343 h 21600"/>
                  <a:gd name="connsiteX5" fmla="*/ 21600 w 35893"/>
                  <a:gd name="connsiteY5" fmla="*/ 0 h 21600"/>
                  <a:gd name="connsiteX6" fmla="*/ 0 w 35893"/>
                  <a:gd name="connsiteY6" fmla="*/ 0 h 21600"/>
                  <a:gd name="connsiteX0" fmla="*/ 0 w 35893"/>
                  <a:gd name="connsiteY0" fmla="*/ 0 h 23372"/>
                  <a:gd name="connsiteX1" fmla="*/ 2330 w 35893"/>
                  <a:gd name="connsiteY1" fmla="*/ 11053 h 23372"/>
                  <a:gd name="connsiteX2" fmla="*/ 29554 w 35893"/>
                  <a:gd name="connsiteY2" fmla="*/ 23372 h 23372"/>
                  <a:gd name="connsiteX3" fmla="*/ 35893 w 35893"/>
                  <a:gd name="connsiteY3" fmla="*/ 21375 h 23372"/>
                  <a:gd name="connsiteX4" fmla="*/ 19217 w 35893"/>
                  <a:gd name="connsiteY4" fmla="*/ 9343 h 23372"/>
                  <a:gd name="connsiteX5" fmla="*/ 21600 w 35893"/>
                  <a:gd name="connsiteY5" fmla="*/ 0 h 23372"/>
                  <a:gd name="connsiteX6" fmla="*/ 0 w 35893"/>
                  <a:gd name="connsiteY6" fmla="*/ 0 h 23372"/>
                  <a:gd name="connsiteX0" fmla="*/ 0 w 35893"/>
                  <a:gd name="connsiteY0" fmla="*/ 0 h 23372"/>
                  <a:gd name="connsiteX1" fmla="*/ 2330 w 35893"/>
                  <a:gd name="connsiteY1" fmla="*/ 11053 h 23372"/>
                  <a:gd name="connsiteX2" fmla="*/ 29554 w 35893"/>
                  <a:gd name="connsiteY2" fmla="*/ 23372 h 23372"/>
                  <a:gd name="connsiteX3" fmla="*/ 35893 w 35893"/>
                  <a:gd name="connsiteY3" fmla="*/ 21375 h 23372"/>
                  <a:gd name="connsiteX4" fmla="*/ 19217 w 35893"/>
                  <a:gd name="connsiteY4" fmla="*/ 9343 h 23372"/>
                  <a:gd name="connsiteX5" fmla="*/ 21600 w 35893"/>
                  <a:gd name="connsiteY5" fmla="*/ 0 h 23372"/>
                  <a:gd name="connsiteX6" fmla="*/ 0 w 35893"/>
                  <a:gd name="connsiteY6" fmla="*/ 0 h 23372"/>
                  <a:gd name="connsiteX0" fmla="*/ 448 w 36341"/>
                  <a:gd name="connsiteY0" fmla="*/ 0 h 23372"/>
                  <a:gd name="connsiteX1" fmla="*/ 2778 w 36341"/>
                  <a:gd name="connsiteY1" fmla="*/ 11053 h 23372"/>
                  <a:gd name="connsiteX2" fmla="*/ 30002 w 36341"/>
                  <a:gd name="connsiteY2" fmla="*/ 23372 h 23372"/>
                  <a:gd name="connsiteX3" fmla="*/ 36341 w 36341"/>
                  <a:gd name="connsiteY3" fmla="*/ 21375 h 23372"/>
                  <a:gd name="connsiteX4" fmla="*/ 19665 w 36341"/>
                  <a:gd name="connsiteY4" fmla="*/ 9343 h 23372"/>
                  <a:gd name="connsiteX5" fmla="*/ 22048 w 36341"/>
                  <a:gd name="connsiteY5" fmla="*/ 0 h 23372"/>
                  <a:gd name="connsiteX6" fmla="*/ 448 w 36341"/>
                  <a:gd name="connsiteY6" fmla="*/ 0 h 23372"/>
                  <a:gd name="connsiteX0" fmla="*/ 0 w 35893"/>
                  <a:gd name="connsiteY0" fmla="*/ 0 h 23372"/>
                  <a:gd name="connsiteX1" fmla="*/ 3510 w 35893"/>
                  <a:gd name="connsiteY1" fmla="*/ 12568 h 23372"/>
                  <a:gd name="connsiteX2" fmla="*/ 29554 w 35893"/>
                  <a:gd name="connsiteY2" fmla="*/ 23372 h 23372"/>
                  <a:gd name="connsiteX3" fmla="*/ 35893 w 35893"/>
                  <a:gd name="connsiteY3" fmla="*/ 21375 h 23372"/>
                  <a:gd name="connsiteX4" fmla="*/ 19217 w 35893"/>
                  <a:gd name="connsiteY4" fmla="*/ 9343 h 23372"/>
                  <a:gd name="connsiteX5" fmla="*/ 21600 w 35893"/>
                  <a:gd name="connsiteY5" fmla="*/ 0 h 23372"/>
                  <a:gd name="connsiteX6" fmla="*/ 0 w 35893"/>
                  <a:gd name="connsiteY6" fmla="*/ 0 h 23372"/>
                  <a:gd name="connsiteX0" fmla="*/ 0 w 35893"/>
                  <a:gd name="connsiteY0" fmla="*/ 0 h 23372"/>
                  <a:gd name="connsiteX1" fmla="*/ 3510 w 35893"/>
                  <a:gd name="connsiteY1" fmla="*/ 12568 h 23372"/>
                  <a:gd name="connsiteX2" fmla="*/ 29554 w 35893"/>
                  <a:gd name="connsiteY2" fmla="*/ 23372 h 23372"/>
                  <a:gd name="connsiteX3" fmla="*/ 35893 w 35893"/>
                  <a:gd name="connsiteY3" fmla="*/ 21375 h 23372"/>
                  <a:gd name="connsiteX4" fmla="*/ 19217 w 35893"/>
                  <a:gd name="connsiteY4" fmla="*/ 9343 h 23372"/>
                  <a:gd name="connsiteX5" fmla="*/ 21600 w 35893"/>
                  <a:gd name="connsiteY5" fmla="*/ 0 h 23372"/>
                  <a:gd name="connsiteX6" fmla="*/ 0 w 35893"/>
                  <a:gd name="connsiteY6" fmla="*/ 0 h 23372"/>
                  <a:gd name="connsiteX0" fmla="*/ 0 w 35893"/>
                  <a:gd name="connsiteY0" fmla="*/ 0 h 23372"/>
                  <a:gd name="connsiteX1" fmla="*/ 3510 w 35893"/>
                  <a:gd name="connsiteY1" fmla="*/ 12568 h 23372"/>
                  <a:gd name="connsiteX2" fmla="*/ 29554 w 35893"/>
                  <a:gd name="connsiteY2" fmla="*/ 23372 h 23372"/>
                  <a:gd name="connsiteX3" fmla="*/ 35893 w 35893"/>
                  <a:gd name="connsiteY3" fmla="*/ 21375 h 23372"/>
                  <a:gd name="connsiteX4" fmla="*/ 15723 w 35893"/>
                  <a:gd name="connsiteY4" fmla="*/ 10091 h 23372"/>
                  <a:gd name="connsiteX5" fmla="*/ 21600 w 35893"/>
                  <a:gd name="connsiteY5" fmla="*/ 0 h 23372"/>
                  <a:gd name="connsiteX6" fmla="*/ 0 w 35893"/>
                  <a:gd name="connsiteY6" fmla="*/ 0 h 23372"/>
                  <a:gd name="connsiteX0" fmla="*/ 0 w 35893"/>
                  <a:gd name="connsiteY0" fmla="*/ 0 h 23372"/>
                  <a:gd name="connsiteX1" fmla="*/ 3510 w 35893"/>
                  <a:gd name="connsiteY1" fmla="*/ 12568 h 23372"/>
                  <a:gd name="connsiteX2" fmla="*/ 29554 w 35893"/>
                  <a:gd name="connsiteY2" fmla="*/ 23372 h 23372"/>
                  <a:gd name="connsiteX3" fmla="*/ 35893 w 35893"/>
                  <a:gd name="connsiteY3" fmla="*/ 21375 h 23372"/>
                  <a:gd name="connsiteX4" fmla="*/ 15723 w 35893"/>
                  <a:gd name="connsiteY4" fmla="*/ 10091 h 23372"/>
                  <a:gd name="connsiteX5" fmla="*/ 21600 w 35893"/>
                  <a:gd name="connsiteY5" fmla="*/ 0 h 23372"/>
                  <a:gd name="connsiteX6" fmla="*/ 0 w 35893"/>
                  <a:gd name="connsiteY6" fmla="*/ 0 h 23372"/>
                  <a:gd name="connsiteX0" fmla="*/ 0 w 35893"/>
                  <a:gd name="connsiteY0" fmla="*/ 0 h 23372"/>
                  <a:gd name="connsiteX1" fmla="*/ 3510 w 35893"/>
                  <a:gd name="connsiteY1" fmla="*/ 12568 h 23372"/>
                  <a:gd name="connsiteX2" fmla="*/ 29554 w 35893"/>
                  <a:gd name="connsiteY2" fmla="*/ 23372 h 23372"/>
                  <a:gd name="connsiteX3" fmla="*/ 35893 w 35893"/>
                  <a:gd name="connsiteY3" fmla="*/ 21375 h 23372"/>
                  <a:gd name="connsiteX4" fmla="*/ 15723 w 35893"/>
                  <a:gd name="connsiteY4" fmla="*/ 10091 h 23372"/>
                  <a:gd name="connsiteX5" fmla="*/ 21600 w 35893"/>
                  <a:gd name="connsiteY5" fmla="*/ 0 h 23372"/>
                  <a:gd name="connsiteX6" fmla="*/ 0 w 35893"/>
                  <a:gd name="connsiteY6" fmla="*/ 0 h 23372"/>
                  <a:gd name="connsiteX0" fmla="*/ 1826 w 34522"/>
                  <a:gd name="connsiteY0" fmla="*/ 0 h 26497"/>
                  <a:gd name="connsiteX1" fmla="*/ 2139 w 34522"/>
                  <a:gd name="connsiteY1" fmla="*/ 15693 h 26497"/>
                  <a:gd name="connsiteX2" fmla="*/ 28183 w 34522"/>
                  <a:gd name="connsiteY2" fmla="*/ 26497 h 26497"/>
                  <a:gd name="connsiteX3" fmla="*/ 34522 w 34522"/>
                  <a:gd name="connsiteY3" fmla="*/ 24500 h 26497"/>
                  <a:gd name="connsiteX4" fmla="*/ 14352 w 34522"/>
                  <a:gd name="connsiteY4" fmla="*/ 13216 h 26497"/>
                  <a:gd name="connsiteX5" fmla="*/ 20229 w 34522"/>
                  <a:gd name="connsiteY5" fmla="*/ 3125 h 26497"/>
                  <a:gd name="connsiteX6" fmla="*/ 1826 w 34522"/>
                  <a:gd name="connsiteY6" fmla="*/ 0 h 26497"/>
                  <a:gd name="connsiteX0" fmla="*/ 3057 w 35753"/>
                  <a:gd name="connsiteY0" fmla="*/ 0 h 26497"/>
                  <a:gd name="connsiteX1" fmla="*/ 3370 w 35753"/>
                  <a:gd name="connsiteY1" fmla="*/ 15693 h 26497"/>
                  <a:gd name="connsiteX2" fmla="*/ 29414 w 35753"/>
                  <a:gd name="connsiteY2" fmla="*/ 26497 h 26497"/>
                  <a:gd name="connsiteX3" fmla="*/ 35753 w 35753"/>
                  <a:gd name="connsiteY3" fmla="*/ 24500 h 26497"/>
                  <a:gd name="connsiteX4" fmla="*/ 15583 w 35753"/>
                  <a:gd name="connsiteY4" fmla="*/ 13216 h 26497"/>
                  <a:gd name="connsiteX5" fmla="*/ 21460 w 35753"/>
                  <a:gd name="connsiteY5" fmla="*/ 3125 h 26497"/>
                  <a:gd name="connsiteX6" fmla="*/ 3057 w 35753"/>
                  <a:gd name="connsiteY6" fmla="*/ 0 h 26497"/>
                  <a:gd name="connsiteX0" fmla="*/ 3057 w 35753"/>
                  <a:gd name="connsiteY0" fmla="*/ 0 h 26497"/>
                  <a:gd name="connsiteX1" fmla="*/ 3370 w 35753"/>
                  <a:gd name="connsiteY1" fmla="*/ 15693 h 26497"/>
                  <a:gd name="connsiteX2" fmla="*/ 29414 w 35753"/>
                  <a:gd name="connsiteY2" fmla="*/ 26497 h 26497"/>
                  <a:gd name="connsiteX3" fmla="*/ 35753 w 35753"/>
                  <a:gd name="connsiteY3" fmla="*/ 24500 h 26497"/>
                  <a:gd name="connsiteX4" fmla="*/ 15583 w 35753"/>
                  <a:gd name="connsiteY4" fmla="*/ 13216 h 26497"/>
                  <a:gd name="connsiteX5" fmla="*/ 22240 w 35753"/>
                  <a:gd name="connsiteY5" fmla="*/ 3449 h 26497"/>
                  <a:gd name="connsiteX6" fmla="*/ 3057 w 35753"/>
                  <a:gd name="connsiteY6" fmla="*/ 0 h 26497"/>
                  <a:gd name="connsiteX0" fmla="*/ 3057 w 35753"/>
                  <a:gd name="connsiteY0" fmla="*/ 0 h 26497"/>
                  <a:gd name="connsiteX1" fmla="*/ 3370 w 35753"/>
                  <a:gd name="connsiteY1" fmla="*/ 15693 h 26497"/>
                  <a:gd name="connsiteX2" fmla="*/ 29414 w 35753"/>
                  <a:gd name="connsiteY2" fmla="*/ 26497 h 26497"/>
                  <a:gd name="connsiteX3" fmla="*/ 35753 w 35753"/>
                  <a:gd name="connsiteY3" fmla="*/ 24500 h 26497"/>
                  <a:gd name="connsiteX4" fmla="*/ 15583 w 35753"/>
                  <a:gd name="connsiteY4" fmla="*/ 13216 h 26497"/>
                  <a:gd name="connsiteX5" fmla="*/ 22240 w 35753"/>
                  <a:gd name="connsiteY5" fmla="*/ 3449 h 26497"/>
                  <a:gd name="connsiteX6" fmla="*/ 3057 w 35753"/>
                  <a:gd name="connsiteY6" fmla="*/ 0 h 26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5753" h="26497">
                    <a:moveTo>
                      <a:pt x="3057" y="0"/>
                    </a:moveTo>
                    <a:cubicBezTo>
                      <a:pt x="-480" y="3705"/>
                      <a:pt x="-1643" y="11369"/>
                      <a:pt x="3370" y="15693"/>
                    </a:cubicBezTo>
                    <a:cubicBezTo>
                      <a:pt x="8296" y="19588"/>
                      <a:pt x="23820" y="24777"/>
                      <a:pt x="29414" y="26497"/>
                    </a:cubicBezTo>
                    <a:lnTo>
                      <a:pt x="35753" y="24500"/>
                    </a:lnTo>
                    <a:cubicBezTo>
                      <a:pt x="29030" y="20739"/>
                      <a:pt x="17876" y="17014"/>
                      <a:pt x="15583" y="13216"/>
                    </a:cubicBezTo>
                    <a:cubicBezTo>
                      <a:pt x="16318" y="9645"/>
                      <a:pt x="18593" y="6696"/>
                      <a:pt x="22240" y="3449"/>
                    </a:cubicBezTo>
                    <a:lnTo>
                      <a:pt x="3057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86" name="Group 18"/>
              <p:cNvGrpSpPr>
                <a:grpSpLocks/>
              </p:cNvGrpSpPr>
              <p:nvPr/>
            </p:nvGrpSpPr>
            <p:grpSpPr bwMode="auto">
              <a:xfrm rot="1144742">
                <a:off x="4331596" y="3527156"/>
                <a:ext cx="175214" cy="241872"/>
                <a:chOff x="2612" y="1933"/>
                <a:chExt cx="343" cy="474"/>
              </a:xfrm>
            </p:grpSpPr>
            <p:grpSp>
              <p:nvGrpSpPr>
                <p:cNvPr id="487" name="Group 19"/>
                <p:cNvGrpSpPr>
                  <a:grpSpLocks/>
                </p:cNvGrpSpPr>
                <p:nvPr/>
              </p:nvGrpSpPr>
              <p:grpSpPr bwMode="auto">
                <a:xfrm>
                  <a:off x="2617" y="2038"/>
                  <a:ext cx="338" cy="369"/>
                  <a:chOff x="3802" y="1569"/>
                  <a:chExt cx="539" cy="589"/>
                </a:xfrm>
              </p:grpSpPr>
              <p:sp>
                <p:nvSpPr>
                  <p:cNvPr id="490" name="AutoShape 20"/>
                  <p:cNvSpPr>
                    <a:spLocks noChangeArrowheads="1"/>
                  </p:cNvSpPr>
                  <p:nvPr/>
                </p:nvSpPr>
                <p:spPr bwMode="auto">
                  <a:xfrm rot="19800000">
                    <a:off x="4109" y="1690"/>
                    <a:ext cx="232" cy="27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91" name="AutoShape 21"/>
                  <p:cNvSpPr>
                    <a:spLocks noChangeArrowheads="1"/>
                  </p:cNvSpPr>
                  <p:nvPr/>
                </p:nvSpPr>
                <p:spPr bwMode="auto">
                  <a:xfrm>
                    <a:off x="3802" y="1569"/>
                    <a:ext cx="499" cy="58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  <p:sp>
              <p:nvSpPr>
                <p:cNvPr id="488" name="AutoShape 28"/>
                <p:cNvSpPr>
                  <a:spLocks noChangeArrowheads="1"/>
                </p:cNvSpPr>
                <p:nvPr/>
              </p:nvSpPr>
              <p:spPr bwMode="auto">
                <a:xfrm>
                  <a:off x="2612" y="1933"/>
                  <a:ext cx="336" cy="182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89" name="Oval 30"/>
                <p:cNvSpPr>
                  <a:spLocks noChangeArrowheads="1"/>
                </p:cNvSpPr>
                <p:nvPr/>
              </p:nvSpPr>
              <p:spPr bwMode="auto">
                <a:xfrm>
                  <a:off x="2663" y="1981"/>
                  <a:ext cx="44" cy="84"/>
                </a:xfrm>
                <a:prstGeom prst="ellipse">
                  <a:avLst/>
                </a:pr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</p:grpSp>
        <p:grpSp>
          <p:nvGrpSpPr>
            <p:cNvPr id="476" name="グループ化 475"/>
            <p:cNvGrpSpPr/>
            <p:nvPr/>
          </p:nvGrpSpPr>
          <p:grpSpPr>
            <a:xfrm rot="1161979" flipH="1">
              <a:off x="5103039" y="3352468"/>
              <a:ext cx="386332" cy="489668"/>
              <a:chOff x="4331596" y="3279360"/>
              <a:chExt cx="386332" cy="489668"/>
            </a:xfrm>
          </p:grpSpPr>
          <p:sp>
            <p:nvSpPr>
              <p:cNvPr id="478" name="AutoShape 27"/>
              <p:cNvSpPr>
                <a:spLocks noChangeArrowheads="1"/>
              </p:cNvSpPr>
              <p:nvPr/>
            </p:nvSpPr>
            <p:spPr bwMode="auto">
              <a:xfrm rot="2380759" flipV="1">
                <a:off x="4449047" y="3279360"/>
                <a:ext cx="268881" cy="397488"/>
              </a:xfrm>
              <a:custGeom>
                <a:avLst/>
                <a:gdLst>
                  <a:gd name="T0" fmla="*/ 284 w 21600"/>
                  <a:gd name="T1" fmla="*/ 318 h 21600"/>
                  <a:gd name="T2" fmla="*/ 159 w 21600"/>
                  <a:gd name="T3" fmla="*/ 635 h 21600"/>
                  <a:gd name="T4" fmla="*/ 34 w 21600"/>
                  <a:gd name="T5" fmla="*/ 318 h 21600"/>
                  <a:gd name="T6" fmla="*/ 159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143 w 21600"/>
                  <a:gd name="T13" fmla="*/ 4150 h 21600"/>
                  <a:gd name="T14" fmla="*/ 17457 w 21600"/>
                  <a:gd name="T15" fmla="*/ 17450 h 21600"/>
                  <a:gd name="connsiteX0" fmla="*/ 0 w 21600"/>
                  <a:gd name="connsiteY0" fmla="*/ 0 h 21600"/>
                  <a:gd name="connsiteX1" fmla="*/ 2330 w 21600"/>
                  <a:gd name="connsiteY1" fmla="*/ 11053 h 21600"/>
                  <a:gd name="connsiteX2" fmla="*/ 4686 w 21600"/>
                  <a:gd name="connsiteY2" fmla="*/ 21600 h 21600"/>
                  <a:gd name="connsiteX3" fmla="*/ 16914 w 21600"/>
                  <a:gd name="connsiteY3" fmla="*/ 21600 h 21600"/>
                  <a:gd name="connsiteX4" fmla="*/ 21600 w 21600"/>
                  <a:gd name="connsiteY4" fmla="*/ 0 h 21600"/>
                  <a:gd name="connsiteX5" fmla="*/ 0 w 21600"/>
                  <a:gd name="connsiteY5" fmla="*/ 0 h 21600"/>
                  <a:gd name="connsiteX0" fmla="*/ 0 w 21600"/>
                  <a:gd name="connsiteY0" fmla="*/ 0 h 21600"/>
                  <a:gd name="connsiteX1" fmla="*/ 2330 w 21600"/>
                  <a:gd name="connsiteY1" fmla="*/ 11053 h 21600"/>
                  <a:gd name="connsiteX2" fmla="*/ 4686 w 21600"/>
                  <a:gd name="connsiteY2" fmla="*/ 21600 h 21600"/>
                  <a:gd name="connsiteX3" fmla="*/ 16914 w 21600"/>
                  <a:gd name="connsiteY3" fmla="*/ 21600 h 21600"/>
                  <a:gd name="connsiteX4" fmla="*/ 19217 w 21600"/>
                  <a:gd name="connsiteY4" fmla="*/ 9343 h 21600"/>
                  <a:gd name="connsiteX5" fmla="*/ 21600 w 21600"/>
                  <a:gd name="connsiteY5" fmla="*/ 0 h 21600"/>
                  <a:gd name="connsiteX6" fmla="*/ 0 w 21600"/>
                  <a:gd name="connsiteY6" fmla="*/ 0 h 21600"/>
                  <a:gd name="connsiteX0" fmla="*/ 0 w 35893"/>
                  <a:gd name="connsiteY0" fmla="*/ 0 h 21600"/>
                  <a:gd name="connsiteX1" fmla="*/ 2330 w 35893"/>
                  <a:gd name="connsiteY1" fmla="*/ 11053 h 21600"/>
                  <a:gd name="connsiteX2" fmla="*/ 4686 w 35893"/>
                  <a:gd name="connsiteY2" fmla="*/ 21600 h 21600"/>
                  <a:gd name="connsiteX3" fmla="*/ 35893 w 35893"/>
                  <a:gd name="connsiteY3" fmla="*/ 21375 h 21600"/>
                  <a:gd name="connsiteX4" fmla="*/ 19217 w 35893"/>
                  <a:gd name="connsiteY4" fmla="*/ 9343 h 21600"/>
                  <a:gd name="connsiteX5" fmla="*/ 21600 w 35893"/>
                  <a:gd name="connsiteY5" fmla="*/ 0 h 21600"/>
                  <a:gd name="connsiteX6" fmla="*/ 0 w 35893"/>
                  <a:gd name="connsiteY6" fmla="*/ 0 h 21600"/>
                  <a:gd name="connsiteX0" fmla="*/ 0 w 35893"/>
                  <a:gd name="connsiteY0" fmla="*/ 0 h 23372"/>
                  <a:gd name="connsiteX1" fmla="*/ 2330 w 35893"/>
                  <a:gd name="connsiteY1" fmla="*/ 11053 h 23372"/>
                  <a:gd name="connsiteX2" fmla="*/ 29554 w 35893"/>
                  <a:gd name="connsiteY2" fmla="*/ 23372 h 23372"/>
                  <a:gd name="connsiteX3" fmla="*/ 35893 w 35893"/>
                  <a:gd name="connsiteY3" fmla="*/ 21375 h 23372"/>
                  <a:gd name="connsiteX4" fmla="*/ 19217 w 35893"/>
                  <a:gd name="connsiteY4" fmla="*/ 9343 h 23372"/>
                  <a:gd name="connsiteX5" fmla="*/ 21600 w 35893"/>
                  <a:gd name="connsiteY5" fmla="*/ 0 h 23372"/>
                  <a:gd name="connsiteX6" fmla="*/ 0 w 35893"/>
                  <a:gd name="connsiteY6" fmla="*/ 0 h 23372"/>
                  <a:gd name="connsiteX0" fmla="*/ 0 w 35893"/>
                  <a:gd name="connsiteY0" fmla="*/ 0 h 23372"/>
                  <a:gd name="connsiteX1" fmla="*/ 2330 w 35893"/>
                  <a:gd name="connsiteY1" fmla="*/ 11053 h 23372"/>
                  <a:gd name="connsiteX2" fmla="*/ 29554 w 35893"/>
                  <a:gd name="connsiteY2" fmla="*/ 23372 h 23372"/>
                  <a:gd name="connsiteX3" fmla="*/ 35893 w 35893"/>
                  <a:gd name="connsiteY3" fmla="*/ 21375 h 23372"/>
                  <a:gd name="connsiteX4" fmla="*/ 19217 w 35893"/>
                  <a:gd name="connsiteY4" fmla="*/ 9343 h 23372"/>
                  <a:gd name="connsiteX5" fmla="*/ 21600 w 35893"/>
                  <a:gd name="connsiteY5" fmla="*/ 0 h 23372"/>
                  <a:gd name="connsiteX6" fmla="*/ 0 w 35893"/>
                  <a:gd name="connsiteY6" fmla="*/ 0 h 23372"/>
                  <a:gd name="connsiteX0" fmla="*/ 448 w 36341"/>
                  <a:gd name="connsiteY0" fmla="*/ 0 h 23372"/>
                  <a:gd name="connsiteX1" fmla="*/ 2778 w 36341"/>
                  <a:gd name="connsiteY1" fmla="*/ 11053 h 23372"/>
                  <a:gd name="connsiteX2" fmla="*/ 30002 w 36341"/>
                  <a:gd name="connsiteY2" fmla="*/ 23372 h 23372"/>
                  <a:gd name="connsiteX3" fmla="*/ 36341 w 36341"/>
                  <a:gd name="connsiteY3" fmla="*/ 21375 h 23372"/>
                  <a:gd name="connsiteX4" fmla="*/ 19665 w 36341"/>
                  <a:gd name="connsiteY4" fmla="*/ 9343 h 23372"/>
                  <a:gd name="connsiteX5" fmla="*/ 22048 w 36341"/>
                  <a:gd name="connsiteY5" fmla="*/ 0 h 23372"/>
                  <a:gd name="connsiteX6" fmla="*/ 448 w 36341"/>
                  <a:gd name="connsiteY6" fmla="*/ 0 h 23372"/>
                  <a:gd name="connsiteX0" fmla="*/ 0 w 35893"/>
                  <a:gd name="connsiteY0" fmla="*/ 0 h 23372"/>
                  <a:gd name="connsiteX1" fmla="*/ 3510 w 35893"/>
                  <a:gd name="connsiteY1" fmla="*/ 12568 h 23372"/>
                  <a:gd name="connsiteX2" fmla="*/ 29554 w 35893"/>
                  <a:gd name="connsiteY2" fmla="*/ 23372 h 23372"/>
                  <a:gd name="connsiteX3" fmla="*/ 35893 w 35893"/>
                  <a:gd name="connsiteY3" fmla="*/ 21375 h 23372"/>
                  <a:gd name="connsiteX4" fmla="*/ 19217 w 35893"/>
                  <a:gd name="connsiteY4" fmla="*/ 9343 h 23372"/>
                  <a:gd name="connsiteX5" fmla="*/ 21600 w 35893"/>
                  <a:gd name="connsiteY5" fmla="*/ 0 h 23372"/>
                  <a:gd name="connsiteX6" fmla="*/ 0 w 35893"/>
                  <a:gd name="connsiteY6" fmla="*/ 0 h 23372"/>
                  <a:gd name="connsiteX0" fmla="*/ 0 w 35893"/>
                  <a:gd name="connsiteY0" fmla="*/ 0 h 23372"/>
                  <a:gd name="connsiteX1" fmla="*/ 3510 w 35893"/>
                  <a:gd name="connsiteY1" fmla="*/ 12568 h 23372"/>
                  <a:gd name="connsiteX2" fmla="*/ 29554 w 35893"/>
                  <a:gd name="connsiteY2" fmla="*/ 23372 h 23372"/>
                  <a:gd name="connsiteX3" fmla="*/ 35893 w 35893"/>
                  <a:gd name="connsiteY3" fmla="*/ 21375 h 23372"/>
                  <a:gd name="connsiteX4" fmla="*/ 19217 w 35893"/>
                  <a:gd name="connsiteY4" fmla="*/ 9343 h 23372"/>
                  <a:gd name="connsiteX5" fmla="*/ 21600 w 35893"/>
                  <a:gd name="connsiteY5" fmla="*/ 0 h 23372"/>
                  <a:gd name="connsiteX6" fmla="*/ 0 w 35893"/>
                  <a:gd name="connsiteY6" fmla="*/ 0 h 23372"/>
                  <a:gd name="connsiteX0" fmla="*/ 0 w 35893"/>
                  <a:gd name="connsiteY0" fmla="*/ 0 h 23372"/>
                  <a:gd name="connsiteX1" fmla="*/ 3510 w 35893"/>
                  <a:gd name="connsiteY1" fmla="*/ 12568 h 23372"/>
                  <a:gd name="connsiteX2" fmla="*/ 29554 w 35893"/>
                  <a:gd name="connsiteY2" fmla="*/ 23372 h 23372"/>
                  <a:gd name="connsiteX3" fmla="*/ 35893 w 35893"/>
                  <a:gd name="connsiteY3" fmla="*/ 21375 h 23372"/>
                  <a:gd name="connsiteX4" fmla="*/ 15723 w 35893"/>
                  <a:gd name="connsiteY4" fmla="*/ 10091 h 23372"/>
                  <a:gd name="connsiteX5" fmla="*/ 21600 w 35893"/>
                  <a:gd name="connsiteY5" fmla="*/ 0 h 23372"/>
                  <a:gd name="connsiteX6" fmla="*/ 0 w 35893"/>
                  <a:gd name="connsiteY6" fmla="*/ 0 h 23372"/>
                  <a:gd name="connsiteX0" fmla="*/ 0 w 35893"/>
                  <a:gd name="connsiteY0" fmla="*/ 0 h 23372"/>
                  <a:gd name="connsiteX1" fmla="*/ 3510 w 35893"/>
                  <a:gd name="connsiteY1" fmla="*/ 12568 h 23372"/>
                  <a:gd name="connsiteX2" fmla="*/ 29554 w 35893"/>
                  <a:gd name="connsiteY2" fmla="*/ 23372 h 23372"/>
                  <a:gd name="connsiteX3" fmla="*/ 35893 w 35893"/>
                  <a:gd name="connsiteY3" fmla="*/ 21375 h 23372"/>
                  <a:gd name="connsiteX4" fmla="*/ 15723 w 35893"/>
                  <a:gd name="connsiteY4" fmla="*/ 10091 h 23372"/>
                  <a:gd name="connsiteX5" fmla="*/ 21600 w 35893"/>
                  <a:gd name="connsiteY5" fmla="*/ 0 h 23372"/>
                  <a:gd name="connsiteX6" fmla="*/ 0 w 35893"/>
                  <a:gd name="connsiteY6" fmla="*/ 0 h 23372"/>
                  <a:gd name="connsiteX0" fmla="*/ 0 w 35893"/>
                  <a:gd name="connsiteY0" fmla="*/ 0 h 23372"/>
                  <a:gd name="connsiteX1" fmla="*/ 3510 w 35893"/>
                  <a:gd name="connsiteY1" fmla="*/ 12568 h 23372"/>
                  <a:gd name="connsiteX2" fmla="*/ 29554 w 35893"/>
                  <a:gd name="connsiteY2" fmla="*/ 23372 h 23372"/>
                  <a:gd name="connsiteX3" fmla="*/ 35893 w 35893"/>
                  <a:gd name="connsiteY3" fmla="*/ 21375 h 23372"/>
                  <a:gd name="connsiteX4" fmla="*/ 15723 w 35893"/>
                  <a:gd name="connsiteY4" fmla="*/ 10091 h 23372"/>
                  <a:gd name="connsiteX5" fmla="*/ 21600 w 35893"/>
                  <a:gd name="connsiteY5" fmla="*/ 0 h 23372"/>
                  <a:gd name="connsiteX6" fmla="*/ 0 w 35893"/>
                  <a:gd name="connsiteY6" fmla="*/ 0 h 23372"/>
                  <a:gd name="connsiteX0" fmla="*/ 1826 w 34522"/>
                  <a:gd name="connsiteY0" fmla="*/ 0 h 26497"/>
                  <a:gd name="connsiteX1" fmla="*/ 2139 w 34522"/>
                  <a:gd name="connsiteY1" fmla="*/ 15693 h 26497"/>
                  <a:gd name="connsiteX2" fmla="*/ 28183 w 34522"/>
                  <a:gd name="connsiteY2" fmla="*/ 26497 h 26497"/>
                  <a:gd name="connsiteX3" fmla="*/ 34522 w 34522"/>
                  <a:gd name="connsiteY3" fmla="*/ 24500 h 26497"/>
                  <a:gd name="connsiteX4" fmla="*/ 14352 w 34522"/>
                  <a:gd name="connsiteY4" fmla="*/ 13216 h 26497"/>
                  <a:gd name="connsiteX5" fmla="*/ 20229 w 34522"/>
                  <a:gd name="connsiteY5" fmla="*/ 3125 h 26497"/>
                  <a:gd name="connsiteX6" fmla="*/ 1826 w 34522"/>
                  <a:gd name="connsiteY6" fmla="*/ 0 h 26497"/>
                  <a:gd name="connsiteX0" fmla="*/ 3057 w 35753"/>
                  <a:gd name="connsiteY0" fmla="*/ 0 h 26497"/>
                  <a:gd name="connsiteX1" fmla="*/ 3370 w 35753"/>
                  <a:gd name="connsiteY1" fmla="*/ 15693 h 26497"/>
                  <a:gd name="connsiteX2" fmla="*/ 29414 w 35753"/>
                  <a:gd name="connsiteY2" fmla="*/ 26497 h 26497"/>
                  <a:gd name="connsiteX3" fmla="*/ 35753 w 35753"/>
                  <a:gd name="connsiteY3" fmla="*/ 24500 h 26497"/>
                  <a:gd name="connsiteX4" fmla="*/ 15583 w 35753"/>
                  <a:gd name="connsiteY4" fmla="*/ 13216 h 26497"/>
                  <a:gd name="connsiteX5" fmla="*/ 21460 w 35753"/>
                  <a:gd name="connsiteY5" fmla="*/ 3125 h 26497"/>
                  <a:gd name="connsiteX6" fmla="*/ 3057 w 35753"/>
                  <a:gd name="connsiteY6" fmla="*/ 0 h 26497"/>
                  <a:gd name="connsiteX0" fmla="*/ 3057 w 35753"/>
                  <a:gd name="connsiteY0" fmla="*/ 0 h 26497"/>
                  <a:gd name="connsiteX1" fmla="*/ 3370 w 35753"/>
                  <a:gd name="connsiteY1" fmla="*/ 15693 h 26497"/>
                  <a:gd name="connsiteX2" fmla="*/ 29414 w 35753"/>
                  <a:gd name="connsiteY2" fmla="*/ 26497 h 26497"/>
                  <a:gd name="connsiteX3" fmla="*/ 35753 w 35753"/>
                  <a:gd name="connsiteY3" fmla="*/ 24500 h 26497"/>
                  <a:gd name="connsiteX4" fmla="*/ 15583 w 35753"/>
                  <a:gd name="connsiteY4" fmla="*/ 13216 h 26497"/>
                  <a:gd name="connsiteX5" fmla="*/ 22240 w 35753"/>
                  <a:gd name="connsiteY5" fmla="*/ 3449 h 26497"/>
                  <a:gd name="connsiteX6" fmla="*/ 3057 w 35753"/>
                  <a:gd name="connsiteY6" fmla="*/ 0 h 26497"/>
                  <a:gd name="connsiteX0" fmla="*/ 3057 w 35753"/>
                  <a:gd name="connsiteY0" fmla="*/ 0 h 26497"/>
                  <a:gd name="connsiteX1" fmla="*/ 3370 w 35753"/>
                  <a:gd name="connsiteY1" fmla="*/ 15693 h 26497"/>
                  <a:gd name="connsiteX2" fmla="*/ 29414 w 35753"/>
                  <a:gd name="connsiteY2" fmla="*/ 26497 h 26497"/>
                  <a:gd name="connsiteX3" fmla="*/ 35753 w 35753"/>
                  <a:gd name="connsiteY3" fmla="*/ 24500 h 26497"/>
                  <a:gd name="connsiteX4" fmla="*/ 15583 w 35753"/>
                  <a:gd name="connsiteY4" fmla="*/ 13216 h 26497"/>
                  <a:gd name="connsiteX5" fmla="*/ 22240 w 35753"/>
                  <a:gd name="connsiteY5" fmla="*/ 3449 h 26497"/>
                  <a:gd name="connsiteX6" fmla="*/ 3057 w 35753"/>
                  <a:gd name="connsiteY6" fmla="*/ 0 h 26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5753" h="26497">
                    <a:moveTo>
                      <a:pt x="3057" y="0"/>
                    </a:moveTo>
                    <a:cubicBezTo>
                      <a:pt x="-480" y="3705"/>
                      <a:pt x="-1643" y="11369"/>
                      <a:pt x="3370" y="15693"/>
                    </a:cubicBezTo>
                    <a:cubicBezTo>
                      <a:pt x="8296" y="19588"/>
                      <a:pt x="23820" y="24777"/>
                      <a:pt x="29414" y="26497"/>
                    </a:cubicBezTo>
                    <a:lnTo>
                      <a:pt x="35753" y="24500"/>
                    </a:lnTo>
                    <a:cubicBezTo>
                      <a:pt x="29030" y="20739"/>
                      <a:pt x="17876" y="17014"/>
                      <a:pt x="15583" y="13216"/>
                    </a:cubicBezTo>
                    <a:cubicBezTo>
                      <a:pt x="16318" y="9645"/>
                      <a:pt x="18593" y="6696"/>
                      <a:pt x="22240" y="3449"/>
                    </a:cubicBezTo>
                    <a:lnTo>
                      <a:pt x="3057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79" name="Group 18"/>
              <p:cNvGrpSpPr>
                <a:grpSpLocks/>
              </p:cNvGrpSpPr>
              <p:nvPr/>
            </p:nvGrpSpPr>
            <p:grpSpPr bwMode="auto">
              <a:xfrm rot="1144742">
                <a:off x="4331596" y="3527156"/>
                <a:ext cx="175214" cy="241872"/>
                <a:chOff x="2612" y="1933"/>
                <a:chExt cx="343" cy="474"/>
              </a:xfrm>
            </p:grpSpPr>
            <p:grpSp>
              <p:nvGrpSpPr>
                <p:cNvPr id="480" name="Group 19"/>
                <p:cNvGrpSpPr>
                  <a:grpSpLocks/>
                </p:cNvGrpSpPr>
                <p:nvPr/>
              </p:nvGrpSpPr>
              <p:grpSpPr bwMode="auto">
                <a:xfrm>
                  <a:off x="2617" y="2038"/>
                  <a:ext cx="338" cy="369"/>
                  <a:chOff x="3802" y="1569"/>
                  <a:chExt cx="539" cy="589"/>
                </a:xfrm>
              </p:grpSpPr>
              <p:sp>
                <p:nvSpPr>
                  <p:cNvPr id="483" name="AutoShape 20"/>
                  <p:cNvSpPr>
                    <a:spLocks noChangeArrowheads="1"/>
                  </p:cNvSpPr>
                  <p:nvPr/>
                </p:nvSpPr>
                <p:spPr bwMode="auto">
                  <a:xfrm rot="19800000">
                    <a:off x="4109" y="1690"/>
                    <a:ext cx="232" cy="27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84" name="AutoShape 21"/>
                  <p:cNvSpPr>
                    <a:spLocks noChangeArrowheads="1"/>
                  </p:cNvSpPr>
                  <p:nvPr/>
                </p:nvSpPr>
                <p:spPr bwMode="auto">
                  <a:xfrm>
                    <a:off x="3802" y="1569"/>
                    <a:ext cx="499" cy="58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  <p:sp>
              <p:nvSpPr>
                <p:cNvPr id="481" name="AutoShape 28"/>
                <p:cNvSpPr>
                  <a:spLocks noChangeArrowheads="1"/>
                </p:cNvSpPr>
                <p:nvPr/>
              </p:nvSpPr>
              <p:spPr bwMode="auto">
                <a:xfrm>
                  <a:off x="2612" y="1933"/>
                  <a:ext cx="336" cy="182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82" name="Oval 30"/>
                <p:cNvSpPr>
                  <a:spLocks noChangeArrowheads="1"/>
                </p:cNvSpPr>
                <p:nvPr/>
              </p:nvSpPr>
              <p:spPr bwMode="auto">
                <a:xfrm>
                  <a:off x="2663" y="1981"/>
                  <a:ext cx="44" cy="84"/>
                </a:xfrm>
                <a:prstGeom prst="ellipse">
                  <a:avLst/>
                </a:pr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</p:grpSp>
        <p:sp>
          <p:nvSpPr>
            <p:cNvPr id="477" name="角丸四角形 476"/>
            <p:cNvSpPr/>
            <p:nvPr/>
          </p:nvSpPr>
          <p:spPr bwMode="auto">
            <a:xfrm rot="19814488">
              <a:off x="5163942" y="3342489"/>
              <a:ext cx="37928" cy="372496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</p:grpSp>
      <p:grpSp>
        <p:nvGrpSpPr>
          <p:cNvPr id="494" name="グループ化 493"/>
          <p:cNvGrpSpPr/>
          <p:nvPr/>
        </p:nvGrpSpPr>
        <p:grpSpPr>
          <a:xfrm>
            <a:off x="6353511" y="4732742"/>
            <a:ext cx="1044558" cy="1592930"/>
            <a:chOff x="6353511" y="4732742"/>
            <a:chExt cx="1044558" cy="1592930"/>
          </a:xfrm>
        </p:grpSpPr>
        <p:grpSp>
          <p:nvGrpSpPr>
            <p:cNvPr id="495" name="Group 18"/>
            <p:cNvGrpSpPr>
              <a:grpSpLocks/>
            </p:cNvGrpSpPr>
            <p:nvPr/>
          </p:nvGrpSpPr>
          <p:grpSpPr bwMode="auto">
            <a:xfrm rot="8100000">
              <a:off x="6353511" y="4805344"/>
              <a:ext cx="246730" cy="672547"/>
              <a:chOff x="2465" y="1260"/>
              <a:chExt cx="483" cy="1318"/>
            </a:xfrm>
          </p:grpSpPr>
          <p:grpSp>
            <p:nvGrpSpPr>
              <p:cNvPr id="545" name="Group 19"/>
              <p:cNvGrpSpPr>
                <a:grpSpLocks/>
              </p:cNvGrpSpPr>
              <p:nvPr/>
            </p:nvGrpSpPr>
            <p:grpSpPr bwMode="auto">
              <a:xfrm>
                <a:off x="2465" y="2038"/>
                <a:ext cx="464" cy="540"/>
                <a:chOff x="3559" y="1570"/>
                <a:chExt cx="740" cy="862"/>
              </a:xfrm>
            </p:grpSpPr>
            <p:sp>
              <p:nvSpPr>
                <p:cNvPr id="550" name="AutoShape 20"/>
                <p:cNvSpPr>
                  <a:spLocks noChangeArrowheads="1"/>
                </p:cNvSpPr>
                <p:nvPr/>
              </p:nvSpPr>
              <p:spPr bwMode="auto">
                <a:xfrm rot="-1800000">
                  <a:off x="3559" y="1757"/>
                  <a:ext cx="440" cy="14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551" name="AutoShape 21"/>
                <p:cNvSpPr>
                  <a:spLocks noChangeArrowheads="1"/>
                </p:cNvSpPr>
                <p:nvPr/>
              </p:nvSpPr>
              <p:spPr bwMode="auto">
                <a:xfrm>
                  <a:off x="3800" y="1570"/>
                  <a:ext cx="499" cy="5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552" name="Group 22"/>
                <p:cNvGrpSpPr>
                  <a:grpSpLocks/>
                </p:cNvGrpSpPr>
                <p:nvPr/>
              </p:nvGrpSpPr>
              <p:grpSpPr bwMode="auto">
                <a:xfrm>
                  <a:off x="3816" y="1766"/>
                  <a:ext cx="480" cy="666"/>
                  <a:chOff x="3846" y="1778"/>
                  <a:chExt cx="586" cy="720"/>
                </a:xfrm>
              </p:grpSpPr>
              <p:sp>
                <p:nvSpPr>
                  <p:cNvPr id="553" name="AutoShape 23"/>
                  <p:cNvSpPr>
                    <a:spLocks noChangeArrowheads="1"/>
                  </p:cNvSpPr>
                  <p:nvPr/>
                </p:nvSpPr>
                <p:spPr bwMode="auto">
                  <a:xfrm>
                    <a:off x="3846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554" name="AutoShape 24"/>
                  <p:cNvSpPr>
                    <a:spLocks noChangeArrowheads="1"/>
                  </p:cNvSpPr>
                  <p:nvPr/>
                </p:nvSpPr>
                <p:spPr bwMode="auto">
                  <a:xfrm>
                    <a:off x="4007" y="190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555" name="AutoShape 25"/>
                  <p:cNvSpPr>
                    <a:spLocks noChangeArrowheads="1"/>
                  </p:cNvSpPr>
                  <p:nvPr/>
                </p:nvSpPr>
                <p:spPr bwMode="auto">
                  <a:xfrm>
                    <a:off x="4169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556" name="AutoShape 26"/>
                  <p:cNvSpPr>
                    <a:spLocks noChangeArrowheads="1"/>
                  </p:cNvSpPr>
                  <p:nvPr/>
                </p:nvSpPr>
                <p:spPr bwMode="auto">
                  <a:xfrm>
                    <a:off x="4331" y="1778"/>
                    <a:ext cx="101" cy="5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</p:grpSp>
          <p:sp>
            <p:nvSpPr>
              <p:cNvPr id="546" name="AutoShape 27"/>
              <p:cNvSpPr>
                <a:spLocks noChangeArrowheads="1"/>
              </p:cNvSpPr>
              <p:nvPr/>
            </p:nvSpPr>
            <p:spPr bwMode="auto">
              <a:xfrm flipV="1">
                <a:off x="2621" y="1344"/>
                <a:ext cx="318" cy="635"/>
              </a:xfrm>
              <a:custGeom>
                <a:avLst/>
                <a:gdLst>
                  <a:gd name="T0" fmla="*/ 284 w 21600"/>
                  <a:gd name="T1" fmla="*/ 318 h 21600"/>
                  <a:gd name="T2" fmla="*/ 159 w 21600"/>
                  <a:gd name="T3" fmla="*/ 635 h 21600"/>
                  <a:gd name="T4" fmla="*/ 34 w 21600"/>
                  <a:gd name="T5" fmla="*/ 318 h 21600"/>
                  <a:gd name="T6" fmla="*/ 159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143 w 21600"/>
                  <a:gd name="T13" fmla="*/ 4150 h 21600"/>
                  <a:gd name="T14" fmla="*/ 17457 w 21600"/>
                  <a:gd name="T15" fmla="*/ 1745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686" y="21600"/>
                    </a:lnTo>
                    <a:lnTo>
                      <a:pt x="16914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7" name="AutoShape 28"/>
              <p:cNvSpPr>
                <a:spLocks noChangeArrowheads="1"/>
              </p:cNvSpPr>
              <p:nvPr/>
            </p:nvSpPr>
            <p:spPr bwMode="auto">
              <a:xfrm>
                <a:off x="2612" y="1933"/>
                <a:ext cx="336" cy="182"/>
              </a:xfrm>
              <a:prstGeom prst="roundRect">
                <a:avLst>
                  <a:gd name="adj" fmla="val 16667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48" name="Oval 29"/>
              <p:cNvSpPr>
                <a:spLocks noChangeArrowheads="1"/>
              </p:cNvSpPr>
              <p:nvPr/>
            </p:nvSpPr>
            <p:spPr bwMode="auto">
              <a:xfrm>
                <a:off x="2689" y="1260"/>
                <a:ext cx="182" cy="18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49" name="Oval 30"/>
              <p:cNvSpPr>
                <a:spLocks noChangeArrowheads="1"/>
              </p:cNvSpPr>
              <p:nvPr/>
            </p:nvSpPr>
            <p:spPr bwMode="auto">
              <a:xfrm>
                <a:off x="2880" y="1998"/>
                <a:ext cx="44" cy="84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496" name="グループ化 495"/>
            <p:cNvGrpSpPr/>
            <p:nvPr/>
          </p:nvGrpSpPr>
          <p:grpSpPr>
            <a:xfrm>
              <a:off x="6503370" y="4732742"/>
              <a:ext cx="894699" cy="1592930"/>
              <a:chOff x="6503371" y="2787032"/>
              <a:chExt cx="894699" cy="1592930"/>
            </a:xfrm>
          </p:grpSpPr>
          <p:grpSp>
            <p:nvGrpSpPr>
              <p:cNvPr id="497" name="グループ化 496"/>
              <p:cNvGrpSpPr/>
              <p:nvPr/>
            </p:nvGrpSpPr>
            <p:grpSpPr>
              <a:xfrm>
                <a:off x="6503371" y="2787032"/>
                <a:ext cx="894699" cy="1592930"/>
                <a:chOff x="4594672" y="2787032"/>
                <a:chExt cx="894699" cy="1592930"/>
              </a:xfrm>
            </p:grpSpPr>
            <p:sp>
              <p:nvSpPr>
                <p:cNvPr id="500" name="Oval 37"/>
                <p:cNvSpPr>
                  <a:spLocks noChangeArrowheads="1"/>
                </p:cNvSpPr>
                <p:nvPr/>
              </p:nvSpPr>
              <p:spPr bwMode="auto">
                <a:xfrm>
                  <a:off x="4690401" y="2809176"/>
                  <a:ext cx="510723" cy="562866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501" name="Oval 31"/>
                <p:cNvSpPr>
                  <a:spLocks noChangeArrowheads="1"/>
                </p:cNvSpPr>
                <p:nvPr/>
              </p:nvSpPr>
              <p:spPr bwMode="auto">
                <a:xfrm>
                  <a:off x="5069971" y="3065144"/>
                  <a:ext cx="155376" cy="175223"/>
                </a:xfrm>
                <a:prstGeom prst="ellipse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502" name="Oval 32"/>
                <p:cNvSpPr>
                  <a:spLocks noChangeArrowheads="1"/>
                </p:cNvSpPr>
                <p:nvPr/>
              </p:nvSpPr>
              <p:spPr bwMode="auto">
                <a:xfrm>
                  <a:off x="4670741" y="3065144"/>
                  <a:ext cx="155376" cy="175223"/>
                </a:xfrm>
                <a:prstGeom prst="ellipse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503" name="Oval 31"/>
                <p:cNvSpPr>
                  <a:spLocks noChangeArrowheads="1"/>
                </p:cNvSpPr>
                <p:nvPr/>
              </p:nvSpPr>
              <p:spPr bwMode="auto">
                <a:xfrm>
                  <a:off x="5097181" y="3097458"/>
                  <a:ext cx="100954" cy="110597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504" name="Oval 32"/>
                <p:cNvSpPr>
                  <a:spLocks noChangeArrowheads="1"/>
                </p:cNvSpPr>
                <p:nvPr/>
              </p:nvSpPr>
              <p:spPr bwMode="auto">
                <a:xfrm>
                  <a:off x="4697952" y="3097458"/>
                  <a:ext cx="100954" cy="110597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505" name="Rectangle 33"/>
                <p:cNvSpPr>
                  <a:spLocks noChangeArrowheads="1"/>
                </p:cNvSpPr>
                <p:nvPr/>
              </p:nvSpPr>
              <p:spPr bwMode="auto">
                <a:xfrm>
                  <a:off x="4740906" y="3999883"/>
                  <a:ext cx="175223" cy="204856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506" name="Rectangle 34"/>
                <p:cNvSpPr>
                  <a:spLocks noChangeArrowheads="1"/>
                </p:cNvSpPr>
                <p:nvPr/>
              </p:nvSpPr>
              <p:spPr bwMode="auto">
                <a:xfrm>
                  <a:off x="4974752" y="3999883"/>
                  <a:ext cx="175223" cy="204856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507" name="AutoShape 35"/>
                <p:cNvSpPr>
                  <a:spLocks noChangeArrowheads="1"/>
                </p:cNvSpPr>
                <p:nvPr/>
              </p:nvSpPr>
              <p:spPr bwMode="auto">
                <a:xfrm rot="16200000">
                  <a:off x="4784712" y="3634619"/>
                  <a:ext cx="321457" cy="701537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508" name="AutoShape 36"/>
                <p:cNvSpPr>
                  <a:spLocks noChangeArrowheads="1"/>
                </p:cNvSpPr>
                <p:nvPr/>
              </p:nvSpPr>
              <p:spPr bwMode="auto">
                <a:xfrm rot="5400000">
                  <a:off x="4682284" y="3240367"/>
                  <a:ext cx="526314" cy="701537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509" name="Oval 38"/>
                <p:cNvSpPr>
                  <a:spLocks noChangeArrowheads="1"/>
                </p:cNvSpPr>
                <p:nvPr/>
              </p:nvSpPr>
              <p:spPr bwMode="auto">
                <a:xfrm>
                  <a:off x="4594672" y="3773767"/>
                  <a:ext cx="701537" cy="130129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510" name="AutoShape 39"/>
                <p:cNvSpPr>
                  <a:spLocks noChangeArrowheads="1"/>
                </p:cNvSpPr>
                <p:nvPr/>
              </p:nvSpPr>
              <p:spPr bwMode="auto">
                <a:xfrm>
                  <a:off x="4858151" y="3766037"/>
                  <a:ext cx="175223" cy="146234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511" name="AutoShape 40"/>
                <p:cNvSpPr>
                  <a:spLocks noChangeArrowheads="1"/>
                </p:cNvSpPr>
                <p:nvPr/>
              </p:nvSpPr>
              <p:spPr bwMode="auto">
                <a:xfrm>
                  <a:off x="4883919" y="3788584"/>
                  <a:ext cx="122399" cy="100496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512" name="Rectangle 41"/>
                <p:cNvSpPr>
                  <a:spLocks noChangeArrowheads="1"/>
                </p:cNvSpPr>
                <p:nvPr/>
              </p:nvSpPr>
              <p:spPr bwMode="auto">
                <a:xfrm>
                  <a:off x="4740906" y="4204739"/>
                  <a:ext cx="175223" cy="175223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513" name="Rectangle 42"/>
                <p:cNvSpPr>
                  <a:spLocks noChangeArrowheads="1"/>
                </p:cNvSpPr>
                <p:nvPr/>
              </p:nvSpPr>
              <p:spPr bwMode="auto">
                <a:xfrm>
                  <a:off x="4974752" y="4204739"/>
                  <a:ext cx="175223" cy="175223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514" name="AutoShape 43"/>
                <p:cNvSpPr>
                  <a:spLocks noChangeArrowheads="1"/>
                </p:cNvSpPr>
                <p:nvPr/>
              </p:nvSpPr>
              <p:spPr bwMode="auto">
                <a:xfrm>
                  <a:off x="4594672" y="4262717"/>
                  <a:ext cx="321457" cy="1172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515" name="AutoShape 44"/>
                <p:cNvSpPr>
                  <a:spLocks noChangeArrowheads="1"/>
                </p:cNvSpPr>
                <p:nvPr/>
              </p:nvSpPr>
              <p:spPr bwMode="auto">
                <a:xfrm>
                  <a:off x="4974752" y="4262717"/>
                  <a:ext cx="321457" cy="1172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516" name="Oval 67"/>
                <p:cNvSpPr>
                  <a:spLocks noChangeArrowheads="1"/>
                </p:cNvSpPr>
                <p:nvPr/>
              </p:nvSpPr>
              <p:spPr bwMode="auto">
                <a:xfrm>
                  <a:off x="4919350" y="3608630"/>
                  <a:ext cx="54757" cy="54757"/>
                </a:xfrm>
                <a:prstGeom prst="ellipse">
                  <a:avLst/>
                </a:pr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517" name="Oval 68"/>
                <p:cNvSpPr>
                  <a:spLocks noChangeArrowheads="1"/>
                </p:cNvSpPr>
                <p:nvPr/>
              </p:nvSpPr>
              <p:spPr bwMode="auto">
                <a:xfrm>
                  <a:off x="4919350" y="3682870"/>
                  <a:ext cx="54757" cy="54757"/>
                </a:xfrm>
                <a:prstGeom prst="ellipse">
                  <a:avLst/>
                </a:pr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518" name="Group 71"/>
                <p:cNvGrpSpPr>
                  <a:grpSpLocks/>
                </p:cNvGrpSpPr>
                <p:nvPr/>
              </p:nvGrpSpPr>
              <p:grpSpPr bwMode="auto">
                <a:xfrm rot="19800000">
                  <a:off x="5229856" y="3722231"/>
                  <a:ext cx="54757" cy="328543"/>
                  <a:chOff x="2383" y="3464"/>
                  <a:chExt cx="85" cy="510"/>
                </a:xfrm>
              </p:grpSpPr>
              <p:sp>
                <p:nvSpPr>
                  <p:cNvPr id="543" name="AutoShape 69"/>
                  <p:cNvSpPr>
                    <a:spLocks noChangeArrowheads="1"/>
                  </p:cNvSpPr>
                  <p:nvPr/>
                </p:nvSpPr>
                <p:spPr bwMode="auto">
                  <a:xfrm>
                    <a:off x="2397" y="3464"/>
                    <a:ext cx="57" cy="5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9933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544" name="Rectangle 70"/>
                  <p:cNvSpPr>
                    <a:spLocks noChangeArrowheads="1"/>
                  </p:cNvSpPr>
                  <p:nvPr/>
                </p:nvSpPr>
                <p:spPr bwMode="auto">
                  <a:xfrm>
                    <a:off x="2383" y="3606"/>
                    <a:ext cx="85" cy="28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  <p:sp>
              <p:nvSpPr>
                <p:cNvPr id="519" name="二等辺三角形 518"/>
                <p:cNvSpPr/>
                <p:nvPr/>
              </p:nvSpPr>
              <p:spPr bwMode="auto">
                <a:xfrm flipV="1">
                  <a:off x="4834014" y="3348746"/>
                  <a:ext cx="222873" cy="229496"/>
                </a:xfrm>
                <a:prstGeom prst="triangle">
                  <a:avLst/>
                </a:prstGeom>
                <a:solidFill>
                  <a:schemeClr val="accent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pitchFamily="50" charset="-128"/>
                  </a:endParaRPr>
                </a:p>
              </p:txBody>
            </p:sp>
            <p:sp>
              <p:nvSpPr>
                <p:cNvPr id="520" name="二等辺三角形 519"/>
                <p:cNvSpPr/>
                <p:nvPr/>
              </p:nvSpPr>
              <p:spPr bwMode="auto">
                <a:xfrm flipV="1">
                  <a:off x="4891176" y="3408662"/>
                  <a:ext cx="107883" cy="74313"/>
                </a:xfrm>
                <a:prstGeom prst="triangle">
                  <a:avLst/>
                </a:prstGeom>
                <a:solidFill>
                  <a:srgbClr val="C0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pitchFamily="50" charset="-128"/>
                  </a:endParaRPr>
                </a:p>
              </p:txBody>
            </p:sp>
            <p:sp>
              <p:nvSpPr>
                <p:cNvPr id="521" name="ひし形 520"/>
                <p:cNvSpPr/>
                <p:nvPr/>
              </p:nvSpPr>
              <p:spPr bwMode="auto">
                <a:xfrm>
                  <a:off x="4907432" y="3445818"/>
                  <a:ext cx="75372" cy="132424"/>
                </a:xfrm>
                <a:prstGeom prst="diamond">
                  <a:avLst/>
                </a:prstGeom>
                <a:solidFill>
                  <a:srgbClr val="C0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22" name="Oval 53"/>
                <p:cNvSpPr>
                  <a:spLocks noChangeArrowheads="1"/>
                </p:cNvSpPr>
                <p:nvPr/>
              </p:nvSpPr>
              <p:spPr bwMode="auto">
                <a:xfrm>
                  <a:off x="4738404" y="2860288"/>
                  <a:ext cx="414717" cy="526958"/>
                </a:xfrm>
                <a:prstGeom prst="ellipse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523" name="Oval 57"/>
                <p:cNvSpPr>
                  <a:spLocks noChangeArrowheads="1"/>
                </p:cNvSpPr>
                <p:nvPr/>
              </p:nvSpPr>
              <p:spPr bwMode="auto">
                <a:xfrm>
                  <a:off x="4893780" y="3152756"/>
                  <a:ext cx="103393" cy="146234"/>
                </a:xfrm>
                <a:prstGeom prst="ellipse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524" name="Oval 58"/>
                <p:cNvSpPr>
                  <a:spLocks noChangeArrowheads="1"/>
                </p:cNvSpPr>
                <p:nvPr/>
              </p:nvSpPr>
              <p:spPr bwMode="auto">
                <a:xfrm>
                  <a:off x="4764110" y="3065144"/>
                  <a:ext cx="155376" cy="11660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525" name="Oval 59"/>
                <p:cNvSpPr>
                  <a:spLocks noChangeArrowheads="1"/>
                </p:cNvSpPr>
                <p:nvPr/>
              </p:nvSpPr>
              <p:spPr bwMode="auto">
                <a:xfrm>
                  <a:off x="4971469" y="3065144"/>
                  <a:ext cx="155376" cy="11660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526" name="AutoShape 62"/>
                <p:cNvSpPr>
                  <a:spLocks noChangeArrowheads="1"/>
                </p:cNvSpPr>
                <p:nvPr/>
              </p:nvSpPr>
              <p:spPr bwMode="auto">
                <a:xfrm rot="10800000">
                  <a:off x="4837450" y="3168834"/>
                  <a:ext cx="216626" cy="163462"/>
                </a:xfrm>
                <a:custGeom>
                  <a:avLst/>
                  <a:gdLst>
                    <a:gd name="T0" fmla="*/ 215900 w 21600"/>
                    <a:gd name="T1" fmla="*/ 0 h 21600"/>
                    <a:gd name="T2" fmla="*/ 64950 w 21600"/>
                    <a:gd name="T3" fmla="*/ 57691 h 21600"/>
                    <a:gd name="T4" fmla="*/ 215900 w 21600"/>
                    <a:gd name="T5" fmla="*/ 22632 h 21600"/>
                    <a:gd name="T6" fmla="*/ 366850 w 21600"/>
                    <a:gd name="T7" fmla="*/ 57691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1247 w 21600"/>
                    <a:gd name="T13" fmla="*/ 0 h 21600"/>
                    <a:gd name="T14" fmla="*/ 20353 w 21600"/>
                    <a:gd name="T15" fmla="*/ 6551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3891" y="4865"/>
                      </a:moveTo>
                      <a:cubicBezTo>
                        <a:pt x="5621" y="2850"/>
                        <a:pt x="8144" y="1691"/>
                        <a:pt x="10800" y="1692"/>
                      </a:cubicBezTo>
                      <a:cubicBezTo>
                        <a:pt x="13455" y="1692"/>
                        <a:pt x="15978" y="2850"/>
                        <a:pt x="17708" y="4865"/>
                      </a:cubicBezTo>
                      <a:lnTo>
                        <a:pt x="18992" y="3762"/>
                      </a:lnTo>
                      <a:cubicBezTo>
                        <a:pt x="16940" y="1374"/>
                        <a:pt x="13948" y="-1"/>
                        <a:pt x="10799" y="0"/>
                      </a:cubicBezTo>
                      <a:cubicBezTo>
                        <a:pt x="7651" y="0"/>
                        <a:pt x="4659" y="1374"/>
                        <a:pt x="2607" y="3762"/>
                      </a:cubicBezTo>
                      <a:lnTo>
                        <a:pt x="3891" y="486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27" name="AutoShape 63"/>
                <p:cNvSpPr>
                  <a:spLocks noChangeArrowheads="1"/>
                </p:cNvSpPr>
                <p:nvPr/>
              </p:nvSpPr>
              <p:spPr bwMode="auto">
                <a:xfrm rot="4500000">
                  <a:off x="5025941" y="2991990"/>
                  <a:ext cx="36719" cy="145665"/>
                </a:xfrm>
                <a:custGeom>
                  <a:avLst/>
                  <a:gdLst>
                    <a:gd name="T0" fmla="*/ 79176 w 21600"/>
                    <a:gd name="T1" fmla="*/ 202406 h 21600"/>
                    <a:gd name="T2" fmla="*/ 45244 w 21600"/>
                    <a:gd name="T3" fmla="*/ 404812 h 21600"/>
                    <a:gd name="T4" fmla="*/ 11311 w 21600"/>
                    <a:gd name="T5" fmla="*/ 202406 h 21600"/>
                    <a:gd name="T6" fmla="*/ 45244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500 w 21600"/>
                    <a:gd name="T13" fmla="*/ 4500 h 21600"/>
                    <a:gd name="T14" fmla="*/ 17100 w 21600"/>
                    <a:gd name="T15" fmla="*/ 17100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28" name="AutoShape 64"/>
                <p:cNvSpPr>
                  <a:spLocks noChangeArrowheads="1"/>
                </p:cNvSpPr>
                <p:nvPr/>
              </p:nvSpPr>
              <p:spPr bwMode="auto">
                <a:xfrm rot="17100000" flipH="1">
                  <a:off x="4831150" y="2991990"/>
                  <a:ext cx="36719" cy="145665"/>
                </a:xfrm>
                <a:custGeom>
                  <a:avLst/>
                  <a:gdLst>
                    <a:gd name="T0" fmla="*/ 79176 w 21600"/>
                    <a:gd name="T1" fmla="*/ 202407 h 21600"/>
                    <a:gd name="T2" fmla="*/ 45244 w 21600"/>
                    <a:gd name="T3" fmla="*/ 404813 h 21600"/>
                    <a:gd name="T4" fmla="*/ 11311 w 21600"/>
                    <a:gd name="T5" fmla="*/ 202407 h 21600"/>
                    <a:gd name="T6" fmla="*/ 45244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500 w 21600"/>
                    <a:gd name="T13" fmla="*/ 4500 h 21600"/>
                    <a:gd name="T14" fmla="*/ 17100 w 21600"/>
                    <a:gd name="T15" fmla="*/ 17100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29" name="円/楕円 528"/>
                <p:cNvSpPr/>
                <p:nvPr/>
              </p:nvSpPr>
              <p:spPr bwMode="auto">
                <a:xfrm>
                  <a:off x="4689112" y="2844979"/>
                  <a:ext cx="512013" cy="201615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30" name="円/楕円 529"/>
                <p:cNvSpPr/>
                <p:nvPr/>
              </p:nvSpPr>
              <p:spPr bwMode="auto">
                <a:xfrm>
                  <a:off x="4652650" y="2787032"/>
                  <a:ext cx="584936" cy="200892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31" name="円/楕円 49"/>
                <p:cNvSpPr/>
                <p:nvPr/>
              </p:nvSpPr>
              <p:spPr bwMode="auto">
                <a:xfrm>
                  <a:off x="4686638" y="2878644"/>
                  <a:ext cx="516961" cy="120017"/>
                </a:xfrm>
                <a:custGeom>
                  <a:avLst/>
                  <a:gdLst>
                    <a:gd name="connsiteX0" fmla="*/ 0 w 1273938"/>
                    <a:gd name="connsiteY0" fmla="*/ 278363 h 556725"/>
                    <a:gd name="connsiteX1" fmla="*/ 636969 w 1273938"/>
                    <a:gd name="connsiteY1" fmla="*/ 0 h 556725"/>
                    <a:gd name="connsiteX2" fmla="*/ 1273938 w 1273938"/>
                    <a:gd name="connsiteY2" fmla="*/ 278363 h 556725"/>
                    <a:gd name="connsiteX3" fmla="*/ 636969 w 1273938"/>
                    <a:gd name="connsiteY3" fmla="*/ 556726 h 556725"/>
                    <a:gd name="connsiteX4" fmla="*/ 0 w 1273938"/>
                    <a:gd name="connsiteY4" fmla="*/ 278363 h 556725"/>
                    <a:gd name="connsiteX0" fmla="*/ 0 w 1273938"/>
                    <a:gd name="connsiteY0" fmla="*/ 278363 h 556726"/>
                    <a:gd name="connsiteX1" fmla="*/ 636969 w 1273938"/>
                    <a:gd name="connsiteY1" fmla="*/ 0 h 556726"/>
                    <a:gd name="connsiteX2" fmla="*/ 1273938 w 1273938"/>
                    <a:gd name="connsiteY2" fmla="*/ 278363 h 556726"/>
                    <a:gd name="connsiteX3" fmla="*/ 636969 w 1273938"/>
                    <a:gd name="connsiteY3" fmla="*/ 556726 h 556726"/>
                    <a:gd name="connsiteX4" fmla="*/ 0 w 1273938"/>
                    <a:gd name="connsiteY4" fmla="*/ 278363 h 556726"/>
                    <a:gd name="connsiteX0" fmla="*/ 0 w 1273938"/>
                    <a:gd name="connsiteY0" fmla="*/ 278363 h 556726"/>
                    <a:gd name="connsiteX1" fmla="*/ 636969 w 1273938"/>
                    <a:gd name="connsiteY1" fmla="*/ 0 h 556726"/>
                    <a:gd name="connsiteX2" fmla="*/ 1273938 w 1273938"/>
                    <a:gd name="connsiteY2" fmla="*/ 278363 h 556726"/>
                    <a:gd name="connsiteX3" fmla="*/ 636969 w 1273938"/>
                    <a:gd name="connsiteY3" fmla="*/ 556726 h 556726"/>
                    <a:gd name="connsiteX4" fmla="*/ 0 w 1273938"/>
                    <a:gd name="connsiteY4" fmla="*/ 278363 h 556726"/>
                    <a:gd name="connsiteX0" fmla="*/ 0 w 1273938"/>
                    <a:gd name="connsiteY0" fmla="*/ 278363 h 556726"/>
                    <a:gd name="connsiteX1" fmla="*/ 636969 w 1273938"/>
                    <a:gd name="connsiteY1" fmla="*/ 0 h 556726"/>
                    <a:gd name="connsiteX2" fmla="*/ 1273938 w 1273938"/>
                    <a:gd name="connsiteY2" fmla="*/ 278363 h 556726"/>
                    <a:gd name="connsiteX3" fmla="*/ 636969 w 1273938"/>
                    <a:gd name="connsiteY3" fmla="*/ 556726 h 556726"/>
                    <a:gd name="connsiteX4" fmla="*/ 0 w 1273938"/>
                    <a:gd name="connsiteY4" fmla="*/ 278363 h 556726"/>
                    <a:gd name="connsiteX0" fmla="*/ 0 w 1273938"/>
                    <a:gd name="connsiteY0" fmla="*/ 278363 h 556726"/>
                    <a:gd name="connsiteX1" fmla="*/ 636969 w 1273938"/>
                    <a:gd name="connsiteY1" fmla="*/ 0 h 556726"/>
                    <a:gd name="connsiteX2" fmla="*/ 1273938 w 1273938"/>
                    <a:gd name="connsiteY2" fmla="*/ 278363 h 556726"/>
                    <a:gd name="connsiteX3" fmla="*/ 636969 w 1273938"/>
                    <a:gd name="connsiteY3" fmla="*/ 556726 h 556726"/>
                    <a:gd name="connsiteX4" fmla="*/ 0 w 1273938"/>
                    <a:gd name="connsiteY4" fmla="*/ 278363 h 556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73938" h="556726">
                      <a:moveTo>
                        <a:pt x="0" y="278363"/>
                      </a:moveTo>
                      <a:cubicBezTo>
                        <a:pt x="0" y="197779"/>
                        <a:pt x="285181" y="0"/>
                        <a:pt x="636969" y="0"/>
                      </a:cubicBezTo>
                      <a:cubicBezTo>
                        <a:pt x="988757" y="0"/>
                        <a:pt x="1273938" y="185587"/>
                        <a:pt x="1273938" y="278363"/>
                      </a:cubicBezTo>
                      <a:cubicBezTo>
                        <a:pt x="1273938" y="371139"/>
                        <a:pt x="988757" y="556726"/>
                        <a:pt x="636969" y="556726"/>
                      </a:cubicBezTo>
                      <a:cubicBezTo>
                        <a:pt x="285181" y="556726"/>
                        <a:pt x="0" y="358947"/>
                        <a:pt x="0" y="278363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32" name="円/楕円 49"/>
                <p:cNvSpPr/>
                <p:nvPr/>
              </p:nvSpPr>
              <p:spPr bwMode="auto">
                <a:xfrm>
                  <a:off x="4685864" y="2935257"/>
                  <a:ext cx="520827" cy="63404"/>
                </a:xfrm>
                <a:custGeom>
                  <a:avLst/>
                  <a:gdLst>
                    <a:gd name="connsiteX0" fmla="*/ 0 w 1273938"/>
                    <a:gd name="connsiteY0" fmla="*/ 278363 h 556725"/>
                    <a:gd name="connsiteX1" fmla="*/ 636969 w 1273938"/>
                    <a:gd name="connsiteY1" fmla="*/ 0 h 556725"/>
                    <a:gd name="connsiteX2" fmla="*/ 1273938 w 1273938"/>
                    <a:gd name="connsiteY2" fmla="*/ 278363 h 556725"/>
                    <a:gd name="connsiteX3" fmla="*/ 636969 w 1273938"/>
                    <a:gd name="connsiteY3" fmla="*/ 556726 h 556725"/>
                    <a:gd name="connsiteX4" fmla="*/ 0 w 1273938"/>
                    <a:gd name="connsiteY4" fmla="*/ 278363 h 556725"/>
                    <a:gd name="connsiteX0" fmla="*/ 0 w 1273938"/>
                    <a:gd name="connsiteY0" fmla="*/ 278363 h 556726"/>
                    <a:gd name="connsiteX1" fmla="*/ 636969 w 1273938"/>
                    <a:gd name="connsiteY1" fmla="*/ 0 h 556726"/>
                    <a:gd name="connsiteX2" fmla="*/ 1273938 w 1273938"/>
                    <a:gd name="connsiteY2" fmla="*/ 278363 h 556726"/>
                    <a:gd name="connsiteX3" fmla="*/ 636969 w 1273938"/>
                    <a:gd name="connsiteY3" fmla="*/ 556726 h 556726"/>
                    <a:gd name="connsiteX4" fmla="*/ 0 w 1273938"/>
                    <a:gd name="connsiteY4" fmla="*/ 278363 h 556726"/>
                    <a:gd name="connsiteX0" fmla="*/ 0 w 1273938"/>
                    <a:gd name="connsiteY0" fmla="*/ 278363 h 556726"/>
                    <a:gd name="connsiteX1" fmla="*/ 636969 w 1273938"/>
                    <a:gd name="connsiteY1" fmla="*/ 0 h 556726"/>
                    <a:gd name="connsiteX2" fmla="*/ 1273938 w 1273938"/>
                    <a:gd name="connsiteY2" fmla="*/ 278363 h 556726"/>
                    <a:gd name="connsiteX3" fmla="*/ 636969 w 1273938"/>
                    <a:gd name="connsiteY3" fmla="*/ 556726 h 556726"/>
                    <a:gd name="connsiteX4" fmla="*/ 0 w 1273938"/>
                    <a:gd name="connsiteY4" fmla="*/ 278363 h 556726"/>
                    <a:gd name="connsiteX0" fmla="*/ 0 w 1273938"/>
                    <a:gd name="connsiteY0" fmla="*/ 278363 h 556726"/>
                    <a:gd name="connsiteX1" fmla="*/ 636969 w 1273938"/>
                    <a:gd name="connsiteY1" fmla="*/ 0 h 556726"/>
                    <a:gd name="connsiteX2" fmla="*/ 1273938 w 1273938"/>
                    <a:gd name="connsiteY2" fmla="*/ 278363 h 556726"/>
                    <a:gd name="connsiteX3" fmla="*/ 636969 w 1273938"/>
                    <a:gd name="connsiteY3" fmla="*/ 556726 h 556726"/>
                    <a:gd name="connsiteX4" fmla="*/ 0 w 1273938"/>
                    <a:gd name="connsiteY4" fmla="*/ 278363 h 556726"/>
                    <a:gd name="connsiteX0" fmla="*/ 0 w 1273938"/>
                    <a:gd name="connsiteY0" fmla="*/ 278363 h 556726"/>
                    <a:gd name="connsiteX1" fmla="*/ 636969 w 1273938"/>
                    <a:gd name="connsiteY1" fmla="*/ 0 h 556726"/>
                    <a:gd name="connsiteX2" fmla="*/ 1273938 w 1273938"/>
                    <a:gd name="connsiteY2" fmla="*/ 278363 h 556726"/>
                    <a:gd name="connsiteX3" fmla="*/ 636969 w 1273938"/>
                    <a:gd name="connsiteY3" fmla="*/ 556726 h 556726"/>
                    <a:gd name="connsiteX4" fmla="*/ 0 w 1273938"/>
                    <a:gd name="connsiteY4" fmla="*/ 278363 h 556726"/>
                    <a:gd name="connsiteX0" fmla="*/ 0 w 1283463"/>
                    <a:gd name="connsiteY0" fmla="*/ 39527 h 583249"/>
                    <a:gd name="connsiteX1" fmla="*/ 646494 w 1283463"/>
                    <a:gd name="connsiteY1" fmla="*/ 26523 h 583249"/>
                    <a:gd name="connsiteX2" fmla="*/ 1283463 w 1283463"/>
                    <a:gd name="connsiteY2" fmla="*/ 304886 h 583249"/>
                    <a:gd name="connsiteX3" fmla="*/ 646494 w 1283463"/>
                    <a:gd name="connsiteY3" fmla="*/ 583249 h 583249"/>
                    <a:gd name="connsiteX4" fmla="*/ 0 w 1283463"/>
                    <a:gd name="connsiteY4" fmla="*/ 39527 h 583249"/>
                    <a:gd name="connsiteX0" fmla="*/ 0 w 1291083"/>
                    <a:gd name="connsiteY0" fmla="*/ 66215 h 609937"/>
                    <a:gd name="connsiteX1" fmla="*/ 646494 w 1291083"/>
                    <a:gd name="connsiteY1" fmla="*/ 53211 h 609937"/>
                    <a:gd name="connsiteX2" fmla="*/ 1291083 w 1291083"/>
                    <a:gd name="connsiteY2" fmla="*/ 37527 h 609937"/>
                    <a:gd name="connsiteX3" fmla="*/ 646494 w 1291083"/>
                    <a:gd name="connsiteY3" fmla="*/ 609937 h 609937"/>
                    <a:gd name="connsiteX4" fmla="*/ 0 w 1291083"/>
                    <a:gd name="connsiteY4" fmla="*/ 66215 h 609937"/>
                    <a:gd name="connsiteX0" fmla="*/ 1 w 1291085"/>
                    <a:gd name="connsiteY0" fmla="*/ 37531 h 581253"/>
                    <a:gd name="connsiteX1" fmla="*/ 650305 w 1291085"/>
                    <a:gd name="connsiteY1" fmla="*/ 218168 h 581253"/>
                    <a:gd name="connsiteX2" fmla="*/ 1291084 w 1291085"/>
                    <a:gd name="connsiteY2" fmla="*/ 8843 h 581253"/>
                    <a:gd name="connsiteX3" fmla="*/ 646495 w 1291085"/>
                    <a:gd name="connsiteY3" fmla="*/ 581253 h 581253"/>
                    <a:gd name="connsiteX4" fmla="*/ 1 w 1291085"/>
                    <a:gd name="connsiteY4" fmla="*/ 37531 h 581253"/>
                    <a:gd name="connsiteX0" fmla="*/ 2 w 1283466"/>
                    <a:gd name="connsiteY0" fmla="*/ 8644 h 588225"/>
                    <a:gd name="connsiteX1" fmla="*/ 642686 w 1283466"/>
                    <a:gd name="connsiteY1" fmla="*/ 225140 h 588225"/>
                    <a:gd name="connsiteX2" fmla="*/ 1283465 w 1283466"/>
                    <a:gd name="connsiteY2" fmla="*/ 15815 h 588225"/>
                    <a:gd name="connsiteX3" fmla="*/ 638876 w 1283466"/>
                    <a:gd name="connsiteY3" fmla="*/ 588225 h 588225"/>
                    <a:gd name="connsiteX4" fmla="*/ 2 w 1283466"/>
                    <a:gd name="connsiteY4" fmla="*/ 8644 h 588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83466" h="588225">
                      <a:moveTo>
                        <a:pt x="2" y="8644"/>
                      </a:moveTo>
                      <a:cubicBezTo>
                        <a:pt x="637" y="-51870"/>
                        <a:pt x="290898" y="225140"/>
                        <a:pt x="642686" y="225140"/>
                      </a:cubicBezTo>
                      <a:cubicBezTo>
                        <a:pt x="994474" y="225140"/>
                        <a:pt x="1284100" y="-44699"/>
                        <a:pt x="1283465" y="15815"/>
                      </a:cubicBezTo>
                      <a:cubicBezTo>
                        <a:pt x="1282830" y="76329"/>
                        <a:pt x="990664" y="588225"/>
                        <a:pt x="638876" y="588225"/>
                      </a:cubicBezTo>
                      <a:cubicBezTo>
                        <a:pt x="287088" y="588225"/>
                        <a:pt x="-633" y="69158"/>
                        <a:pt x="2" y="864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pitchFamily="50" charset="-128"/>
                  </a:endParaRPr>
                </a:p>
              </p:txBody>
            </p:sp>
            <p:sp>
              <p:nvSpPr>
                <p:cNvPr id="533" name="円/楕円 532"/>
                <p:cNvSpPr/>
                <p:nvPr/>
              </p:nvSpPr>
              <p:spPr bwMode="auto">
                <a:xfrm>
                  <a:off x="4887140" y="2844979"/>
                  <a:ext cx="119100" cy="119100"/>
                </a:xfrm>
                <a:prstGeom prst="ellipse">
                  <a:avLst/>
                </a:prstGeom>
                <a:solidFill>
                  <a:srgbClr val="FFFF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pitchFamily="50" charset="-128"/>
                  </a:endParaRPr>
                </a:p>
              </p:txBody>
            </p:sp>
            <p:grpSp>
              <p:nvGrpSpPr>
                <p:cNvPr id="534" name="グループ化 533"/>
                <p:cNvGrpSpPr/>
                <p:nvPr/>
              </p:nvGrpSpPr>
              <p:grpSpPr>
                <a:xfrm rot="1161979" flipH="1">
                  <a:off x="5103039" y="3352468"/>
                  <a:ext cx="386332" cy="489668"/>
                  <a:chOff x="4331596" y="3279360"/>
                  <a:chExt cx="386332" cy="489668"/>
                </a:xfrm>
              </p:grpSpPr>
              <p:sp>
                <p:nvSpPr>
                  <p:cNvPr id="536" name="AutoShape 27"/>
                  <p:cNvSpPr>
                    <a:spLocks noChangeArrowheads="1"/>
                  </p:cNvSpPr>
                  <p:nvPr/>
                </p:nvSpPr>
                <p:spPr bwMode="auto">
                  <a:xfrm rot="2380759" flipV="1">
                    <a:off x="4449047" y="3279360"/>
                    <a:ext cx="268881" cy="397488"/>
                  </a:xfrm>
                  <a:custGeom>
                    <a:avLst/>
                    <a:gdLst>
                      <a:gd name="T0" fmla="*/ 284 w 21600"/>
                      <a:gd name="T1" fmla="*/ 318 h 21600"/>
                      <a:gd name="T2" fmla="*/ 159 w 21600"/>
                      <a:gd name="T3" fmla="*/ 635 h 21600"/>
                      <a:gd name="T4" fmla="*/ 34 w 21600"/>
                      <a:gd name="T5" fmla="*/ 318 h 21600"/>
                      <a:gd name="T6" fmla="*/ 159 w 21600"/>
                      <a:gd name="T7" fmla="*/ 0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4143 w 21600"/>
                      <a:gd name="T13" fmla="*/ 4150 h 21600"/>
                      <a:gd name="T14" fmla="*/ 17457 w 21600"/>
                      <a:gd name="T15" fmla="*/ 17450 h 21600"/>
                      <a:gd name="connsiteX0" fmla="*/ 0 w 21600"/>
                      <a:gd name="connsiteY0" fmla="*/ 0 h 21600"/>
                      <a:gd name="connsiteX1" fmla="*/ 2330 w 21600"/>
                      <a:gd name="connsiteY1" fmla="*/ 11053 h 21600"/>
                      <a:gd name="connsiteX2" fmla="*/ 4686 w 21600"/>
                      <a:gd name="connsiteY2" fmla="*/ 21600 h 21600"/>
                      <a:gd name="connsiteX3" fmla="*/ 16914 w 21600"/>
                      <a:gd name="connsiteY3" fmla="*/ 21600 h 21600"/>
                      <a:gd name="connsiteX4" fmla="*/ 21600 w 21600"/>
                      <a:gd name="connsiteY4" fmla="*/ 0 h 21600"/>
                      <a:gd name="connsiteX5" fmla="*/ 0 w 21600"/>
                      <a:gd name="connsiteY5" fmla="*/ 0 h 21600"/>
                      <a:gd name="connsiteX0" fmla="*/ 0 w 21600"/>
                      <a:gd name="connsiteY0" fmla="*/ 0 h 21600"/>
                      <a:gd name="connsiteX1" fmla="*/ 2330 w 21600"/>
                      <a:gd name="connsiteY1" fmla="*/ 11053 h 21600"/>
                      <a:gd name="connsiteX2" fmla="*/ 4686 w 21600"/>
                      <a:gd name="connsiteY2" fmla="*/ 21600 h 21600"/>
                      <a:gd name="connsiteX3" fmla="*/ 16914 w 21600"/>
                      <a:gd name="connsiteY3" fmla="*/ 21600 h 21600"/>
                      <a:gd name="connsiteX4" fmla="*/ 19217 w 21600"/>
                      <a:gd name="connsiteY4" fmla="*/ 9343 h 21600"/>
                      <a:gd name="connsiteX5" fmla="*/ 21600 w 21600"/>
                      <a:gd name="connsiteY5" fmla="*/ 0 h 21600"/>
                      <a:gd name="connsiteX6" fmla="*/ 0 w 21600"/>
                      <a:gd name="connsiteY6" fmla="*/ 0 h 21600"/>
                      <a:gd name="connsiteX0" fmla="*/ 0 w 35893"/>
                      <a:gd name="connsiteY0" fmla="*/ 0 h 21600"/>
                      <a:gd name="connsiteX1" fmla="*/ 2330 w 35893"/>
                      <a:gd name="connsiteY1" fmla="*/ 11053 h 21600"/>
                      <a:gd name="connsiteX2" fmla="*/ 4686 w 35893"/>
                      <a:gd name="connsiteY2" fmla="*/ 21600 h 21600"/>
                      <a:gd name="connsiteX3" fmla="*/ 35893 w 35893"/>
                      <a:gd name="connsiteY3" fmla="*/ 21375 h 21600"/>
                      <a:gd name="connsiteX4" fmla="*/ 19217 w 35893"/>
                      <a:gd name="connsiteY4" fmla="*/ 9343 h 21600"/>
                      <a:gd name="connsiteX5" fmla="*/ 21600 w 35893"/>
                      <a:gd name="connsiteY5" fmla="*/ 0 h 21600"/>
                      <a:gd name="connsiteX6" fmla="*/ 0 w 35893"/>
                      <a:gd name="connsiteY6" fmla="*/ 0 h 21600"/>
                      <a:gd name="connsiteX0" fmla="*/ 0 w 35893"/>
                      <a:gd name="connsiteY0" fmla="*/ 0 h 23372"/>
                      <a:gd name="connsiteX1" fmla="*/ 2330 w 35893"/>
                      <a:gd name="connsiteY1" fmla="*/ 11053 h 23372"/>
                      <a:gd name="connsiteX2" fmla="*/ 29554 w 35893"/>
                      <a:gd name="connsiteY2" fmla="*/ 23372 h 23372"/>
                      <a:gd name="connsiteX3" fmla="*/ 35893 w 35893"/>
                      <a:gd name="connsiteY3" fmla="*/ 21375 h 23372"/>
                      <a:gd name="connsiteX4" fmla="*/ 19217 w 35893"/>
                      <a:gd name="connsiteY4" fmla="*/ 9343 h 23372"/>
                      <a:gd name="connsiteX5" fmla="*/ 21600 w 35893"/>
                      <a:gd name="connsiteY5" fmla="*/ 0 h 23372"/>
                      <a:gd name="connsiteX6" fmla="*/ 0 w 35893"/>
                      <a:gd name="connsiteY6" fmla="*/ 0 h 23372"/>
                      <a:gd name="connsiteX0" fmla="*/ 0 w 35893"/>
                      <a:gd name="connsiteY0" fmla="*/ 0 h 23372"/>
                      <a:gd name="connsiteX1" fmla="*/ 2330 w 35893"/>
                      <a:gd name="connsiteY1" fmla="*/ 11053 h 23372"/>
                      <a:gd name="connsiteX2" fmla="*/ 29554 w 35893"/>
                      <a:gd name="connsiteY2" fmla="*/ 23372 h 23372"/>
                      <a:gd name="connsiteX3" fmla="*/ 35893 w 35893"/>
                      <a:gd name="connsiteY3" fmla="*/ 21375 h 23372"/>
                      <a:gd name="connsiteX4" fmla="*/ 19217 w 35893"/>
                      <a:gd name="connsiteY4" fmla="*/ 9343 h 23372"/>
                      <a:gd name="connsiteX5" fmla="*/ 21600 w 35893"/>
                      <a:gd name="connsiteY5" fmla="*/ 0 h 23372"/>
                      <a:gd name="connsiteX6" fmla="*/ 0 w 35893"/>
                      <a:gd name="connsiteY6" fmla="*/ 0 h 23372"/>
                      <a:gd name="connsiteX0" fmla="*/ 448 w 36341"/>
                      <a:gd name="connsiteY0" fmla="*/ 0 h 23372"/>
                      <a:gd name="connsiteX1" fmla="*/ 2778 w 36341"/>
                      <a:gd name="connsiteY1" fmla="*/ 11053 h 23372"/>
                      <a:gd name="connsiteX2" fmla="*/ 30002 w 36341"/>
                      <a:gd name="connsiteY2" fmla="*/ 23372 h 23372"/>
                      <a:gd name="connsiteX3" fmla="*/ 36341 w 36341"/>
                      <a:gd name="connsiteY3" fmla="*/ 21375 h 23372"/>
                      <a:gd name="connsiteX4" fmla="*/ 19665 w 36341"/>
                      <a:gd name="connsiteY4" fmla="*/ 9343 h 23372"/>
                      <a:gd name="connsiteX5" fmla="*/ 22048 w 36341"/>
                      <a:gd name="connsiteY5" fmla="*/ 0 h 23372"/>
                      <a:gd name="connsiteX6" fmla="*/ 448 w 36341"/>
                      <a:gd name="connsiteY6" fmla="*/ 0 h 23372"/>
                      <a:gd name="connsiteX0" fmla="*/ 0 w 35893"/>
                      <a:gd name="connsiteY0" fmla="*/ 0 h 23372"/>
                      <a:gd name="connsiteX1" fmla="*/ 3510 w 35893"/>
                      <a:gd name="connsiteY1" fmla="*/ 12568 h 23372"/>
                      <a:gd name="connsiteX2" fmla="*/ 29554 w 35893"/>
                      <a:gd name="connsiteY2" fmla="*/ 23372 h 23372"/>
                      <a:gd name="connsiteX3" fmla="*/ 35893 w 35893"/>
                      <a:gd name="connsiteY3" fmla="*/ 21375 h 23372"/>
                      <a:gd name="connsiteX4" fmla="*/ 19217 w 35893"/>
                      <a:gd name="connsiteY4" fmla="*/ 9343 h 23372"/>
                      <a:gd name="connsiteX5" fmla="*/ 21600 w 35893"/>
                      <a:gd name="connsiteY5" fmla="*/ 0 h 23372"/>
                      <a:gd name="connsiteX6" fmla="*/ 0 w 35893"/>
                      <a:gd name="connsiteY6" fmla="*/ 0 h 23372"/>
                      <a:gd name="connsiteX0" fmla="*/ 0 w 35893"/>
                      <a:gd name="connsiteY0" fmla="*/ 0 h 23372"/>
                      <a:gd name="connsiteX1" fmla="*/ 3510 w 35893"/>
                      <a:gd name="connsiteY1" fmla="*/ 12568 h 23372"/>
                      <a:gd name="connsiteX2" fmla="*/ 29554 w 35893"/>
                      <a:gd name="connsiteY2" fmla="*/ 23372 h 23372"/>
                      <a:gd name="connsiteX3" fmla="*/ 35893 w 35893"/>
                      <a:gd name="connsiteY3" fmla="*/ 21375 h 23372"/>
                      <a:gd name="connsiteX4" fmla="*/ 19217 w 35893"/>
                      <a:gd name="connsiteY4" fmla="*/ 9343 h 23372"/>
                      <a:gd name="connsiteX5" fmla="*/ 21600 w 35893"/>
                      <a:gd name="connsiteY5" fmla="*/ 0 h 23372"/>
                      <a:gd name="connsiteX6" fmla="*/ 0 w 35893"/>
                      <a:gd name="connsiteY6" fmla="*/ 0 h 23372"/>
                      <a:gd name="connsiteX0" fmla="*/ 0 w 35893"/>
                      <a:gd name="connsiteY0" fmla="*/ 0 h 23372"/>
                      <a:gd name="connsiteX1" fmla="*/ 3510 w 35893"/>
                      <a:gd name="connsiteY1" fmla="*/ 12568 h 23372"/>
                      <a:gd name="connsiteX2" fmla="*/ 29554 w 35893"/>
                      <a:gd name="connsiteY2" fmla="*/ 23372 h 23372"/>
                      <a:gd name="connsiteX3" fmla="*/ 35893 w 35893"/>
                      <a:gd name="connsiteY3" fmla="*/ 21375 h 23372"/>
                      <a:gd name="connsiteX4" fmla="*/ 15723 w 35893"/>
                      <a:gd name="connsiteY4" fmla="*/ 10091 h 23372"/>
                      <a:gd name="connsiteX5" fmla="*/ 21600 w 35893"/>
                      <a:gd name="connsiteY5" fmla="*/ 0 h 23372"/>
                      <a:gd name="connsiteX6" fmla="*/ 0 w 35893"/>
                      <a:gd name="connsiteY6" fmla="*/ 0 h 23372"/>
                      <a:gd name="connsiteX0" fmla="*/ 0 w 35893"/>
                      <a:gd name="connsiteY0" fmla="*/ 0 h 23372"/>
                      <a:gd name="connsiteX1" fmla="*/ 3510 w 35893"/>
                      <a:gd name="connsiteY1" fmla="*/ 12568 h 23372"/>
                      <a:gd name="connsiteX2" fmla="*/ 29554 w 35893"/>
                      <a:gd name="connsiteY2" fmla="*/ 23372 h 23372"/>
                      <a:gd name="connsiteX3" fmla="*/ 35893 w 35893"/>
                      <a:gd name="connsiteY3" fmla="*/ 21375 h 23372"/>
                      <a:gd name="connsiteX4" fmla="*/ 15723 w 35893"/>
                      <a:gd name="connsiteY4" fmla="*/ 10091 h 23372"/>
                      <a:gd name="connsiteX5" fmla="*/ 21600 w 35893"/>
                      <a:gd name="connsiteY5" fmla="*/ 0 h 23372"/>
                      <a:gd name="connsiteX6" fmla="*/ 0 w 35893"/>
                      <a:gd name="connsiteY6" fmla="*/ 0 h 23372"/>
                      <a:gd name="connsiteX0" fmla="*/ 0 w 35893"/>
                      <a:gd name="connsiteY0" fmla="*/ 0 h 23372"/>
                      <a:gd name="connsiteX1" fmla="*/ 3510 w 35893"/>
                      <a:gd name="connsiteY1" fmla="*/ 12568 h 23372"/>
                      <a:gd name="connsiteX2" fmla="*/ 29554 w 35893"/>
                      <a:gd name="connsiteY2" fmla="*/ 23372 h 23372"/>
                      <a:gd name="connsiteX3" fmla="*/ 35893 w 35893"/>
                      <a:gd name="connsiteY3" fmla="*/ 21375 h 23372"/>
                      <a:gd name="connsiteX4" fmla="*/ 15723 w 35893"/>
                      <a:gd name="connsiteY4" fmla="*/ 10091 h 23372"/>
                      <a:gd name="connsiteX5" fmla="*/ 21600 w 35893"/>
                      <a:gd name="connsiteY5" fmla="*/ 0 h 23372"/>
                      <a:gd name="connsiteX6" fmla="*/ 0 w 35893"/>
                      <a:gd name="connsiteY6" fmla="*/ 0 h 23372"/>
                      <a:gd name="connsiteX0" fmla="*/ 1826 w 34522"/>
                      <a:gd name="connsiteY0" fmla="*/ 0 h 26497"/>
                      <a:gd name="connsiteX1" fmla="*/ 2139 w 34522"/>
                      <a:gd name="connsiteY1" fmla="*/ 15693 h 26497"/>
                      <a:gd name="connsiteX2" fmla="*/ 28183 w 34522"/>
                      <a:gd name="connsiteY2" fmla="*/ 26497 h 26497"/>
                      <a:gd name="connsiteX3" fmla="*/ 34522 w 34522"/>
                      <a:gd name="connsiteY3" fmla="*/ 24500 h 26497"/>
                      <a:gd name="connsiteX4" fmla="*/ 14352 w 34522"/>
                      <a:gd name="connsiteY4" fmla="*/ 13216 h 26497"/>
                      <a:gd name="connsiteX5" fmla="*/ 20229 w 34522"/>
                      <a:gd name="connsiteY5" fmla="*/ 3125 h 26497"/>
                      <a:gd name="connsiteX6" fmla="*/ 1826 w 34522"/>
                      <a:gd name="connsiteY6" fmla="*/ 0 h 26497"/>
                      <a:gd name="connsiteX0" fmla="*/ 3057 w 35753"/>
                      <a:gd name="connsiteY0" fmla="*/ 0 h 26497"/>
                      <a:gd name="connsiteX1" fmla="*/ 3370 w 35753"/>
                      <a:gd name="connsiteY1" fmla="*/ 15693 h 26497"/>
                      <a:gd name="connsiteX2" fmla="*/ 29414 w 35753"/>
                      <a:gd name="connsiteY2" fmla="*/ 26497 h 26497"/>
                      <a:gd name="connsiteX3" fmla="*/ 35753 w 35753"/>
                      <a:gd name="connsiteY3" fmla="*/ 24500 h 26497"/>
                      <a:gd name="connsiteX4" fmla="*/ 15583 w 35753"/>
                      <a:gd name="connsiteY4" fmla="*/ 13216 h 26497"/>
                      <a:gd name="connsiteX5" fmla="*/ 21460 w 35753"/>
                      <a:gd name="connsiteY5" fmla="*/ 3125 h 26497"/>
                      <a:gd name="connsiteX6" fmla="*/ 3057 w 35753"/>
                      <a:gd name="connsiteY6" fmla="*/ 0 h 26497"/>
                      <a:gd name="connsiteX0" fmla="*/ 3057 w 35753"/>
                      <a:gd name="connsiteY0" fmla="*/ 0 h 26497"/>
                      <a:gd name="connsiteX1" fmla="*/ 3370 w 35753"/>
                      <a:gd name="connsiteY1" fmla="*/ 15693 h 26497"/>
                      <a:gd name="connsiteX2" fmla="*/ 29414 w 35753"/>
                      <a:gd name="connsiteY2" fmla="*/ 26497 h 26497"/>
                      <a:gd name="connsiteX3" fmla="*/ 35753 w 35753"/>
                      <a:gd name="connsiteY3" fmla="*/ 24500 h 26497"/>
                      <a:gd name="connsiteX4" fmla="*/ 15583 w 35753"/>
                      <a:gd name="connsiteY4" fmla="*/ 13216 h 26497"/>
                      <a:gd name="connsiteX5" fmla="*/ 22240 w 35753"/>
                      <a:gd name="connsiteY5" fmla="*/ 3449 h 26497"/>
                      <a:gd name="connsiteX6" fmla="*/ 3057 w 35753"/>
                      <a:gd name="connsiteY6" fmla="*/ 0 h 26497"/>
                      <a:gd name="connsiteX0" fmla="*/ 3057 w 35753"/>
                      <a:gd name="connsiteY0" fmla="*/ 0 h 26497"/>
                      <a:gd name="connsiteX1" fmla="*/ 3370 w 35753"/>
                      <a:gd name="connsiteY1" fmla="*/ 15693 h 26497"/>
                      <a:gd name="connsiteX2" fmla="*/ 29414 w 35753"/>
                      <a:gd name="connsiteY2" fmla="*/ 26497 h 26497"/>
                      <a:gd name="connsiteX3" fmla="*/ 35753 w 35753"/>
                      <a:gd name="connsiteY3" fmla="*/ 24500 h 26497"/>
                      <a:gd name="connsiteX4" fmla="*/ 15583 w 35753"/>
                      <a:gd name="connsiteY4" fmla="*/ 13216 h 26497"/>
                      <a:gd name="connsiteX5" fmla="*/ 22240 w 35753"/>
                      <a:gd name="connsiteY5" fmla="*/ 3449 h 26497"/>
                      <a:gd name="connsiteX6" fmla="*/ 3057 w 35753"/>
                      <a:gd name="connsiteY6" fmla="*/ 0 h 264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5753" h="26497">
                        <a:moveTo>
                          <a:pt x="3057" y="0"/>
                        </a:moveTo>
                        <a:cubicBezTo>
                          <a:pt x="-480" y="3705"/>
                          <a:pt x="-1643" y="11369"/>
                          <a:pt x="3370" y="15693"/>
                        </a:cubicBezTo>
                        <a:cubicBezTo>
                          <a:pt x="8296" y="19588"/>
                          <a:pt x="23820" y="24777"/>
                          <a:pt x="29414" y="26497"/>
                        </a:cubicBezTo>
                        <a:lnTo>
                          <a:pt x="35753" y="24500"/>
                        </a:lnTo>
                        <a:cubicBezTo>
                          <a:pt x="29030" y="20739"/>
                          <a:pt x="17876" y="17014"/>
                          <a:pt x="15583" y="13216"/>
                        </a:cubicBezTo>
                        <a:cubicBezTo>
                          <a:pt x="16318" y="9645"/>
                          <a:pt x="18593" y="6696"/>
                          <a:pt x="22240" y="3449"/>
                        </a:cubicBezTo>
                        <a:lnTo>
                          <a:pt x="3057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537" name="Group 18"/>
                  <p:cNvGrpSpPr>
                    <a:grpSpLocks/>
                  </p:cNvGrpSpPr>
                  <p:nvPr/>
                </p:nvGrpSpPr>
                <p:grpSpPr bwMode="auto">
                  <a:xfrm rot="1144742">
                    <a:off x="4331596" y="3527156"/>
                    <a:ext cx="175214" cy="241872"/>
                    <a:chOff x="2612" y="1933"/>
                    <a:chExt cx="343" cy="474"/>
                  </a:xfrm>
                </p:grpSpPr>
                <p:grpSp>
                  <p:nvGrpSpPr>
                    <p:cNvPr id="538" name="Group 1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617" y="2038"/>
                      <a:ext cx="338" cy="369"/>
                      <a:chOff x="3802" y="1569"/>
                      <a:chExt cx="539" cy="589"/>
                    </a:xfrm>
                  </p:grpSpPr>
                  <p:sp>
                    <p:nvSpPr>
                      <p:cNvPr id="541" name="AutoShape 20"/>
                      <p:cNvSpPr>
                        <a:spLocks noChangeArrowheads="1"/>
                      </p:cNvSpPr>
                      <p:nvPr/>
                    </p:nvSpPr>
                    <p:spPr bwMode="auto">
                      <a:xfrm rot="19800000">
                        <a:off x="4109" y="1690"/>
                        <a:ext cx="232" cy="274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FFCC99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 algn="ctr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defRPr kumimoji="1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</a:defRPr>
                        </a:lvl1pPr>
                        <a:lvl2pPr marL="742950" indent="-285750" eaLnBrk="0" hangingPunct="0">
                          <a:defRPr kumimoji="1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</a:defRPr>
                        </a:lvl2pPr>
                        <a:lvl3pPr marL="1143000" indent="-228600" eaLnBrk="0" hangingPunct="0">
                          <a:defRPr kumimoji="1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</a:defRPr>
                        </a:lvl3pPr>
                        <a:lvl4pPr marL="1600200" indent="-228600" eaLnBrk="0" hangingPunct="0">
                          <a:defRPr kumimoji="1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</a:defRPr>
                        </a:lvl4pPr>
                        <a:lvl5pPr marL="2057400" indent="-228600" eaLnBrk="0" hangingPunct="0">
                          <a:defRPr kumimoji="1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</a:defRPr>
                        </a:lvl5pPr>
                        <a:lvl6pPr marL="2514600" indent="-228600" algn="ct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</a:defRPr>
                        </a:lvl6pPr>
                        <a:lvl7pPr marL="2971800" indent="-228600" algn="ct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</a:defRPr>
                        </a:lvl7pPr>
                        <a:lvl8pPr marL="3429000" indent="-228600" algn="ct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</a:defRPr>
                        </a:lvl8pPr>
                        <a:lvl9pPr marL="3886200" indent="-228600" algn="ct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</a:defRPr>
                        </a:lvl9pPr>
                      </a:lstStyle>
                      <a:p>
                        <a:pPr eaLnBrk="1" hangingPunct="1"/>
                        <a:endParaRPr lang="ja-JP" altLang="en-US"/>
                      </a:p>
                    </p:txBody>
                  </p:sp>
                  <p:sp>
                    <p:nvSpPr>
                      <p:cNvPr id="542" name="AutoShape 21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802" y="1569"/>
                        <a:ext cx="499" cy="589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FFCC99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 algn="ctr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defRPr kumimoji="1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</a:defRPr>
                        </a:lvl1pPr>
                        <a:lvl2pPr marL="742950" indent="-285750" eaLnBrk="0" hangingPunct="0">
                          <a:defRPr kumimoji="1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</a:defRPr>
                        </a:lvl2pPr>
                        <a:lvl3pPr marL="1143000" indent="-228600" eaLnBrk="0" hangingPunct="0">
                          <a:defRPr kumimoji="1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</a:defRPr>
                        </a:lvl3pPr>
                        <a:lvl4pPr marL="1600200" indent="-228600" eaLnBrk="0" hangingPunct="0">
                          <a:defRPr kumimoji="1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</a:defRPr>
                        </a:lvl4pPr>
                        <a:lvl5pPr marL="2057400" indent="-228600" eaLnBrk="0" hangingPunct="0">
                          <a:defRPr kumimoji="1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</a:defRPr>
                        </a:lvl5pPr>
                        <a:lvl6pPr marL="2514600" indent="-228600" algn="ct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</a:defRPr>
                        </a:lvl6pPr>
                        <a:lvl7pPr marL="2971800" indent="-228600" algn="ct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</a:defRPr>
                        </a:lvl7pPr>
                        <a:lvl8pPr marL="3429000" indent="-228600" algn="ct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</a:defRPr>
                        </a:lvl8pPr>
                        <a:lvl9pPr marL="3886200" indent="-228600" algn="ct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</a:defRPr>
                        </a:lvl9pPr>
                      </a:lstStyle>
                      <a:p>
                        <a:pPr eaLnBrk="1" hangingPunct="1"/>
                        <a:endParaRPr lang="ja-JP" altLang="en-US"/>
                      </a:p>
                    </p:txBody>
                  </p:sp>
                </p:grpSp>
                <p:sp>
                  <p:nvSpPr>
                    <p:cNvPr id="539" name="AutoShape 2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12" y="1933"/>
                      <a:ext cx="336" cy="182"/>
                    </a:xfrm>
                    <a:prstGeom prst="roundRect">
                      <a:avLst>
                        <a:gd name="adj" fmla="val 16667"/>
                      </a:avLst>
                    </a:prstGeom>
                    <a:solidFill>
                      <a:schemeClr val="bg1">
                        <a:lumMod val="50000"/>
                      </a:scheme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algn="ctr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540" name="Oval 3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63" y="1981"/>
                      <a:ext cx="44" cy="84"/>
                    </a:xfrm>
                    <a:prstGeom prst="ellipse">
                      <a:avLst/>
                    </a:prstGeom>
                    <a:solidFill>
                      <a:srgbClr val="FFCC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algn="ctr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</p:grpSp>
            </p:grpSp>
            <p:sp>
              <p:nvSpPr>
                <p:cNvPr id="535" name="角丸四角形 534"/>
                <p:cNvSpPr/>
                <p:nvPr/>
              </p:nvSpPr>
              <p:spPr bwMode="auto">
                <a:xfrm rot="19814488">
                  <a:off x="5163942" y="3342489"/>
                  <a:ext cx="37928" cy="3724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pitchFamily="50" charset="-128"/>
                  </a:endParaRPr>
                </a:p>
              </p:txBody>
            </p:sp>
          </p:grpSp>
          <p:sp>
            <p:nvSpPr>
              <p:cNvPr id="498" name="月 497"/>
              <p:cNvSpPr/>
              <p:nvPr/>
            </p:nvSpPr>
            <p:spPr bwMode="auto">
              <a:xfrm rot="5400000">
                <a:off x="6729639" y="3064682"/>
                <a:ext cx="45719" cy="110876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9" name="月 498"/>
              <p:cNvSpPr/>
              <p:nvPr/>
            </p:nvSpPr>
            <p:spPr bwMode="auto">
              <a:xfrm rot="5400000">
                <a:off x="6935379" y="3064683"/>
                <a:ext cx="45719" cy="110876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57" name="グループ化 556"/>
          <p:cNvGrpSpPr/>
          <p:nvPr/>
        </p:nvGrpSpPr>
        <p:grpSpPr>
          <a:xfrm>
            <a:off x="8158952" y="4732742"/>
            <a:ext cx="1245366" cy="1592930"/>
            <a:chOff x="8158952" y="4732742"/>
            <a:chExt cx="1245366" cy="1592930"/>
          </a:xfrm>
        </p:grpSpPr>
        <p:grpSp>
          <p:nvGrpSpPr>
            <p:cNvPr id="558" name="Group 18"/>
            <p:cNvGrpSpPr>
              <a:grpSpLocks/>
            </p:cNvGrpSpPr>
            <p:nvPr/>
          </p:nvGrpSpPr>
          <p:grpSpPr bwMode="auto">
            <a:xfrm rot="13500000" flipH="1">
              <a:off x="8944680" y="4812896"/>
              <a:ext cx="246730" cy="672547"/>
              <a:chOff x="2465" y="1260"/>
              <a:chExt cx="483" cy="1318"/>
            </a:xfrm>
          </p:grpSpPr>
          <p:grpSp>
            <p:nvGrpSpPr>
              <p:cNvPr id="608" name="Group 19"/>
              <p:cNvGrpSpPr>
                <a:grpSpLocks/>
              </p:cNvGrpSpPr>
              <p:nvPr/>
            </p:nvGrpSpPr>
            <p:grpSpPr bwMode="auto">
              <a:xfrm>
                <a:off x="2465" y="2038"/>
                <a:ext cx="464" cy="540"/>
                <a:chOff x="3559" y="1570"/>
                <a:chExt cx="740" cy="862"/>
              </a:xfrm>
            </p:grpSpPr>
            <p:sp>
              <p:nvSpPr>
                <p:cNvPr id="613" name="AutoShape 20"/>
                <p:cNvSpPr>
                  <a:spLocks noChangeArrowheads="1"/>
                </p:cNvSpPr>
                <p:nvPr/>
              </p:nvSpPr>
              <p:spPr bwMode="auto">
                <a:xfrm rot="-1800000">
                  <a:off x="3559" y="1757"/>
                  <a:ext cx="440" cy="14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614" name="AutoShape 21"/>
                <p:cNvSpPr>
                  <a:spLocks noChangeArrowheads="1"/>
                </p:cNvSpPr>
                <p:nvPr/>
              </p:nvSpPr>
              <p:spPr bwMode="auto">
                <a:xfrm>
                  <a:off x="3800" y="1570"/>
                  <a:ext cx="499" cy="5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615" name="Group 22"/>
                <p:cNvGrpSpPr>
                  <a:grpSpLocks/>
                </p:cNvGrpSpPr>
                <p:nvPr/>
              </p:nvGrpSpPr>
              <p:grpSpPr bwMode="auto">
                <a:xfrm>
                  <a:off x="3816" y="1766"/>
                  <a:ext cx="480" cy="666"/>
                  <a:chOff x="3846" y="1778"/>
                  <a:chExt cx="586" cy="720"/>
                </a:xfrm>
              </p:grpSpPr>
              <p:sp>
                <p:nvSpPr>
                  <p:cNvPr id="616" name="AutoShape 23"/>
                  <p:cNvSpPr>
                    <a:spLocks noChangeArrowheads="1"/>
                  </p:cNvSpPr>
                  <p:nvPr/>
                </p:nvSpPr>
                <p:spPr bwMode="auto">
                  <a:xfrm>
                    <a:off x="3846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617" name="AutoShape 24"/>
                  <p:cNvSpPr>
                    <a:spLocks noChangeArrowheads="1"/>
                  </p:cNvSpPr>
                  <p:nvPr/>
                </p:nvSpPr>
                <p:spPr bwMode="auto">
                  <a:xfrm>
                    <a:off x="4007" y="190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618" name="AutoShape 25"/>
                  <p:cNvSpPr>
                    <a:spLocks noChangeArrowheads="1"/>
                  </p:cNvSpPr>
                  <p:nvPr/>
                </p:nvSpPr>
                <p:spPr bwMode="auto">
                  <a:xfrm>
                    <a:off x="4169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619" name="AutoShape 26"/>
                  <p:cNvSpPr>
                    <a:spLocks noChangeArrowheads="1"/>
                  </p:cNvSpPr>
                  <p:nvPr/>
                </p:nvSpPr>
                <p:spPr bwMode="auto">
                  <a:xfrm>
                    <a:off x="4331" y="1778"/>
                    <a:ext cx="101" cy="5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</p:grpSp>
          <p:sp>
            <p:nvSpPr>
              <p:cNvPr id="609" name="AutoShape 27"/>
              <p:cNvSpPr>
                <a:spLocks noChangeArrowheads="1"/>
              </p:cNvSpPr>
              <p:nvPr/>
            </p:nvSpPr>
            <p:spPr bwMode="auto">
              <a:xfrm flipV="1">
                <a:off x="2621" y="1344"/>
                <a:ext cx="318" cy="635"/>
              </a:xfrm>
              <a:custGeom>
                <a:avLst/>
                <a:gdLst>
                  <a:gd name="T0" fmla="*/ 284 w 21600"/>
                  <a:gd name="T1" fmla="*/ 318 h 21600"/>
                  <a:gd name="T2" fmla="*/ 159 w 21600"/>
                  <a:gd name="T3" fmla="*/ 635 h 21600"/>
                  <a:gd name="T4" fmla="*/ 34 w 21600"/>
                  <a:gd name="T5" fmla="*/ 318 h 21600"/>
                  <a:gd name="T6" fmla="*/ 159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143 w 21600"/>
                  <a:gd name="T13" fmla="*/ 4150 h 21600"/>
                  <a:gd name="T14" fmla="*/ 17457 w 21600"/>
                  <a:gd name="T15" fmla="*/ 1745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686" y="21600"/>
                    </a:lnTo>
                    <a:lnTo>
                      <a:pt x="16914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0" name="AutoShape 28"/>
              <p:cNvSpPr>
                <a:spLocks noChangeArrowheads="1"/>
              </p:cNvSpPr>
              <p:nvPr/>
            </p:nvSpPr>
            <p:spPr bwMode="auto">
              <a:xfrm>
                <a:off x="2612" y="1933"/>
                <a:ext cx="336" cy="182"/>
              </a:xfrm>
              <a:prstGeom prst="roundRect">
                <a:avLst>
                  <a:gd name="adj" fmla="val 16667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11" name="Oval 29"/>
              <p:cNvSpPr>
                <a:spLocks noChangeArrowheads="1"/>
              </p:cNvSpPr>
              <p:nvPr/>
            </p:nvSpPr>
            <p:spPr bwMode="auto">
              <a:xfrm>
                <a:off x="2689" y="1260"/>
                <a:ext cx="182" cy="18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12" name="Oval 30"/>
              <p:cNvSpPr>
                <a:spLocks noChangeArrowheads="1"/>
              </p:cNvSpPr>
              <p:nvPr/>
            </p:nvSpPr>
            <p:spPr bwMode="auto">
              <a:xfrm>
                <a:off x="2880" y="1998"/>
                <a:ext cx="44" cy="84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559" name="グループ化 558"/>
            <p:cNvGrpSpPr/>
            <p:nvPr/>
          </p:nvGrpSpPr>
          <p:grpSpPr>
            <a:xfrm>
              <a:off x="8158952" y="4732742"/>
              <a:ext cx="869675" cy="1592930"/>
              <a:chOff x="6335233" y="2787032"/>
              <a:chExt cx="869675" cy="1592930"/>
            </a:xfrm>
          </p:grpSpPr>
          <p:grpSp>
            <p:nvGrpSpPr>
              <p:cNvPr id="560" name="グループ化 559"/>
              <p:cNvGrpSpPr/>
              <p:nvPr/>
            </p:nvGrpSpPr>
            <p:grpSpPr>
              <a:xfrm>
                <a:off x="6335233" y="2787032"/>
                <a:ext cx="869675" cy="1592930"/>
                <a:chOff x="4426534" y="2787032"/>
                <a:chExt cx="869675" cy="1592930"/>
              </a:xfrm>
            </p:grpSpPr>
            <p:sp>
              <p:nvSpPr>
                <p:cNvPr id="563" name="Oval 37"/>
                <p:cNvSpPr>
                  <a:spLocks noChangeArrowheads="1"/>
                </p:cNvSpPr>
                <p:nvPr/>
              </p:nvSpPr>
              <p:spPr bwMode="auto">
                <a:xfrm>
                  <a:off x="4690401" y="2809176"/>
                  <a:ext cx="510723" cy="562866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564" name="Oval 31"/>
                <p:cNvSpPr>
                  <a:spLocks noChangeArrowheads="1"/>
                </p:cNvSpPr>
                <p:nvPr/>
              </p:nvSpPr>
              <p:spPr bwMode="auto">
                <a:xfrm>
                  <a:off x="5069971" y="3065144"/>
                  <a:ext cx="155376" cy="175223"/>
                </a:xfrm>
                <a:prstGeom prst="ellipse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565" name="Oval 32"/>
                <p:cNvSpPr>
                  <a:spLocks noChangeArrowheads="1"/>
                </p:cNvSpPr>
                <p:nvPr/>
              </p:nvSpPr>
              <p:spPr bwMode="auto">
                <a:xfrm>
                  <a:off x="4670741" y="3065144"/>
                  <a:ext cx="155376" cy="175223"/>
                </a:xfrm>
                <a:prstGeom prst="ellipse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566" name="Oval 31"/>
                <p:cNvSpPr>
                  <a:spLocks noChangeArrowheads="1"/>
                </p:cNvSpPr>
                <p:nvPr/>
              </p:nvSpPr>
              <p:spPr bwMode="auto">
                <a:xfrm>
                  <a:off x="5097181" y="3097458"/>
                  <a:ext cx="100954" cy="110597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567" name="Oval 32"/>
                <p:cNvSpPr>
                  <a:spLocks noChangeArrowheads="1"/>
                </p:cNvSpPr>
                <p:nvPr/>
              </p:nvSpPr>
              <p:spPr bwMode="auto">
                <a:xfrm>
                  <a:off x="4697952" y="3097458"/>
                  <a:ext cx="100954" cy="110597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568" name="Rectangle 33"/>
                <p:cNvSpPr>
                  <a:spLocks noChangeArrowheads="1"/>
                </p:cNvSpPr>
                <p:nvPr/>
              </p:nvSpPr>
              <p:spPr bwMode="auto">
                <a:xfrm>
                  <a:off x="4740906" y="3999883"/>
                  <a:ext cx="175223" cy="204856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569" name="Rectangle 34"/>
                <p:cNvSpPr>
                  <a:spLocks noChangeArrowheads="1"/>
                </p:cNvSpPr>
                <p:nvPr/>
              </p:nvSpPr>
              <p:spPr bwMode="auto">
                <a:xfrm>
                  <a:off x="4974752" y="3999883"/>
                  <a:ext cx="175223" cy="204856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570" name="AutoShape 35"/>
                <p:cNvSpPr>
                  <a:spLocks noChangeArrowheads="1"/>
                </p:cNvSpPr>
                <p:nvPr/>
              </p:nvSpPr>
              <p:spPr bwMode="auto">
                <a:xfrm rot="16200000">
                  <a:off x="4784712" y="3634619"/>
                  <a:ext cx="321457" cy="701537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571" name="AutoShape 36"/>
                <p:cNvSpPr>
                  <a:spLocks noChangeArrowheads="1"/>
                </p:cNvSpPr>
                <p:nvPr/>
              </p:nvSpPr>
              <p:spPr bwMode="auto">
                <a:xfrm rot="5400000">
                  <a:off x="4682284" y="3240367"/>
                  <a:ext cx="526314" cy="701537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572" name="Oval 38"/>
                <p:cNvSpPr>
                  <a:spLocks noChangeArrowheads="1"/>
                </p:cNvSpPr>
                <p:nvPr/>
              </p:nvSpPr>
              <p:spPr bwMode="auto">
                <a:xfrm>
                  <a:off x="4594672" y="3773767"/>
                  <a:ext cx="701537" cy="130129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573" name="AutoShape 39"/>
                <p:cNvSpPr>
                  <a:spLocks noChangeArrowheads="1"/>
                </p:cNvSpPr>
                <p:nvPr/>
              </p:nvSpPr>
              <p:spPr bwMode="auto">
                <a:xfrm>
                  <a:off x="4858151" y="3766037"/>
                  <a:ext cx="175223" cy="146234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574" name="AutoShape 40"/>
                <p:cNvSpPr>
                  <a:spLocks noChangeArrowheads="1"/>
                </p:cNvSpPr>
                <p:nvPr/>
              </p:nvSpPr>
              <p:spPr bwMode="auto">
                <a:xfrm>
                  <a:off x="4883919" y="3788584"/>
                  <a:ext cx="122399" cy="100496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575" name="Rectangle 41"/>
                <p:cNvSpPr>
                  <a:spLocks noChangeArrowheads="1"/>
                </p:cNvSpPr>
                <p:nvPr/>
              </p:nvSpPr>
              <p:spPr bwMode="auto">
                <a:xfrm>
                  <a:off x="4740906" y="4204739"/>
                  <a:ext cx="175223" cy="175223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576" name="Rectangle 42"/>
                <p:cNvSpPr>
                  <a:spLocks noChangeArrowheads="1"/>
                </p:cNvSpPr>
                <p:nvPr/>
              </p:nvSpPr>
              <p:spPr bwMode="auto">
                <a:xfrm>
                  <a:off x="4974752" y="4204739"/>
                  <a:ext cx="175223" cy="175223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577" name="AutoShape 43"/>
                <p:cNvSpPr>
                  <a:spLocks noChangeArrowheads="1"/>
                </p:cNvSpPr>
                <p:nvPr/>
              </p:nvSpPr>
              <p:spPr bwMode="auto">
                <a:xfrm>
                  <a:off x="4594672" y="4262717"/>
                  <a:ext cx="321457" cy="1172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578" name="AutoShape 44"/>
                <p:cNvSpPr>
                  <a:spLocks noChangeArrowheads="1"/>
                </p:cNvSpPr>
                <p:nvPr/>
              </p:nvSpPr>
              <p:spPr bwMode="auto">
                <a:xfrm>
                  <a:off x="4974752" y="4262717"/>
                  <a:ext cx="321457" cy="1172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579" name="Oval 67"/>
                <p:cNvSpPr>
                  <a:spLocks noChangeArrowheads="1"/>
                </p:cNvSpPr>
                <p:nvPr/>
              </p:nvSpPr>
              <p:spPr bwMode="auto">
                <a:xfrm>
                  <a:off x="4919350" y="3608630"/>
                  <a:ext cx="54757" cy="54757"/>
                </a:xfrm>
                <a:prstGeom prst="ellipse">
                  <a:avLst/>
                </a:pr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580" name="Oval 68"/>
                <p:cNvSpPr>
                  <a:spLocks noChangeArrowheads="1"/>
                </p:cNvSpPr>
                <p:nvPr/>
              </p:nvSpPr>
              <p:spPr bwMode="auto">
                <a:xfrm>
                  <a:off x="4919350" y="3682870"/>
                  <a:ext cx="54757" cy="54757"/>
                </a:xfrm>
                <a:prstGeom prst="ellipse">
                  <a:avLst/>
                </a:pr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581" name="Group 71"/>
                <p:cNvGrpSpPr>
                  <a:grpSpLocks/>
                </p:cNvGrpSpPr>
                <p:nvPr/>
              </p:nvGrpSpPr>
              <p:grpSpPr bwMode="auto">
                <a:xfrm rot="19800000">
                  <a:off x="5229856" y="3722231"/>
                  <a:ext cx="54757" cy="328543"/>
                  <a:chOff x="2383" y="3464"/>
                  <a:chExt cx="85" cy="510"/>
                </a:xfrm>
              </p:grpSpPr>
              <p:sp>
                <p:nvSpPr>
                  <p:cNvPr id="606" name="AutoShape 69"/>
                  <p:cNvSpPr>
                    <a:spLocks noChangeArrowheads="1"/>
                  </p:cNvSpPr>
                  <p:nvPr/>
                </p:nvSpPr>
                <p:spPr bwMode="auto">
                  <a:xfrm>
                    <a:off x="2397" y="3464"/>
                    <a:ext cx="57" cy="5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9933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607" name="Rectangle 70"/>
                  <p:cNvSpPr>
                    <a:spLocks noChangeArrowheads="1"/>
                  </p:cNvSpPr>
                  <p:nvPr/>
                </p:nvSpPr>
                <p:spPr bwMode="auto">
                  <a:xfrm>
                    <a:off x="2383" y="3606"/>
                    <a:ext cx="85" cy="28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  <p:sp>
              <p:nvSpPr>
                <p:cNvPr id="582" name="二等辺三角形 581"/>
                <p:cNvSpPr/>
                <p:nvPr/>
              </p:nvSpPr>
              <p:spPr bwMode="auto">
                <a:xfrm flipV="1">
                  <a:off x="4834014" y="3348746"/>
                  <a:ext cx="222873" cy="229496"/>
                </a:xfrm>
                <a:prstGeom prst="triangle">
                  <a:avLst/>
                </a:prstGeom>
                <a:solidFill>
                  <a:schemeClr val="accent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pitchFamily="50" charset="-128"/>
                  </a:endParaRPr>
                </a:p>
              </p:txBody>
            </p:sp>
            <p:sp>
              <p:nvSpPr>
                <p:cNvPr id="583" name="二等辺三角形 582"/>
                <p:cNvSpPr/>
                <p:nvPr/>
              </p:nvSpPr>
              <p:spPr bwMode="auto">
                <a:xfrm flipV="1">
                  <a:off x="4891176" y="3408662"/>
                  <a:ext cx="107883" cy="74313"/>
                </a:xfrm>
                <a:prstGeom prst="triangle">
                  <a:avLst/>
                </a:prstGeom>
                <a:solidFill>
                  <a:srgbClr val="C0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pitchFamily="50" charset="-128"/>
                  </a:endParaRPr>
                </a:p>
              </p:txBody>
            </p:sp>
            <p:sp>
              <p:nvSpPr>
                <p:cNvPr id="584" name="ひし形 583"/>
                <p:cNvSpPr/>
                <p:nvPr/>
              </p:nvSpPr>
              <p:spPr bwMode="auto">
                <a:xfrm>
                  <a:off x="4907432" y="3445818"/>
                  <a:ext cx="75372" cy="132424"/>
                </a:xfrm>
                <a:prstGeom prst="diamond">
                  <a:avLst/>
                </a:prstGeom>
                <a:solidFill>
                  <a:srgbClr val="C0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85" name="Oval 53"/>
                <p:cNvSpPr>
                  <a:spLocks noChangeArrowheads="1"/>
                </p:cNvSpPr>
                <p:nvPr/>
              </p:nvSpPr>
              <p:spPr bwMode="auto">
                <a:xfrm>
                  <a:off x="4738404" y="2860288"/>
                  <a:ext cx="414717" cy="526958"/>
                </a:xfrm>
                <a:prstGeom prst="ellipse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586" name="Oval 57"/>
                <p:cNvSpPr>
                  <a:spLocks noChangeArrowheads="1"/>
                </p:cNvSpPr>
                <p:nvPr/>
              </p:nvSpPr>
              <p:spPr bwMode="auto">
                <a:xfrm>
                  <a:off x="4893780" y="3152756"/>
                  <a:ext cx="103393" cy="146234"/>
                </a:xfrm>
                <a:prstGeom prst="ellipse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587" name="Oval 58"/>
                <p:cNvSpPr>
                  <a:spLocks noChangeArrowheads="1"/>
                </p:cNvSpPr>
                <p:nvPr/>
              </p:nvSpPr>
              <p:spPr bwMode="auto">
                <a:xfrm>
                  <a:off x="4764110" y="3065144"/>
                  <a:ext cx="155376" cy="11660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588" name="Oval 59"/>
                <p:cNvSpPr>
                  <a:spLocks noChangeArrowheads="1"/>
                </p:cNvSpPr>
                <p:nvPr/>
              </p:nvSpPr>
              <p:spPr bwMode="auto">
                <a:xfrm>
                  <a:off x="4971469" y="3065144"/>
                  <a:ext cx="155376" cy="11660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589" name="AutoShape 62"/>
                <p:cNvSpPr>
                  <a:spLocks noChangeArrowheads="1"/>
                </p:cNvSpPr>
                <p:nvPr/>
              </p:nvSpPr>
              <p:spPr bwMode="auto">
                <a:xfrm rot="10800000">
                  <a:off x="4837450" y="3168834"/>
                  <a:ext cx="216626" cy="163462"/>
                </a:xfrm>
                <a:custGeom>
                  <a:avLst/>
                  <a:gdLst>
                    <a:gd name="T0" fmla="*/ 215900 w 21600"/>
                    <a:gd name="T1" fmla="*/ 0 h 21600"/>
                    <a:gd name="T2" fmla="*/ 64950 w 21600"/>
                    <a:gd name="T3" fmla="*/ 57691 h 21600"/>
                    <a:gd name="T4" fmla="*/ 215900 w 21600"/>
                    <a:gd name="T5" fmla="*/ 22632 h 21600"/>
                    <a:gd name="T6" fmla="*/ 366850 w 21600"/>
                    <a:gd name="T7" fmla="*/ 57691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1247 w 21600"/>
                    <a:gd name="T13" fmla="*/ 0 h 21600"/>
                    <a:gd name="T14" fmla="*/ 20353 w 21600"/>
                    <a:gd name="T15" fmla="*/ 6551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3891" y="4865"/>
                      </a:moveTo>
                      <a:cubicBezTo>
                        <a:pt x="5621" y="2850"/>
                        <a:pt x="8144" y="1691"/>
                        <a:pt x="10800" y="1692"/>
                      </a:cubicBezTo>
                      <a:cubicBezTo>
                        <a:pt x="13455" y="1692"/>
                        <a:pt x="15978" y="2850"/>
                        <a:pt x="17708" y="4865"/>
                      </a:cubicBezTo>
                      <a:lnTo>
                        <a:pt x="18992" y="3762"/>
                      </a:lnTo>
                      <a:cubicBezTo>
                        <a:pt x="16940" y="1374"/>
                        <a:pt x="13948" y="-1"/>
                        <a:pt x="10799" y="0"/>
                      </a:cubicBezTo>
                      <a:cubicBezTo>
                        <a:pt x="7651" y="0"/>
                        <a:pt x="4659" y="1374"/>
                        <a:pt x="2607" y="3762"/>
                      </a:cubicBezTo>
                      <a:lnTo>
                        <a:pt x="3891" y="486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0" name="AutoShape 63"/>
                <p:cNvSpPr>
                  <a:spLocks noChangeArrowheads="1"/>
                </p:cNvSpPr>
                <p:nvPr/>
              </p:nvSpPr>
              <p:spPr bwMode="auto">
                <a:xfrm rot="4500000">
                  <a:off x="5025941" y="2991990"/>
                  <a:ext cx="36719" cy="145665"/>
                </a:xfrm>
                <a:custGeom>
                  <a:avLst/>
                  <a:gdLst>
                    <a:gd name="T0" fmla="*/ 79176 w 21600"/>
                    <a:gd name="T1" fmla="*/ 202406 h 21600"/>
                    <a:gd name="T2" fmla="*/ 45244 w 21600"/>
                    <a:gd name="T3" fmla="*/ 404812 h 21600"/>
                    <a:gd name="T4" fmla="*/ 11311 w 21600"/>
                    <a:gd name="T5" fmla="*/ 202406 h 21600"/>
                    <a:gd name="T6" fmla="*/ 45244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500 w 21600"/>
                    <a:gd name="T13" fmla="*/ 4500 h 21600"/>
                    <a:gd name="T14" fmla="*/ 17100 w 21600"/>
                    <a:gd name="T15" fmla="*/ 17100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1" name="AutoShape 64"/>
                <p:cNvSpPr>
                  <a:spLocks noChangeArrowheads="1"/>
                </p:cNvSpPr>
                <p:nvPr/>
              </p:nvSpPr>
              <p:spPr bwMode="auto">
                <a:xfrm rot="17100000" flipH="1">
                  <a:off x="4831150" y="2991990"/>
                  <a:ext cx="36719" cy="145665"/>
                </a:xfrm>
                <a:custGeom>
                  <a:avLst/>
                  <a:gdLst>
                    <a:gd name="T0" fmla="*/ 79176 w 21600"/>
                    <a:gd name="T1" fmla="*/ 202407 h 21600"/>
                    <a:gd name="T2" fmla="*/ 45244 w 21600"/>
                    <a:gd name="T3" fmla="*/ 404813 h 21600"/>
                    <a:gd name="T4" fmla="*/ 11311 w 21600"/>
                    <a:gd name="T5" fmla="*/ 202407 h 21600"/>
                    <a:gd name="T6" fmla="*/ 45244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500 w 21600"/>
                    <a:gd name="T13" fmla="*/ 4500 h 21600"/>
                    <a:gd name="T14" fmla="*/ 17100 w 21600"/>
                    <a:gd name="T15" fmla="*/ 17100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2" name="円/楕円 591"/>
                <p:cNvSpPr/>
                <p:nvPr/>
              </p:nvSpPr>
              <p:spPr bwMode="auto">
                <a:xfrm>
                  <a:off x="4689112" y="2844979"/>
                  <a:ext cx="512013" cy="201615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3" name="円/楕円 592"/>
                <p:cNvSpPr/>
                <p:nvPr/>
              </p:nvSpPr>
              <p:spPr bwMode="auto">
                <a:xfrm>
                  <a:off x="4652650" y="2787032"/>
                  <a:ext cx="584936" cy="200892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4" name="円/楕円 49"/>
                <p:cNvSpPr/>
                <p:nvPr/>
              </p:nvSpPr>
              <p:spPr bwMode="auto">
                <a:xfrm>
                  <a:off x="4686638" y="2878644"/>
                  <a:ext cx="516961" cy="120017"/>
                </a:xfrm>
                <a:custGeom>
                  <a:avLst/>
                  <a:gdLst>
                    <a:gd name="connsiteX0" fmla="*/ 0 w 1273938"/>
                    <a:gd name="connsiteY0" fmla="*/ 278363 h 556725"/>
                    <a:gd name="connsiteX1" fmla="*/ 636969 w 1273938"/>
                    <a:gd name="connsiteY1" fmla="*/ 0 h 556725"/>
                    <a:gd name="connsiteX2" fmla="*/ 1273938 w 1273938"/>
                    <a:gd name="connsiteY2" fmla="*/ 278363 h 556725"/>
                    <a:gd name="connsiteX3" fmla="*/ 636969 w 1273938"/>
                    <a:gd name="connsiteY3" fmla="*/ 556726 h 556725"/>
                    <a:gd name="connsiteX4" fmla="*/ 0 w 1273938"/>
                    <a:gd name="connsiteY4" fmla="*/ 278363 h 556725"/>
                    <a:gd name="connsiteX0" fmla="*/ 0 w 1273938"/>
                    <a:gd name="connsiteY0" fmla="*/ 278363 h 556726"/>
                    <a:gd name="connsiteX1" fmla="*/ 636969 w 1273938"/>
                    <a:gd name="connsiteY1" fmla="*/ 0 h 556726"/>
                    <a:gd name="connsiteX2" fmla="*/ 1273938 w 1273938"/>
                    <a:gd name="connsiteY2" fmla="*/ 278363 h 556726"/>
                    <a:gd name="connsiteX3" fmla="*/ 636969 w 1273938"/>
                    <a:gd name="connsiteY3" fmla="*/ 556726 h 556726"/>
                    <a:gd name="connsiteX4" fmla="*/ 0 w 1273938"/>
                    <a:gd name="connsiteY4" fmla="*/ 278363 h 556726"/>
                    <a:gd name="connsiteX0" fmla="*/ 0 w 1273938"/>
                    <a:gd name="connsiteY0" fmla="*/ 278363 h 556726"/>
                    <a:gd name="connsiteX1" fmla="*/ 636969 w 1273938"/>
                    <a:gd name="connsiteY1" fmla="*/ 0 h 556726"/>
                    <a:gd name="connsiteX2" fmla="*/ 1273938 w 1273938"/>
                    <a:gd name="connsiteY2" fmla="*/ 278363 h 556726"/>
                    <a:gd name="connsiteX3" fmla="*/ 636969 w 1273938"/>
                    <a:gd name="connsiteY3" fmla="*/ 556726 h 556726"/>
                    <a:gd name="connsiteX4" fmla="*/ 0 w 1273938"/>
                    <a:gd name="connsiteY4" fmla="*/ 278363 h 556726"/>
                    <a:gd name="connsiteX0" fmla="*/ 0 w 1273938"/>
                    <a:gd name="connsiteY0" fmla="*/ 278363 h 556726"/>
                    <a:gd name="connsiteX1" fmla="*/ 636969 w 1273938"/>
                    <a:gd name="connsiteY1" fmla="*/ 0 h 556726"/>
                    <a:gd name="connsiteX2" fmla="*/ 1273938 w 1273938"/>
                    <a:gd name="connsiteY2" fmla="*/ 278363 h 556726"/>
                    <a:gd name="connsiteX3" fmla="*/ 636969 w 1273938"/>
                    <a:gd name="connsiteY3" fmla="*/ 556726 h 556726"/>
                    <a:gd name="connsiteX4" fmla="*/ 0 w 1273938"/>
                    <a:gd name="connsiteY4" fmla="*/ 278363 h 556726"/>
                    <a:gd name="connsiteX0" fmla="*/ 0 w 1273938"/>
                    <a:gd name="connsiteY0" fmla="*/ 278363 h 556726"/>
                    <a:gd name="connsiteX1" fmla="*/ 636969 w 1273938"/>
                    <a:gd name="connsiteY1" fmla="*/ 0 h 556726"/>
                    <a:gd name="connsiteX2" fmla="*/ 1273938 w 1273938"/>
                    <a:gd name="connsiteY2" fmla="*/ 278363 h 556726"/>
                    <a:gd name="connsiteX3" fmla="*/ 636969 w 1273938"/>
                    <a:gd name="connsiteY3" fmla="*/ 556726 h 556726"/>
                    <a:gd name="connsiteX4" fmla="*/ 0 w 1273938"/>
                    <a:gd name="connsiteY4" fmla="*/ 278363 h 556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73938" h="556726">
                      <a:moveTo>
                        <a:pt x="0" y="278363"/>
                      </a:moveTo>
                      <a:cubicBezTo>
                        <a:pt x="0" y="197779"/>
                        <a:pt x="285181" y="0"/>
                        <a:pt x="636969" y="0"/>
                      </a:cubicBezTo>
                      <a:cubicBezTo>
                        <a:pt x="988757" y="0"/>
                        <a:pt x="1273938" y="185587"/>
                        <a:pt x="1273938" y="278363"/>
                      </a:cubicBezTo>
                      <a:cubicBezTo>
                        <a:pt x="1273938" y="371139"/>
                        <a:pt x="988757" y="556726"/>
                        <a:pt x="636969" y="556726"/>
                      </a:cubicBezTo>
                      <a:cubicBezTo>
                        <a:pt x="285181" y="556726"/>
                        <a:pt x="0" y="358947"/>
                        <a:pt x="0" y="278363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5" name="円/楕円 49"/>
                <p:cNvSpPr/>
                <p:nvPr/>
              </p:nvSpPr>
              <p:spPr bwMode="auto">
                <a:xfrm>
                  <a:off x="4685864" y="2935257"/>
                  <a:ext cx="520827" cy="63404"/>
                </a:xfrm>
                <a:custGeom>
                  <a:avLst/>
                  <a:gdLst>
                    <a:gd name="connsiteX0" fmla="*/ 0 w 1273938"/>
                    <a:gd name="connsiteY0" fmla="*/ 278363 h 556725"/>
                    <a:gd name="connsiteX1" fmla="*/ 636969 w 1273938"/>
                    <a:gd name="connsiteY1" fmla="*/ 0 h 556725"/>
                    <a:gd name="connsiteX2" fmla="*/ 1273938 w 1273938"/>
                    <a:gd name="connsiteY2" fmla="*/ 278363 h 556725"/>
                    <a:gd name="connsiteX3" fmla="*/ 636969 w 1273938"/>
                    <a:gd name="connsiteY3" fmla="*/ 556726 h 556725"/>
                    <a:gd name="connsiteX4" fmla="*/ 0 w 1273938"/>
                    <a:gd name="connsiteY4" fmla="*/ 278363 h 556725"/>
                    <a:gd name="connsiteX0" fmla="*/ 0 w 1273938"/>
                    <a:gd name="connsiteY0" fmla="*/ 278363 h 556726"/>
                    <a:gd name="connsiteX1" fmla="*/ 636969 w 1273938"/>
                    <a:gd name="connsiteY1" fmla="*/ 0 h 556726"/>
                    <a:gd name="connsiteX2" fmla="*/ 1273938 w 1273938"/>
                    <a:gd name="connsiteY2" fmla="*/ 278363 h 556726"/>
                    <a:gd name="connsiteX3" fmla="*/ 636969 w 1273938"/>
                    <a:gd name="connsiteY3" fmla="*/ 556726 h 556726"/>
                    <a:gd name="connsiteX4" fmla="*/ 0 w 1273938"/>
                    <a:gd name="connsiteY4" fmla="*/ 278363 h 556726"/>
                    <a:gd name="connsiteX0" fmla="*/ 0 w 1273938"/>
                    <a:gd name="connsiteY0" fmla="*/ 278363 h 556726"/>
                    <a:gd name="connsiteX1" fmla="*/ 636969 w 1273938"/>
                    <a:gd name="connsiteY1" fmla="*/ 0 h 556726"/>
                    <a:gd name="connsiteX2" fmla="*/ 1273938 w 1273938"/>
                    <a:gd name="connsiteY2" fmla="*/ 278363 h 556726"/>
                    <a:gd name="connsiteX3" fmla="*/ 636969 w 1273938"/>
                    <a:gd name="connsiteY3" fmla="*/ 556726 h 556726"/>
                    <a:gd name="connsiteX4" fmla="*/ 0 w 1273938"/>
                    <a:gd name="connsiteY4" fmla="*/ 278363 h 556726"/>
                    <a:gd name="connsiteX0" fmla="*/ 0 w 1273938"/>
                    <a:gd name="connsiteY0" fmla="*/ 278363 h 556726"/>
                    <a:gd name="connsiteX1" fmla="*/ 636969 w 1273938"/>
                    <a:gd name="connsiteY1" fmla="*/ 0 h 556726"/>
                    <a:gd name="connsiteX2" fmla="*/ 1273938 w 1273938"/>
                    <a:gd name="connsiteY2" fmla="*/ 278363 h 556726"/>
                    <a:gd name="connsiteX3" fmla="*/ 636969 w 1273938"/>
                    <a:gd name="connsiteY3" fmla="*/ 556726 h 556726"/>
                    <a:gd name="connsiteX4" fmla="*/ 0 w 1273938"/>
                    <a:gd name="connsiteY4" fmla="*/ 278363 h 556726"/>
                    <a:gd name="connsiteX0" fmla="*/ 0 w 1273938"/>
                    <a:gd name="connsiteY0" fmla="*/ 278363 h 556726"/>
                    <a:gd name="connsiteX1" fmla="*/ 636969 w 1273938"/>
                    <a:gd name="connsiteY1" fmla="*/ 0 h 556726"/>
                    <a:gd name="connsiteX2" fmla="*/ 1273938 w 1273938"/>
                    <a:gd name="connsiteY2" fmla="*/ 278363 h 556726"/>
                    <a:gd name="connsiteX3" fmla="*/ 636969 w 1273938"/>
                    <a:gd name="connsiteY3" fmla="*/ 556726 h 556726"/>
                    <a:gd name="connsiteX4" fmla="*/ 0 w 1273938"/>
                    <a:gd name="connsiteY4" fmla="*/ 278363 h 556726"/>
                    <a:gd name="connsiteX0" fmla="*/ 0 w 1283463"/>
                    <a:gd name="connsiteY0" fmla="*/ 39527 h 583249"/>
                    <a:gd name="connsiteX1" fmla="*/ 646494 w 1283463"/>
                    <a:gd name="connsiteY1" fmla="*/ 26523 h 583249"/>
                    <a:gd name="connsiteX2" fmla="*/ 1283463 w 1283463"/>
                    <a:gd name="connsiteY2" fmla="*/ 304886 h 583249"/>
                    <a:gd name="connsiteX3" fmla="*/ 646494 w 1283463"/>
                    <a:gd name="connsiteY3" fmla="*/ 583249 h 583249"/>
                    <a:gd name="connsiteX4" fmla="*/ 0 w 1283463"/>
                    <a:gd name="connsiteY4" fmla="*/ 39527 h 583249"/>
                    <a:gd name="connsiteX0" fmla="*/ 0 w 1291083"/>
                    <a:gd name="connsiteY0" fmla="*/ 66215 h 609937"/>
                    <a:gd name="connsiteX1" fmla="*/ 646494 w 1291083"/>
                    <a:gd name="connsiteY1" fmla="*/ 53211 h 609937"/>
                    <a:gd name="connsiteX2" fmla="*/ 1291083 w 1291083"/>
                    <a:gd name="connsiteY2" fmla="*/ 37527 h 609937"/>
                    <a:gd name="connsiteX3" fmla="*/ 646494 w 1291083"/>
                    <a:gd name="connsiteY3" fmla="*/ 609937 h 609937"/>
                    <a:gd name="connsiteX4" fmla="*/ 0 w 1291083"/>
                    <a:gd name="connsiteY4" fmla="*/ 66215 h 609937"/>
                    <a:gd name="connsiteX0" fmla="*/ 1 w 1291085"/>
                    <a:gd name="connsiteY0" fmla="*/ 37531 h 581253"/>
                    <a:gd name="connsiteX1" fmla="*/ 650305 w 1291085"/>
                    <a:gd name="connsiteY1" fmla="*/ 218168 h 581253"/>
                    <a:gd name="connsiteX2" fmla="*/ 1291084 w 1291085"/>
                    <a:gd name="connsiteY2" fmla="*/ 8843 h 581253"/>
                    <a:gd name="connsiteX3" fmla="*/ 646495 w 1291085"/>
                    <a:gd name="connsiteY3" fmla="*/ 581253 h 581253"/>
                    <a:gd name="connsiteX4" fmla="*/ 1 w 1291085"/>
                    <a:gd name="connsiteY4" fmla="*/ 37531 h 581253"/>
                    <a:gd name="connsiteX0" fmla="*/ 2 w 1283466"/>
                    <a:gd name="connsiteY0" fmla="*/ 8644 h 588225"/>
                    <a:gd name="connsiteX1" fmla="*/ 642686 w 1283466"/>
                    <a:gd name="connsiteY1" fmla="*/ 225140 h 588225"/>
                    <a:gd name="connsiteX2" fmla="*/ 1283465 w 1283466"/>
                    <a:gd name="connsiteY2" fmla="*/ 15815 h 588225"/>
                    <a:gd name="connsiteX3" fmla="*/ 638876 w 1283466"/>
                    <a:gd name="connsiteY3" fmla="*/ 588225 h 588225"/>
                    <a:gd name="connsiteX4" fmla="*/ 2 w 1283466"/>
                    <a:gd name="connsiteY4" fmla="*/ 8644 h 588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83466" h="588225">
                      <a:moveTo>
                        <a:pt x="2" y="8644"/>
                      </a:moveTo>
                      <a:cubicBezTo>
                        <a:pt x="637" y="-51870"/>
                        <a:pt x="290898" y="225140"/>
                        <a:pt x="642686" y="225140"/>
                      </a:cubicBezTo>
                      <a:cubicBezTo>
                        <a:pt x="994474" y="225140"/>
                        <a:pt x="1284100" y="-44699"/>
                        <a:pt x="1283465" y="15815"/>
                      </a:cubicBezTo>
                      <a:cubicBezTo>
                        <a:pt x="1282830" y="76329"/>
                        <a:pt x="990664" y="588225"/>
                        <a:pt x="638876" y="588225"/>
                      </a:cubicBezTo>
                      <a:cubicBezTo>
                        <a:pt x="287088" y="588225"/>
                        <a:pt x="-633" y="69158"/>
                        <a:pt x="2" y="864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pitchFamily="50" charset="-128"/>
                  </a:endParaRPr>
                </a:p>
              </p:txBody>
            </p:sp>
            <p:sp>
              <p:nvSpPr>
                <p:cNvPr id="596" name="円/楕円 595"/>
                <p:cNvSpPr/>
                <p:nvPr/>
              </p:nvSpPr>
              <p:spPr bwMode="auto">
                <a:xfrm>
                  <a:off x="4887140" y="2844979"/>
                  <a:ext cx="119100" cy="119100"/>
                </a:xfrm>
                <a:prstGeom prst="ellipse">
                  <a:avLst/>
                </a:prstGeom>
                <a:solidFill>
                  <a:srgbClr val="FFFF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pitchFamily="50" charset="-128"/>
                  </a:endParaRPr>
                </a:p>
              </p:txBody>
            </p:sp>
            <p:grpSp>
              <p:nvGrpSpPr>
                <p:cNvPr id="597" name="グループ化 596"/>
                <p:cNvGrpSpPr/>
                <p:nvPr/>
              </p:nvGrpSpPr>
              <p:grpSpPr>
                <a:xfrm rot="20438021">
                  <a:off x="4426534" y="3352469"/>
                  <a:ext cx="386332" cy="489668"/>
                  <a:chOff x="4331596" y="3279360"/>
                  <a:chExt cx="386332" cy="489668"/>
                </a:xfrm>
              </p:grpSpPr>
              <p:sp>
                <p:nvSpPr>
                  <p:cNvPr id="599" name="AutoShape 27"/>
                  <p:cNvSpPr>
                    <a:spLocks noChangeArrowheads="1"/>
                  </p:cNvSpPr>
                  <p:nvPr/>
                </p:nvSpPr>
                <p:spPr bwMode="auto">
                  <a:xfrm rot="2380759" flipV="1">
                    <a:off x="4449047" y="3279360"/>
                    <a:ext cx="268881" cy="397488"/>
                  </a:xfrm>
                  <a:custGeom>
                    <a:avLst/>
                    <a:gdLst>
                      <a:gd name="T0" fmla="*/ 284 w 21600"/>
                      <a:gd name="T1" fmla="*/ 318 h 21600"/>
                      <a:gd name="T2" fmla="*/ 159 w 21600"/>
                      <a:gd name="T3" fmla="*/ 635 h 21600"/>
                      <a:gd name="T4" fmla="*/ 34 w 21600"/>
                      <a:gd name="T5" fmla="*/ 318 h 21600"/>
                      <a:gd name="T6" fmla="*/ 159 w 21600"/>
                      <a:gd name="T7" fmla="*/ 0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4143 w 21600"/>
                      <a:gd name="T13" fmla="*/ 4150 h 21600"/>
                      <a:gd name="T14" fmla="*/ 17457 w 21600"/>
                      <a:gd name="T15" fmla="*/ 17450 h 21600"/>
                      <a:gd name="connsiteX0" fmla="*/ 0 w 21600"/>
                      <a:gd name="connsiteY0" fmla="*/ 0 h 21600"/>
                      <a:gd name="connsiteX1" fmla="*/ 2330 w 21600"/>
                      <a:gd name="connsiteY1" fmla="*/ 11053 h 21600"/>
                      <a:gd name="connsiteX2" fmla="*/ 4686 w 21600"/>
                      <a:gd name="connsiteY2" fmla="*/ 21600 h 21600"/>
                      <a:gd name="connsiteX3" fmla="*/ 16914 w 21600"/>
                      <a:gd name="connsiteY3" fmla="*/ 21600 h 21600"/>
                      <a:gd name="connsiteX4" fmla="*/ 21600 w 21600"/>
                      <a:gd name="connsiteY4" fmla="*/ 0 h 21600"/>
                      <a:gd name="connsiteX5" fmla="*/ 0 w 21600"/>
                      <a:gd name="connsiteY5" fmla="*/ 0 h 21600"/>
                      <a:gd name="connsiteX0" fmla="*/ 0 w 21600"/>
                      <a:gd name="connsiteY0" fmla="*/ 0 h 21600"/>
                      <a:gd name="connsiteX1" fmla="*/ 2330 w 21600"/>
                      <a:gd name="connsiteY1" fmla="*/ 11053 h 21600"/>
                      <a:gd name="connsiteX2" fmla="*/ 4686 w 21600"/>
                      <a:gd name="connsiteY2" fmla="*/ 21600 h 21600"/>
                      <a:gd name="connsiteX3" fmla="*/ 16914 w 21600"/>
                      <a:gd name="connsiteY3" fmla="*/ 21600 h 21600"/>
                      <a:gd name="connsiteX4" fmla="*/ 19217 w 21600"/>
                      <a:gd name="connsiteY4" fmla="*/ 9343 h 21600"/>
                      <a:gd name="connsiteX5" fmla="*/ 21600 w 21600"/>
                      <a:gd name="connsiteY5" fmla="*/ 0 h 21600"/>
                      <a:gd name="connsiteX6" fmla="*/ 0 w 21600"/>
                      <a:gd name="connsiteY6" fmla="*/ 0 h 21600"/>
                      <a:gd name="connsiteX0" fmla="*/ 0 w 35893"/>
                      <a:gd name="connsiteY0" fmla="*/ 0 h 21600"/>
                      <a:gd name="connsiteX1" fmla="*/ 2330 w 35893"/>
                      <a:gd name="connsiteY1" fmla="*/ 11053 h 21600"/>
                      <a:gd name="connsiteX2" fmla="*/ 4686 w 35893"/>
                      <a:gd name="connsiteY2" fmla="*/ 21600 h 21600"/>
                      <a:gd name="connsiteX3" fmla="*/ 35893 w 35893"/>
                      <a:gd name="connsiteY3" fmla="*/ 21375 h 21600"/>
                      <a:gd name="connsiteX4" fmla="*/ 19217 w 35893"/>
                      <a:gd name="connsiteY4" fmla="*/ 9343 h 21600"/>
                      <a:gd name="connsiteX5" fmla="*/ 21600 w 35893"/>
                      <a:gd name="connsiteY5" fmla="*/ 0 h 21600"/>
                      <a:gd name="connsiteX6" fmla="*/ 0 w 35893"/>
                      <a:gd name="connsiteY6" fmla="*/ 0 h 21600"/>
                      <a:gd name="connsiteX0" fmla="*/ 0 w 35893"/>
                      <a:gd name="connsiteY0" fmla="*/ 0 h 23372"/>
                      <a:gd name="connsiteX1" fmla="*/ 2330 w 35893"/>
                      <a:gd name="connsiteY1" fmla="*/ 11053 h 23372"/>
                      <a:gd name="connsiteX2" fmla="*/ 29554 w 35893"/>
                      <a:gd name="connsiteY2" fmla="*/ 23372 h 23372"/>
                      <a:gd name="connsiteX3" fmla="*/ 35893 w 35893"/>
                      <a:gd name="connsiteY3" fmla="*/ 21375 h 23372"/>
                      <a:gd name="connsiteX4" fmla="*/ 19217 w 35893"/>
                      <a:gd name="connsiteY4" fmla="*/ 9343 h 23372"/>
                      <a:gd name="connsiteX5" fmla="*/ 21600 w 35893"/>
                      <a:gd name="connsiteY5" fmla="*/ 0 h 23372"/>
                      <a:gd name="connsiteX6" fmla="*/ 0 w 35893"/>
                      <a:gd name="connsiteY6" fmla="*/ 0 h 23372"/>
                      <a:gd name="connsiteX0" fmla="*/ 0 w 35893"/>
                      <a:gd name="connsiteY0" fmla="*/ 0 h 23372"/>
                      <a:gd name="connsiteX1" fmla="*/ 2330 w 35893"/>
                      <a:gd name="connsiteY1" fmla="*/ 11053 h 23372"/>
                      <a:gd name="connsiteX2" fmla="*/ 29554 w 35893"/>
                      <a:gd name="connsiteY2" fmla="*/ 23372 h 23372"/>
                      <a:gd name="connsiteX3" fmla="*/ 35893 w 35893"/>
                      <a:gd name="connsiteY3" fmla="*/ 21375 h 23372"/>
                      <a:gd name="connsiteX4" fmla="*/ 19217 w 35893"/>
                      <a:gd name="connsiteY4" fmla="*/ 9343 h 23372"/>
                      <a:gd name="connsiteX5" fmla="*/ 21600 w 35893"/>
                      <a:gd name="connsiteY5" fmla="*/ 0 h 23372"/>
                      <a:gd name="connsiteX6" fmla="*/ 0 w 35893"/>
                      <a:gd name="connsiteY6" fmla="*/ 0 h 23372"/>
                      <a:gd name="connsiteX0" fmla="*/ 448 w 36341"/>
                      <a:gd name="connsiteY0" fmla="*/ 0 h 23372"/>
                      <a:gd name="connsiteX1" fmla="*/ 2778 w 36341"/>
                      <a:gd name="connsiteY1" fmla="*/ 11053 h 23372"/>
                      <a:gd name="connsiteX2" fmla="*/ 30002 w 36341"/>
                      <a:gd name="connsiteY2" fmla="*/ 23372 h 23372"/>
                      <a:gd name="connsiteX3" fmla="*/ 36341 w 36341"/>
                      <a:gd name="connsiteY3" fmla="*/ 21375 h 23372"/>
                      <a:gd name="connsiteX4" fmla="*/ 19665 w 36341"/>
                      <a:gd name="connsiteY4" fmla="*/ 9343 h 23372"/>
                      <a:gd name="connsiteX5" fmla="*/ 22048 w 36341"/>
                      <a:gd name="connsiteY5" fmla="*/ 0 h 23372"/>
                      <a:gd name="connsiteX6" fmla="*/ 448 w 36341"/>
                      <a:gd name="connsiteY6" fmla="*/ 0 h 23372"/>
                      <a:gd name="connsiteX0" fmla="*/ 0 w 35893"/>
                      <a:gd name="connsiteY0" fmla="*/ 0 h 23372"/>
                      <a:gd name="connsiteX1" fmla="*/ 3510 w 35893"/>
                      <a:gd name="connsiteY1" fmla="*/ 12568 h 23372"/>
                      <a:gd name="connsiteX2" fmla="*/ 29554 w 35893"/>
                      <a:gd name="connsiteY2" fmla="*/ 23372 h 23372"/>
                      <a:gd name="connsiteX3" fmla="*/ 35893 w 35893"/>
                      <a:gd name="connsiteY3" fmla="*/ 21375 h 23372"/>
                      <a:gd name="connsiteX4" fmla="*/ 19217 w 35893"/>
                      <a:gd name="connsiteY4" fmla="*/ 9343 h 23372"/>
                      <a:gd name="connsiteX5" fmla="*/ 21600 w 35893"/>
                      <a:gd name="connsiteY5" fmla="*/ 0 h 23372"/>
                      <a:gd name="connsiteX6" fmla="*/ 0 w 35893"/>
                      <a:gd name="connsiteY6" fmla="*/ 0 h 23372"/>
                      <a:gd name="connsiteX0" fmla="*/ 0 w 35893"/>
                      <a:gd name="connsiteY0" fmla="*/ 0 h 23372"/>
                      <a:gd name="connsiteX1" fmla="*/ 3510 w 35893"/>
                      <a:gd name="connsiteY1" fmla="*/ 12568 h 23372"/>
                      <a:gd name="connsiteX2" fmla="*/ 29554 w 35893"/>
                      <a:gd name="connsiteY2" fmla="*/ 23372 h 23372"/>
                      <a:gd name="connsiteX3" fmla="*/ 35893 w 35893"/>
                      <a:gd name="connsiteY3" fmla="*/ 21375 h 23372"/>
                      <a:gd name="connsiteX4" fmla="*/ 19217 w 35893"/>
                      <a:gd name="connsiteY4" fmla="*/ 9343 h 23372"/>
                      <a:gd name="connsiteX5" fmla="*/ 21600 w 35893"/>
                      <a:gd name="connsiteY5" fmla="*/ 0 h 23372"/>
                      <a:gd name="connsiteX6" fmla="*/ 0 w 35893"/>
                      <a:gd name="connsiteY6" fmla="*/ 0 h 23372"/>
                      <a:gd name="connsiteX0" fmla="*/ 0 w 35893"/>
                      <a:gd name="connsiteY0" fmla="*/ 0 h 23372"/>
                      <a:gd name="connsiteX1" fmla="*/ 3510 w 35893"/>
                      <a:gd name="connsiteY1" fmla="*/ 12568 h 23372"/>
                      <a:gd name="connsiteX2" fmla="*/ 29554 w 35893"/>
                      <a:gd name="connsiteY2" fmla="*/ 23372 h 23372"/>
                      <a:gd name="connsiteX3" fmla="*/ 35893 w 35893"/>
                      <a:gd name="connsiteY3" fmla="*/ 21375 h 23372"/>
                      <a:gd name="connsiteX4" fmla="*/ 15723 w 35893"/>
                      <a:gd name="connsiteY4" fmla="*/ 10091 h 23372"/>
                      <a:gd name="connsiteX5" fmla="*/ 21600 w 35893"/>
                      <a:gd name="connsiteY5" fmla="*/ 0 h 23372"/>
                      <a:gd name="connsiteX6" fmla="*/ 0 w 35893"/>
                      <a:gd name="connsiteY6" fmla="*/ 0 h 23372"/>
                      <a:gd name="connsiteX0" fmla="*/ 0 w 35893"/>
                      <a:gd name="connsiteY0" fmla="*/ 0 h 23372"/>
                      <a:gd name="connsiteX1" fmla="*/ 3510 w 35893"/>
                      <a:gd name="connsiteY1" fmla="*/ 12568 h 23372"/>
                      <a:gd name="connsiteX2" fmla="*/ 29554 w 35893"/>
                      <a:gd name="connsiteY2" fmla="*/ 23372 h 23372"/>
                      <a:gd name="connsiteX3" fmla="*/ 35893 w 35893"/>
                      <a:gd name="connsiteY3" fmla="*/ 21375 h 23372"/>
                      <a:gd name="connsiteX4" fmla="*/ 15723 w 35893"/>
                      <a:gd name="connsiteY4" fmla="*/ 10091 h 23372"/>
                      <a:gd name="connsiteX5" fmla="*/ 21600 w 35893"/>
                      <a:gd name="connsiteY5" fmla="*/ 0 h 23372"/>
                      <a:gd name="connsiteX6" fmla="*/ 0 w 35893"/>
                      <a:gd name="connsiteY6" fmla="*/ 0 h 23372"/>
                      <a:gd name="connsiteX0" fmla="*/ 0 w 35893"/>
                      <a:gd name="connsiteY0" fmla="*/ 0 h 23372"/>
                      <a:gd name="connsiteX1" fmla="*/ 3510 w 35893"/>
                      <a:gd name="connsiteY1" fmla="*/ 12568 h 23372"/>
                      <a:gd name="connsiteX2" fmla="*/ 29554 w 35893"/>
                      <a:gd name="connsiteY2" fmla="*/ 23372 h 23372"/>
                      <a:gd name="connsiteX3" fmla="*/ 35893 w 35893"/>
                      <a:gd name="connsiteY3" fmla="*/ 21375 h 23372"/>
                      <a:gd name="connsiteX4" fmla="*/ 15723 w 35893"/>
                      <a:gd name="connsiteY4" fmla="*/ 10091 h 23372"/>
                      <a:gd name="connsiteX5" fmla="*/ 21600 w 35893"/>
                      <a:gd name="connsiteY5" fmla="*/ 0 h 23372"/>
                      <a:gd name="connsiteX6" fmla="*/ 0 w 35893"/>
                      <a:gd name="connsiteY6" fmla="*/ 0 h 23372"/>
                      <a:gd name="connsiteX0" fmla="*/ 1826 w 34522"/>
                      <a:gd name="connsiteY0" fmla="*/ 0 h 26497"/>
                      <a:gd name="connsiteX1" fmla="*/ 2139 w 34522"/>
                      <a:gd name="connsiteY1" fmla="*/ 15693 h 26497"/>
                      <a:gd name="connsiteX2" fmla="*/ 28183 w 34522"/>
                      <a:gd name="connsiteY2" fmla="*/ 26497 h 26497"/>
                      <a:gd name="connsiteX3" fmla="*/ 34522 w 34522"/>
                      <a:gd name="connsiteY3" fmla="*/ 24500 h 26497"/>
                      <a:gd name="connsiteX4" fmla="*/ 14352 w 34522"/>
                      <a:gd name="connsiteY4" fmla="*/ 13216 h 26497"/>
                      <a:gd name="connsiteX5" fmla="*/ 20229 w 34522"/>
                      <a:gd name="connsiteY5" fmla="*/ 3125 h 26497"/>
                      <a:gd name="connsiteX6" fmla="*/ 1826 w 34522"/>
                      <a:gd name="connsiteY6" fmla="*/ 0 h 26497"/>
                      <a:gd name="connsiteX0" fmla="*/ 3057 w 35753"/>
                      <a:gd name="connsiteY0" fmla="*/ 0 h 26497"/>
                      <a:gd name="connsiteX1" fmla="*/ 3370 w 35753"/>
                      <a:gd name="connsiteY1" fmla="*/ 15693 h 26497"/>
                      <a:gd name="connsiteX2" fmla="*/ 29414 w 35753"/>
                      <a:gd name="connsiteY2" fmla="*/ 26497 h 26497"/>
                      <a:gd name="connsiteX3" fmla="*/ 35753 w 35753"/>
                      <a:gd name="connsiteY3" fmla="*/ 24500 h 26497"/>
                      <a:gd name="connsiteX4" fmla="*/ 15583 w 35753"/>
                      <a:gd name="connsiteY4" fmla="*/ 13216 h 26497"/>
                      <a:gd name="connsiteX5" fmla="*/ 21460 w 35753"/>
                      <a:gd name="connsiteY5" fmla="*/ 3125 h 26497"/>
                      <a:gd name="connsiteX6" fmla="*/ 3057 w 35753"/>
                      <a:gd name="connsiteY6" fmla="*/ 0 h 26497"/>
                      <a:gd name="connsiteX0" fmla="*/ 3057 w 35753"/>
                      <a:gd name="connsiteY0" fmla="*/ 0 h 26497"/>
                      <a:gd name="connsiteX1" fmla="*/ 3370 w 35753"/>
                      <a:gd name="connsiteY1" fmla="*/ 15693 h 26497"/>
                      <a:gd name="connsiteX2" fmla="*/ 29414 w 35753"/>
                      <a:gd name="connsiteY2" fmla="*/ 26497 h 26497"/>
                      <a:gd name="connsiteX3" fmla="*/ 35753 w 35753"/>
                      <a:gd name="connsiteY3" fmla="*/ 24500 h 26497"/>
                      <a:gd name="connsiteX4" fmla="*/ 15583 w 35753"/>
                      <a:gd name="connsiteY4" fmla="*/ 13216 h 26497"/>
                      <a:gd name="connsiteX5" fmla="*/ 22240 w 35753"/>
                      <a:gd name="connsiteY5" fmla="*/ 3449 h 26497"/>
                      <a:gd name="connsiteX6" fmla="*/ 3057 w 35753"/>
                      <a:gd name="connsiteY6" fmla="*/ 0 h 26497"/>
                      <a:gd name="connsiteX0" fmla="*/ 3057 w 35753"/>
                      <a:gd name="connsiteY0" fmla="*/ 0 h 26497"/>
                      <a:gd name="connsiteX1" fmla="*/ 3370 w 35753"/>
                      <a:gd name="connsiteY1" fmla="*/ 15693 h 26497"/>
                      <a:gd name="connsiteX2" fmla="*/ 29414 w 35753"/>
                      <a:gd name="connsiteY2" fmla="*/ 26497 h 26497"/>
                      <a:gd name="connsiteX3" fmla="*/ 35753 w 35753"/>
                      <a:gd name="connsiteY3" fmla="*/ 24500 h 26497"/>
                      <a:gd name="connsiteX4" fmla="*/ 15583 w 35753"/>
                      <a:gd name="connsiteY4" fmla="*/ 13216 h 26497"/>
                      <a:gd name="connsiteX5" fmla="*/ 22240 w 35753"/>
                      <a:gd name="connsiteY5" fmla="*/ 3449 h 26497"/>
                      <a:gd name="connsiteX6" fmla="*/ 3057 w 35753"/>
                      <a:gd name="connsiteY6" fmla="*/ 0 h 264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5753" h="26497">
                        <a:moveTo>
                          <a:pt x="3057" y="0"/>
                        </a:moveTo>
                        <a:cubicBezTo>
                          <a:pt x="-480" y="3705"/>
                          <a:pt x="-1643" y="11369"/>
                          <a:pt x="3370" y="15693"/>
                        </a:cubicBezTo>
                        <a:cubicBezTo>
                          <a:pt x="8296" y="19588"/>
                          <a:pt x="23820" y="24777"/>
                          <a:pt x="29414" y="26497"/>
                        </a:cubicBezTo>
                        <a:lnTo>
                          <a:pt x="35753" y="24500"/>
                        </a:lnTo>
                        <a:cubicBezTo>
                          <a:pt x="29030" y="20739"/>
                          <a:pt x="17876" y="17014"/>
                          <a:pt x="15583" y="13216"/>
                        </a:cubicBezTo>
                        <a:cubicBezTo>
                          <a:pt x="16318" y="9645"/>
                          <a:pt x="18593" y="6696"/>
                          <a:pt x="22240" y="3449"/>
                        </a:cubicBezTo>
                        <a:lnTo>
                          <a:pt x="3057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600" name="Group 18"/>
                  <p:cNvGrpSpPr>
                    <a:grpSpLocks/>
                  </p:cNvGrpSpPr>
                  <p:nvPr/>
                </p:nvGrpSpPr>
                <p:grpSpPr bwMode="auto">
                  <a:xfrm rot="1144742">
                    <a:off x="4331596" y="3527156"/>
                    <a:ext cx="175214" cy="241872"/>
                    <a:chOff x="2612" y="1933"/>
                    <a:chExt cx="343" cy="474"/>
                  </a:xfrm>
                </p:grpSpPr>
                <p:grpSp>
                  <p:nvGrpSpPr>
                    <p:cNvPr id="601" name="Group 1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617" y="2038"/>
                      <a:ext cx="338" cy="369"/>
                      <a:chOff x="3802" y="1569"/>
                      <a:chExt cx="539" cy="589"/>
                    </a:xfrm>
                  </p:grpSpPr>
                  <p:sp>
                    <p:nvSpPr>
                      <p:cNvPr id="604" name="AutoShape 20"/>
                      <p:cNvSpPr>
                        <a:spLocks noChangeArrowheads="1"/>
                      </p:cNvSpPr>
                      <p:nvPr/>
                    </p:nvSpPr>
                    <p:spPr bwMode="auto">
                      <a:xfrm rot="19800000">
                        <a:off x="4109" y="1690"/>
                        <a:ext cx="232" cy="274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FFCC99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 algn="ctr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defRPr kumimoji="1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</a:defRPr>
                        </a:lvl1pPr>
                        <a:lvl2pPr marL="742950" indent="-285750" eaLnBrk="0" hangingPunct="0">
                          <a:defRPr kumimoji="1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</a:defRPr>
                        </a:lvl2pPr>
                        <a:lvl3pPr marL="1143000" indent="-228600" eaLnBrk="0" hangingPunct="0">
                          <a:defRPr kumimoji="1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</a:defRPr>
                        </a:lvl3pPr>
                        <a:lvl4pPr marL="1600200" indent="-228600" eaLnBrk="0" hangingPunct="0">
                          <a:defRPr kumimoji="1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</a:defRPr>
                        </a:lvl4pPr>
                        <a:lvl5pPr marL="2057400" indent="-228600" eaLnBrk="0" hangingPunct="0">
                          <a:defRPr kumimoji="1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</a:defRPr>
                        </a:lvl5pPr>
                        <a:lvl6pPr marL="2514600" indent="-228600" algn="ct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</a:defRPr>
                        </a:lvl6pPr>
                        <a:lvl7pPr marL="2971800" indent="-228600" algn="ct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</a:defRPr>
                        </a:lvl7pPr>
                        <a:lvl8pPr marL="3429000" indent="-228600" algn="ct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</a:defRPr>
                        </a:lvl8pPr>
                        <a:lvl9pPr marL="3886200" indent="-228600" algn="ct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</a:defRPr>
                        </a:lvl9pPr>
                      </a:lstStyle>
                      <a:p>
                        <a:pPr eaLnBrk="1" hangingPunct="1"/>
                        <a:endParaRPr lang="ja-JP" altLang="en-US"/>
                      </a:p>
                    </p:txBody>
                  </p:sp>
                  <p:sp>
                    <p:nvSpPr>
                      <p:cNvPr id="605" name="AutoShape 21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802" y="1569"/>
                        <a:ext cx="499" cy="589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FFCC99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 algn="ctr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defRPr kumimoji="1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</a:defRPr>
                        </a:lvl1pPr>
                        <a:lvl2pPr marL="742950" indent="-285750" eaLnBrk="0" hangingPunct="0">
                          <a:defRPr kumimoji="1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</a:defRPr>
                        </a:lvl2pPr>
                        <a:lvl3pPr marL="1143000" indent="-228600" eaLnBrk="0" hangingPunct="0">
                          <a:defRPr kumimoji="1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</a:defRPr>
                        </a:lvl3pPr>
                        <a:lvl4pPr marL="1600200" indent="-228600" eaLnBrk="0" hangingPunct="0">
                          <a:defRPr kumimoji="1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</a:defRPr>
                        </a:lvl4pPr>
                        <a:lvl5pPr marL="2057400" indent="-228600" eaLnBrk="0" hangingPunct="0">
                          <a:defRPr kumimoji="1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</a:defRPr>
                        </a:lvl5pPr>
                        <a:lvl6pPr marL="2514600" indent="-228600" algn="ct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</a:defRPr>
                        </a:lvl6pPr>
                        <a:lvl7pPr marL="2971800" indent="-228600" algn="ct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</a:defRPr>
                        </a:lvl7pPr>
                        <a:lvl8pPr marL="3429000" indent="-228600" algn="ct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</a:defRPr>
                        </a:lvl8pPr>
                        <a:lvl9pPr marL="3886200" indent="-228600" algn="ct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</a:defRPr>
                        </a:lvl9pPr>
                      </a:lstStyle>
                      <a:p>
                        <a:pPr eaLnBrk="1" hangingPunct="1"/>
                        <a:endParaRPr lang="ja-JP" altLang="en-US"/>
                      </a:p>
                    </p:txBody>
                  </p:sp>
                </p:grpSp>
                <p:sp>
                  <p:nvSpPr>
                    <p:cNvPr id="602" name="AutoShape 2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12" y="1933"/>
                      <a:ext cx="336" cy="182"/>
                    </a:xfrm>
                    <a:prstGeom prst="roundRect">
                      <a:avLst>
                        <a:gd name="adj" fmla="val 16667"/>
                      </a:avLst>
                    </a:prstGeom>
                    <a:solidFill>
                      <a:schemeClr val="bg1">
                        <a:lumMod val="50000"/>
                      </a:scheme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algn="ctr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603" name="Oval 3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63" y="1981"/>
                      <a:ext cx="44" cy="84"/>
                    </a:xfrm>
                    <a:prstGeom prst="ellipse">
                      <a:avLst/>
                    </a:prstGeom>
                    <a:solidFill>
                      <a:srgbClr val="FFCC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algn="ctr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</p:grpSp>
            </p:grpSp>
            <p:sp>
              <p:nvSpPr>
                <p:cNvPr id="598" name="角丸四角形 597"/>
                <p:cNvSpPr/>
                <p:nvPr/>
              </p:nvSpPr>
              <p:spPr bwMode="auto">
                <a:xfrm rot="19814488">
                  <a:off x="5163942" y="3342489"/>
                  <a:ext cx="37928" cy="3724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pitchFamily="50" charset="-128"/>
                  </a:endParaRPr>
                </a:p>
              </p:txBody>
            </p:sp>
          </p:grpSp>
          <p:sp>
            <p:nvSpPr>
              <p:cNvPr id="561" name="月 560"/>
              <p:cNvSpPr/>
              <p:nvPr/>
            </p:nvSpPr>
            <p:spPr bwMode="auto">
              <a:xfrm rot="5400000">
                <a:off x="6729639" y="3064682"/>
                <a:ext cx="45719" cy="110876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2" name="月 561"/>
              <p:cNvSpPr/>
              <p:nvPr/>
            </p:nvSpPr>
            <p:spPr bwMode="auto">
              <a:xfrm rot="5400000">
                <a:off x="6935379" y="3064683"/>
                <a:ext cx="45719" cy="110876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20" name="グループ化 619"/>
          <p:cNvGrpSpPr/>
          <p:nvPr/>
        </p:nvGrpSpPr>
        <p:grpSpPr>
          <a:xfrm>
            <a:off x="6458390" y="2745972"/>
            <a:ext cx="876834" cy="1635217"/>
            <a:chOff x="6458390" y="2745972"/>
            <a:chExt cx="876834" cy="1635217"/>
          </a:xfrm>
        </p:grpSpPr>
        <p:grpSp>
          <p:nvGrpSpPr>
            <p:cNvPr id="621" name="グループ化 620"/>
            <p:cNvGrpSpPr/>
            <p:nvPr/>
          </p:nvGrpSpPr>
          <p:grpSpPr>
            <a:xfrm>
              <a:off x="6458390" y="2745972"/>
              <a:ext cx="876834" cy="1635217"/>
              <a:chOff x="2860278" y="2750962"/>
              <a:chExt cx="876834" cy="1635217"/>
            </a:xfrm>
          </p:grpSpPr>
          <p:sp>
            <p:nvSpPr>
              <p:cNvPr id="625" name="Oval 37"/>
              <p:cNvSpPr>
                <a:spLocks noChangeArrowheads="1"/>
              </p:cNvSpPr>
              <p:nvPr/>
            </p:nvSpPr>
            <p:spPr bwMode="auto">
              <a:xfrm>
                <a:off x="3037622" y="2773694"/>
                <a:ext cx="524281" cy="57780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26" name="Oval 31"/>
              <p:cNvSpPr>
                <a:spLocks noChangeArrowheads="1"/>
              </p:cNvSpPr>
              <p:nvPr/>
            </p:nvSpPr>
            <p:spPr bwMode="auto">
              <a:xfrm>
                <a:off x="3427267" y="3036457"/>
                <a:ext cx="159501" cy="179875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27" name="Oval 32"/>
              <p:cNvSpPr>
                <a:spLocks noChangeArrowheads="1"/>
              </p:cNvSpPr>
              <p:nvPr/>
            </p:nvSpPr>
            <p:spPr bwMode="auto">
              <a:xfrm>
                <a:off x="3017440" y="3036457"/>
                <a:ext cx="159501" cy="179875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28" name="Oval 31"/>
              <p:cNvSpPr>
                <a:spLocks noChangeArrowheads="1"/>
              </p:cNvSpPr>
              <p:nvPr/>
            </p:nvSpPr>
            <p:spPr bwMode="auto">
              <a:xfrm>
                <a:off x="3455200" y="3069628"/>
                <a:ext cx="103634" cy="113533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29" name="Oval 32"/>
              <p:cNvSpPr>
                <a:spLocks noChangeArrowheads="1"/>
              </p:cNvSpPr>
              <p:nvPr/>
            </p:nvSpPr>
            <p:spPr bwMode="auto">
              <a:xfrm>
                <a:off x="3045373" y="3069628"/>
                <a:ext cx="103634" cy="113533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30" name="Rectangle 33"/>
              <p:cNvSpPr>
                <a:spLocks noChangeArrowheads="1"/>
              </p:cNvSpPr>
              <p:nvPr/>
            </p:nvSpPr>
            <p:spPr bwMode="auto">
              <a:xfrm>
                <a:off x="3089467" y="3996010"/>
                <a:ext cx="179875" cy="210295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31" name="Rectangle 34"/>
              <p:cNvSpPr>
                <a:spLocks noChangeArrowheads="1"/>
              </p:cNvSpPr>
              <p:nvPr/>
            </p:nvSpPr>
            <p:spPr bwMode="auto">
              <a:xfrm>
                <a:off x="3329521" y="3996010"/>
                <a:ext cx="179875" cy="210295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32" name="AutoShape 35"/>
              <p:cNvSpPr>
                <a:spLocks noChangeArrowheads="1"/>
              </p:cNvSpPr>
              <p:nvPr/>
            </p:nvSpPr>
            <p:spPr bwMode="auto">
              <a:xfrm rot="16200000">
                <a:off x="3134436" y="3621050"/>
                <a:ext cx="329990" cy="720160"/>
              </a:xfrm>
              <a:prstGeom prst="moon">
                <a:avLst>
                  <a:gd name="adj" fmla="val 87500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33" name="AutoShape 36"/>
              <p:cNvSpPr>
                <a:spLocks noChangeArrowheads="1"/>
              </p:cNvSpPr>
              <p:nvPr/>
            </p:nvSpPr>
            <p:spPr bwMode="auto">
              <a:xfrm rot="5400000">
                <a:off x="3029289" y="3216332"/>
                <a:ext cx="540286" cy="720160"/>
              </a:xfrm>
              <a:prstGeom prst="moon">
                <a:avLst>
                  <a:gd name="adj" fmla="val 87500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34" name="Oval 38"/>
              <p:cNvSpPr>
                <a:spLocks noChangeArrowheads="1"/>
              </p:cNvSpPr>
              <p:nvPr/>
            </p:nvSpPr>
            <p:spPr bwMode="auto">
              <a:xfrm>
                <a:off x="2939352" y="3763892"/>
                <a:ext cx="720160" cy="133583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35" name="AutoShape 39"/>
              <p:cNvSpPr>
                <a:spLocks noChangeArrowheads="1"/>
              </p:cNvSpPr>
              <p:nvPr/>
            </p:nvSpPr>
            <p:spPr bwMode="auto">
              <a:xfrm>
                <a:off x="3209825" y="3755956"/>
                <a:ext cx="179875" cy="150116"/>
              </a:xfrm>
              <a:prstGeom prst="roundRect">
                <a:avLst>
                  <a:gd name="adj" fmla="val 16667"/>
                </a:avLst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36" name="AutoShape 40"/>
              <p:cNvSpPr>
                <a:spLocks noChangeArrowheads="1"/>
              </p:cNvSpPr>
              <p:nvPr/>
            </p:nvSpPr>
            <p:spPr bwMode="auto">
              <a:xfrm>
                <a:off x="3236277" y="3779102"/>
                <a:ext cx="125648" cy="103163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37" name="Rectangle 41"/>
              <p:cNvSpPr>
                <a:spLocks noChangeArrowheads="1"/>
              </p:cNvSpPr>
              <p:nvPr/>
            </p:nvSpPr>
            <p:spPr bwMode="auto">
              <a:xfrm>
                <a:off x="3089467" y="4206304"/>
                <a:ext cx="179875" cy="1798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38" name="Rectangle 42"/>
              <p:cNvSpPr>
                <a:spLocks noChangeArrowheads="1"/>
              </p:cNvSpPr>
              <p:nvPr/>
            </p:nvSpPr>
            <p:spPr bwMode="auto">
              <a:xfrm>
                <a:off x="3329521" y="4206304"/>
                <a:ext cx="179875" cy="1798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39" name="AutoShape 43"/>
              <p:cNvSpPr>
                <a:spLocks noChangeArrowheads="1"/>
              </p:cNvSpPr>
              <p:nvPr/>
            </p:nvSpPr>
            <p:spPr bwMode="auto">
              <a:xfrm>
                <a:off x="2939352" y="4265822"/>
                <a:ext cx="329990" cy="12035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40" name="AutoShape 44"/>
              <p:cNvSpPr>
                <a:spLocks noChangeArrowheads="1"/>
              </p:cNvSpPr>
              <p:nvPr/>
            </p:nvSpPr>
            <p:spPr bwMode="auto">
              <a:xfrm>
                <a:off x="3329521" y="4265822"/>
                <a:ext cx="329990" cy="12035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41" name="Oval 67"/>
              <p:cNvSpPr>
                <a:spLocks noChangeArrowheads="1"/>
              </p:cNvSpPr>
              <p:nvPr/>
            </p:nvSpPr>
            <p:spPr bwMode="auto">
              <a:xfrm>
                <a:off x="3272649" y="3594371"/>
                <a:ext cx="56211" cy="56211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42" name="Oval 68"/>
              <p:cNvSpPr>
                <a:spLocks noChangeArrowheads="1"/>
              </p:cNvSpPr>
              <p:nvPr/>
            </p:nvSpPr>
            <p:spPr bwMode="auto">
              <a:xfrm>
                <a:off x="3272649" y="3670581"/>
                <a:ext cx="56211" cy="56211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643" name="Group 71"/>
              <p:cNvGrpSpPr>
                <a:grpSpLocks/>
              </p:cNvGrpSpPr>
              <p:nvPr/>
            </p:nvGrpSpPr>
            <p:grpSpPr bwMode="auto">
              <a:xfrm rot="19800000">
                <a:off x="3591397" y="3710987"/>
                <a:ext cx="56211" cy="337265"/>
                <a:chOff x="2383" y="3464"/>
                <a:chExt cx="85" cy="510"/>
              </a:xfrm>
            </p:grpSpPr>
            <p:sp>
              <p:nvSpPr>
                <p:cNvPr id="675" name="AutoShape 69"/>
                <p:cNvSpPr>
                  <a:spLocks noChangeArrowheads="1"/>
                </p:cNvSpPr>
                <p:nvPr/>
              </p:nvSpPr>
              <p:spPr bwMode="auto">
                <a:xfrm>
                  <a:off x="2397" y="3464"/>
                  <a:ext cx="57" cy="5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9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676" name="Rectangle 70"/>
                <p:cNvSpPr>
                  <a:spLocks noChangeArrowheads="1"/>
                </p:cNvSpPr>
                <p:nvPr/>
              </p:nvSpPr>
              <p:spPr bwMode="auto">
                <a:xfrm>
                  <a:off x="2383" y="3606"/>
                  <a:ext cx="85" cy="2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644" name="角丸四角形 643"/>
              <p:cNvSpPr/>
              <p:nvPr/>
            </p:nvSpPr>
            <p:spPr bwMode="auto">
              <a:xfrm rot="19814488">
                <a:off x="3529118" y="3337966"/>
                <a:ext cx="38935" cy="382384"/>
              </a:xfrm>
              <a:prstGeom prst="roundRect">
                <a:avLst>
                  <a:gd name="adj" fmla="val 50000"/>
                </a:avLst>
              </a:prstGeom>
              <a:solidFill>
                <a:srgbClr val="FFC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645" name="二等辺三角形 644"/>
              <p:cNvSpPr/>
              <p:nvPr/>
            </p:nvSpPr>
            <p:spPr bwMode="auto">
              <a:xfrm flipV="1">
                <a:off x="3185047" y="3327588"/>
                <a:ext cx="228790" cy="235588"/>
              </a:xfrm>
              <a:prstGeom prst="triangle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646" name="二等辺三角形 645"/>
              <p:cNvSpPr/>
              <p:nvPr/>
            </p:nvSpPr>
            <p:spPr bwMode="auto">
              <a:xfrm flipV="1">
                <a:off x="3243727" y="3389094"/>
                <a:ext cx="110747" cy="76286"/>
              </a:xfrm>
              <a:prstGeom prst="triangle">
                <a:avLst/>
              </a:prstGeom>
              <a:solidFill>
                <a:srgbClr val="C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647" name="ひし形 646"/>
              <p:cNvSpPr/>
              <p:nvPr/>
            </p:nvSpPr>
            <p:spPr bwMode="auto">
              <a:xfrm>
                <a:off x="3260414" y="3427237"/>
                <a:ext cx="77372" cy="135939"/>
              </a:xfrm>
              <a:prstGeom prst="diamond">
                <a:avLst/>
              </a:prstGeom>
              <a:solidFill>
                <a:srgbClr val="C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48" name="Oval 53"/>
              <p:cNvSpPr>
                <a:spLocks noChangeArrowheads="1"/>
              </p:cNvSpPr>
              <p:nvPr/>
            </p:nvSpPr>
            <p:spPr bwMode="auto">
              <a:xfrm>
                <a:off x="3086899" y="2826163"/>
                <a:ext cx="425726" cy="540947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49" name="Oval 58"/>
              <p:cNvSpPr>
                <a:spLocks noChangeArrowheads="1"/>
              </p:cNvSpPr>
              <p:nvPr/>
            </p:nvSpPr>
            <p:spPr bwMode="auto">
              <a:xfrm>
                <a:off x="3105370" y="3019970"/>
                <a:ext cx="175336" cy="1526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50" name="Oval 59"/>
              <p:cNvSpPr>
                <a:spLocks noChangeArrowheads="1"/>
              </p:cNvSpPr>
              <p:nvPr/>
            </p:nvSpPr>
            <p:spPr bwMode="auto">
              <a:xfrm>
                <a:off x="3318233" y="3019970"/>
                <a:ext cx="175336" cy="1526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51" name="Oval 60"/>
              <p:cNvSpPr>
                <a:spLocks noChangeArrowheads="1"/>
              </p:cNvSpPr>
              <p:nvPr/>
            </p:nvSpPr>
            <p:spPr bwMode="auto">
              <a:xfrm>
                <a:off x="3360826" y="3045804"/>
                <a:ext cx="89562" cy="101002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52" name="Oval 61"/>
              <p:cNvSpPr>
                <a:spLocks noChangeArrowheads="1"/>
              </p:cNvSpPr>
              <p:nvPr/>
            </p:nvSpPr>
            <p:spPr bwMode="auto">
              <a:xfrm>
                <a:off x="3148550" y="3045804"/>
                <a:ext cx="89562" cy="101002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53" name="円/楕円 652"/>
              <p:cNvSpPr/>
              <p:nvPr/>
            </p:nvSpPr>
            <p:spPr bwMode="auto">
              <a:xfrm>
                <a:off x="3036298" y="2810447"/>
                <a:ext cx="525605" cy="206967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4" name="円/楕円 653"/>
              <p:cNvSpPr/>
              <p:nvPr/>
            </p:nvSpPr>
            <p:spPr bwMode="auto">
              <a:xfrm>
                <a:off x="2998868" y="2750962"/>
                <a:ext cx="600464" cy="206225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5" name="円/楕円 49"/>
              <p:cNvSpPr/>
              <p:nvPr/>
            </p:nvSpPr>
            <p:spPr bwMode="auto">
              <a:xfrm>
                <a:off x="3033759" y="2845006"/>
                <a:ext cx="530684" cy="123203"/>
              </a:xfrm>
              <a:custGeom>
                <a:avLst/>
                <a:gdLst>
                  <a:gd name="connsiteX0" fmla="*/ 0 w 1273938"/>
                  <a:gd name="connsiteY0" fmla="*/ 278363 h 556725"/>
                  <a:gd name="connsiteX1" fmla="*/ 636969 w 1273938"/>
                  <a:gd name="connsiteY1" fmla="*/ 0 h 556725"/>
                  <a:gd name="connsiteX2" fmla="*/ 1273938 w 1273938"/>
                  <a:gd name="connsiteY2" fmla="*/ 278363 h 556725"/>
                  <a:gd name="connsiteX3" fmla="*/ 636969 w 1273938"/>
                  <a:gd name="connsiteY3" fmla="*/ 556726 h 556725"/>
                  <a:gd name="connsiteX4" fmla="*/ 0 w 1273938"/>
                  <a:gd name="connsiteY4" fmla="*/ 278363 h 556725"/>
                  <a:gd name="connsiteX0" fmla="*/ 0 w 1273938"/>
                  <a:gd name="connsiteY0" fmla="*/ 278363 h 556726"/>
                  <a:gd name="connsiteX1" fmla="*/ 636969 w 1273938"/>
                  <a:gd name="connsiteY1" fmla="*/ 0 h 556726"/>
                  <a:gd name="connsiteX2" fmla="*/ 1273938 w 1273938"/>
                  <a:gd name="connsiteY2" fmla="*/ 278363 h 556726"/>
                  <a:gd name="connsiteX3" fmla="*/ 636969 w 1273938"/>
                  <a:gd name="connsiteY3" fmla="*/ 556726 h 556726"/>
                  <a:gd name="connsiteX4" fmla="*/ 0 w 1273938"/>
                  <a:gd name="connsiteY4" fmla="*/ 278363 h 556726"/>
                  <a:gd name="connsiteX0" fmla="*/ 0 w 1273938"/>
                  <a:gd name="connsiteY0" fmla="*/ 278363 h 556726"/>
                  <a:gd name="connsiteX1" fmla="*/ 636969 w 1273938"/>
                  <a:gd name="connsiteY1" fmla="*/ 0 h 556726"/>
                  <a:gd name="connsiteX2" fmla="*/ 1273938 w 1273938"/>
                  <a:gd name="connsiteY2" fmla="*/ 278363 h 556726"/>
                  <a:gd name="connsiteX3" fmla="*/ 636969 w 1273938"/>
                  <a:gd name="connsiteY3" fmla="*/ 556726 h 556726"/>
                  <a:gd name="connsiteX4" fmla="*/ 0 w 1273938"/>
                  <a:gd name="connsiteY4" fmla="*/ 278363 h 556726"/>
                  <a:gd name="connsiteX0" fmla="*/ 0 w 1273938"/>
                  <a:gd name="connsiteY0" fmla="*/ 278363 h 556726"/>
                  <a:gd name="connsiteX1" fmla="*/ 636969 w 1273938"/>
                  <a:gd name="connsiteY1" fmla="*/ 0 h 556726"/>
                  <a:gd name="connsiteX2" fmla="*/ 1273938 w 1273938"/>
                  <a:gd name="connsiteY2" fmla="*/ 278363 h 556726"/>
                  <a:gd name="connsiteX3" fmla="*/ 636969 w 1273938"/>
                  <a:gd name="connsiteY3" fmla="*/ 556726 h 556726"/>
                  <a:gd name="connsiteX4" fmla="*/ 0 w 1273938"/>
                  <a:gd name="connsiteY4" fmla="*/ 278363 h 556726"/>
                  <a:gd name="connsiteX0" fmla="*/ 0 w 1273938"/>
                  <a:gd name="connsiteY0" fmla="*/ 278363 h 556726"/>
                  <a:gd name="connsiteX1" fmla="*/ 636969 w 1273938"/>
                  <a:gd name="connsiteY1" fmla="*/ 0 h 556726"/>
                  <a:gd name="connsiteX2" fmla="*/ 1273938 w 1273938"/>
                  <a:gd name="connsiteY2" fmla="*/ 278363 h 556726"/>
                  <a:gd name="connsiteX3" fmla="*/ 636969 w 1273938"/>
                  <a:gd name="connsiteY3" fmla="*/ 556726 h 556726"/>
                  <a:gd name="connsiteX4" fmla="*/ 0 w 1273938"/>
                  <a:gd name="connsiteY4" fmla="*/ 278363 h 556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3938" h="556726">
                    <a:moveTo>
                      <a:pt x="0" y="278363"/>
                    </a:moveTo>
                    <a:cubicBezTo>
                      <a:pt x="0" y="197779"/>
                      <a:pt x="285181" y="0"/>
                      <a:pt x="636969" y="0"/>
                    </a:cubicBezTo>
                    <a:cubicBezTo>
                      <a:pt x="988757" y="0"/>
                      <a:pt x="1273938" y="185587"/>
                      <a:pt x="1273938" y="278363"/>
                    </a:cubicBezTo>
                    <a:cubicBezTo>
                      <a:pt x="1273938" y="371139"/>
                      <a:pt x="988757" y="556726"/>
                      <a:pt x="636969" y="556726"/>
                    </a:cubicBezTo>
                    <a:cubicBezTo>
                      <a:pt x="285181" y="556726"/>
                      <a:pt x="0" y="358947"/>
                      <a:pt x="0" y="278363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" name="円/楕円 49"/>
              <p:cNvSpPr/>
              <p:nvPr/>
            </p:nvSpPr>
            <p:spPr bwMode="auto">
              <a:xfrm>
                <a:off x="3032964" y="2903121"/>
                <a:ext cx="534653" cy="65087"/>
              </a:xfrm>
              <a:custGeom>
                <a:avLst/>
                <a:gdLst>
                  <a:gd name="connsiteX0" fmla="*/ 0 w 1273938"/>
                  <a:gd name="connsiteY0" fmla="*/ 278363 h 556725"/>
                  <a:gd name="connsiteX1" fmla="*/ 636969 w 1273938"/>
                  <a:gd name="connsiteY1" fmla="*/ 0 h 556725"/>
                  <a:gd name="connsiteX2" fmla="*/ 1273938 w 1273938"/>
                  <a:gd name="connsiteY2" fmla="*/ 278363 h 556725"/>
                  <a:gd name="connsiteX3" fmla="*/ 636969 w 1273938"/>
                  <a:gd name="connsiteY3" fmla="*/ 556726 h 556725"/>
                  <a:gd name="connsiteX4" fmla="*/ 0 w 1273938"/>
                  <a:gd name="connsiteY4" fmla="*/ 278363 h 556725"/>
                  <a:gd name="connsiteX0" fmla="*/ 0 w 1273938"/>
                  <a:gd name="connsiteY0" fmla="*/ 278363 h 556726"/>
                  <a:gd name="connsiteX1" fmla="*/ 636969 w 1273938"/>
                  <a:gd name="connsiteY1" fmla="*/ 0 h 556726"/>
                  <a:gd name="connsiteX2" fmla="*/ 1273938 w 1273938"/>
                  <a:gd name="connsiteY2" fmla="*/ 278363 h 556726"/>
                  <a:gd name="connsiteX3" fmla="*/ 636969 w 1273938"/>
                  <a:gd name="connsiteY3" fmla="*/ 556726 h 556726"/>
                  <a:gd name="connsiteX4" fmla="*/ 0 w 1273938"/>
                  <a:gd name="connsiteY4" fmla="*/ 278363 h 556726"/>
                  <a:gd name="connsiteX0" fmla="*/ 0 w 1273938"/>
                  <a:gd name="connsiteY0" fmla="*/ 278363 h 556726"/>
                  <a:gd name="connsiteX1" fmla="*/ 636969 w 1273938"/>
                  <a:gd name="connsiteY1" fmla="*/ 0 h 556726"/>
                  <a:gd name="connsiteX2" fmla="*/ 1273938 w 1273938"/>
                  <a:gd name="connsiteY2" fmla="*/ 278363 h 556726"/>
                  <a:gd name="connsiteX3" fmla="*/ 636969 w 1273938"/>
                  <a:gd name="connsiteY3" fmla="*/ 556726 h 556726"/>
                  <a:gd name="connsiteX4" fmla="*/ 0 w 1273938"/>
                  <a:gd name="connsiteY4" fmla="*/ 278363 h 556726"/>
                  <a:gd name="connsiteX0" fmla="*/ 0 w 1273938"/>
                  <a:gd name="connsiteY0" fmla="*/ 278363 h 556726"/>
                  <a:gd name="connsiteX1" fmla="*/ 636969 w 1273938"/>
                  <a:gd name="connsiteY1" fmla="*/ 0 h 556726"/>
                  <a:gd name="connsiteX2" fmla="*/ 1273938 w 1273938"/>
                  <a:gd name="connsiteY2" fmla="*/ 278363 h 556726"/>
                  <a:gd name="connsiteX3" fmla="*/ 636969 w 1273938"/>
                  <a:gd name="connsiteY3" fmla="*/ 556726 h 556726"/>
                  <a:gd name="connsiteX4" fmla="*/ 0 w 1273938"/>
                  <a:gd name="connsiteY4" fmla="*/ 278363 h 556726"/>
                  <a:gd name="connsiteX0" fmla="*/ 0 w 1273938"/>
                  <a:gd name="connsiteY0" fmla="*/ 278363 h 556726"/>
                  <a:gd name="connsiteX1" fmla="*/ 636969 w 1273938"/>
                  <a:gd name="connsiteY1" fmla="*/ 0 h 556726"/>
                  <a:gd name="connsiteX2" fmla="*/ 1273938 w 1273938"/>
                  <a:gd name="connsiteY2" fmla="*/ 278363 h 556726"/>
                  <a:gd name="connsiteX3" fmla="*/ 636969 w 1273938"/>
                  <a:gd name="connsiteY3" fmla="*/ 556726 h 556726"/>
                  <a:gd name="connsiteX4" fmla="*/ 0 w 1273938"/>
                  <a:gd name="connsiteY4" fmla="*/ 278363 h 556726"/>
                  <a:gd name="connsiteX0" fmla="*/ 0 w 1283463"/>
                  <a:gd name="connsiteY0" fmla="*/ 39527 h 583249"/>
                  <a:gd name="connsiteX1" fmla="*/ 646494 w 1283463"/>
                  <a:gd name="connsiteY1" fmla="*/ 26523 h 583249"/>
                  <a:gd name="connsiteX2" fmla="*/ 1283463 w 1283463"/>
                  <a:gd name="connsiteY2" fmla="*/ 304886 h 583249"/>
                  <a:gd name="connsiteX3" fmla="*/ 646494 w 1283463"/>
                  <a:gd name="connsiteY3" fmla="*/ 583249 h 583249"/>
                  <a:gd name="connsiteX4" fmla="*/ 0 w 1283463"/>
                  <a:gd name="connsiteY4" fmla="*/ 39527 h 583249"/>
                  <a:gd name="connsiteX0" fmla="*/ 0 w 1291083"/>
                  <a:gd name="connsiteY0" fmla="*/ 66215 h 609937"/>
                  <a:gd name="connsiteX1" fmla="*/ 646494 w 1291083"/>
                  <a:gd name="connsiteY1" fmla="*/ 53211 h 609937"/>
                  <a:gd name="connsiteX2" fmla="*/ 1291083 w 1291083"/>
                  <a:gd name="connsiteY2" fmla="*/ 37527 h 609937"/>
                  <a:gd name="connsiteX3" fmla="*/ 646494 w 1291083"/>
                  <a:gd name="connsiteY3" fmla="*/ 609937 h 609937"/>
                  <a:gd name="connsiteX4" fmla="*/ 0 w 1291083"/>
                  <a:gd name="connsiteY4" fmla="*/ 66215 h 609937"/>
                  <a:gd name="connsiteX0" fmla="*/ 1 w 1291085"/>
                  <a:gd name="connsiteY0" fmla="*/ 37531 h 581253"/>
                  <a:gd name="connsiteX1" fmla="*/ 650305 w 1291085"/>
                  <a:gd name="connsiteY1" fmla="*/ 218168 h 581253"/>
                  <a:gd name="connsiteX2" fmla="*/ 1291084 w 1291085"/>
                  <a:gd name="connsiteY2" fmla="*/ 8843 h 581253"/>
                  <a:gd name="connsiteX3" fmla="*/ 646495 w 1291085"/>
                  <a:gd name="connsiteY3" fmla="*/ 581253 h 581253"/>
                  <a:gd name="connsiteX4" fmla="*/ 1 w 1291085"/>
                  <a:gd name="connsiteY4" fmla="*/ 37531 h 581253"/>
                  <a:gd name="connsiteX0" fmla="*/ 2 w 1283466"/>
                  <a:gd name="connsiteY0" fmla="*/ 8644 h 588225"/>
                  <a:gd name="connsiteX1" fmla="*/ 642686 w 1283466"/>
                  <a:gd name="connsiteY1" fmla="*/ 225140 h 588225"/>
                  <a:gd name="connsiteX2" fmla="*/ 1283465 w 1283466"/>
                  <a:gd name="connsiteY2" fmla="*/ 15815 h 588225"/>
                  <a:gd name="connsiteX3" fmla="*/ 638876 w 1283466"/>
                  <a:gd name="connsiteY3" fmla="*/ 588225 h 588225"/>
                  <a:gd name="connsiteX4" fmla="*/ 2 w 1283466"/>
                  <a:gd name="connsiteY4" fmla="*/ 8644 h 588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83466" h="588225">
                    <a:moveTo>
                      <a:pt x="2" y="8644"/>
                    </a:moveTo>
                    <a:cubicBezTo>
                      <a:pt x="637" y="-51870"/>
                      <a:pt x="290898" y="225140"/>
                      <a:pt x="642686" y="225140"/>
                    </a:cubicBezTo>
                    <a:cubicBezTo>
                      <a:pt x="994474" y="225140"/>
                      <a:pt x="1284100" y="-44699"/>
                      <a:pt x="1283465" y="15815"/>
                    </a:cubicBezTo>
                    <a:cubicBezTo>
                      <a:pt x="1282830" y="76329"/>
                      <a:pt x="990664" y="588225"/>
                      <a:pt x="638876" y="588225"/>
                    </a:cubicBezTo>
                    <a:cubicBezTo>
                      <a:pt x="287088" y="588225"/>
                      <a:pt x="-633" y="69158"/>
                      <a:pt x="2" y="864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657" name="円/楕円 656"/>
              <p:cNvSpPr/>
              <p:nvPr/>
            </p:nvSpPr>
            <p:spPr bwMode="auto">
              <a:xfrm>
                <a:off x="3239584" y="2810447"/>
                <a:ext cx="122261" cy="122261"/>
              </a:xfrm>
              <a:prstGeom prst="ellipse">
                <a:avLst/>
              </a:prstGeom>
              <a:solidFill>
                <a:srgbClr val="FFFF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  <p:grpSp>
            <p:nvGrpSpPr>
              <p:cNvPr id="658" name="Group 248"/>
              <p:cNvGrpSpPr>
                <a:grpSpLocks/>
              </p:cNvGrpSpPr>
              <p:nvPr/>
            </p:nvGrpSpPr>
            <p:grpSpPr bwMode="auto">
              <a:xfrm rot="9900000">
                <a:off x="2860278" y="3280337"/>
                <a:ext cx="411016" cy="477996"/>
                <a:chOff x="3559" y="1570"/>
                <a:chExt cx="740" cy="862"/>
              </a:xfrm>
            </p:grpSpPr>
            <p:sp>
              <p:nvSpPr>
                <p:cNvPr id="668" name="AutoShape 249"/>
                <p:cNvSpPr>
                  <a:spLocks noChangeArrowheads="1"/>
                </p:cNvSpPr>
                <p:nvPr/>
              </p:nvSpPr>
              <p:spPr bwMode="auto">
                <a:xfrm rot="-1800000">
                  <a:off x="3559" y="1757"/>
                  <a:ext cx="440" cy="14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9" name="AutoShape 250"/>
                <p:cNvSpPr>
                  <a:spLocks noChangeArrowheads="1"/>
                </p:cNvSpPr>
                <p:nvPr/>
              </p:nvSpPr>
              <p:spPr bwMode="auto">
                <a:xfrm>
                  <a:off x="3800" y="1570"/>
                  <a:ext cx="499" cy="5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670" name="Group 251"/>
                <p:cNvGrpSpPr>
                  <a:grpSpLocks/>
                </p:cNvGrpSpPr>
                <p:nvPr/>
              </p:nvGrpSpPr>
              <p:grpSpPr bwMode="auto">
                <a:xfrm>
                  <a:off x="3816" y="1766"/>
                  <a:ext cx="480" cy="666"/>
                  <a:chOff x="3846" y="1778"/>
                  <a:chExt cx="586" cy="720"/>
                </a:xfrm>
              </p:grpSpPr>
              <p:sp>
                <p:nvSpPr>
                  <p:cNvPr id="671" name="AutoShape 252"/>
                  <p:cNvSpPr>
                    <a:spLocks noChangeArrowheads="1"/>
                  </p:cNvSpPr>
                  <p:nvPr/>
                </p:nvSpPr>
                <p:spPr bwMode="auto">
                  <a:xfrm>
                    <a:off x="3846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72" name="AutoShape 253"/>
                  <p:cNvSpPr>
                    <a:spLocks noChangeArrowheads="1"/>
                  </p:cNvSpPr>
                  <p:nvPr/>
                </p:nvSpPr>
                <p:spPr bwMode="auto">
                  <a:xfrm>
                    <a:off x="4007" y="190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73" name="AutoShape 254"/>
                  <p:cNvSpPr>
                    <a:spLocks noChangeArrowheads="1"/>
                  </p:cNvSpPr>
                  <p:nvPr/>
                </p:nvSpPr>
                <p:spPr bwMode="auto">
                  <a:xfrm>
                    <a:off x="4169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74" name="AutoShape 255"/>
                  <p:cNvSpPr>
                    <a:spLocks noChangeArrowheads="1"/>
                  </p:cNvSpPr>
                  <p:nvPr/>
                </p:nvSpPr>
                <p:spPr bwMode="auto">
                  <a:xfrm>
                    <a:off x="4331" y="1778"/>
                    <a:ext cx="101" cy="5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659" name="Group 256"/>
              <p:cNvGrpSpPr>
                <a:grpSpLocks/>
              </p:cNvGrpSpPr>
              <p:nvPr/>
            </p:nvGrpSpPr>
            <p:grpSpPr bwMode="auto">
              <a:xfrm rot="11700000" flipH="1">
                <a:off x="3326096" y="3280337"/>
                <a:ext cx="411016" cy="477996"/>
                <a:chOff x="3559" y="1570"/>
                <a:chExt cx="740" cy="862"/>
              </a:xfrm>
            </p:grpSpPr>
            <p:sp>
              <p:nvSpPr>
                <p:cNvPr id="661" name="AutoShape 257"/>
                <p:cNvSpPr>
                  <a:spLocks noChangeArrowheads="1"/>
                </p:cNvSpPr>
                <p:nvPr/>
              </p:nvSpPr>
              <p:spPr bwMode="auto">
                <a:xfrm rot="-1800000">
                  <a:off x="3559" y="1757"/>
                  <a:ext cx="440" cy="14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2" name="AutoShape 258"/>
                <p:cNvSpPr>
                  <a:spLocks noChangeArrowheads="1"/>
                </p:cNvSpPr>
                <p:nvPr/>
              </p:nvSpPr>
              <p:spPr bwMode="auto">
                <a:xfrm>
                  <a:off x="3800" y="1570"/>
                  <a:ext cx="499" cy="5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663" name="Group 259"/>
                <p:cNvGrpSpPr>
                  <a:grpSpLocks/>
                </p:cNvGrpSpPr>
                <p:nvPr/>
              </p:nvGrpSpPr>
              <p:grpSpPr bwMode="auto">
                <a:xfrm>
                  <a:off x="3816" y="1766"/>
                  <a:ext cx="480" cy="666"/>
                  <a:chOff x="3846" y="1778"/>
                  <a:chExt cx="586" cy="720"/>
                </a:xfrm>
              </p:grpSpPr>
              <p:sp>
                <p:nvSpPr>
                  <p:cNvPr id="664" name="AutoShape 260"/>
                  <p:cNvSpPr>
                    <a:spLocks noChangeArrowheads="1"/>
                  </p:cNvSpPr>
                  <p:nvPr/>
                </p:nvSpPr>
                <p:spPr bwMode="auto">
                  <a:xfrm>
                    <a:off x="3846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65" name="AutoShape 261"/>
                  <p:cNvSpPr>
                    <a:spLocks noChangeArrowheads="1"/>
                  </p:cNvSpPr>
                  <p:nvPr/>
                </p:nvSpPr>
                <p:spPr bwMode="auto">
                  <a:xfrm>
                    <a:off x="4007" y="190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66" name="AutoShape 262"/>
                  <p:cNvSpPr>
                    <a:spLocks noChangeArrowheads="1"/>
                  </p:cNvSpPr>
                  <p:nvPr/>
                </p:nvSpPr>
                <p:spPr bwMode="auto">
                  <a:xfrm>
                    <a:off x="4169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67" name="AutoShape 263"/>
                  <p:cNvSpPr>
                    <a:spLocks noChangeArrowheads="1"/>
                  </p:cNvSpPr>
                  <p:nvPr/>
                </p:nvSpPr>
                <p:spPr bwMode="auto">
                  <a:xfrm>
                    <a:off x="4331" y="1778"/>
                    <a:ext cx="101" cy="5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660" name="Oval 57"/>
              <p:cNvSpPr>
                <a:spLocks noChangeArrowheads="1"/>
              </p:cNvSpPr>
              <p:nvPr/>
            </p:nvSpPr>
            <p:spPr bwMode="auto">
              <a:xfrm rot="5400000">
                <a:off x="3236472" y="3175686"/>
                <a:ext cx="125994" cy="225638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622" name="AutoShape 63"/>
            <p:cNvSpPr>
              <a:spLocks noChangeArrowheads="1"/>
            </p:cNvSpPr>
            <p:nvPr/>
          </p:nvSpPr>
          <p:spPr bwMode="auto">
            <a:xfrm rot="4500000">
              <a:off x="6980180" y="2914971"/>
              <a:ext cx="37694" cy="149532"/>
            </a:xfrm>
            <a:custGeom>
              <a:avLst/>
              <a:gdLst>
                <a:gd name="T0" fmla="*/ 79176 w 21600"/>
                <a:gd name="T1" fmla="*/ 202406 h 21600"/>
                <a:gd name="T2" fmla="*/ 45244 w 21600"/>
                <a:gd name="T3" fmla="*/ 404812 h 21600"/>
                <a:gd name="T4" fmla="*/ 11311 w 21600"/>
                <a:gd name="T5" fmla="*/ 202406 h 21600"/>
                <a:gd name="T6" fmla="*/ 4524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00 h 21600"/>
                <a:gd name="T14" fmla="*/ 17100 w 21600"/>
                <a:gd name="T15" fmla="*/ 171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" name="AutoShape 64"/>
            <p:cNvSpPr>
              <a:spLocks noChangeArrowheads="1"/>
            </p:cNvSpPr>
            <p:nvPr/>
          </p:nvSpPr>
          <p:spPr bwMode="auto">
            <a:xfrm rot="17100000" flipH="1">
              <a:off x="6780218" y="2914971"/>
              <a:ext cx="37694" cy="149532"/>
            </a:xfrm>
            <a:custGeom>
              <a:avLst/>
              <a:gdLst>
                <a:gd name="T0" fmla="*/ 79176 w 21600"/>
                <a:gd name="T1" fmla="*/ 202407 h 21600"/>
                <a:gd name="T2" fmla="*/ 45244 w 21600"/>
                <a:gd name="T3" fmla="*/ 404813 h 21600"/>
                <a:gd name="T4" fmla="*/ 11311 w 21600"/>
                <a:gd name="T5" fmla="*/ 202407 h 21600"/>
                <a:gd name="T6" fmla="*/ 4524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00 h 21600"/>
                <a:gd name="T14" fmla="*/ 17100 w 21600"/>
                <a:gd name="T15" fmla="*/ 171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" name="Oval 57"/>
            <p:cNvSpPr>
              <a:spLocks noChangeArrowheads="1"/>
            </p:cNvSpPr>
            <p:nvPr/>
          </p:nvSpPr>
          <p:spPr bwMode="auto">
            <a:xfrm>
              <a:off x="6844512" y="3103113"/>
              <a:ext cx="106138" cy="117405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677" name="グループ化 676"/>
          <p:cNvGrpSpPr/>
          <p:nvPr/>
        </p:nvGrpSpPr>
        <p:grpSpPr>
          <a:xfrm>
            <a:off x="8061152" y="2745972"/>
            <a:ext cx="1223914" cy="1635217"/>
            <a:chOff x="8061152" y="2745972"/>
            <a:chExt cx="1223914" cy="1635217"/>
          </a:xfrm>
        </p:grpSpPr>
        <p:grpSp>
          <p:nvGrpSpPr>
            <p:cNvPr id="678" name="グループ化 677"/>
            <p:cNvGrpSpPr/>
            <p:nvPr/>
          </p:nvGrpSpPr>
          <p:grpSpPr>
            <a:xfrm>
              <a:off x="8061152" y="2745972"/>
              <a:ext cx="1223914" cy="1635217"/>
              <a:chOff x="4333753" y="2750962"/>
              <a:chExt cx="1223914" cy="1635217"/>
            </a:xfrm>
          </p:grpSpPr>
          <p:sp>
            <p:nvSpPr>
              <p:cNvPr id="683" name="Oval 37"/>
              <p:cNvSpPr>
                <a:spLocks noChangeArrowheads="1"/>
              </p:cNvSpPr>
              <p:nvPr/>
            </p:nvSpPr>
            <p:spPr bwMode="auto">
              <a:xfrm>
                <a:off x="4698782" y="2773694"/>
                <a:ext cx="524281" cy="57780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84" name="Oval 31"/>
              <p:cNvSpPr>
                <a:spLocks noChangeArrowheads="1"/>
              </p:cNvSpPr>
              <p:nvPr/>
            </p:nvSpPr>
            <p:spPr bwMode="auto">
              <a:xfrm>
                <a:off x="5088427" y="3036457"/>
                <a:ext cx="159501" cy="179875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85" name="Oval 32"/>
              <p:cNvSpPr>
                <a:spLocks noChangeArrowheads="1"/>
              </p:cNvSpPr>
              <p:nvPr/>
            </p:nvSpPr>
            <p:spPr bwMode="auto">
              <a:xfrm>
                <a:off x="4678600" y="3036457"/>
                <a:ext cx="159501" cy="179875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86" name="Oval 31"/>
              <p:cNvSpPr>
                <a:spLocks noChangeArrowheads="1"/>
              </p:cNvSpPr>
              <p:nvPr/>
            </p:nvSpPr>
            <p:spPr bwMode="auto">
              <a:xfrm>
                <a:off x="5116360" y="3069628"/>
                <a:ext cx="103634" cy="113533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87" name="Oval 32"/>
              <p:cNvSpPr>
                <a:spLocks noChangeArrowheads="1"/>
              </p:cNvSpPr>
              <p:nvPr/>
            </p:nvSpPr>
            <p:spPr bwMode="auto">
              <a:xfrm>
                <a:off x="4706533" y="3069628"/>
                <a:ext cx="103634" cy="113533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88" name="Rectangle 33"/>
              <p:cNvSpPr>
                <a:spLocks noChangeArrowheads="1"/>
              </p:cNvSpPr>
              <p:nvPr/>
            </p:nvSpPr>
            <p:spPr bwMode="auto">
              <a:xfrm>
                <a:off x="4750627" y="3996010"/>
                <a:ext cx="179875" cy="210295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89" name="Rectangle 34"/>
              <p:cNvSpPr>
                <a:spLocks noChangeArrowheads="1"/>
              </p:cNvSpPr>
              <p:nvPr/>
            </p:nvSpPr>
            <p:spPr bwMode="auto">
              <a:xfrm>
                <a:off x="4990681" y="3996010"/>
                <a:ext cx="179875" cy="210295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90" name="AutoShape 35"/>
              <p:cNvSpPr>
                <a:spLocks noChangeArrowheads="1"/>
              </p:cNvSpPr>
              <p:nvPr/>
            </p:nvSpPr>
            <p:spPr bwMode="auto">
              <a:xfrm rot="16200000">
                <a:off x="4795596" y="3621050"/>
                <a:ext cx="329990" cy="720160"/>
              </a:xfrm>
              <a:prstGeom prst="moon">
                <a:avLst>
                  <a:gd name="adj" fmla="val 87500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91" name="AutoShape 36"/>
              <p:cNvSpPr>
                <a:spLocks noChangeArrowheads="1"/>
              </p:cNvSpPr>
              <p:nvPr/>
            </p:nvSpPr>
            <p:spPr bwMode="auto">
              <a:xfrm rot="5400000">
                <a:off x="4690449" y="3216332"/>
                <a:ext cx="540286" cy="720160"/>
              </a:xfrm>
              <a:prstGeom prst="moon">
                <a:avLst>
                  <a:gd name="adj" fmla="val 87500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92" name="Oval 38"/>
              <p:cNvSpPr>
                <a:spLocks noChangeArrowheads="1"/>
              </p:cNvSpPr>
              <p:nvPr/>
            </p:nvSpPr>
            <p:spPr bwMode="auto">
              <a:xfrm>
                <a:off x="4600512" y="3763892"/>
                <a:ext cx="720160" cy="133583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93" name="AutoShape 39"/>
              <p:cNvSpPr>
                <a:spLocks noChangeArrowheads="1"/>
              </p:cNvSpPr>
              <p:nvPr/>
            </p:nvSpPr>
            <p:spPr bwMode="auto">
              <a:xfrm>
                <a:off x="4870985" y="3755956"/>
                <a:ext cx="179875" cy="150116"/>
              </a:xfrm>
              <a:prstGeom prst="roundRect">
                <a:avLst>
                  <a:gd name="adj" fmla="val 16667"/>
                </a:avLst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94" name="AutoShape 40"/>
              <p:cNvSpPr>
                <a:spLocks noChangeArrowheads="1"/>
              </p:cNvSpPr>
              <p:nvPr/>
            </p:nvSpPr>
            <p:spPr bwMode="auto">
              <a:xfrm>
                <a:off x="4897437" y="3779102"/>
                <a:ext cx="125648" cy="103163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95" name="Rectangle 41"/>
              <p:cNvSpPr>
                <a:spLocks noChangeArrowheads="1"/>
              </p:cNvSpPr>
              <p:nvPr/>
            </p:nvSpPr>
            <p:spPr bwMode="auto">
              <a:xfrm>
                <a:off x="4750627" y="4206304"/>
                <a:ext cx="179875" cy="1798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96" name="Rectangle 42"/>
              <p:cNvSpPr>
                <a:spLocks noChangeArrowheads="1"/>
              </p:cNvSpPr>
              <p:nvPr/>
            </p:nvSpPr>
            <p:spPr bwMode="auto">
              <a:xfrm>
                <a:off x="4990681" y="4206304"/>
                <a:ext cx="179875" cy="1798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97" name="AutoShape 43"/>
              <p:cNvSpPr>
                <a:spLocks noChangeArrowheads="1"/>
              </p:cNvSpPr>
              <p:nvPr/>
            </p:nvSpPr>
            <p:spPr bwMode="auto">
              <a:xfrm>
                <a:off x="4600512" y="4265822"/>
                <a:ext cx="329990" cy="12035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98" name="AutoShape 44"/>
              <p:cNvSpPr>
                <a:spLocks noChangeArrowheads="1"/>
              </p:cNvSpPr>
              <p:nvPr/>
            </p:nvSpPr>
            <p:spPr bwMode="auto">
              <a:xfrm>
                <a:off x="4990681" y="4265822"/>
                <a:ext cx="329990" cy="12035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99" name="Oval 67"/>
              <p:cNvSpPr>
                <a:spLocks noChangeArrowheads="1"/>
              </p:cNvSpPr>
              <p:nvPr/>
            </p:nvSpPr>
            <p:spPr bwMode="auto">
              <a:xfrm>
                <a:off x="4933809" y="3594371"/>
                <a:ext cx="56211" cy="56211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00" name="Oval 68"/>
              <p:cNvSpPr>
                <a:spLocks noChangeArrowheads="1"/>
              </p:cNvSpPr>
              <p:nvPr/>
            </p:nvSpPr>
            <p:spPr bwMode="auto">
              <a:xfrm>
                <a:off x="4933809" y="3670581"/>
                <a:ext cx="56211" cy="56211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701" name="Group 71"/>
              <p:cNvGrpSpPr>
                <a:grpSpLocks/>
              </p:cNvGrpSpPr>
              <p:nvPr/>
            </p:nvGrpSpPr>
            <p:grpSpPr bwMode="auto">
              <a:xfrm rot="19800000">
                <a:off x="5252557" y="3710987"/>
                <a:ext cx="56211" cy="337265"/>
                <a:chOff x="2383" y="3464"/>
                <a:chExt cx="85" cy="510"/>
              </a:xfrm>
            </p:grpSpPr>
            <p:sp>
              <p:nvSpPr>
                <p:cNvPr id="732" name="AutoShape 69"/>
                <p:cNvSpPr>
                  <a:spLocks noChangeArrowheads="1"/>
                </p:cNvSpPr>
                <p:nvPr/>
              </p:nvSpPr>
              <p:spPr bwMode="auto">
                <a:xfrm>
                  <a:off x="2397" y="3464"/>
                  <a:ext cx="57" cy="5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9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733" name="Rectangle 70"/>
                <p:cNvSpPr>
                  <a:spLocks noChangeArrowheads="1"/>
                </p:cNvSpPr>
                <p:nvPr/>
              </p:nvSpPr>
              <p:spPr bwMode="auto">
                <a:xfrm>
                  <a:off x="2383" y="3606"/>
                  <a:ext cx="85" cy="2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702" name="角丸四角形 701"/>
              <p:cNvSpPr/>
              <p:nvPr/>
            </p:nvSpPr>
            <p:spPr bwMode="auto">
              <a:xfrm rot="19814488">
                <a:off x="5190278" y="3337966"/>
                <a:ext cx="38935" cy="382384"/>
              </a:xfrm>
              <a:prstGeom prst="roundRect">
                <a:avLst>
                  <a:gd name="adj" fmla="val 50000"/>
                </a:avLst>
              </a:prstGeom>
              <a:solidFill>
                <a:srgbClr val="FFC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703" name="二等辺三角形 702"/>
              <p:cNvSpPr/>
              <p:nvPr/>
            </p:nvSpPr>
            <p:spPr bwMode="auto">
              <a:xfrm flipV="1">
                <a:off x="4846207" y="3327588"/>
                <a:ext cx="228790" cy="235588"/>
              </a:xfrm>
              <a:prstGeom prst="triangle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704" name="二等辺三角形 703"/>
              <p:cNvSpPr/>
              <p:nvPr/>
            </p:nvSpPr>
            <p:spPr bwMode="auto">
              <a:xfrm flipV="1">
                <a:off x="4904887" y="3389094"/>
                <a:ext cx="110747" cy="76286"/>
              </a:xfrm>
              <a:prstGeom prst="triangle">
                <a:avLst/>
              </a:prstGeom>
              <a:solidFill>
                <a:srgbClr val="C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705" name="ひし形 704"/>
              <p:cNvSpPr/>
              <p:nvPr/>
            </p:nvSpPr>
            <p:spPr bwMode="auto">
              <a:xfrm>
                <a:off x="4921574" y="3427237"/>
                <a:ext cx="77372" cy="135939"/>
              </a:xfrm>
              <a:prstGeom prst="diamond">
                <a:avLst/>
              </a:prstGeom>
              <a:solidFill>
                <a:srgbClr val="C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06" name="Oval 53"/>
              <p:cNvSpPr>
                <a:spLocks noChangeArrowheads="1"/>
              </p:cNvSpPr>
              <p:nvPr/>
            </p:nvSpPr>
            <p:spPr bwMode="auto">
              <a:xfrm>
                <a:off x="4748059" y="2826163"/>
                <a:ext cx="425726" cy="540947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07" name="Oval 58"/>
              <p:cNvSpPr>
                <a:spLocks noChangeArrowheads="1"/>
              </p:cNvSpPr>
              <p:nvPr/>
            </p:nvSpPr>
            <p:spPr bwMode="auto">
              <a:xfrm>
                <a:off x="4761197" y="3025050"/>
                <a:ext cx="186002" cy="14251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08" name="Oval 59"/>
              <p:cNvSpPr>
                <a:spLocks noChangeArrowheads="1"/>
              </p:cNvSpPr>
              <p:nvPr/>
            </p:nvSpPr>
            <p:spPr bwMode="auto">
              <a:xfrm>
                <a:off x="4974060" y="3025050"/>
                <a:ext cx="186002" cy="14251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09" name="Oval 60"/>
              <p:cNvSpPr>
                <a:spLocks noChangeArrowheads="1"/>
              </p:cNvSpPr>
              <p:nvPr/>
            </p:nvSpPr>
            <p:spPr bwMode="auto">
              <a:xfrm>
                <a:off x="5021601" y="3045370"/>
                <a:ext cx="90332" cy="10187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10" name="Oval 61"/>
              <p:cNvSpPr>
                <a:spLocks noChangeArrowheads="1"/>
              </p:cNvSpPr>
              <p:nvPr/>
            </p:nvSpPr>
            <p:spPr bwMode="auto">
              <a:xfrm>
                <a:off x="4809325" y="3045370"/>
                <a:ext cx="90332" cy="10187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11" name="円/楕円 710"/>
              <p:cNvSpPr/>
              <p:nvPr/>
            </p:nvSpPr>
            <p:spPr bwMode="auto">
              <a:xfrm>
                <a:off x="4697458" y="2810447"/>
                <a:ext cx="525605" cy="206967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2" name="円/楕円 711"/>
              <p:cNvSpPr/>
              <p:nvPr/>
            </p:nvSpPr>
            <p:spPr bwMode="auto">
              <a:xfrm>
                <a:off x="4660028" y="2750962"/>
                <a:ext cx="600464" cy="206225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3" name="円/楕円 49"/>
              <p:cNvSpPr/>
              <p:nvPr/>
            </p:nvSpPr>
            <p:spPr bwMode="auto">
              <a:xfrm>
                <a:off x="4694919" y="2845006"/>
                <a:ext cx="530684" cy="123203"/>
              </a:xfrm>
              <a:custGeom>
                <a:avLst/>
                <a:gdLst>
                  <a:gd name="connsiteX0" fmla="*/ 0 w 1273938"/>
                  <a:gd name="connsiteY0" fmla="*/ 278363 h 556725"/>
                  <a:gd name="connsiteX1" fmla="*/ 636969 w 1273938"/>
                  <a:gd name="connsiteY1" fmla="*/ 0 h 556725"/>
                  <a:gd name="connsiteX2" fmla="*/ 1273938 w 1273938"/>
                  <a:gd name="connsiteY2" fmla="*/ 278363 h 556725"/>
                  <a:gd name="connsiteX3" fmla="*/ 636969 w 1273938"/>
                  <a:gd name="connsiteY3" fmla="*/ 556726 h 556725"/>
                  <a:gd name="connsiteX4" fmla="*/ 0 w 1273938"/>
                  <a:gd name="connsiteY4" fmla="*/ 278363 h 556725"/>
                  <a:gd name="connsiteX0" fmla="*/ 0 w 1273938"/>
                  <a:gd name="connsiteY0" fmla="*/ 278363 h 556726"/>
                  <a:gd name="connsiteX1" fmla="*/ 636969 w 1273938"/>
                  <a:gd name="connsiteY1" fmla="*/ 0 h 556726"/>
                  <a:gd name="connsiteX2" fmla="*/ 1273938 w 1273938"/>
                  <a:gd name="connsiteY2" fmla="*/ 278363 h 556726"/>
                  <a:gd name="connsiteX3" fmla="*/ 636969 w 1273938"/>
                  <a:gd name="connsiteY3" fmla="*/ 556726 h 556726"/>
                  <a:gd name="connsiteX4" fmla="*/ 0 w 1273938"/>
                  <a:gd name="connsiteY4" fmla="*/ 278363 h 556726"/>
                  <a:gd name="connsiteX0" fmla="*/ 0 w 1273938"/>
                  <a:gd name="connsiteY0" fmla="*/ 278363 h 556726"/>
                  <a:gd name="connsiteX1" fmla="*/ 636969 w 1273938"/>
                  <a:gd name="connsiteY1" fmla="*/ 0 h 556726"/>
                  <a:gd name="connsiteX2" fmla="*/ 1273938 w 1273938"/>
                  <a:gd name="connsiteY2" fmla="*/ 278363 h 556726"/>
                  <a:gd name="connsiteX3" fmla="*/ 636969 w 1273938"/>
                  <a:gd name="connsiteY3" fmla="*/ 556726 h 556726"/>
                  <a:gd name="connsiteX4" fmla="*/ 0 w 1273938"/>
                  <a:gd name="connsiteY4" fmla="*/ 278363 h 556726"/>
                  <a:gd name="connsiteX0" fmla="*/ 0 w 1273938"/>
                  <a:gd name="connsiteY0" fmla="*/ 278363 h 556726"/>
                  <a:gd name="connsiteX1" fmla="*/ 636969 w 1273938"/>
                  <a:gd name="connsiteY1" fmla="*/ 0 h 556726"/>
                  <a:gd name="connsiteX2" fmla="*/ 1273938 w 1273938"/>
                  <a:gd name="connsiteY2" fmla="*/ 278363 h 556726"/>
                  <a:gd name="connsiteX3" fmla="*/ 636969 w 1273938"/>
                  <a:gd name="connsiteY3" fmla="*/ 556726 h 556726"/>
                  <a:gd name="connsiteX4" fmla="*/ 0 w 1273938"/>
                  <a:gd name="connsiteY4" fmla="*/ 278363 h 556726"/>
                  <a:gd name="connsiteX0" fmla="*/ 0 w 1273938"/>
                  <a:gd name="connsiteY0" fmla="*/ 278363 h 556726"/>
                  <a:gd name="connsiteX1" fmla="*/ 636969 w 1273938"/>
                  <a:gd name="connsiteY1" fmla="*/ 0 h 556726"/>
                  <a:gd name="connsiteX2" fmla="*/ 1273938 w 1273938"/>
                  <a:gd name="connsiteY2" fmla="*/ 278363 h 556726"/>
                  <a:gd name="connsiteX3" fmla="*/ 636969 w 1273938"/>
                  <a:gd name="connsiteY3" fmla="*/ 556726 h 556726"/>
                  <a:gd name="connsiteX4" fmla="*/ 0 w 1273938"/>
                  <a:gd name="connsiteY4" fmla="*/ 278363 h 556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3938" h="556726">
                    <a:moveTo>
                      <a:pt x="0" y="278363"/>
                    </a:moveTo>
                    <a:cubicBezTo>
                      <a:pt x="0" y="197779"/>
                      <a:pt x="285181" y="0"/>
                      <a:pt x="636969" y="0"/>
                    </a:cubicBezTo>
                    <a:cubicBezTo>
                      <a:pt x="988757" y="0"/>
                      <a:pt x="1273938" y="185587"/>
                      <a:pt x="1273938" y="278363"/>
                    </a:cubicBezTo>
                    <a:cubicBezTo>
                      <a:pt x="1273938" y="371139"/>
                      <a:pt x="988757" y="556726"/>
                      <a:pt x="636969" y="556726"/>
                    </a:cubicBezTo>
                    <a:cubicBezTo>
                      <a:pt x="285181" y="556726"/>
                      <a:pt x="0" y="358947"/>
                      <a:pt x="0" y="278363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4" name="円/楕円 49"/>
              <p:cNvSpPr/>
              <p:nvPr/>
            </p:nvSpPr>
            <p:spPr bwMode="auto">
              <a:xfrm>
                <a:off x="4694124" y="2903121"/>
                <a:ext cx="534653" cy="65087"/>
              </a:xfrm>
              <a:custGeom>
                <a:avLst/>
                <a:gdLst>
                  <a:gd name="connsiteX0" fmla="*/ 0 w 1273938"/>
                  <a:gd name="connsiteY0" fmla="*/ 278363 h 556725"/>
                  <a:gd name="connsiteX1" fmla="*/ 636969 w 1273938"/>
                  <a:gd name="connsiteY1" fmla="*/ 0 h 556725"/>
                  <a:gd name="connsiteX2" fmla="*/ 1273938 w 1273938"/>
                  <a:gd name="connsiteY2" fmla="*/ 278363 h 556725"/>
                  <a:gd name="connsiteX3" fmla="*/ 636969 w 1273938"/>
                  <a:gd name="connsiteY3" fmla="*/ 556726 h 556725"/>
                  <a:gd name="connsiteX4" fmla="*/ 0 w 1273938"/>
                  <a:gd name="connsiteY4" fmla="*/ 278363 h 556725"/>
                  <a:gd name="connsiteX0" fmla="*/ 0 w 1273938"/>
                  <a:gd name="connsiteY0" fmla="*/ 278363 h 556726"/>
                  <a:gd name="connsiteX1" fmla="*/ 636969 w 1273938"/>
                  <a:gd name="connsiteY1" fmla="*/ 0 h 556726"/>
                  <a:gd name="connsiteX2" fmla="*/ 1273938 w 1273938"/>
                  <a:gd name="connsiteY2" fmla="*/ 278363 h 556726"/>
                  <a:gd name="connsiteX3" fmla="*/ 636969 w 1273938"/>
                  <a:gd name="connsiteY3" fmla="*/ 556726 h 556726"/>
                  <a:gd name="connsiteX4" fmla="*/ 0 w 1273938"/>
                  <a:gd name="connsiteY4" fmla="*/ 278363 h 556726"/>
                  <a:gd name="connsiteX0" fmla="*/ 0 w 1273938"/>
                  <a:gd name="connsiteY0" fmla="*/ 278363 h 556726"/>
                  <a:gd name="connsiteX1" fmla="*/ 636969 w 1273938"/>
                  <a:gd name="connsiteY1" fmla="*/ 0 h 556726"/>
                  <a:gd name="connsiteX2" fmla="*/ 1273938 w 1273938"/>
                  <a:gd name="connsiteY2" fmla="*/ 278363 h 556726"/>
                  <a:gd name="connsiteX3" fmla="*/ 636969 w 1273938"/>
                  <a:gd name="connsiteY3" fmla="*/ 556726 h 556726"/>
                  <a:gd name="connsiteX4" fmla="*/ 0 w 1273938"/>
                  <a:gd name="connsiteY4" fmla="*/ 278363 h 556726"/>
                  <a:gd name="connsiteX0" fmla="*/ 0 w 1273938"/>
                  <a:gd name="connsiteY0" fmla="*/ 278363 h 556726"/>
                  <a:gd name="connsiteX1" fmla="*/ 636969 w 1273938"/>
                  <a:gd name="connsiteY1" fmla="*/ 0 h 556726"/>
                  <a:gd name="connsiteX2" fmla="*/ 1273938 w 1273938"/>
                  <a:gd name="connsiteY2" fmla="*/ 278363 h 556726"/>
                  <a:gd name="connsiteX3" fmla="*/ 636969 w 1273938"/>
                  <a:gd name="connsiteY3" fmla="*/ 556726 h 556726"/>
                  <a:gd name="connsiteX4" fmla="*/ 0 w 1273938"/>
                  <a:gd name="connsiteY4" fmla="*/ 278363 h 556726"/>
                  <a:gd name="connsiteX0" fmla="*/ 0 w 1273938"/>
                  <a:gd name="connsiteY0" fmla="*/ 278363 h 556726"/>
                  <a:gd name="connsiteX1" fmla="*/ 636969 w 1273938"/>
                  <a:gd name="connsiteY1" fmla="*/ 0 h 556726"/>
                  <a:gd name="connsiteX2" fmla="*/ 1273938 w 1273938"/>
                  <a:gd name="connsiteY2" fmla="*/ 278363 h 556726"/>
                  <a:gd name="connsiteX3" fmla="*/ 636969 w 1273938"/>
                  <a:gd name="connsiteY3" fmla="*/ 556726 h 556726"/>
                  <a:gd name="connsiteX4" fmla="*/ 0 w 1273938"/>
                  <a:gd name="connsiteY4" fmla="*/ 278363 h 556726"/>
                  <a:gd name="connsiteX0" fmla="*/ 0 w 1283463"/>
                  <a:gd name="connsiteY0" fmla="*/ 39527 h 583249"/>
                  <a:gd name="connsiteX1" fmla="*/ 646494 w 1283463"/>
                  <a:gd name="connsiteY1" fmla="*/ 26523 h 583249"/>
                  <a:gd name="connsiteX2" fmla="*/ 1283463 w 1283463"/>
                  <a:gd name="connsiteY2" fmla="*/ 304886 h 583249"/>
                  <a:gd name="connsiteX3" fmla="*/ 646494 w 1283463"/>
                  <a:gd name="connsiteY3" fmla="*/ 583249 h 583249"/>
                  <a:gd name="connsiteX4" fmla="*/ 0 w 1283463"/>
                  <a:gd name="connsiteY4" fmla="*/ 39527 h 583249"/>
                  <a:gd name="connsiteX0" fmla="*/ 0 w 1291083"/>
                  <a:gd name="connsiteY0" fmla="*/ 66215 h 609937"/>
                  <a:gd name="connsiteX1" fmla="*/ 646494 w 1291083"/>
                  <a:gd name="connsiteY1" fmla="*/ 53211 h 609937"/>
                  <a:gd name="connsiteX2" fmla="*/ 1291083 w 1291083"/>
                  <a:gd name="connsiteY2" fmla="*/ 37527 h 609937"/>
                  <a:gd name="connsiteX3" fmla="*/ 646494 w 1291083"/>
                  <a:gd name="connsiteY3" fmla="*/ 609937 h 609937"/>
                  <a:gd name="connsiteX4" fmla="*/ 0 w 1291083"/>
                  <a:gd name="connsiteY4" fmla="*/ 66215 h 609937"/>
                  <a:gd name="connsiteX0" fmla="*/ 1 w 1291085"/>
                  <a:gd name="connsiteY0" fmla="*/ 37531 h 581253"/>
                  <a:gd name="connsiteX1" fmla="*/ 650305 w 1291085"/>
                  <a:gd name="connsiteY1" fmla="*/ 218168 h 581253"/>
                  <a:gd name="connsiteX2" fmla="*/ 1291084 w 1291085"/>
                  <a:gd name="connsiteY2" fmla="*/ 8843 h 581253"/>
                  <a:gd name="connsiteX3" fmla="*/ 646495 w 1291085"/>
                  <a:gd name="connsiteY3" fmla="*/ 581253 h 581253"/>
                  <a:gd name="connsiteX4" fmla="*/ 1 w 1291085"/>
                  <a:gd name="connsiteY4" fmla="*/ 37531 h 581253"/>
                  <a:gd name="connsiteX0" fmla="*/ 2 w 1283466"/>
                  <a:gd name="connsiteY0" fmla="*/ 8644 h 588225"/>
                  <a:gd name="connsiteX1" fmla="*/ 642686 w 1283466"/>
                  <a:gd name="connsiteY1" fmla="*/ 225140 h 588225"/>
                  <a:gd name="connsiteX2" fmla="*/ 1283465 w 1283466"/>
                  <a:gd name="connsiteY2" fmla="*/ 15815 h 588225"/>
                  <a:gd name="connsiteX3" fmla="*/ 638876 w 1283466"/>
                  <a:gd name="connsiteY3" fmla="*/ 588225 h 588225"/>
                  <a:gd name="connsiteX4" fmla="*/ 2 w 1283466"/>
                  <a:gd name="connsiteY4" fmla="*/ 8644 h 588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83466" h="588225">
                    <a:moveTo>
                      <a:pt x="2" y="8644"/>
                    </a:moveTo>
                    <a:cubicBezTo>
                      <a:pt x="637" y="-51870"/>
                      <a:pt x="290898" y="225140"/>
                      <a:pt x="642686" y="225140"/>
                    </a:cubicBezTo>
                    <a:cubicBezTo>
                      <a:pt x="994474" y="225140"/>
                      <a:pt x="1284100" y="-44699"/>
                      <a:pt x="1283465" y="15815"/>
                    </a:cubicBezTo>
                    <a:cubicBezTo>
                      <a:pt x="1282830" y="76329"/>
                      <a:pt x="990664" y="588225"/>
                      <a:pt x="638876" y="588225"/>
                    </a:cubicBezTo>
                    <a:cubicBezTo>
                      <a:pt x="287088" y="588225"/>
                      <a:pt x="-633" y="69158"/>
                      <a:pt x="2" y="864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715" name="円/楕円 714"/>
              <p:cNvSpPr/>
              <p:nvPr/>
            </p:nvSpPr>
            <p:spPr bwMode="auto">
              <a:xfrm>
                <a:off x="4900744" y="2810447"/>
                <a:ext cx="122261" cy="122261"/>
              </a:xfrm>
              <a:prstGeom prst="ellipse">
                <a:avLst/>
              </a:prstGeom>
              <a:solidFill>
                <a:srgbClr val="FFFF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  <p:grpSp>
            <p:nvGrpSpPr>
              <p:cNvPr id="716" name="Group 554"/>
              <p:cNvGrpSpPr>
                <a:grpSpLocks/>
              </p:cNvGrpSpPr>
              <p:nvPr/>
            </p:nvGrpSpPr>
            <p:grpSpPr bwMode="auto">
              <a:xfrm rot="9900000">
                <a:off x="4333753" y="3163490"/>
                <a:ext cx="574813" cy="666150"/>
                <a:chOff x="3559" y="1570"/>
                <a:chExt cx="740" cy="862"/>
              </a:xfrm>
            </p:grpSpPr>
            <p:sp>
              <p:nvSpPr>
                <p:cNvPr id="725" name="AutoShape 555"/>
                <p:cNvSpPr>
                  <a:spLocks noChangeArrowheads="1"/>
                </p:cNvSpPr>
                <p:nvPr/>
              </p:nvSpPr>
              <p:spPr bwMode="auto">
                <a:xfrm rot="-1800000">
                  <a:off x="3559" y="1757"/>
                  <a:ext cx="440" cy="14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26" name="AutoShape 556"/>
                <p:cNvSpPr>
                  <a:spLocks noChangeArrowheads="1"/>
                </p:cNvSpPr>
                <p:nvPr/>
              </p:nvSpPr>
              <p:spPr bwMode="auto">
                <a:xfrm>
                  <a:off x="3800" y="1570"/>
                  <a:ext cx="499" cy="5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727" name="Group 557"/>
                <p:cNvGrpSpPr>
                  <a:grpSpLocks/>
                </p:cNvGrpSpPr>
                <p:nvPr/>
              </p:nvGrpSpPr>
              <p:grpSpPr bwMode="auto">
                <a:xfrm>
                  <a:off x="3816" y="1766"/>
                  <a:ext cx="480" cy="666"/>
                  <a:chOff x="3846" y="1778"/>
                  <a:chExt cx="586" cy="720"/>
                </a:xfrm>
              </p:grpSpPr>
              <p:sp>
                <p:nvSpPr>
                  <p:cNvPr id="728" name="AutoShape 558"/>
                  <p:cNvSpPr>
                    <a:spLocks noChangeArrowheads="1"/>
                  </p:cNvSpPr>
                  <p:nvPr/>
                </p:nvSpPr>
                <p:spPr bwMode="auto">
                  <a:xfrm>
                    <a:off x="3846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29" name="AutoShape 559"/>
                  <p:cNvSpPr>
                    <a:spLocks noChangeArrowheads="1"/>
                  </p:cNvSpPr>
                  <p:nvPr/>
                </p:nvSpPr>
                <p:spPr bwMode="auto">
                  <a:xfrm>
                    <a:off x="4007" y="190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30" name="AutoShape 560"/>
                  <p:cNvSpPr>
                    <a:spLocks noChangeArrowheads="1"/>
                  </p:cNvSpPr>
                  <p:nvPr/>
                </p:nvSpPr>
                <p:spPr bwMode="auto">
                  <a:xfrm>
                    <a:off x="4169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31" name="AutoShape 561"/>
                  <p:cNvSpPr>
                    <a:spLocks noChangeArrowheads="1"/>
                  </p:cNvSpPr>
                  <p:nvPr/>
                </p:nvSpPr>
                <p:spPr bwMode="auto">
                  <a:xfrm>
                    <a:off x="4331" y="1778"/>
                    <a:ext cx="101" cy="5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717" name="Group 562"/>
              <p:cNvGrpSpPr>
                <a:grpSpLocks/>
              </p:cNvGrpSpPr>
              <p:nvPr/>
            </p:nvGrpSpPr>
            <p:grpSpPr bwMode="auto">
              <a:xfrm rot="11700000" flipH="1">
                <a:off x="5024260" y="3189673"/>
                <a:ext cx="533407" cy="618655"/>
                <a:chOff x="3559" y="1570"/>
                <a:chExt cx="740" cy="862"/>
              </a:xfrm>
            </p:grpSpPr>
            <p:sp>
              <p:nvSpPr>
                <p:cNvPr id="718" name="AutoShape 563"/>
                <p:cNvSpPr>
                  <a:spLocks noChangeArrowheads="1"/>
                </p:cNvSpPr>
                <p:nvPr/>
              </p:nvSpPr>
              <p:spPr bwMode="auto">
                <a:xfrm rot="-1800000">
                  <a:off x="3559" y="1757"/>
                  <a:ext cx="440" cy="14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19" name="AutoShape 564"/>
                <p:cNvSpPr>
                  <a:spLocks noChangeArrowheads="1"/>
                </p:cNvSpPr>
                <p:nvPr/>
              </p:nvSpPr>
              <p:spPr bwMode="auto">
                <a:xfrm>
                  <a:off x="3800" y="1570"/>
                  <a:ext cx="499" cy="5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720" name="Group 565"/>
                <p:cNvGrpSpPr>
                  <a:grpSpLocks/>
                </p:cNvGrpSpPr>
                <p:nvPr/>
              </p:nvGrpSpPr>
              <p:grpSpPr bwMode="auto">
                <a:xfrm>
                  <a:off x="3816" y="1766"/>
                  <a:ext cx="480" cy="666"/>
                  <a:chOff x="3846" y="1778"/>
                  <a:chExt cx="586" cy="720"/>
                </a:xfrm>
              </p:grpSpPr>
              <p:sp>
                <p:nvSpPr>
                  <p:cNvPr id="721" name="AutoShape 566"/>
                  <p:cNvSpPr>
                    <a:spLocks noChangeArrowheads="1"/>
                  </p:cNvSpPr>
                  <p:nvPr/>
                </p:nvSpPr>
                <p:spPr bwMode="auto">
                  <a:xfrm>
                    <a:off x="3846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22" name="AutoShape 567"/>
                  <p:cNvSpPr>
                    <a:spLocks noChangeArrowheads="1"/>
                  </p:cNvSpPr>
                  <p:nvPr/>
                </p:nvSpPr>
                <p:spPr bwMode="auto">
                  <a:xfrm>
                    <a:off x="4007" y="190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23" name="AutoShape 568"/>
                  <p:cNvSpPr>
                    <a:spLocks noChangeArrowheads="1"/>
                  </p:cNvSpPr>
                  <p:nvPr/>
                </p:nvSpPr>
                <p:spPr bwMode="auto">
                  <a:xfrm>
                    <a:off x="4169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24" name="AutoShape 569"/>
                  <p:cNvSpPr>
                    <a:spLocks noChangeArrowheads="1"/>
                  </p:cNvSpPr>
                  <p:nvPr/>
                </p:nvSpPr>
                <p:spPr bwMode="auto">
                  <a:xfrm>
                    <a:off x="4331" y="1778"/>
                    <a:ext cx="101" cy="5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sp>
          <p:nvSpPr>
            <p:cNvPr id="679" name="AutoShape 63"/>
            <p:cNvSpPr>
              <a:spLocks noChangeArrowheads="1"/>
            </p:cNvSpPr>
            <p:nvPr/>
          </p:nvSpPr>
          <p:spPr bwMode="auto">
            <a:xfrm rot="4500000">
              <a:off x="8770628" y="2914970"/>
              <a:ext cx="37694" cy="149532"/>
            </a:xfrm>
            <a:custGeom>
              <a:avLst/>
              <a:gdLst>
                <a:gd name="T0" fmla="*/ 79176 w 21600"/>
                <a:gd name="T1" fmla="*/ 202406 h 21600"/>
                <a:gd name="T2" fmla="*/ 45244 w 21600"/>
                <a:gd name="T3" fmla="*/ 404812 h 21600"/>
                <a:gd name="T4" fmla="*/ 11311 w 21600"/>
                <a:gd name="T5" fmla="*/ 202406 h 21600"/>
                <a:gd name="T6" fmla="*/ 4524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00 h 21600"/>
                <a:gd name="T14" fmla="*/ 17100 w 21600"/>
                <a:gd name="T15" fmla="*/ 171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" name="AutoShape 64"/>
            <p:cNvSpPr>
              <a:spLocks noChangeArrowheads="1"/>
            </p:cNvSpPr>
            <p:nvPr/>
          </p:nvSpPr>
          <p:spPr bwMode="auto">
            <a:xfrm rot="17100000" flipH="1">
              <a:off x="8570666" y="2914970"/>
              <a:ext cx="37694" cy="149532"/>
            </a:xfrm>
            <a:custGeom>
              <a:avLst/>
              <a:gdLst>
                <a:gd name="T0" fmla="*/ 79176 w 21600"/>
                <a:gd name="T1" fmla="*/ 202407 h 21600"/>
                <a:gd name="T2" fmla="*/ 45244 w 21600"/>
                <a:gd name="T3" fmla="*/ 404813 h 21600"/>
                <a:gd name="T4" fmla="*/ 11311 w 21600"/>
                <a:gd name="T5" fmla="*/ 202407 h 21600"/>
                <a:gd name="T6" fmla="*/ 4524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00 h 21600"/>
                <a:gd name="T14" fmla="*/ 17100 w 21600"/>
                <a:gd name="T15" fmla="*/ 171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1" name="Oval 57"/>
            <p:cNvSpPr>
              <a:spLocks noChangeArrowheads="1"/>
            </p:cNvSpPr>
            <p:nvPr/>
          </p:nvSpPr>
          <p:spPr bwMode="auto">
            <a:xfrm>
              <a:off x="8634959" y="3113965"/>
              <a:ext cx="106138" cy="109242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82" name="Oval 57"/>
            <p:cNvSpPr>
              <a:spLocks noChangeArrowheads="1"/>
            </p:cNvSpPr>
            <p:nvPr/>
          </p:nvSpPr>
          <p:spPr bwMode="auto">
            <a:xfrm rot="5400000">
              <a:off x="8626573" y="3173385"/>
              <a:ext cx="125994" cy="22563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734" name="グループ化 733"/>
          <p:cNvGrpSpPr/>
          <p:nvPr/>
        </p:nvGrpSpPr>
        <p:grpSpPr>
          <a:xfrm>
            <a:off x="2601454" y="2797229"/>
            <a:ext cx="1191207" cy="1592930"/>
            <a:chOff x="2601454" y="2797229"/>
            <a:chExt cx="1191207" cy="1592930"/>
          </a:xfrm>
        </p:grpSpPr>
        <p:sp>
          <p:nvSpPr>
            <p:cNvPr id="735" name="AutoShape 69"/>
            <p:cNvSpPr>
              <a:spLocks noChangeArrowheads="1"/>
            </p:cNvSpPr>
            <p:nvPr/>
          </p:nvSpPr>
          <p:spPr bwMode="auto">
            <a:xfrm rot="1800000" flipH="1">
              <a:off x="2732898" y="3732437"/>
              <a:ext cx="36719" cy="328543"/>
            </a:xfrm>
            <a:prstGeom prst="roundRect">
              <a:avLst>
                <a:gd name="adj" fmla="val 50000"/>
              </a:avLst>
            </a:pr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36" name="Oval 31"/>
            <p:cNvSpPr>
              <a:spLocks noChangeArrowheads="1"/>
            </p:cNvSpPr>
            <p:nvPr/>
          </p:nvSpPr>
          <p:spPr bwMode="auto">
            <a:xfrm>
              <a:off x="3204171" y="3075341"/>
              <a:ext cx="155376" cy="175223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37" name="Oval 32"/>
            <p:cNvSpPr>
              <a:spLocks noChangeArrowheads="1"/>
            </p:cNvSpPr>
            <p:nvPr/>
          </p:nvSpPr>
          <p:spPr bwMode="auto">
            <a:xfrm>
              <a:off x="2804942" y="3075341"/>
              <a:ext cx="155376" cy="175223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738" name="Group 18"/>
            <p:cNvGrpSpPr>
              <a:grpSpLocks/>
            </p:cNvGrpSpPr>
            <p:nvPr/>
          </p:nvGrpSpPr>
          <p:grpSpPr bwMode="auto">
            <a:xfrm rot="13500000" flipH="1">
              <a:off x="3333023" y="2860939"/>
              <a:ext cx="246730" cy="672547"/>
              <a:chOff x="2465" y="1260"/>
              <a:chExt cx="483" cy="1318"/>
            </a:xfrm>
          </p:grpSpPr>
          <p:grpSp>
            <p:nvGrpSpPr>
              <p:cNvPr id="768" name="Group 19"/>
              <p:cNvGrpSpPr>
                <a:grpSpLocks/>
              </p:cNvGrpSpPr>
              <p:nvPr/>
            </p:nvGrpSpPr>
            <p:grpSpPr bwMode="auto">
              <a:xfrm>
                <a:off x="2465" y="2038"/>
                <a:ext cx="464" cy="540"/>
                <a:chOff x="3559" y="1570"/>
                <a:chExt cx="740" cy="862"/>
              </a:xfrm>
            </p:grpSpPr>
            <p:sp>
              <p:nvSpPr>
                <p:cNvPr id="773" name="AutoShape 20"/>
                <p:cNvSpPr>
                  <a:spLocks noChangeArrowheads="1"/>
                </p:cNvSpPr>
                <p:nvPr/>
              </p:nvSpPr>
              <p:spPr bwMode="auto">
                <a:xfrm rot="-1800000">
                  <a:off x="3559" y="1757"/>
                  <a:ext cx="440" cy="14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774" name="AutoShape 21"/>
                <p:cNvSpPr>
                  <a:spLocks noChangeArrowheads="1"/>
                </p:cNvSpPr>
                <p:nvPr/>
              </p:nvSpPr>
              <p:spPr bwMode="auto">
                <a:xfrm>
                  <a:off x="3800" y="1570"/>
                  <a:ext cx="499" cy="5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775" name="Group 22"/>
                <p:cNvGrpSpPr>
                  <a:grpSpLocks/>
                </p:cNvGrpSpPr>
                <p:nvPr/>
              </p:nvGrpSpPr>
              <p:grpSpPr bwMode="auto">
                <a:xfrm>
                  <a:off x="3816" y="1766"/>
                  <a:ext cx="480" cy="666"/>
                  <a:chOff x="3846" y="1778"/>
                  <a:chExt cx="586" cy="720"/>
                </a:xfrm>
              </p:grpSpPr>
              <p:sp>
                <p:nvSpPr>
                  <p:cNvPr id="776" name="AutoShape 23"/>
                  <p:cNvSpPr>
                    <a:spLocks noChangeArrowheads="1"/>
                  </p:cNvSpPr>
                  <p:nvPr/>
                </p:nvSpPr>
                <p:spPr bwMode="auto">
                  <a:xfrm>
                    <a:off x="3846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777" name="AutoShape 24"/>
                  <p:cNvSpPr>
                    <a:spLocks noChangeArrowheads="1"/>
                  </p:cNvSpPr>
                  <p:nvPr/>
                </p:nvSpPr>
                <p:spPr bwMode="auto">
                  <a:xfrm>
                    <a:off x="4007" y="190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778" name="AutoShape 25"/>
                  <p:cNvSpPr>
                    <a:spLocks noChangeArrowheads="1"/>
                  </p:cNvSpPr>
                  <p:nvPr/>
                </p:nvSpPr>
                <p:spPr bwMode="auto">
                  <a:xfrm>
                    <a:off x="4169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779" name="AutoShape 26"/>
                  <p:cNvSpPr>
                    <a:spLocks noChangeArrowheads="1"/>
                  </p:cNvSpPr>
                  <p:nvPr/>
                </p:nvSpPr>
                <p:spPr bwMode="auto">
                  <a:xfrm>
                    <a:off x="4331" y="1778"/>
                    <a:ext cx="101" cy="5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</p:grpSp>
          <p:sp>
            <p:nvSpPr>
              <p:cNvPr id="769" name="AutoShape 27"/>
              <p:cNvSpPr>
                <a:spLocks noChangeArrowheads="1"/>
              </p:cNvSpPr>
              <p:nvPr/>
            </p:nvSpPr>
            <p:spPr bwMode="auto">
              <a:xfrm flipV="1">
                <a:off x="2621" y="1344"/>
                <a:ext cx="318" cy="635"/>
              </a:xfrm>
              <a:custGeom>
                <a:avLst/>
                <a:gdLst>
                  <a:gd name="T0" fmla="*/ 284 w 21600"/>
                  <a:gd name="T1" fmla="*/ 318 h 21600"/>
                  <a:gd name="T2" fmla="*/ 159 w 21600"/>
                  <a:gd name="T3" fmla="*/ 635 h 21600"/>
                  <a:gd name="T4" fmla="*/ 34 w 21600"/>
                  <a:gd name="T5" fmla="*/ 318 h 21600"/>
                  <a:gd name="T6" fmla="*/ 159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143 w 21600"/>
                  <a:gd name="T13" fmla="*/ 4150 h 21600"/>
                  <a:gd name="T14" fmla="*/ 17457 w 21600"/>
                  <a:gd name="T15" fmla="*/ 1745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686" y="21600"/>
                    </a:lnTo>
                    <a:lnTo>
                      <a:pt x="16914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70" name="AutoShape 28"/>
              <p:cNvSpPr>
                <a:spLocks noChangeArrowheads="1"/>
              </p:cNvSpPr>
              <p:nvPr/>
            </p:nvSpPr>
            <p:spPr bwMode="auto">
              <a:xfrm>
                <a:off x="2612" y="1933"/>
                <a:ext cx="336" cy="182"/>
              </a:xfrm>
              <a:prstGeom prst="roundRect">
                <a:avLst>
                  <a:gd name="adj" fmla="val 16667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71" name="Oval 29"/>
              <p:cNvSpPr>
                <a:spLocks noChangeArrowheads="1"/>
              </p:cNvSpPr>
              <p:nvPr/>
            </p:nvSpPr>
            <p:spPr bwMode="auto">
              <a:xfrm>
                <a:off x="2689" y="1260"/>
                <a:ext cx="182" cy="18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72" name="Oval 30"/>
              <p:cNvSpPr>
                <a:spLocks noChangeArrowheads="1"/>
              </p:cNvSpPr>
              <p:nvPr/>
            </p:nvSpPr>
            <p:spPr bwMode="auto">
              <a:xfrm>
                <a:off x="2880" y="1998"/>
                <a:ext cx="44" cy="84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739" name="Group 18"/>
            <p:cNvGrpSpPr>
              <a:grpSpLocks/>
            </p:cNvGrpSpPr>
            <p:nvPr/>
          </p:nvGrpSpPr>
          <p:grpSpPr bwMode="auto">
            <a:xfrm rot="8100000">
              <a:off x="2601454" y="2873340"/>
              <a:ext cx="246730" cy="672547"/>
              <a:chOff x="2465" y="1260"/>
              <a:chExt cx="483" cy="1318"/>
            </a:xfrm>
          </p:grpSpPr>
          <p:grpSp>
            <p:nvGrpSpPr>
              <p:cNvPr id="756" name="Group 19"/>
              <p:cNvGrpSpPr>
                <a:grpSpLocks/>
              </p:cNvGrpSpPr>
              <p:nvPr/>
            </p:nvGrpSpPr>
            <p:grpSpPr bwMode="auto">
              <a:xfrm>
                <a:off x="2465" y="2038"/>
                <a:ext cx="464" cy="540"/>
                <a:chOff x="3559" y="1570"/>
                <a:chExt cx="740" cy="862"/>
              </a:xfrm>
            </p:grpSpPr>
            <p:sp>
              <p:nvSpPr>
                <p:cNvPr id="761" name="AutoShape 20"/>
                <p:cNvSpPr>
                  <a:spLocks noChangeArrowheads="1"/>
                </p:cNvSpPr>
                <p:nvPr/>
              </p:nvSpPr>
              <p:spPr bwMode="auto">
                <a:xfrm rot="-1800000">
                  <a:off x="3559" y="1757"/>
                  <a:ext cx="440" cy="14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762" name="AutoShape 21"/>
                <p:cNvSpPr>
                  <a:spLocks noChangeArrowheads="1"/>
                </p:cNvSpPr>
                <p:nvPr/>
              </p:nvSpPr>
              <p:spPr bwMode="auto">
                <a:xfrm>
                  <a:off x="3800" y="1570"/>
                  <a:ext cx="499" cy="5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763" name="Group 22"/>
                <p:cNvGrpSpPr>
                  <a:grpSpLocks/>
                </p:cNvGrpSpPr>
                <p:nvPr/>
              </p:nvGrpSpPr>
              <p:grpSpPr bwMode="auto">
                <a:xfrm>
                  <a:off x="3816" y="1766"/>
                  <a:ext cx="480" cy="666"/>
                  <a:chOff x="3846" y="1778"/>
                  <a:chExt cx="586" cy="720"/>
                </a:xfrm>
              </p:grpSpPr>
              <p:sp>
                <p:nvSpPr>
                  <p:cNvPr id="764" name="AutoShape 23"/>
                  <p:cNvSpPr>
                    <a:spLocks noChangeArrowheads="1"/>
                  </p:cNvSpPr>
                  <p:nvPr/>
                </p:nvSpPr>
                <p:spPr bwMode="auto">
                  <a:xfrm>
                    <a:off x="3846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765" name="AutoShape 24"/>
                  <p:cNvSpPr>
                    <a:spLocks noChangeArrowheads="1"/>
                  </p:cNvSpPr>
                  <p:nvPr/>
                </p:nvSpPr>
                <p:spPr bwMode="auto">
                  <a:xfrm>
                    <a:off x="4007" y="190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766" name="AutoShape 25"/>
                  <p:cNvSpPr>
                    <a:spLocks noChangeArrowheads="1"/>
                  </p:cNvSpPr>
                  <p:nvPr/>
                </p:nvSpPr>
                <p:spPr bwMode="auto">
                  <a:xfrm>
                    <a:off x="4169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767" name="AutoShape 26"/>
                  <p:cNvSpPr>
                    <a:spLocks noChangeArrowheads="1"/>
                  </p:cNvSpPr>
                  <p:nvPr/>
                </p:nvSpPr>
                <p:spPr bwMode="auto">
                  <a:xfrm>
                    <a:off x="4331" y="1778"/>
                    <a:ext cx="101" cy="5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</p:grpSp>
          <p:sp>
            <p:nvSpPr>
              <p:cNvPr id="757" name="AutoShape 27"/>
              <p:cNvSpPr>
                <a:spLocks noChangeArrowheads="1"/>
              </p:cNvSpPr>
              <p:nvPr/>
            </p:nvSpPr>
            <p:spPr bwMode="auto">
              <a:xfrm flipV="1">
                <a:off x="2621" y="1344"/>
                <a:ext cx="318" cy="635"/>
              </a:xfrm>
              <a:custGeom>
                <a:avLst/>
                <a:gdLst>
                  <a:gd name="T0" fmla="*/ 284 w 21600"/>
                  <a:gd name="T1" fmla="*/ 318 h 21600"/>
                  <a:gd name="T2" fmla="*/ 159 w 21600"/>
                  <a:gd name="T3" fmla="*/ 635 h 21600"/>
                  <a:gd name="T4" fmla="*/ 34 w 21600"/>
                  <a:gd name="T5" fmla="*/ 318 h 21600"/>
                  <a:gd name="T6" fmla="*/ 159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143 w 21600"/>
                  <a:gd name="T13" fmla="*/ 4150 h 21600"/>
                  <a:gd name="T14" fmla="*/ 17457 w 21600"/>
                  <a:gd name="T15" fmla="*/ 1745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686" y="21600"/>
                    </a:lnTo>
                    <a:lnTo>
                      <a:pt x="16914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58" name="AutoShape 28"/>
              <p:cNvSpPr>
                <a:spLocks noChangeArrowheads="1"/>
              </p:cNvSpPr>
              <p:nvPr/>
            </p:nvSpPr>
            <p:spPr bwMode="auto">
              <a:xfrm>
                <a:off x="2612" y="1933"/>
                <a:ext cx="336" cy="182"/>
              </a:xfrm>
              <a:prstGeom prst="roundRect">
                <a:avLst>
                  <a:gd name="adj" fmla="val 16667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59" name="Oval 29"/>
              <p:cNvSpPr>
                <a:spLocks noChangeArrowheads="1"/>
              </p:cNvSpPr>
              <p:nvPr/>
            </p:nvSpPr>
            <p:spPr bwMode="auto">
              <a:xfrm>
                <a:off x="2689" y="1260"/>
                <a:ext cx="182" cy="182"/>
              </a:xfrm>
              <a:prstGeom prst="ellipse">
                <a:avLst/>
              </a:pr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60" name="Oval 30"/>
              <p:cNvSpPr>
                <a:spLocks noChangeArrowheads="1"/>
              </p:cNvSpPr>
              <p:nvPr/>
            </p:nvSpPr>
            <p:spPr bwMode="auto">
              <a:xfrm>
                <a:off x="2880" y="1998"/>
                <a:ext cx="44" cy="84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740" name="Rectangle 33"/>
            <p:cNvSpPr>
              <a:spLocks noChangeArrowheads="1"/>
            </p:cNvSpPr>
            <p:nvPr/>
          </p:nvSpPr>
          <p:spPr bwMode="auto">
            <a:xfrm>
              <a:off x="2875107" y="4010080"/>
              <a:ext cx="175223" cy="204856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41" name="Rectangle 34"/>
            <p:cNvSpPr>
              <a:spLocks noChangeArrowheads="1"/>
            </p:cNvSpPr>
            <p:nvPr/>
          </p:nvSpPr>
          <p:spPr bwMode="auto">
            <a:xfrm>
              <a:off x="3108953" y="4010080"/>
              <a:ext cx="175223" cy="204856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42" name="AutoShape 35"/>
            <p:cNvSpPr>
              <a:spLocks noChangeArrowheads="1"/>
            </p:cNvSpPr>
            <p:nvPr/>
          </p:nvSpPr>
          <p:spPr bwMode="auto">
            <a:xfrm rot="16200000">
              <a:off x="2918913" y="3644817"/>
              <a:ext cx="321457" cy="701536"/>
            </a:xfrm>
            <a:prstGeom prst="moon">
              <a:avLst>
                <a:gd name="adj" fmla="val 8750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43" name="AutoShape 36"/>
            <p:cNvSpPr>
              <a:spLocks noChangeArrowheads="1"/>
            </p:cNvSpPr>
            <p:nvPr/>
          </p:nvSpPr>
          <p:spPr bwMode="auto">
            <a:xfrm rot="5400000">
              <a:off x="2816485" y="3250565"/>
              <a:ext cx="526314" cy="701536"/>
            </a:xfrm>
            <a:prstGeom prst="moon">
              <a:avLst>
                <a:gd name="adj" fmla="val 8750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44" name="Oval 38"/>
            <p:cNvSpPr>
              <a:spLocks noChangeArrowheads="1"/>
            </p:cNvSpPr>
            <p:nvPr/>
          </p:nvSpPr>
          <p:spPr bwMode="auto">
            <a:xfrm>
              <a:off x="2728873" y="3783964"/>
              <a:ext cx="701536" cy="130129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45" name="Rectangle 41"/>
            <p:cNvSpPr>
              <a:spLocks noChangeArrowheads="1"/>
            </p:cNvSpPr>
            <p:nvPr/>
          </p:nvSpPr>
          <p:spPr bwMode="auto">
            <a:xfrm>
              <a:off x="2875107" y="4214936"/>
              <a:ext cx="175223" cy="17522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46" name="Rectangle 42"/>
            <p:cNvSpPr>
              <a:spLocks noChangeArrowheads="1"/>
            </p:cNvSpPr>
            <p:nvPr/>
          </p:nvSpPr>
          <p:spPr bwMode="auto">
            <a:xfrm>
              <a:off x="3108953" y="4214936"/>
              <a:ext cx="175223" cy="17522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47" name="AutoShape 43"/>
            <p:cNvSpPr>
              <a:spLocks noChangeArrowheads="1"/>
            </p:cNvSpPr>
            <p:nvPr/>
          </p:nvSpPr>
          <p:spPr bwMode="auto">
            <a:xfrm>
              <a:off x="2728873" y="4272914"/>
              <a:ext cx="321457" cy="117245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48" name="AutoShape 44"/>
            <p:cNvSpPr>
              <a:spLocks noChangeArrowheads="1"/>
            </p:cNvSpPr>
            <p:nvPr/>
          </p:nvSpPr>
          <p:spPr bwMode="auto">
            <a:xfrm>
              <a:off x="3108953" y="4272914"/>
              <a:ext cx="321457" cy="117245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49" name="角丸四角形 748"/>
            <p:cNvSpPr/>
            <p:nvPr/>
          </p:nvSpPr>
          <p:spPr bwMode="auto">
            <a:xfrm rot="1785512" flipH="1">
              <a:off x="2817006" y="3337920"/>
              <a:ext cx="37928" cy="372496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750" name="Oval 53"/>
            <p:cNvSpPr>
              <a:spLocks noChangeArrowheads="1"/>
            </p:cNvSpPr>
            <p:nvPr/>
          </p:nvSpPr>
          <p:spPr bwMode="auto">
            <a:xfrm>
              <a:off x="2872605" y="2870485"/>
              <a:ext cx="414717" cy="526958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51" name="Oval 37"/>
            <p:cNvSpPr>
              <a:spLocks noChangeArrowheads="1"/>
            </p:cNvSpPr>
            <p:nvPr/>
          </p:nvSpPr>
          <p:spPr bwMode="auto">
            <a:xfrm>
              <a:off x="2824602" y="2819373"/>
              <a:ext cx="510723" cy="56286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52" name="円/楕円 751"/>
            <p:cNvSpPr/>
            <p:nvPr/>
          </p:nvSpPr>
          <p:spPr bwMode="auto">
            <a:xfrm>
              <a:off x="2823313" y="2855176"/>
              <a:ext cx="512012" cy="20161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53" name="円/楕円 752"/>
            <p:cNvSpPr/>
            <p:nvPr/>
          </p:nvSpPr>
          <p:spPr bwMode="auto">
            <a:xfrm>
              <a:off x="2786851" y="2797229"/>
              <a:ext cx="584936" cy="200892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54" name="円/楕円 49"/>
            <p:cNvSpPr/>
            <p:nvPr/>
          </p:nvSpPr>
          <p:spPr bwMode="auto">
            <a:xfrm>
              <a:off x="2820839" y="2888841"/>
              <a:ext cx="516960" cy="120017"/>
            </a:xfrm>
            <a:custGeom>
              <a:avLst/>
              <a:gdLst>
                <a:gd name="connsiteX0" fmla="*/ 0 w 1273938"/>
                <a:gd name="connsiteY0" fmla="*/ 278363 h 556725"/>
                <a:gd name="connsiteX1" fmla="*/ 636969 w 1273938"/>
                <a:gd name="connsiteY1" fmla="*/ 0 h 556725"/>
                <a:gd name="connsiteX2" fmla="*/ 1273938 w 1273938"/>
                <a:gd name="connsiteY2" fmla="*/ 278363 h 556725"/>
                <a:gd name="connsiteX3" fmla="*/ 636969 w 1273938"/>
                <a:gd name="connsiteY3" fmla="*/ 556726 h 556725"/>
                <a:gd name="connsiteX4" fmla="*/ 0 w 1273938"/>
                <a:gd name="connsiteY4" fmla="*/ 278363 h 556725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3938" h="556726">
                  <a:moveTo>
                    <a:pt x="0" y="278363"/>
                  </a:moveTo>
                  <a:cubicBezTo>
                    <a:pt x="0" y="197779"/>
                    <a:pt x="285181" y="0"/>
                    <a:pt x="636969" y="0"/>
                  </a:cubicBezTo>
                  <a:cubicBezTo>
                    <a:pt x="988757" y="0"/>
                    <a:pt x="1273938" y="185587"/>
                    <a:pt x="1273938" y="278363"/>
                  </a:cubicBezTo>
                  <a:cubicBezTo>
                    <a:pt x="1273938" y="371139"/>
                    <a:pt x="988757" y="556726"/>
                    <a:pt x="636969" y="556726"/>
                  </a:cubicBezTo>
                  <a:cubicBezTo>
                    <a:pt x="285181" y="556726"/>
                    <a:pt x="0" y="358947"/>
                    <a:pt x="0" y="278363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55" name="円/楕円 49"/>
            <p:cNvSpPr/>
            <p:nvPr/>
          </p:nvSpPr>
          <p:spPr bwMode="auto">
            <a:xfrm>
              <a:off x="2820065" y="2945454"/>
              <a:ext cx="520826" cy="63404"/>
            </a:xfrm>
            <a:custGeom>
              <a:avLst/>
              <a:gdLst>
                <a:gd name="connsiteX0" fmla="*/ 0 w 1273938"/>
                <a:gd name="connsiteY0" fmla="*/ 278363 h 556725"/>
                <a:gd name="connsiteX1" fmla="*/ 636969 w 1273938"/>
                <a:gd name="connsiteY1" fmla="*/ 0 h 556725"/>
                <a:gd name="connsiteX2" fmla="*/ 1273938 w 1273938"/>
                <a:gd name="connsiteY2" fmla="*/ 278363 h 556725"/>
                <a:gd name="connsiteX3" fmla="*/ 636969 w 1273938"/>
                <a:gd name="connsiteY3" fmla="*/ 556726 h 556725"/>
                <a:gd name="connsiteX4" fmla="*/ 0 w 1273938"/>
                <a:gd name="connsiteY4" fmla="*/ 278363 h 556725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83463"/>
                <a:gd name="connsiteY0" fmla="*/ 39527 h 583249"/>
                <a:gd name="connsiteX1" fmla="*/ 646494 w 1283463"/>
                <a:gd name="connsiteY1" fmla="*/ 26523 h 583249"/>
                <a:gd name="connsiteX2" fmla="*/ 1283463 w 1283463"/>
                <a:gd name="connsiteY2" fmla="*/ 304886 h 583249"/>
                <a:gd name="connsiteX3" fmla="*/ 646494 w 1283463"/>
                <a:gd name="connsiteY3" fmla="*/ 583249 h 583249"/>
                <a:gd name="connsiteX4" fmla="*/ 0 w 1283463"/>
                <a:gd name="connsiteY4" fmla="*/ 39527 h 583249"/>
                <a:gd name="connsiteX0" fmla="*/ 0 w 1291083"/>
                <a:gd name="connsiteY0" fmla="*/ 66215 h 609937"/>
                <a:gd name="connsiteX1" fmla="*/ 646494 w 1291083"/>
                <a:gd name="connsiteY1" fmla="*/ 53211 h 609937"/>
                <a:gd name="connsiteX2" fmla="*/ 1291083 w 1291083"/>
                <a:gd name="connsiteY2" fmla="*/ 37527 h 609937"/>
                <a:gd name="connsiteX3" fmla="*/ 646494 w 1291083"/>
                <a:gd name="connsiteY3" fmla="*/ 609937 h 609937"/>
                <a:gd name="connsiteX4" fmla="*/ 0 w 1291083"/>
                <a:gd name="connsiteY4" fmla="*/ 66215 h 609937"/>
                <a:gd name="connsiteX0" fmla="*/ 1 w 1291085"/>
                <a:gd name="connsiteY0" fmla="*/ 37531 h 581253"/>
                <a:gd name="connsiteX1" fmla="*/ 650305 w 1291085"/>
                <a:gd name="connsiteY1" fmla="*/ 218168 h 581253"/>
                <a:gd name="connsiteX2" fmla="*/ 1291084 w 1291085"/>
                <a:gd name="connsiteY2" fmla="*/ 8843 h 581253"/>
                <a:gd name="connsiteX3" fmla="*/ 646495 w 1291085"/>
                <a:gd name="connsiteY3" fmla="*/ 581253 h 581253"/>
                <a:gd name="connsiteX4" fmla="*/ 1 w 1291085"/>
                <a:gd name="connsiteY4" fmla="*/ 37531 h 581253"/>
                <a:gd name="connsiteX0" fmla="*/ 2 w 1283466"/>
                <a:gd name="connsiteY0" fmla="*/ 8644 h 588225"/>
                <a:gd name="connsiteX1" fmla="*/ 642686 w 1283466"/>
                <a:gd name="connsiteY1" fmla="*/ 225140 h 588225"/>
                <a:gd name="connsiteX2" fmla="*/ 1283465 w 1283466"/>
                <a:gd name="connsiteY2" fmla="*/ 15815 h 588225"/>
                <a:gd name="connsiteX3" fmla="*/ 638876 w 1283466"/>
                <a:gd name="connsiteY3" fmla="*/ 588225 h 588225"/>
                <a:gd name="connsiteX4" fmla="*/ 2 w 1283466"/>
                <a:gd name="connsiteY4" fmla="*/ 8644 h 588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3466" h="588225">
                  <a:moveTo>
                    <a:pt x="2" y="8644"/>
                  </a:moveTo>
                  <a:cubicBezTo>
                    <a:pt x="637" y="-51870"/>
                    <a:pt x="290898" y="225140"/>
                    <a:pt x="642686" y="225140"/>
                  </a:cubicBezTo>
                  <a:cubicBezTo>
                    <a:pt x="994474" y="225140"/>
                    <a:pt x="1284100" y="-44699"/>
                    <a:pt x="1283465" y="15815"/>
                  </a:cubicBezTo>
                  <a:cubicBezTo>
                    <a:pt x="1282830" y="76329"/>
                    <a:pt x="990664" y="588225"/>
                    <a:pt x="638876" y="588225"/>
                  </a:cubicBezTo>
                  <a:cubicBezTo>
                    <a:pt x="287088" y="588225"/>
                    <a:pt x="-633" y="69158"/>
                    <a:pt x="2" y="864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</p:grpSp>
      <p:grpSp>
        <p:nvGrpSpPr>
          <p:cNvPr id="780" name="グループ化 779"/>
          <p:cNvGrpSpPr/>
          <p:nvPr/>
        </p:nvGrpSpPr>
        <p:grpSpPr>
          <a:xfrm>
            <a:off x="441778" y="2792916"/>
            <a:ext cx="1279791" cy="1592930"/>
            <a:chOff x="440828" y="2797229"/>
            <a:chExt cx="1279791" cy="1592930"/>
          </a:xfrm>
        </p:grpSpPr>
        <p:grpSp>
          <p:nvGrpSpPr>
            <p:cNvPr id="781" name="Group 18"/>
            <p:cNvGrpSpPr>
              <a:grpSpLocks/>
            </p:cNvGrpSpPr>
            <p:nvPr/>
          </p:nvGrpSpPr>
          <p:grpSpPr bwMode="auto">
            <a:xfrm rot="2700000">
              <a:off x="653737" y="3308048"/>
              <a:ext cx="246730" cy="672547"/>
              <a:chOff x="2465" y="1260"/>
              <a:chExt cx="483" cy="1318"/>
            </a:xfrm>
          </p:grpSpPr>
          <p:grpSp>
            <p:nvGrpSpPr>
              <p:cNvPr id="814" name="Group 19"/>
              <p:cNvGrpSpPr>
                <a:grpSpLocks/>
              </p:cNvGrpSpPr>
              <p:nvPr/>
            </p:nvGrpSpPr>
            <p:grpSpPr bwMode="auto">
              <a:xfrm>
                <a:off x="2465" y="2038"/>
                <a:ext cx="464" cy="540"/>
                <a:chOff x="3559" y="1570"/>
                <a:chExt cx="740" cy="862"/>
              </a:xfrm>
            </p:grpSpPr>
            <p:sp>
              <p:nvSpPr>
                <p:cNvPr id="819" name="AutoShape 20"/>
                <p:cNvSpPr>
                  <a:spLocks noChangeArrowheads="1"/>
                </p:cNvSpPr>
                <p:nvPr/>
              </p:nvSpPr>
              <p:spPr bwMode="auto">
                <a:xfrm rot="-1800000">
                  <a:off x="3559" y="1757"/>
                  <a:ext cx="440" cy="14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820" name="AutoShape 21"/>
                <p:cNvSpPr>
                  <a:spLocks noChangeArrowheads="1"/>
                </p:cNvSpPr>
                <p:nvPr/>
              </p:nvSpPr>
              <p:spPr bwMode="auto">
                <a:xfrm>
                  <a:off x="3800" y="1570"/>
                  <a:ext cx="499" cy="5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821" name="Group 22"/>
                <p:cNvGrpSpPr>
                  <a:grpSpLocks/>
                </p:cNvGrpSpPr>
                <p:nvPr/>
              </p:nvGrpSpPr>
              <p:grpSpPr bwMode="auto">
                <a:xfrm>
                  <a:off x="3816" y="1766"/>
                  <a:ext cx="480" cy="666"/>
                  <a:chOff x="3846" y="1778"/>
                  <a:chExt cx="586" cy="720"/>
                </a:xfrm>
              </p:grpSpPr>
              <p:sp>
                <p:nvSpPr>
                  <p:cNvPr id="822" name="AutoShape 23"/>
                  <p:cNvSpPr>
                    <a:spLocks noChangeArrowheads="1"/>
                  </p:cNvSpPr>
                  <p:nvPr/>
                </p:nvSpPr>
                <p:spPr bwMode="auto">
                  <a:xfrm>
                    <a:off x="3846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823" name="AutoShape 24"/>
                  <p:cNvSpPr>
                    <a:spLocks noChangeArrowheads="1"/>
                  </p:cNvSpPr>
                  <p:nvPr/>
                </p:nvSpPr>
                <p:spPr bwMode="auto">
                  <a:xfrm>
                    <a:off x="4007" y="190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824" name="AutoShape 25"/>
                  <p:cNvSpPr>
                    <a:spLocks noChangeArrowheads="1"/>
                  </p:cNvSpPr>
                  <p:nvPr/>
                </p:nvSpPr>
                <p:spPr bwMode="auto">
                  <a:xfrm>
                    <a:off x="4169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825" name="AutoShape 26"/>
                  <p:cNvSpPr>
                    <a:spLocks noChangeArrowheads="1"/>
                  </p:cNvSpPr>
                  <p:nvPr/>
                </p:nvSpPr>
                <p:spPr bwMode="auto">
                  <a:xfrm>
                    <a:off x="4331" y="1778"/>
                    <a:ext cx="101" cy="5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</p:grpSp>
          <p:sp>
            <p:nvSpPr>
              <p:cNvPr id="815" name="AutoShape 27"/>
              <p:cNvSpPr>
                <a:spLocks noChangeArrowheads="1"/>
              </p:cNvSpPr>
              <p:nvPr/>
            </p:nvSpPr>
            <p:spPr bwMode="auto">
              <a:xfrm flipV="1">
                <a:off x="2621" y="1344"/>
                <a:ext cx="318" cy="635"/>
              </a:xfrm>
              <a:custGeom>
                <a:avLst/>
                <a:gdLst>
                  <a:gd name="T0" fmla="*/ 284 w 21600"/>
                  <a:gd name="T1" fmla="*/ 318 h 21600"/>
                  <a:gd name="T2" fmla="*/ 159 w 21600"/>
                  <a:gd name="T3" fmla="*/ 635 h 21600"/>
                  <a:gd name="T4" fmla="*/ 34 w 21600"/>
                  <a:gd name="T5" fmla="*/ 318 h 21600"/>
                  <a:gd name="T6" fmla="*/ 159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143 w 21600"/>
                  <a:gd name="T13" fmla="*/ 4150 h 21600"/>
                  <a:gd name="T14" fmla="*/ 17457 w 21600"/>
                  <a:gd name="T15" fmla="*/ 1745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686" y="21600"/>
                    </a:lnTo>
                    <a:lnTo>
                      <a:pt x="16914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16" name="AutoShape 28"/>
              <p:cNvSpPr>
                <a:spLocks noChangeArrowheads="1"/>
              </p:cNvSpPr>
              <p:nvPr/>
            </p:nvSpPr>
            <p:spPr bwMode="auto">
              <a:xfrm>
                <a:off x="2612" y="1933"/>
                <a:ext cx="336" cy="182"/>
              </a:xfrm>
              <a:prstGeom prst="roundRect">
                <a:avLst>
                  <a:gd name="adj" fmla="val 16667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17" name="Oval 29"/>
              <p:cNvSpPr>
                <a:spLocks noChangeArrowheads="1"/>
              </p:cNvSpPr>
              <p:nvPr/>
            </p:nvSpPr>
            <p:spPr bwMode="auto">
              <a:xfrm>
                <a:off x="2689" y="1260"/>
                <a:ext cx="182" cy="182"/>
              </a:xfrm>
              <a:prstGeom prst="ellipse">
                <a:avLst/>
              </a:pr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18" name="Oval 30"/>
              <p:cNvSpPr>
                <a:spLocks noChangeArrowheads="1"/>
              </p:cNvSpPr>
              <p:nvPr/>
            </p:nvSpPr>
            <p:spPr bwMode="auto">
              <a:xfrm>
                <a:off x="2880" y="1998"/>
                <a:ext cx="44" cy="84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782" name="AutoShape 69"/>
            <p:cNvSpPr>
              <a:spLocks noChangeArrowheads="1"/>
            </p:cNvSpPr>
            <p:nvPr/>
          </p:nvSpPr>
          <p:spPr bwMode="auto">
            <a:xfrm rot="1800000" flipH="1">
              <a:off x="848218" y="3732437"/>
              <a:ext cx="36719" cy="328543"/>
            </a:xfrm>
            <a:prstGeom prst="roundRect">
              <a:avLst>
                <a:gd name="adj" fmla="val 50000"/>
              </a:avLst>
            </a:pr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83" name="Oval 31"/>
            <p:cNvSpPr>
              <a:spLocks noChangeArrowheads="1"/>
            </p:cNvSpPr>
            <p:nvPr/>
          </p:nvSpPr>
          <p:spPr bwMode="auto">
            <a:xfrm>
              <a:off x="1319491" y="3075341"/>
              <a:ext cx="155376" cy="175223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84" name="Oval 32"/>
            <p:cNvSpPr>
              <a:spLocks noChangeArrowheads="1"/>
            </p:cNvSpPr>
            <p:nvPr/>
          </p:nvSpPr>
          <p:spPr bwMode="auto">
            <a:xfrm>
              <a:off x="920262" y="3075341"/>
              <a:ext cx="155376" cy="175223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785" name="Group 18"/>
            <p:cNvGrpSpPr>
              <a:grpSpLocks/>
            </p:cNvGrpSpPr>
            <p:nvPr/>
          </p:nvGrpSpPr>
          <p:grpSpPr bwMode="auto">
            <a:xfrm rot="18900000" flipH="1">
              <a:off x="1473889" y="3308048"/>
              <a:ext cx="246730" cy="672547"/>
              <a:chOff x="2465" y="1260"/>
              <a:chExt cx="483" cy="1318"/>
            </a:xfrm>
          </p:grpSpPr>
          <p:grpSp>
            <p:nvGrpSpPr>
              <p:cNvPr id="802" name="Group 19"/>
              <p:cNvGrpSpPr>
                <a:grpSpLocks/>
              </p:cNvGrpSpPr>
              <p:nvPr/>
            </p:nvGrpSpPr>
            <p:grpSpPr bwMode="auto">
              <a:xfrm>
                <a:off x="2465" y="2038"/>
                <a:ext cx="464" cy="540"/>
                <a:chOff x="3559" y="1570"/>
                <a:chExt cx="740" cy="862"/>
              </a:xfrm>
            </p:grpSpPr>
            <p:sp>
              <p:nvSpPr>
                <p:cNvPr id="807" name="AutoShape 20"/>
                <p:cNvSpPr>
                  <a:spLocks noChangeArrowheads="1"/>
                </p:cNvSpPr>
                <p:nvPr/>
              </p:nvSpPr>
              <p:spPr bwMode="auto">
                <a:xfrm rot="-1800000">
                  <a:off x="3559" y="1757"/>
                  <a:ext cx="440" cy="14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808" name="AutoShape 21"/>
                <p:cNvSpPr>
                  <a:spLocks noChangeArrowheads="1"/>
                </p:cNvSpPr>
                <p:nvPr/>
              </p:nvSpPr>
              <p:spPr bwMode="auto">
                <a:xfrm>
                  <a:off x="3800" y="1570"/>
                  <a:ext cx="499" cy="5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809" name="Group 22"/>
                <p:cNvGrpSpPr>
                  <a:grpSpLocks/>
                </p:cNvGrpSpPr>
                <p:nvPr/>
              </p:nvGrpSpPr>
              <p:grpSpPr bwMode="auto">
                <a:xfrm>
                  <a:off x="3816" y="1766"/>
                  <a:ext cx="480" cy="666"/>
                  <a:chOff x="3846" y="1778"/>
                  <a:chExt cx="586" cy="720"/>
                </a:xfrm>
              </p:grpSpPr>
              <p:sp>
                <p:nvSpPr>
                  <p:cNvPr id="810" name="AutoShape 23"/>
                  <p:cNvSpPr>
                    <a:spLocks noChangeArrowheads="1"/>
                  </p:cNvSpPr>
                  <p:nvPr/>
                </p:nvSpPr>
                <p:spPr bwMode="auto">
                  <a:xfrm>
                    <a:off x="3846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811" name="AutoShape 24"/>
                  <p:cNvSpPr>
                    <a:spLocks noChangeArrowheads="1"/>
                  </p:cNvSpPr>
                  <p:nvPr/>
                </p:nvSpPr>
                <p:spPr bwMode="auto">
                  <a:xfrm>
                    <a:off x="4007" y="190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812" name="AutoShape 25"/>
                  <p:cNvSpPr>
                    <a:spLocks noChangeArrowheads="1"/>
                  </p:cNvSpPr>
                  <p:nvPr/>
                </p:nvSpPr>
                <p:spPr bwMode="auto">
                  <a:xfrm>
                    <a:off x="4169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813" name="AutoShape 26"/>
                  <p:cNvSpPr>
                    <a:spLocks noChangeArrowheads="1"/>
                  </p:cNvSpPr>
                  <p:nvPr/>
                </p:nvSpPr>
                <p:spPr bwMode="auto">
                  <a:xfrm>
                    <a:off x="4331" y="1778"/>
                    <a:ext cx="101" cy="5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</p:grpSp>
          <p:sp>
            <p:nvSpPr>
              <p:cNvPr id="803" name="AutoShape 27"/>
              <p:cNvSpPr>
                <a:spLocks noChangeArrowheads="1"/>
              </p:cNvSpPr>
              <p:nvPr/>
            </p:nvSpPr>
            <p:spPr bwMode="auto">
              <a:xfrm flipV="1">
                <a:off x="2621" y="1344"/>
                <a:ext cx="318" cy="635"/>
              </a:xfrm>
              <a:custGeom>
                <a:avLst/>
                <a:gdLst>
                  <a:gd name="T0" fmla="*/ 284 w 21600"/>
                  <a:gd name="T1" fmla="*/ 318 h 21600"/>
                  <a:gd name="T2" fmla="*/ 159 w 21600"/>
                  <a:gd name="T3" fmla="*/ 635 h 21600"/>
                  <a:gd name="T4" fmla="*/ 34 w 21600"/>
                  <a:gd name="T5" fmla="*/ 318 h 21600"/>
                  <a:gd name="T6" fmla="*/ 159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143 w 21600"/>
                  <a:gd name="T13" fmla="*/ 4150 h 21600"/>
                  <a:gd name="T14" fmla="*/ 17457 w 21600"/>
                  <a:gd name="T15" fmla="*/ 1745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686" y="21600"/>
                    </a:lnTo>
                    <a:lnTo>
                      <a:pt x="16914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4" name="AutoShape 28"/>
              <p:cNvSpPr>
                <a:spLocks noChangeArrowheads="1"/>
              </p:cNvSpPr>
              <p:nvPr/>
            </p:nvSpPr>
            <p:spPr bwMode="auto">
              <a:xfrm>
                <a:off x="2612" y="1933"/>
                <a:ext cx="336" cy="182"/>
              </a:xfrm>
              <a:prstGeom prst="roundRect">
                <a:avLst>
                  <a:gd name="adj" fmla="val 16667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05" name="Oval 29"/>
              <p:cNvSpPr>
                <a:spLocks noChangeArrowheads="1"/>
              </p:cNvSpPr>
              <p:nvPr/>
            </p:nvSpPr>
            <p:spPr bwMode="auto">
              <a:xfrm>
                <a:off x="2689" y="1260"/>
                <a:ext cx="182" cy="182"/>
              </a:xfrm>
              <a:prstGeom prst="ellipse">
                <a:avLst/>
              </a:pr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06" name="Oval 30"/>
              <p:cNvSpPr>
                <a:spLocks noChangeArrowheads="1"/>
              </p:cNvSpPr>
              <p:nvPr/>
            </p:nvSpPr>
            <p:spPr bwMode="auto">
              <a:xfrm>
                <a:off x="2880" y="1998"/>
                <a:ext cx="44" cy="84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786" name="Rectangle 33"/>
            <p:cNvSpPr>
              <a:spLocks noChangeArrowheads="1"/>
            </p:cNvSpPr>
            <p:nvPr/>
          </p:nvSpPr>
          <p:spPr bwMode="auto">
            <a:xfrm>
              <a:off x="990427" y="4010080"/>
              <a:ext cx="175223" cy="204856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87" name="Rectangle 34"/>
            <p:cNvSpPr>
              <a:spLocks noChangeArrowheads="1"/>
            </p:cNvSpPr>
            <p:nvPr/>
          </p:nvSpPr>
          <p:spPr bwMode="auto">
            <a:xfrm>
              <a:off x="1224273" y="4010080"/>
              <a:ext cx="175223" cy="204856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88" name="AutoShape 35"/>
            <p:cNvSpPr>
              <a:spLocks noChangeArrowheads="1"/>
            </p:cNvSpPr>
            <p:nvPr/>
          </p:nvSpPr>
          <p:spPr bwMode="auto">
            <a:xfrm rot="16200000">
              <a:off x="1034233" y="3644817"/>
              <a:ext cx="321457" cy="701536"/>
            </a:xfrm>
            <a:prstGeom prst="moon">
              <a:avLst>
                <a:gd name="adj" fmla="val 8750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89" name="AutoShape 36"/>
            <p:cNvSpPr>
              <a:spLocks noChangeArrowheads="1"/>
            </p:cNvSpPr>
            <p:nvPr/>
          </p:nvSpPr>
          <p:spPr bwMode="auto">
            <a:xfrm rot="5400000">
              <a:off x="931805" y="3250565"/>
              <a:ext cx="526314" cy="701536"/>
            </a:xfrm>
            <a:prstGeom prst="moon">
              <a:avLst>
                <a:gd name="adj" fmla="val 8750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90" name="Oval 38"/>
            <p:cNvSpPr>
              <a:spLocks noChangeArrowheads="1"/>
            </p:cNvSpPr>
            <p:nvPr/>
          </p:nvSpPr>
          <p:spPr bwMode="auto">
            <a:xfrm>
              <a:off x="844193" y="3783964"/>
              <a:ext cx="701536" cy="130129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91" name="Rectangle 41"/>
            <p:cNvSpPr>
              <a:spLocks noChangeArrowheads="1"/>
            </p:cNvSpPr>
            <p:nvPr/>
          </p:nvSpPr>
          <p:spPr bwMode="auto">
            <a:xfrm>
              <a:off x="990427" y="4214936"/>
              <a:ext cx="175223" cy="17522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92" name="Rectangle 42"/>
            <p:cNvSpPr>
              <a:spLocks noChangeArrowheads="1"/>
            </p:cNvSpPr>
            <p:nvPr/>
          </p:nvSpPr>
          <p:spPr bwMode="auto">
            <a:xfrm>
              <a:off x="1224273" y="4214936"/>
              <a:ext cx="175223" cy="17522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93" name="AutoShape 43"/>
            <p:cNvSpPr>
              <a:spLocks noChangeArrowheads="1"/>
            </p:cNvSpPr>
            <p:nvPr/>
          </p:nvSpPr>
          <p:spPr bwMode="auto">
            <a:xfrm>
              <a:off x="844193" y="4272914"/>
              <a:ext cx="321457" cy="117245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94" name="AutoShape 44"/>
            <p:cNvSpPr>
              <a:spLocks noChangeArrowheads="1"/>
            </p:cNvSpPr>
            <p:nvPr/>
          </p:nvSpPr>
          <p:spPr bwMode="auto">
            <a:xfrm>
              <a:off x="1224273" y="4272914"/>
              <a:ext cx="321457" cy="117245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95" name="角丸四角形 794"/>
            <p:cNvSpPr/>
            <p:nvPr/>
          </p:nvSpPr>
          <p:spPr bwMode="auto">
            <a:xfrm rot="1785512" flipH="1">
              <a:off x="932326" y="3337920"/>
              <a:ext cx="37928" cy="372496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796" name="Oval 53"/>
            <p:cNvSpPr>
              <a:spLocks noChangeArrowheads="1"/>
            </p:cNvSpPr>
            <p:nvPr/>
          </p:nvSpPr>
          <p:spPr bwMode="auto">
            <a:xfrm>
              <a:off x="987925" y="2870485"/>
              <a:ext cx="414717" cy="526958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97" name="Oval 37"/>
            <p:cNvSpPr>
              <a:spLocks noChangeArrowheads="1"/>
            </p:cNvSpPr>
            <p:nvPr/>
          </p:nvSpPr>
          <p:spPr bwMode="auto">
            <a:xfrm>
              <a:off x="939922" y="2819373"/>
              <a:ext cx="510723" cy="56286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98" name="円/楕円 797"/>
            <p:cNvSpPr/>
            <p:nvPr/>
          </p:nvSpPr>
          <p:spPr bwMode="auto">
            <a:xfrm>
              <a:off x="938633" y="2855176"/>
              <a:ext cx="512012" cy="20161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9" name="円/楕円 798"/>
            <p:cNvSpPr/>
            <p:nvPr/>
          </p:nvSpPr>
          <p:spPr bwMode="auto">
            <a:xfrm>
              <a:off x="902171" y="2797229"/>
              <a:ext cx="584936" cy="200892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0" name="円/楕円 49"/>
            <p:cNvSpPr/>
            <p:nvPr/>
          </p:nvSpPr>
          <p:spPr bwMode="auto">
            <a:xfrm>
              <a:off x="936159" y="2888841"/>
              <a:ext cx="516960" cy="120017"/>
            </a:xfrm>
            <a:custGeom>
              <a:avLst/>
              <a:gdLst>
                <a:gd name="connsiteX0" fmla="*/ 0 w 1273938"/>
                <a:gd name="connsiteY0" fmla="*/ 278363 h 556725"/>
                <a:gd name="connsiteX1" fmla="*/ 636969 w 1273938"/>
                <a:gd name="connsiteY1" fmla="*/ 0 h 556725"/>
                <a:gd name="connsiteX2" fmla="*/ 1273938 w 1273938"/>
                <a:gd name="connsiteY2" fmla="*/ 278363 h 556725"/>
                <a:gd name="connsiteX3" fmla="*/ 636969 w 1273938"/>
                <a:gd name="connsiteY3" fmla="*/ 556726 h 556725"/>
                <a:gd name="connsiteX4" fmla="*/ 0 w 1273938"/>
                <a:gd name="connsiteY4" fmla="*/ 278363 h 556725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3938" h="556726">
                  <a:moveTo>
                    <a:pt x="0" y="278363"/>
                  </a:moveTo>
                  <a:cubicBezTo>
                    <a:pt x="0" y="197779"/>
                    <a:pt x="285181" y="0"/>
                    <a:pt x="636969" y="0"/>
                  </a:cubicBezTo>
                  <a:cubicBezTo>
                    <a:pt x="988757" y="0"/>
                    <a:pt x="1273938" y="185587"/>
                    <a:pt x="1273938" y="278363"/>
                  </a:cubicBezTo>
                  <a:cubicBezTo>
                    <a:pt x="1273938" y="371139"/>
                    <a:pt x="988757" y="556726"/>
                    <a:pt x="636969" y="556726"/>
                  </a:cubicBezTo>
                  <a:cubicBezTo>
                    <a:pt x="285181" y="556726"/>
                    <a:pt x="0" y="358947"/>
                    <a:pt x="0" y="278363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1" name="円/楕円 49"/>
            <p:cNvSpPr/>
            <p:nvPr/>
          </p:nvSpPr>
          <p:spPr bwMode="auto">
            <a:xfrm>
              <a:off x="935385" y="2945454"/>
              <a:ext cx="520826" cy="63404"/>
            </a:xfrm>
            <a:custGeom>
              <a:avLst/>
              <a:gdLst>
                <a:gd name="connsiteX0" fmla="*/ 0 w 1273938"/>
                <a:gd name="connsiteY0" fmla="*/ 278363 h 556725"/>
                <a:gd name="connsiteX1" fmla="*/ 636969 w 1273938"/>
                <a:gd name="connsiteY1" fmla="*/ 0 h 556725"/>
                <a:gd name="connsiteX2" fmla="*/ 1273938 w 1273938"/>
                <a:gd name="connsiteY2" fmla="*/ 278363 h 556725"/>
                <a:gd name="connsiteX3" fmla="*/ 636969 w 1273938"/>
                <a:gd name="connsiteY3" fmla="*/ 556726 h 556725"/>
                <a:gd name="connsiteX4" fmla="*/ 0 w 1273938"/>
                <a:gd name="connsiteY4" fmla="*/ 278363 h 556725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83463"/>
                <a:gd name="connsiteY0" fmla="*/ 39527 h 583249"/>
                <a:gd name="connsiteX1" fmla="*/ 646494 w 1283463"/>
                <a:gd name="connsiteY1" fmla="*/ 26523 h 583249"/>
                <a:gd name="connsiteX2" fmla="*/ 1283463 w 1283463"/>
                <a:gd name="connsiteY2" fmla="*/ 304886 h 583249"/>
                <a:gd name="connsiteX3" fmla="*/ 646494 w 1283463"/>
                <a:gd name="connsiteY3" fmla="*/ 583249 h 583249"/>
                <a:gd name="connsiteX4" fmla="*/ 0 w 1283463"/>
                <a:gd name="connsiteY4" fmla="*/ 39527 h 583249"/>
                <a:gd name="connsiteX0" fmla="*/ 0 w 1291083"/>
                <a:gd name="connsiteY0" fmla="*/ 66215 h 609937"/>
                <a:gd name="connsiteX1" fmla="*/ 646494 w 1291083"/>
                <a:gd name="connsiteY1" fmla="*/ 53211 h 609937"/>
                <a:gd name="connsiteX2" fmla="*/ 1291083 w 1291083"/>
                <a:gd name="connsiteY2" fmla="*/ 37527 h 609937"/>
                <a:gd name="connsiteX3" fmla="*/ 646494 w 1291083"/>
                <a:gd name="connsiteY3" fmla="*/ 609937 h 609937"/>
                <a:gd name="connsiteX4" fmla="*/ 0 w 1291083"/>
                <a:gd name="connsiteY4" fmla="*/ 66215 h 609937"/>
                <a:gd name="connsiteX0" fmla="*/ 1 w 1291085"/>
                <a:gd name="connsiteY0" fmla="*/ 37531 h 581253"/>
                <a:gd name="connsiteX1" fmla="*/ 650305 w 1291085"/>
                <a:gd name="connsiteY1" fmla="*/ 218168 h 581253"/>
                <a:gd name="connsiteX2" fmla="*/ 1291084 w 1291085"/>
                <a:gd name="connsiteY2" fmla="*/ 8843 h 581253"/>
                <a:gd name="connsiteX3" fmla="*/ 646495 w 1291085"/>
                <a:gd name="connsiteY3" fmla="*/ 581253 h 581253"/>
                <a:gd name="connsiteX4" fmla="*/ 1 w 1291085"/>
                <a:gd name="connsiteY4" fmla="*/ 37531 h 581253"/>
                <a:gd name="connsiteX0" fmla="*/ 2 w 1283466"/>
                <a:gd name="connsiteY0" fmla="*/ 8644 h 588225"/>
                <a:gd name="connsiteX1" fmla="*/ 642686 w 1283466"/>
                <a:gd name="connsiteY1" fmla="*/ 225140 h 588225"/>
                <a:gd name="connsiteX2" fmla="*/ 1283465 w 1283466"/>
                <a:gd name="connsiteY2" fmla="*/ 15815 h 588225"/>
                <a:gd name="connsiteX3" fmla="*/ 638876 w 1283466"/>
                <a:gd name="connsiteY3" fmla="*/ 588225 h 588225"/>
                <a:gd name="connsiteX4" fmla="*/ 2 w 1283466"/>
                <a:gd name="connsiteY4" fmla="*/ 8644 h 588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3466" h="588225">
                  <a:moveTo>
                    <a:pt x="2" y="8644"/>
                  </a:moveTo>
                  <a:cubicBezTo>
                    <a:pt x="637" y="-51870"/>
                    <a:pt x="290898" y="225140"/>
                    <a:pt x="642686" y="225140"/>
                  </a:cubicBezTo>
                  <a:cubicBezTo>
                    <a:pt x="994474" y="225140"/>
                    <a:pt x="1284100" y="-44699"/>
                    <a:pt x="1283465" y="15815"/>
                  </a:cubicBezTo>
                  <a:cubicBezTo>
                    <a:pt x="1282830" y="76329"/>
                    <a:pt x="990664" y="588225"/>
                    <a:pt x="638876" y="588225"/>
                  </a:cubicBezTo>
                  <a:cubicBezTo>
                    <a:pt x="287088" y="588225"/>
                    <a:pt x="-633" y="69158"/>
                    <a:pt x="2" y="864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</p:grpSp>
      <p:grpSp>
        <p:nvGrpSpPr>
          <p:cNvPr id="826" name="グループ化 825"/>
          <p:cNvGrpSpPr/>
          <p:nvPr/>
        </p:nvGrpSpPr>
        <p:grpSpPr>
          <a:xfrm>
            <a:off x="4116988" y="2797229"/>
            <a:ext cx="1682403" cy="1592930"/>
            <a:chOff x="4116988" y="2797229"/>
            <a:chExt cx="1682403" cy="1592930"/>
          </a:xfrm>
        </p:grpSpPr>
        <p:grpSp>
          <p:nvGrpSpPr>
            <p:cNvPr id="827" name="Group 18"/>
            <p:cNvGrpSpPr>
              <a:grpSpLocks/>
            </p:cNvGrpSpPr>
            <p:nvPr/>
          </p:nvGrpSpPr>
          <p:grpSpPr bwMode="auto">
            <a:xfrm rot="5400000">
              <a:off x="4329897" y="3104841"/>
              <a:ext cx="246730" cy="672547"/>
              <a:chOff x="2465" y="1260"/>
              <a:chExt cx="483" cy="1318"/>
            </a:xfrm>
          </p:grpSpPr>
          <p:grpSp>
            <p:nvGrpSpPr>
              <p:cNvPr id="860" name="Group 19"/>
              <p:cNvGrpSpPr>
                <a:grpSpLocks/>
              </p:cNvGrpSpPr>
              <p:nvPr/>
            </p:nvGrpSpPr>
            <p:grpSpPr bwMode="auto">
              <a:xfrm>
                <a:off x="2465" y="2038"/>
                <a:ext cx="464" cy="540"/>
                <a:chOff x="3559" y="1570"/>
                <a:chExt cx="740" cy="862"/>
              </a:xfrm>
            </p:grpSpPr>
            <p:sp>
              <p:nvSpPr>
                <p:cNvPr id="865" name="AutoShape 20"/>
                <p:cNvSpPr>
                  <a:spLocks noChangeArrowheads="1"/>
                </p:cNvSpPr>
                <p:nvPr/>
              </p:nvSpPr>
              <p:spPr bwMode="auto">
                <a:xfrm rot="-1800000">
                  <a:off x="3559" y="1757"/>
                  <a:ext cx="440" cy="14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866" name="AutoShape 21"/>
                <p:cNvSpPr>
                  <a:spLocks noChangeArrowheads="1"/>
                </p:cNvSpPr>
                <p:nvPr/>
              </p:nvSpPr>
              <p:spPr bwMode="auto">
                <a:xfrm>
                  <a:off x="3800" y="1570"/>
                  <a:ext cx="499" cy="5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867" name="Group 22"/>
                <p:cNvGrpSpPr>
                  <a:grpSpLocks/>
                </p:cNvGrpSpPr>
                <p:nvPr/>
              </p:nvGrpSpPr>
              <p:grpSpPr bwMode="auto">
                <a:xfrm>
                  <a:off x="3816" y="1766"/>
                  <a:ext cx="480" cy="666"/>
                  <a:chOff x="3846" y="1778"/>
                  <a:chExt cx="586" cy="720"/>
                </a:xfrm>
              </p:grpSpPr>
              <p:sp>
                <p:nvSpPr>
                  <p:cNvPr id="868" name="AutoShape 23"/>
                  <p:cNvSpPr>
                    <a:spLocks noChangeArrowheads="1"/>
                  </p:cNvSpPr>
                  <p:nvPr/>
                </p:nvSpPr>
                <p:spPr bwMode="auto">
                  <a:xfrm>
                    <a:off x="3846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869" name="AutoShape 24"/>
                  <p:cNvSpPr>
                    <a:spLocks noChangeArrowheads="1"/>
                  </p:cNvSpPr>
                  <p:nvPr/>
                </p:nvSpPr>
                <p:spPr bwMode="auto">
                  <a:xfrm>
                    <a:off x="4007" y="190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870" name="AutoShape 25"/>
                  <p:cNvSpPr>
                    <a:spLocks noChangeArrowheads="1"/>
                  </p:cNvSpPr>
                  <p:nvPr/>
                </p:nvSpPr>
                <p:spPr bwMode="auto">
                  <a:xfrm>
                    <a:off x="4169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871" name="AutoShape 26"/>
                  <p:cNvSpPr>
                    <a:spLocks noChangeArrowheads="1"/>
                  </p:cNvSpPr>
                  <p:nvPr/>
                </p:nvSpPr>
                <p:spPr bwMode="auto">
                  <a:xfrm>
                    <a:off x="4331" y="1778"/>
                    <a:ext cx="101" cy="5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</p:grpSp>
          <p:sp>
            <p:nvSpPr>
              <p:cNvPr id="861" name="AutoShape 27"/>
              <p:cNvSpPr>
                <a:spLocks noChangeArrowheads="1"/>
              </p:cNvSpPr>
              <p:nvPr/>
            </p:nvSpPr>
            <p:spPr bwMode="auto">
              <a:xfrm flipV="1">
                <a:off x="2621" y="1344"/>
                <a:ext cx="318" cy="635"/>
              </a:xfrm>
              <a:custGeom>
                <a:avLst/>
                <a:gdLst>
                  <a:gd name="T0" fmla="*/ 284 w 21600"/>
                  <a:gd name="T1" fmla="*/ 318 h 21600"/>
                  <a:gd name="T2" fmla="*/ 159 w 21600"/>
                  <a:gd name="T3" fmla="*/ 635 h 21600"/>
                  <a:gd name="T4" fmla="*/ 34 w 21600"/>
                  <a:gd name="T5" fmla="*/ 318 h 21600"/>
                  <a:gd name="T6" fmla="*/ 159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143 w 21600"/>
                  <a:gd name="T13" fmla="*/ 4150 h 21600"/>
                  <a:gd name="T14" fmla="*/ 17457 w 21600"/>
                  <a:gd name="T15" fmla="*/ 1745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686" y="21600"/>
                    </a:lnTo>
                    <a:lnTo>
                      <a:pt x="16914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2" name="AutoShape 28"/>
              <p:cNvSpPr>
                <a:spLocks noChangeArrowheads="1"/>
              </p:cNvSpPr>
              <p:nvPr/>
            </p:nvSpPr>
            <p:spPr bwMode="auto">
              <a:xfrm>
                <a:off x="2612" y="1933"/>
                <a:ext cx="336" cy="182"/>
              </a:xfrm>
              <a:prstGeom prst="roundRect">
                <a:avLst>
                  <a:gd name="adj" fmla="val 16667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63" name="Oval 29"/>
              <p:cNvSpPr>
                <a:spLocks noChangeArrowheads="1"/>
              </p:cNvSpPr>
              <p:nvPr/>
            </p:nvSpPr>
            <p:spPr bwMode="auto">
              <a:xfrm>
                <a:off x="2689" y="1260"/>
                <a:ext cx="182" cy="18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64" name="Oval 30"/>
              <p:cNvSpPr>
                <a:spLocks noChangeArrowheads="1"/>
              </p:cNvSpPr>
              <p:nvPr/>
            </p:nvSpPr>
            <p:spPr bwMode="auto">
              <a:xfrm>
                <a:off x="2880" y="1998"/>
                <a:ext cx="44" cy="84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828" name="AutoShape 69"/>
            <p:cNvSpPr>
              <a:spLocks noChangeArrowheads="1"/>
            </p:cNvSpPr>
            <p:nvPr/>
          </p:nvSpPr>
          <p:spPr bwMode="auto">
            <a:xfrm rot="1800000" flipH="1">
              <a:off x="4607418" y="3732437"/>
              <a:ext cx="36719" cy="328543"/>
            </a:xfrm>
            <a:prstGeom prst="roundRect">
              <a:avLst>
                <a:gd name="adj" fmla="val 50000"/>
              </a:avLst>
            </a:pr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29" name="Oval 31"/>
            <p:cNvSpPr>
              <a:spLocks noChangeArrowheads="1"/>
            </p:cNvSpPr>
            <p:nvPr/>
          </p:nvSpPr>
          <p:spPr bwMode="auto">
            <a:xfrm>
              <a:off x="5078691" y="3075341"/>
              <a:ext cx="155376" cy="175223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30" name="Oval 32"/>
            <p:cNvSpPr>
              <a:spLocks noChangeArrowheads="1"/>
            </p:cNvSpPr>
            <p:nvPr/>
          </p:nvSpPr>
          <p:spPr bwMode="auto">
            <a:xfrm>
              <a:off x="4679462" y="3075341"/>
              <a:ext cx="155376" cy="175223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831" name="Group 18"/>
            <p:cNvGrpSpPr>
              <a:grpSpLocks/>
            </p:cNvGrpSpPr>
            <p:nvPr/>
          </p:nvGrpSpPr>
          <p:grpSpPr bwMode="auto">
            <a:xfrm rot="16200000" flipH="1">
              <a:off x="5339753" y="3104836"/>
              <a:ext cx="246730" cy="672547"/>
              <a:chOff x="2465" y="1260"/>
              <a:chExt cx="483" cy="1318"/>
            </a:xfrm>
          </p:grpSpPr>
          <p:grpSp>
            <p:nvGrpSpPr>
              <p:cNvPr id="848" name="Group 19"/>
              <p:cNvGrpSpPr>
                <a:grpSpLocks/>
              </p:cNvGrpSpPr>
              <p:nvPr/>
            </p:nvGrpSpPr>
            <p:grpSpPr bwMode="auto">
              <a:xfrm>
                <a:off x="2465" y="2038"/>
                <a:ext cx="464" cy="540"/>
                <a:chOff x="3559" y="1570"/>
                <a:chExt cx="740" cy="862"/>
              </a:xfrm>
            </p:grpSpPr>
            <p:sp>
              <p:nvSpPr>
                <p:cNvPr id="853" name="AutoShape 20"/>
                <p:cNvSpPr>
                  <a:spLocks noChangeArrowheads="1"/>
                </p:cNvSpPr>
                <p:nvPr/>
              </p:nvSpPr>
              <p:spPr bwMode="auto">
                <a:xfrm rot="-1800000">
                  <a:off x="3559" y="1757"/>
                  <a:ext cx="440" cy="14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854" name="AutoShape 21"/>
                <p:cNvSpPr>
                  <a:spLocks noChangeArrowheads="1"/>
                </p:cNvSpPr>
                <p:nvPr/>
              </p:nvSpPr>
              <p:spPr bwMode="auto">
                <a:xfrm>
                  <a:off x="3800" y="1570"/>
                  <a:ext cx="499" cy="5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855" name="Group 22"/>
                <p:cNvGrpSpPr>
                  <a:grpSpLocks/>
                </p:cNvGrpSpPr>
                <p:nvPr/>
              </p:nvGrpSpPr>
              <p:grpSpPr bwMode="auto">
                <a:xfrm>
                  <a:off x="3816" y="1766"/>
                  <a:ext cx="480" cy="666"/>
                  <a:chOff x="3846" y="1778"/>
                  <a:chExt cx="586" cy="720"/>
                </a:xfrm>
              </p:grpSpPr>
              <p:sp>
                <p:nvSpPr>
                  <p:cNvPr id="856" name="AutoShape 23"/>
                  <p:cNvSpPr>
                    <a:spLocks noChangeArrowheads="1"/>
                  </p:cNvSpPr>
                  <p:nvPr/>
                </p:nvSpPr>
                <p:spPr bwMode="auto">
                  <a:xfrm>
                    <a:off x="3846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857" name="AutoShape 24"/>
                  <p:cNvSpPr>
                    <a:spLocks noChangeArrowheads="1"/>
                  </p:cNvSpPr>
                  <p:nvPr/>
                </p:nvSpPr>
                <p:spPr bwMode="auto">
                  <a:xfrm>
                    <a:off x="4007" y="190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858" name="AutoShape 25"/>
                  <p:cNvSpPr>
                    <a:spLocks noChangeArrowheads="1"/>
                  </p:cNvSpPr>
                  <p:nvPr/>
                </p:nvSpPr>
                <p:spPr bwMode="auto">
                  <a:xfrm>
                    <a:off x="4169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859" name="AutoShape 26"/>
                  <p:cNvSpPr>
                    <a:spLocks noChangeArrowheads="1"/>
                  </p:cNvSpPr>
                  <p:nvPr/>
                </p:nvSpPr>
                <p:spPr bwMode="auto">
                  <a:xfrm>
                    <a:off x="4331" y="1778"/>
                    <a:ext cx="101" cy="5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</p:grpSp>
          <p:sp>
            <p:nvSpPr>
              <p:cNvPr id="849" name="AutoShape 27"/>
              <p:cNvSpPr>
                <a:spLocks noChangeArrowheads="1"/>
              </p:cNvSpPr>
              <p:nvPr/>
            </p:nvSpPr>
            <p:spPr bwMode="auto">
              <a:xfrm flipV="1">
                <a:off x="2621" y="1344"/>
                <a:ext cx="318" cy="635"/>
              </a:xfrm>
              <a:custGeom>
                <a:avLst/>
                <a:gdLst>
                  <a:gd name="T0" fmla="*/ 284 w 21600"/>
                  <a:gd name="T1" fmla="*/ 318 h 21600"/>
                  <a:gd name="T2" fmla="*/ 159 w 21600"/>
                  <a:gd name="T3" fmla="*/ 635 h 21600"/>
                  <a:gd name="T4" fmla="*/ 34 w 21600"/>
                  <a:gd name="T5" fmla="*/ 318 h 21600"/>
                  <a:gd name="T6" fmla="*/ 159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143 w 21600"/>
                  <a:gd name="T13" fmla="*/ 4150 h 21600"/>
                  <a:gd name="T14" fmla="*/ 17457 w 21600"/>
                  <a:gd name="T15" fmla="*/ 1745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686" y="21600"/>
                    </a:lnTo>
                    <a:lnTo>
                      <a:pt x="16914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50" name="AutoShape 28"/>
              <p:cNvSpPr>
                <a:spLocks noChangeArrowheads="1"/>
              </p:cNvSpPr>
              <p:nvPr/>
            </p:nvSpPr>
            <p:spPr bwMode="auto">
              <a:xfrm>
                <a:off x="2612" y="1933"/>
                <a:ext cx="336" cy="182"/>
              </a:xfrm>
              <a:prstGeom prst="roundRect">
                <a:avLst>
                  <a:gd name="adj" fmla="val 16667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51" name="Oval 29"/>
              <p:cNvSpPr>
                <a:spLocks noChangeArrowheads="1"/>
              </p:cNvSpPr>
              <p:nvPr/>
            </p:nvSpPr>
            <p:spPr bwMode="auto">
              <a:xfrm>
                <a:off x="2689" y="1260"/>
                <a:ext cx="182" cy="18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52" name="Oval 30"/>
              <p:cNvSpPr>
                <a:spLocks noChangeArrowheads="1"/>
              </p:cNvSpPr>
              <p:nvPr/>
            </p:nvSpPr>
            <p:spPr bwMode="auto">
              <a:xfrm>
                <a:off x="2880" y="1998"/>
                <a:ext cx="44" cy="84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832" name="Rectangle 33"/>
            <p:cNvSpPr>
              <a:spLocks noChangeArrowheads="1"/>
            </p:cNvSpPr>
            <p:nvPr/>
          </p:nvSpPr>
          <p:spPr bwMode="auto">
            <a:xfrm>
              <a:off x="4749627" y="4010080"/>
              <a:ext cx="175223" cy="204856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33" name="Rectangle 34"/>
            <p:cNvSpPr>
              <a:spLocks noChangeArrowheads="1"/>
            </p:cNvSpPr>
            <p:nvPr/>
          </p:nvSpPr>
          <p:spPr bwMode="auto">
            <a:xfrm>
              <a:off x="4983473" y="4010080"/>
              <a:ext cx="175223" cy="204856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34" name="AutoShape 35"/>
            <p:cNvSpPr>
              <a:spLocks noChangeArrowheads="1"/>
            </p:cNvSpPr>
            <p:nvPr/>
          </p:nvSpPr>
          <p:spPr bwMode="auto">
            <a:xfrm rot="16200000">
              <a:off x="4793433" y="3644817"/>
              <a:ext cx="321457" cy="701536"/>
            </a:xfrm>
            <a:prstGeom prst="moon">
              <a:avLst>
                <a:gd name="adj" fmla="val 8750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35" name="AutoShape 36"/>
            <p:cNvSpPr>
              <a:spLocks noChangeArrowheads="1"/>
            </p:cNvSpPr>
            <p:nvPr/>
          </p:nvSpPr>
          <p:spPr bwMode="auto">
            <a:xfrm rot="5400000">
              <a:off x="4691005" y="3250565"/>
              <a:ext cx="526314" cy="701536"/>
            </a:xfrm>
            <a:prstGeom prst="moon">
              <a:avLst>
                <a:gd name="adj" fmla="val 8750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36" name="Oval 38"/>
            <p:cNvSpPr>
              <a:spLocks noChangeArrowheads="1"/>
            </p:cNvSpPr>
            <p:nvPr/>
          </p:nvSpPr>
          <p:spPr bwMode="auto">
            <a:xfrm>
              <a:off x="4603393" y="3783964"/>
              <a:ext cx="701536" cy="130129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37" name="Rectangle 41"/>
            <p:cNvSpPr>
              <a:spLocks noChangeArrowheads="1"/>
            </p:cNvSpPr>
            <p:nvPr/>
          </p:nvSpPr>
          <p:spPr bwMode="auto">
            <a:xfrm>
              <a:off x="4749627" y="4214936"/>
              <a:ext cx="175223" cy="17522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38" name="Rectangle 42"/>
            <p:cNvSpPr>
              <a:spLocks noChangeArrowheads="1"/>
            </p:cNvSpPr>
            <p:nvPr/>
          </p:nvSpPr>
          <p:spPr bwMode="auto">
            <a:xfrm>
              <a:off x="4983473" y="4214936"/>
              <a:ext cx="175223" cy="17522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39" name="AutoShape 43"/>
            <p:cNvSpPr>
              <a:spLocks noChangeArrowheads="1"/>
            </p:cNvSpPr>
            <p:nvPr/>
          </p:nvSpPr>
          <p:spPr bwMode="auto">
            <a:xfrm>
              <a:off x="4603393" y="4272914"/>
              <a:ext cx="321457" cy="117245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40" name="AutoShape 44"/>
            <p:cNvSpPr>
              <a:spLocks noChangeArrowheads="1"/>
            </p:cNvSpPr>
            <p:nvPr/>
          </p:nvSpPr>
          <p:spPr bwMode="auto">
            <a:xfrm>
              <a:off x="4983473" y="4272914"/>
              <a:ext cx="321457" cy="117245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41" name="角丸四角形 840"/>
            <p:cNvSpPr/>
            <p:nvPr/>
          </p:nvSpPr>
          <p:spPr bwMode="auto">
            <a:xfrm rot="1785512" flipH="1">
              <a:off x="4691526" y="3337920"/>
              <a:ext cx="37928" cy="372496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842" name="Oval 53"/>
            <p:cNvSpPr>
              <a:spLocks noChangeArrowheads="1"/>
            </p:cNvSpPr>
            <p:nvPr/>
          </p:nvSpPr>
          <p:spPr bwMode="auto">
            <a:xfrm>
              <a:off x="4747125" y="2870485"/>
              <a:ext cx="414717" cy="526958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43" name="Oval 37"/>
            <p:cNvSpPr>
              <a:spLocks noChangeArrowheads="1"/>
            </p:cNvSpPr>
            <p:nvPr/>
          </p:nvSpPr>
          <p:spPr bwMode="auto">
            <a:xfrm>
              <a:off x="4699122" y="2819373"/>
              <a:ext cx="510723" cy="56286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44" name="円/楕円 843"/>
            <p:cNvSpPr/>
            <p:nvPr/>
          </p:nvSpPr>
          <p:spPr bwMode="auto">
            <a:xfrm>
              <a:off x="4697833" y="2855176"/>
              <a:ext cx="512012" cy="20161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5" name="円/楕円 844"/>
            <p:cNvSpPr/>
            <p:nvPr/>
          </p:nvSpPr>
          <p:spPr bwMode="auto">
            <a:xfrm>
              <a:off x="4661371" y="2797229"/>
              <a:ext cx="584936" cy="200892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6" name="円/楕円 49"/>
            <p:cNvSpPr/>
            <p:nvPr/>
          </p:nvSpPr>
          <p:spPr bwMode="auto">
            <a:xfrm>
              <a:off x="4695359" y="2888841"/>
              <a:ext cx="516960" cy="120017"/>
            </a:xfrm>
            <a:custGeom>
              <a:avLst/>
              <a:gdLst>
                <a:gd name="connsiteX0" fmla="*/ 0 w 1273938"/>
                <a:gd name="connsiteY0" fmla="*/ 278363 h 556725"/>
                <a:gd name="connsiteX1" fmla="*/ 636969 w 1273938"/>
                <a:gd name="connsiteY1" fmla="*/ 0 h 556725"/>
                <a:gd name="connsiteX2" fmla="*/ 1273938 w 1273938"/>
                <a:gd name="connsiteY2" fmla="*/ 278363 h 556725"/>
                <a:gd name="connsiteX3" fmla="*/ 636969 w 1273938"/>
                <a:gd name="connsiteY3" fmla="*/ 556726 h 556725"/>
                <a:gd name="connsiteX4" fmla="*/ 0 w 1273938"/>
                <a:gd name="connsiteY4" fmla="*/ 278363 h 556725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3938" h="556726">
                  <a:moveTo>
                    <a:pt x="0" y="278363"/>
                  </a:moveTo>
                  <a:cubicBezTo>
                    <a:pt x="0" y="197779"/>
                    <a:pt x="285181" y="0"/>
                    <a:pt x="636969" y="0"/>
                  </a:cubicBezTo>
                  <a:cubicBezTo>
                    <a:pt x="988757" y="0"/>
                    <a:pt x="1273938" y="185587"/>
                    <a:pt x="1273938" y="278363"/>
                  </a:cubicBezTo>
                  <a:cubicBezTo>
                    <a:pt x="1273938" y="371139"/>
                    <a:pt x="988757" y="556726"/>
                    <a:pt x="636969" y="556726"/>
                  </a:cubicBezTo>
                  <a:cubicBezTo>
                    <a:pt x="285181" y="556726"/>
                    <a:pt x="0" y="358947"/>
                    <a:pt x="0" y="278363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7" name="円/楕円 49"/>
            <p:cNvSpPr/>
            <p:nvPr/>
          </p:nvSpPr>
          <p:spPr bwMode="auto">
            <a:xfrm>
              <a:off x="4694585" y="2945454"/>
              <a:ext cx="520826" cy="63404"/>
            </a:xfrm>
            <a:custGeom>
              <a:avLst/>
              <a:gdLst>
                <a:gd name="connsiteX0" fmla="*/ 0 w 1273938"/>
                <a:gd name="connsiteY0" fmla="*/ 278363 h 556725"/>
                <a:gd name="connsiteX1" fmla="*/ 636969 w 1273938"/>
                <a:gd name="connsiteY1" fmla="*/ 0 h 556725"/>
                <a:gd name="connsiteX2" fmla="*/ 1273938 w 1273938"/>
                <a:gd name="connsiteY2" fmla="*/ 278363 h 556725"/>
                <a:gd name="connsiteX3" fmla="*/ 636969 w 1273938"/>
                <a:gd name="connsiteY3" fmla="*/ 556726 h 556725"/>
                <a:gd name="connsiteX4" fmla="*/ 0 w 1273938"/>
                <a:gd name="connsiteY4" fmla="*/ 278363 h 556725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73938"/>
                <a:gd name="connsiteY0" fmla="*/ 278363 h 556726"/>
                <a:gd name="connsiteX1" fmla="*/ 636969 w 1273938"/>
                <a:gd name="connsiteY1" fmla="*/ 0 h 556726"/>
                <a:gd name="connsiteX2" fmla="*/ 1273938 w 1273938"/>
                <a:gd name="connsiteY2" fmla="*/ 278363 h 556726"/>
                <a:gd name="connsiteX3" fmla="*/ 636969 w 1273938"/>
                <a:gd name="connsiteY3" fmla="*/ 556726 h 556726"/>
                <a:gd name="connsiteX4" fmla="*/ 0 w 1273938"/>
                <a:gd name="connsiteY4" fmla="*/ 278363 h 556726"/>
                <a:gd name="connsiteX0" fmla="*/ 0 w 1283463"/>
                <a:gd name="connsiteY0" fmla="*/ 39527 h 583249"/>
                <a:gd name="connsiteX1" fmla="*/ 646494 w 1283463"/>
                <a:gd name="connsiteY1" fmla="*/ 26523 h 583249"/>
                <a:gd name="connsiteX2" fmla="*/ 1283463 w 1283463"/>
                <a:gd name="connsiteY2" fmla="*/ 304886 h 583249"/>
                <a:gd name="connsiteX3" fmla="*/ 646494 w 1283463"/>
                <a:gd name="connsiteY3" fmla="*/ 583249 h 583249"/>
                <a:gd name="connsiteX4" fmla="*/ 0 w 1283463"/>
                <a:gd name="connsiteY4" fmla="*/ 39527 h 583249"/>
                <a:gd name="connsiteX0" fmla="*/ 0 w 1291083"/>
                <a:gd name="connsiteY0" fmla="*/ 66215 h 609937"/>
                <a:gd name="connsiteX1" fmla="*/ 646494 w 1291083"/>
                <a:gd name="connsiteY1" fmla="*/ 53211 h 609937"/>
                <a:gd name="connsiteX2" fmla="*/ 1291083 w 1291083"/>
                <a:gd name="connsiteY2" fmla="*/ 37527 h 609937"/>
                <a:gd name="connsiteX3" fmla="*/ 646494 w 1291083"/>
                <a:gd name="connsiteY3" fmla="*/ 609937 h 609937"/>
                <a:gd name="connsiteX4" fmla="*/ 0 w 1291083"/>
                <a:gd name="connsiteY4" fmla="*/ 66215 h 609937"/>
                <a:gd name="connsiteX0" fmla="*/ 1 w 1291085"/>
                <a:gd name="connsiteY0" fmla="*/ 37531 h 581253"/>
                <a:gd name="connsiteX1" fmla="*/ 650305 w 1291085"/>
                <a:gd name="connsiteY1" fmla="*/ 218168 h 581253"/>
                <a:gd name="connsiteX2" fmla="*/ 1291084 w 1291085"/>
                <a:gd name="connsiteY2" fmla="*/ 8843 h 581253"/>
                <a:gd name="connsiteX3" fmla="*/ 646495 w 1291085"/>
                <a:gd name="connsiteY3" fmla="*/ 581253 h 581253"/>
                <a:gd name="connsiteX4" fmla="*/ 1 w 1291085"/>
                <a:gd name="connsiteY4" fmla="*/ 37531 h 581253"/>
                <a:gd name="connsiteX0" fmla="*/ 2 w 1283466"/>
                <a:gd name="connsiteY0" fmla="*/ 8644 h 588225"/>
                <a:gd name="connsiteX1" fmla="*/ 642686 w 1283466"/>
                <a:gd name="connsiteY1" fmla="*/ 225140 h 588225"/>
                <a:gd name="connsiteX2" fmla="*/ 1283465 w 1283466"/>
                <a:gd name="connsiteY2" fmla="*/ 15815 h 588225"/>
                <a:gd name="connsiteX3" fmla="*/ 638876 w 1283466"/>
                <a:gd name="connsiteY3" fmla="*/ 588225 h 588225"/>
                <a:gd name="connsiteX4" fmla="*/ 2 w 1283466"/>
                <a:gd name="connsiteY4" fmla="*/ 8644 h 588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3466" h="588225">
                  <a:moveTo>
                    <a:pt x="2" y="8644"/>
                  </a:moveTo>
                  <a:cubicBezTo>
                    <a:pt x="637" y="-51870"/>
                    <a:pt x="290898" y="225140"/>
                    <a:pt x="642686" y="225140"/>
                  </a:cubicBezTo>
                  <a:cubicBezTo>
                    <a:pt x="994474" y="225140"/>
                    <a:pt x="1284100" y="-44699"/>
                    <a:pt x="1283465" y="15815"/>
                  </a:cubicBezTo>
                  <a:cubicBezTo>
                    <a:pt x="1282830" y="76329"/>
                    <a:pt x="990664" y="588225"/>
                    <a:pt x="638876" y="588225"/>
                  </a:cubicBezTo>
                  <a:cubicBezTo>
                    <a:pt x="287088" y="588225"/>
                    <a:pt x="-633" y="69158"/>
                    <a:pt x="2" y="864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1731255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PPTX167_警備員のおじさん</dc:title>
  <dc:subject>PPTX167_警備員のおじさん</dc:subject>
  <dc:creator>http://www.digipot.net</dc:creator>
  <cp:lastModifiedBy/>
  <cp:revision>1</cp:revision>
  <dcterms:created xsi:type="dcterms:W3CDTF">2014-04-25T07:41:16Z</dcterms:created>
  <dcterms:modified xsi:type="dcterms:W3CDTF">2014-04-25T07:41:20Z</dcterms:modified>
  <cp:category/>
  <cp:version>1</cp:version>
</cp:coreProperties>
</file>