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66FF"/>
    <a:srgbClr val="33CC33"/>
    <a:srgbClr val="663300"/>
    <a:srgbClr val="CC6600"/>
    <a:srgbClr val="666633"/>
    <a:srgbClr val="99CCFF"/>
    <a:srgbClr val="CC9900"/>
    <a:srgbClr val="FF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819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313696" y="1169314"/>
            <a:ext cx="1717800" cy="1232725"/>
            <a:chOff x="313696" y="1169314"/>
            <a:chExt cx="1717800" cy="123272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313696" y="1169314"/>
              <a:ext cx="1717800" cy="1232725"/>
              <a:chOff x="-79769" y="-46435"/>
              <a:chExt cx="4414670" cy="3168048"/>
            </a:xfrm>
            <a:solidFill>
              <a:schemeClr val="tx1"/>
            </a:solidFill>
          </p:grpSpPr>
          <p:sp>
            <p:nvSpPr>
              <p:cNvPr id="104" name="正方形/長方形 103"/>
              <p:cNvSpPr/>
              <p:nvPr/>
            </p:nvSpPr>
            <p:spPr bwMode="auto">
              <a:xfrm>
                <a:off x="3738547" y="480947"/>
                <a:ext cx="91280" cy="95185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/>
              <p:cNvSpPr/>
              <p:nvPr/>
            </p:nvSpPr>
            <p:spPr bwMode="auto">
              <a:xfrm>
                <a:off x="3839537" y="-46435"/>
                <a:ext cx="145761" cy="90726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9" name="正方形/長方形 2048"/>
              <p:cNvSpPr/>
              <p:nvPr/>
            </p:nvSpPr>
            <p:spPr bwMode="auto">
              <a:xfrm>
                <a:off x="190261" y="1923043"/>
                <a:ext cx="91280" cy="95185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正方形/長方形 73"/>
              <p:cNvSpPr/>
              <p:nvPr/>
            </p:nvSpPr>
            <p:spPr bwMode="auto">
              <a:xfrm>
                <a:off x="96125" y="2833839"/>
                <a:ext cx="457630" cy="12622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正方形/長方形 74"/>
              <p:cNvSpPr/>
              <p:nvPr/>
            </p:nvSpPr>
            <p:spPr bwMode="auto">
              <a:xfrm>
                <a:off x="10601" y="2904950"/>
                <a:ext cx="457630" cy="12622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正方形/長方形 75"/>
              <p:cNvSpPr/>
              <p:nvPr/>
            </p:nvSpPr>
            <p:spPr bwMode="auto">
              <a:xfrm>
                <a:off x="-79769" y="2976062"/>
                <a:ext cx="457630" cy="12622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/>
              <p:cNvSpPr/>
              <p:nvPr/>
            </p:nvSpPr>
            <p:spPr bwMode="auto">
              <a:xfrm>
                <a:off x="415286" y="2774644"/>
                <a:ext cx="3825425" cy="264729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/>
              <p:cNvSpPr/>
              <p:nvPr/>
            </p:nvSpPr>
            <p:spPr bwMode="auto">
              <a:xfrm>
                <a:off x="415286" y="1837384"/>
                <a:ext cx="3825425" cy="264729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/>
              <p:cNvSpPr/>
              <p:nvPr/>
            </p:nvSpPr>
            <p:spPr bwMode="auto">
              <a:xfrm>
                <a:off x="55246" y="1790678"/>
                <a:ext cx="4185465" cy="13236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 bwMode="auto">
              <a:xfrm>
                <a:off x="-17634" y="1310877"/>
                <a:ext cx="4331226" cy="52738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51" name="グループ化 2050"/>
              <p:cNvGrpSpPr/>
              <p:nvPr/>
            </p:nvGrpSpPr>
            <p:grpSpPr>
              <a:xfrm>
                <a:off x="415286" y="2102112"/>
                <a:ext cx="3825425" cy="672531"/>
                <a:chOff x="2117685" y="3545160"/>
                <a:chExt cx="3815905" cy="672531"/>
              </a:xfrm>
              <a:grpFill/>
            </p:grpSpPr>
            <p:sp>
              <p:nvSpPr>
                <p:cNvPr id="31" name="正方形/長方形 30"/>
                <p:cNvSpPr/>
                <p:nvPr/>
              </p:nvSpPr>
              <p:spPr bwMode="auto">
                <a:xfrm>
                  <a:off x="211768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正方形/長方形 37"/>
                <p:cNvSpPr/>
                <p:nvPr/>
              </p:nvSpPr>
              <p:spPr bwMode="auto">
                <a:xfrm>
                  <a:off x="211768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正方形/長方形 38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正方形/長方形 39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正方形/長方形 40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正方形/長方形 41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/>
                <p:cNvSpPr/>
                <p:nvPr/>
              </p:nvSpPr>
              <p:spPr bwMode="auto">
                <a:xfrm>
                  <a:off x="440269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正方形/長方形 43"/>
                <p:cNvSpPr/>
                <p:nvPr/>
              </p:nvSpPr>
              <p:spPr bwMode="auto">
                <a:xfrm>
                  <a:off x="440269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正方形/長方形 44"/>
                <p:cNvSpPr/>
                <p:nvPr/>
              </p:nvSpPr>
              <p:spPr bwMode="auto">
                <a:xfrm>
                  <a:off x="516850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正方形/長方形 45"/>
                <p:cNvSpPr/>
                <p:nvPr/>
              </p:nvSpPr>
              <p:spPr bwMode="auto">
                <a:xfrm>
                  <a:off x="516850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/>
              <p:cNvGrpSpPr/>
              <p:nvPr/>
            </p:nvGrpSpPr>
            <p:grpSpPr>
              <a:xfrm>
                <a:off x="281541" y="2874893"/>
                <a:ext cx="4053360" cy="246720"/>
                <a:chOff x="1983940" y="4317941"/>
                <a:chExt cx="4323390" cy="246720"/>
              </a:xfrm>
              <a:grpFill/>
            </p:grpSpPr>
            <p:grpSp>
              <p:nvGrpSpPr>
                <p:cNvPr id="78" name="グループ化 77"/>
                <p:cNvGrpSpPr/>
                <p:nvPr/>
              </p:nvGrpSpPr>
              <p:grpSpPr>
                <a:xfrm>
                  <a:off x="468523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100" name="雲形吹き出し 99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正方形/長方形 100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" name="グループ化 78"/>
                <p:cNvGrpSpPr/>
                <p:nvPr/>
              </p:nvGrpSpPr>
              <p:grpSpPr>
                <a:xfrm>
                  <a:off x="414421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98" name="雲形吹き出し 97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正方形/長方形 98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576727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96" name="雲形吹き出し 95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正方形/長方形 96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/>
                <p:cNvGrpSpPr/>
                <p:nvPr/>
              </p:nvGrpSpPr>
              <p:grpSpPr>
                <a:xfrm>
                  <a:off x="522625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94" name="雲形吹き出し 93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正方形/長方形 94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/>
                <p:cNvGrpSpPr/>
                <p:nvPr/>
              </p:nvGrpSpPr>
              <p:grpSpPr>
                <a:xfrm>
                  <a:off x="252496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92" name="雲形吹き出し 91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正方形/長方形 92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/>
                <p:cNvGrpSpPr/>
                <p:nvPr/>
              </p:nvGrpSpPr>
              <p:grpSpPr>
                <a:xfrm>
                  <a:off x="198394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90" name="雲形吹き出し 89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正方形/長方形 90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/>
                <p:cNvGrpSpPr/>
                <p:nvPr/>
              </p:nvGrpSpPr>
              <p:grpSpPr>
                <a:xfrm>
                  <a:off x="360700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88" name="雲形吹き出し 87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正方形/長方形 88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" name="グループ化 84"/>
                <p:cNvGrpSpPr/>
                <p:nvPr/>
              </p:nvGrpSpPr>
              <p:grpSpPr>
                <a:xfrm>
                  <a:off x="306598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86" name="雲形吹き出し 85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正方形/長方形 86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" name="フリーフォーム 1"/>
              <p:cNvSpPr/>
              <p:nvPr/>
            </p:nvSpPr>
            <p:spPr bwMode="auto">
              <a:xfrm>
                <a:off x="3578367" y="-38100"/>
                <a:ext cx="251460" cy="899160"/>
              </a:xfrm>
              <a:custGeom>
                <a:avLst/>
                <a:gdLst>
                  <a:gd name="connsiteX0" fmla="*/ 251460 w 251460"/>
                  <a:gd name="connsiteY0" fmla="*/ 0 h 899160"/>
                  <a:gd name="connsiteX1" fmla="*/ 251460 w 251460"/>
                  <a:gd name="connsiteY1" fmla="*/ 899160 h 899160"/>
                  <a:gd name="connsiteX2" fmla="*/ 0 w 251460"/>
                  <a:gd name="connsiteY2" fmla="*/ 899160 h 899160"/>
                  <a:gd name="connsiteX3" fmla="*/ 0 w 251460"/>
                  <a:gd name="connsiteY3" fmla="*/ 220980 h 899160"/>
                  <a:gd name="connsiteX4" fmla="*/ 251460 w 251460"/>
                  <a:gd name="connsiteY4" fmla="*/ 0 h 8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460" h="899160">
                    <a:moveTo>
                      <a:pt x="251460" y="0"/>
                    </a:moveTo>
                    <a:lnTo>
                      <a:pt x="251460" y="899160"/>
                    </a:lnTo>
                    <a:lnTo>
                      <a:pt x="0" y="899160"/>
                    </a:lnTo>
                    <a:lnTo>
                      <a:pt x="0" y="220980"/>
                    </a:lnTo>
                    <a:lnTo>
                      <a:pt x="251460" y="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6" name="グループ化 495"/>
            <p:cNvGrpSpPr/>
            <p:nvPr/>
          </p:nvGrpSpPr>
          <p:grpSpPr>
            <a:xfrm>
              <a:off x="313696" y="1169314"/>
              <a:ext cx="1717800" cy="1232725"/>
              <a:chOff x="-79769" y="-46435"/>
              <a:chExt cx="4414670" cy="3168048"/>
            </a:xfrm>
          </p:grpSpPr>
          <p:sp>
            <p:nvSpPr>
              <p:cNvPr id="849" name="正方形/長方形 848"/>
              <p:cNvSpPr/>
              <p:nvPr/>
            </p:nvSpPr>
            <p:spPr bwMode="auto">
              <a:xfrm>
                <a:off x="3738547" y="480947"/>
                <a:ext cx="91280" cy="951850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正方形/長方形 849"/>
              <p:cNvSpPr/>
              <p:nvPr/>
            </p:nvSpPr>
            <p:spPr bwMode="auto">
              <a:xfrm>
                <a:off x="3839537" y="-46435"/>
                <a:ext cx="145761" cy="907262"/>
              </a:xfrm>
              <a:prstGeom prst="rect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正方形/長方形 850"/>
              <p:cNvSpPr/>
              <p:nvPr/>
            </p:nvSpPr>
            <p:spPr bwMode="auto">
              <a:xfrm>
                <a:off x="190261" y="1923043"/>
                <a:ext cx="91280" cy="951850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正方形/長方形 851"/>
              <p:cNvSpPr/>
              <p:nvPr/>
            </p:nvSpPr>
            <p:spPr bwMode="auto">
              <a:xfrm>
                <a:off x="96125" y="2833839"/>
                <a:ext cx="457630" cy="126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正方形/長方形 852"/>
              <p:cNvSpPr/>
              <p:nvPr/>
            </p:nvSpPr>
            <p:spPr bwMode="auto">
              <a:xfrm>
                <a:off x="10601" y="2904950"/>
                <a:ext cx="457630" cy="126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正方形/長方形 853"/>
              <p:cNvSpPr/>
              <p:nvPr/>
            </p:nvSpPr>
            <p:spPr bwMode="auto">
              <a:xfrm>
                <a:off x="-79769" y="2976062"/>
                <a:ext cx="457630" cy="126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正方形/長方形 854"/>
              <p:cNvSpPr/>
              <p:nvPr/>
            </p:nvSpPr>
            <p:spPr bwMode="auto">
              <a:xfrm>
                <a:off x="415286" y="2774644"/>
                <a:ext cx="3825425" cy="26472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正方形/長方形 855"/>
              <p:cNvSpPr/>
              <p:nvPr/>
            </p:nvSpPr>
            <p:spPr bwMode="auto">
              <a:xfrm>
                <a:off x="415286" y="1837384"/>
                <a:ext cx="3825425" cy="26472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正方形/長方形 856"/>
              <p:cNvSpPr/>
              <p:nvPr/>
            </p:nvSpPr>
            <p:spPr bwMode="auto">
              <a:xfrm>
                <a:off x="55246" y="1790678"/>
                <a:ext cx="4185465" cy="132365"/>
              </a:xfrm>
              <a:prstGeom prst="rect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正方形/長方形 857"/>
              <p:cNvSpPr/>
              <p:nvPr/>
            </p:nvSpPr>
            <p:spPr bwMode="auto">
              <a:xfrm>
                <a:off x="-17634" y="1310877"/>
                <a:ext cx="4331226" cy="527382"/>
              </a:xfrm>
              <a:prstGeom prst="rect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正方形/長方形 858"/>
              <p:cNvSpPr/>
              <p:nvPr/>
            </p:nvSpPr>
            <p:spPr bwMode="auto">
              <a:xfrm>
                <a:off x="-17634" y="1707117"/>
                <a:ext cx="4331226" cy="538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テキスト ボックス 859"/>
              <p:cNvSpPr txBox="1"/>
              <p:nvPr/>
            </p:nvSpPr>
            <p:spPr>
              <a:xfrm>
                <a:off x="100251" y="1432797"/>
                <a:ext cx="688519" cy="2381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861" name="グループ化 860"/>
              <p:cNvGrpSpPr/>
              <p:nvPr/>
            </p:nvGrpSpPr>
            <p:grpSpPr>
              <a:xfrm>
                <a:off x="415286" y="2102112"/>
                <a:ext cx="3825425" cy="672531"/>
                <a:chOff x="2117685" y="3545160"/>
                <a:chExt cx="3815905" cy="672531"/>
              </a:xfrm>
            </p:grpSpPr>
            <p:sp>
              <p:nvSpPr>
                <p:cNvPr id="888" name="正方形/長方形 887"/>
                <p:cNvSpPr/>
                <p:nvPr/>
              </p:nvSpPr>
              <p:spPr bwMode="auto">
                <a:xfrm>
                  <a:off x="2117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正方形/長方形 888"/>
                <p:cNvSpPr/>
                <p:nvPr/>
              </p:nvSpPr>
              <p:spPr bwMode="auto">
                <a:xfrm>
                  <a:off x="211768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正方形/長方形 889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正方形/長方形 890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正方形/長方形 891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正方形/長方形 892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正方形/長方形 893"/>
                <p:cNvSpPr/>
                <p:nvPr/>
              </p:nvSpPr>
              <p:spPr bwMode="auto">
                <a:xfrm>
                  <a:off x="4402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正方形/長方形 894"/>
                <p:cNvSpPr/>
                <p:nvPr/>
              </p:nvSpPr>
              <p:spPr bwMode="auto">
                <a:xfrm>
                  <a:off x="440269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正方形/長方形 895"/>
                <p:cNvSpPr/>
                <p:nvPr/>
              </p:nvSpPr>
              <p:spPr bwMode="auto">
                <a:xfrm>
                  <a:off x="516850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正方形/長方形 896"/>
                <p:cNvSpPr/>
                <p:nvPr/>
              </p:nvSpPr>
              <p:spPr bwMode="auto">
                <a:xfrm>
                  <a:off x="516850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2" name="グループ化 861"/>
              <p:cNvGrpSpPr/>
              <p:nvPr/>
            </p:nvGrpSpPr>
            <p:grpSpPr>
              <a:xfrm>
                <a:off x="281541" y="2874893"/>
                <a:ext cx="4053360" cy="246720"/>
                <a:chOff x="1983940" y="4317941"/>
                <a:chExt cx="4323390" cy="246720"/>
              </a:xfrm>
            </p:grpSpPr>
            <p:grpSp>
              <p:nvGrpSpPr>
                <p:cNvPr id="864" name="グループ化 863"/>
                <p:cNvGrpSpPr/>
                <p:nvPr/>
              </p:nvGrpSpPr>
              <p:grpSpPr>
                <a:xfrm>
                  <a:off x="468523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886" name="雲形吹き出し 885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7" name="正方形/長方形 886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5" name="グループ化 864"/>
                <p:cNvGrpSpPr/>
                <p:nvPr/>
              </p:nvGrpSpPr>
              <p:grpSpPr>
                <a:xfrm>
                  <a:off x="414421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884" name="雲形吹き出し 883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5" name="正方形/長方形 884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6" name="グループ化 865"/>
                <p:cNvGrpSpPr/>
                <p:nvPr/>
              </p:nvGrpSpPr>
              <p:grpSpPr>
                <a:xfrm>
                  <a:off x="576727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882" name="雲形吹き出し 881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3" name="正方形/長方形 882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7" name="グループ化 866"/>
                <p:cNvGrpSpPr/>
                <p:nvPr/>
              </p:nvGrpSpPr>
              <p:grpSpPr>
                <a:xfrm>
                  <a:off x="522625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880" name="雲形吹き出し 879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1" name="正方形/長方形 880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8" name="グループ化 867"/>
                <p:cNvGrpSpPr/>
                <p:nvPr/>
              </p:nvGrpSpPr>
              <p:grpSpPr>
                <a:xfrm>
                  <a:off x="252496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878" name="雲形吹き出し 877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9" name="正方形/長方形 878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9" name="グループ化 868"/>
                <p:cNvGrpSpPr/>
                <p:nvPr/>
              </p:nvGrpSpPr>
              <p:grpSpPr>
                <a:xfrm>
                  <a:off x="198394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876" name="雲形吹き出し 875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7" name="正方形/長方形 876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70" name="グループ化 869"/>
                <p:cNvGrpSpPr/>
                <p:nvPr/>
              </p:nvGrpSpPr>
              <p:grpSpPr>
                <a:xfrm>
                  <a:off x="360700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874" name="雲形吹き出し 873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5" name="正方形/長方形 874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71" name="グループ化 870"/>
                <p:cNvGrpSpPr/>
                <p:nvPr/>
              </p:nvGrpSpPr>
              <p:grpSpPr>
                <a:xfrm>
                  <a:off x="306598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872" name="雲形吹き出し 871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3" name="正方形/長方形 872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63" name="フリーフォーム 862"/>
              <p:cNvSpPr/>
              <p:nvPr/>
            </p:nvSpPr>
            <p:spPr bwMode="auto">
              <a:xfrm>
                <a:off x="3578367" y="-38100"/>
                <a:ext cx="251460" cy="899160"/>
              </a:xfrm>
              <a:custGeom>
                <a:avLst/>
                <a:gdLst>
                  <a:gd name="connsiteX0" fmla="*/ 251460 w 251460"/>
                  <a:gd name="connsiteY0" fmla="*/ 0 h 899160"/>
                  <a:gd name="connsiteX1" fmla="*/ 251460 w 251460"/>
                  <a:gd name="connsiteY1" fmla="*/ 899160 h 899160"/>
                  <a:gd name="connsiteX2" fmla="*/ 0 w 251460"/>
                  <a:gd name="connsiteY2" fmla="*/ 899160 h 899160"/>
                  <a:gd name="connsiteX3" fmla="*/ 0 w 251460"/>
                  <a:gd name="connsiteY3" fmla="*/ 220980 h 899160"/>
                  <a:gd name="connsiteX4" fmla="*/ 251460 w 251460"/>
                  <a:gd name="connsiteY4" fmla="*/ 0 h 8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460" h="899160">
                    <a:moveTo>
                      <a:pt x="251460" y="0"/>
                    </a:moveTo>
                    <a:lnTo>
                      <a:pt x="251460" y="899160"/>
                    </a:lnTo>
                    <a:lnTo>
                      <a:pt x="0" y="899160"/>
                    </a:lnTo>
                    <a:lnTo>
                      <a:pt x="0" y="220980"/>
                    </a:lnTo>
                    <a:lnTo>
                      <a:pt x="25146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0" name="グループ化 19"/>
          <p:cNvGrpSpPr/>
          <p:nvPr/>
        </p:nvGrpSpPr>
        <p:grpSpPr>
          <a:xfrm>
            <a:off x="2217652" y="1697460"/>
            <a:ext cx="1641530" cy="704579"/>
            <a:chOff x="2217652" y="1697460"/>
            <a:chExt cx="1641530" cy="704579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2217652" y="1697460"/>
              <a:ext cx="1641530" cy="704579"/>
              <a:chOff x="4334901" y="1310877"/>
              <a:chExt cx="4578539" cy="1965205"/>
            </a:xfrm>
            <a:solidFill>
              <a:schemeClr val="tx1"/>
            </a:solidFill>
          </p:grpSpPr>
          <p:sp>
            <p:nvSpPr>
              <p:cNvPr id="116" name="正方形/長方形 115"/>
              <p:cNvSpPr/>
              <p:nvPr/>
            </p:nvSpPr>
            <p:spPr bwMode="auto">
              <a:xfrm>
                <a:off x="4535806" y="2968162"/>
                <a:ext cx="4185465" cy="7121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正方形/長方形 116"/>
              <p:cNvSpPr/>
              <p:nvPr/>
            </p:nvSpPr>
            <p:spPr bwMode="auto">
              <a:xfrm>
                <a:off x="4535806" y="1837384"/>
                <a:ext cx="4185465" cy="264729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/>
              <p:cNvSpPr/>
              <p:nvPr/>
            </p:nvSpPr>
            <p:spPr bwMode="auto">
              <a:xfrm>
                <a:off x="4535806" y="1790678"/>
                <a:ext cx="4185465" cy="13236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正方形/長方形 118"/>
              <p:cNvSpPr/>
              <p:nvPr/>
            </p:nvSpPr>
            <p:spPr bwMode="auto">
              <a:xfrm>
                <a:off x="4462926" y="1310877"/>
                <a:ext cx="4331226" cy="52738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2" name="グループ化 121"/>
              <p:cNvGrpSpPr/>
              <p:nvPr/>
            </p:nvGrpSpPr>
            <p:grpSpPr>
              <a:xfrm>
                <a:off x="5863587" y="1923043"/>
                <a:ext cx="1529902" cy="1116129"/>
                <a:chOff x="2879685" y="3545160"/>
                <a:chExt cx="1526095" cy="672531"/>
              </a:xfrm>
              <a:grpFill/>
            </p:grpSpPr>
            <p:sp>
              <p:nvSpPr>
                <p:cNvPr id="150" name="正方形/長方形 149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正方形/長方形 150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正方形/長方形 151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5" name="グループ化 2054"/>
              <p:cNvGrpSpPr/>
              <p:nvPr/>
            </p:nvGrpSpPr>
            <p:grpSpPr>
              <a:xfrm>
                <a:off x="4535805" y="2102112"/>
                <a:ext cx="1327781" cy="873950"/>
                <a:chOff x="4346109" y="2102112"/>
                <a:chExt cx="1517478" cy="855021"/>
              </a:xfrm>
              <a:grpFill/>
            </p:grpSpPr>
            <p:sp>
              <p:nvSpPr>
                <p:cNvPr id="158" name="正方形/長方形 157"/>
                <p:cNvSpPr/>
                <p:nvPr/>
              </p:nvSpPr>
              <p:spPr bwMode="auto">
                <a:xfrm>
                  <a:off x="5358045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 bwMode="auto">
                <a:xfrm>
                  <a:off x="4852077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正方形/長方形 159"/>
                <p:cNvSpPr/>
                <p:nvPr/>
              </p:nvSpPr>
              <p:spPr bwMode="auto">
                <a:xfrm>
                  <a:off x="4346109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" name="グループ化 161"/>
              <p:cNvGrpSpPr/>
              <p:nvPr/>
            </p:nvGrpSpPr>
            <p:grpSpPr>
              <a:xfrm>
                <a:off x="7394829" y="2102112"/>
                <a:ext cx="1327781" cy="873950"/>
                <a:chOff x="4346109" y="2102112"/>
                <a:chExt cx="1517478" cy="855021"/>
              </a:xfrm>
              <a:grpFill/>
            </p:grpSpPr>
            <p:sp>
              <p:nvSpPr>
                <p:cNvPr id="163" name="正方形/長方形 162"/>
                <p:cNvSpPr/>
                <p:nvPr/>
              </p:nvSpPr>
              <p:spPr bwMode="auto">
                <a:xfrm>
                  <a:off x="5358045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正方形/長方形 163"/>
                <p:cNvSpPr/>
                <p:nvPr/>
              </p:nvSpPr>
              <p:spPr bwMode="auto">
                <a:xfrm>
                  <a:off x="4852077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正方形/長方形 164"/>
                <p:cNvSpPr/>
                <p:nvPr/>
              </p:nvSpPr>
              <p:spPr bwMode="auto">
                <a:xfrm>
                  <a:off x="4346109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" name="台形 3"/>
              <p:cNvSpPr/>
              <p:nvPr/>
            </p:nvSpPr>
            <p:spPr bwMode="auto">
              <a:xfrm>
                <a:off x="4334901" y="3039374"/>
                <a:ext cx="4578539" cy="236708"/>
              </a:xfrm>
              <a:prstGeom prst="trapezoid">
                <a:avLst>
                  <a:gd name="adj" fmla="val 82944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7" name="グループ化 496"/>
            <p:cNvGrpSpPr/>
            <p:nvPr/>
          </p:nvGrpSpPr>
          <p:grpSpPr>
            <a:xfrm>
              <a:off x="2217652" y="1697460"/>
              <a:ext cx="1641530" cy="704579"/>
              <a:chOff x="4334901" y="1310877"/>
              <a:chExt cx="4578539" cy="1965205"/>
            </a:xfrm>
          </p:grpSpPr>
          <p:sp>
            <p:nvSpPr>
              <p:cNvPr id="823" name="正方形/長方形 822"/>
              <p:cNvSpPr/>
              <p:nvPr/>
            </p:nvSpPr>
            <p:spPr bwMode="auto">
              <a:xfrm>
                <a:off x="4535806" y="2968162"/>
                <a:ext cx="4185465" cy="71212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正方形/長方形 823"/>
              <p:cNvSpPr/>
              <p:nvPr/>
            </p:nvSpPr>
            <p:spPr bwMode="auto">
              <a:xfrm>
                <a:off x="4535806" y="1837384"/>
                <a:ext cx="4185465" cy="26472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正方形/長方形 824"/>
              <p:cNvSpPr/>
              <p:nvPr/>
            </p:nvSpPr>
            <p:spPr bwMode="auto">
              <a:xfrm>
                <a:off x="4535806" y="1790678"/>
                <a:ext cx="4185465" cy="132365"/>
              </a:xfrm>
              <a:prstGeom prst="rect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正方形/長方形 825"/>
              <p:cNvSpPr/>
              <p:nvPr/>
            </p:nvSpPr>
            <p:spPr bwMode="auto">
              <a:xfrm>
                <a:off x="4462926" y="1310877"/>
                <a:ext cx="4331226" cy="527382"/>
              </a:xfrm>
              <a:prstGeom prst="rect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正方形/長方形 826"/>
              <p:cNvSpPr/>
              <p:nvPr/>
            </p:nvSpPr>
            <p:spPr bwMode="auto">
              <a:xfrm>
                <a:off x="4462926" y="1707117"/>
                <a:ext cx="4331226" cy="538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テキスト ボックス 827"/>
              <p:cNvSpPr txBox="1"/>
              <p:nvPr/>
            </p:nvSpPr>
            <p:spPr>
              <a:xfrm>
                <a:off x="4580811" y="1432797"/>
                <a:ext cx="688519" cy="2381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829" name="グループ化 828"/>
              <p:cNvGrpSpPr/>
              <p:nvPr/>
            </p:nvGrpSpPr>
            <p:grpSpPr>
              <a:xfrm>
                <a:off x="5863587" y="1923043"/>
                <a:ext cx="1529902" cy="1116129"/>
                <a:chOff x="2879685" y="3545160"/>
                <a:chExt cx="1526095" cy="672531"/>
              </a:xfrm>
            </p:grpSpPr>
            <p:sp>
              <p:nvSpPr>
                <p:cNvPr id="845" name="正方形/長方形 844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正方形/長方形 845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正方形/長方形 846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正方形/長方形 847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0" name="グループ化 829"/>
              <p:cNvGrpSpPr/>
              <p:nvPr/>
            </p:nvGrpSpPr>
            <p:grpSpPr>
              <a:xfrm>
                <a:off x="4535805" y="2102112"/>
                <a:ext cx="1327781" cy="873950"/>
                <a:chOff x="4346109" y="2102112"/>
                <a:chExt cx="1517478" cy="855021"/>
              </a:xfrm>
            </p:grpSpPr>
            <p:sp>
              <p:nvSpPr>
                <p:cNvPr id="842" name="正方形/長方形 841"/>
                <p:cNvSpPr/>
                <p:nvPr/>
              </p:nvSpPr>
              <p:spPr bwMode="auto">
                <a:xfrm>
                  <a:off x="5358045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正方形/長方形 842"/>
                <p:cNvSpPr/>
                <p:nvPr/>
              </p:nvSpPr>
              <p:spPr bwMode="auto">
                <a:xfrm>
                  <a:off x="4852077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正方形/長方形 843"/>
                <p:cNvSpPr/>
                <p:nvPr/>
              </p:nvSpPr>
              <p:spPr bwMode="auto">
                <a:xfrm>
                  <a:off x="4346109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1" name="グループ化 830"/>
              <p:cNvGrpSpPr/>
              <p:nvPr/>
            </p:nvGrpSpPr>
            <p:grpSpPr>
              <a:xfrm>
                <a:off x="7394829" y="2102112"/>
                <a:ext cx="1327781" cy="873950"/>
                <a:chOff x="4346109" y="2102112"/>
                <a:chExt cx="1517478" cy="855021"/>
              </a:xfrm>
            </p:grpSpPr>
            <p:sp>
              <p:nvSpPr>
                <p:cNvPr id="839" name="正方形/長方形 838"/>
                <p:cNvSpPr/>
                <p:nvPr/>
              </p:nvSpPr>
              <p:spPr bwMode="auto">
                <a:xfrm>
                  <a:off x="5358045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正方形/長方形 839"/>
                <p:cNvSpPr/>
                <p:nvPr/>
              </p:nvSpPr>
              <p:spPr bwMode="auto">
                <a:xfrm>
                  <a:off x="4852077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正方形/長方形 840"/>
                <p:cNvSpPr/>
                <p:nvPr/>
              </p:nvSpPr>
              <p:spPr bwMode="auto">
                <a:xfrm>
                  <a:off x="4346109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32" name="正方形/長方形 831"/>
              <p:cNvSpPr/>
              <p:nvPr/>
            </p:nvSpPr>
            <p:spPr bwMode="auto">
              <a:xfrm>
                <a:off x="5642413" y="1923043"/>
                <a:ext cx="1973588" cy="245817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テキスト ボックス 832"/>
              <p:cNvSpPr txBox="1"/>
              <p:nvPr/>
            </p:nvSpPr>
            <p:spPr>
              <a:xfrm>
                <a:off x="5768955" y="1968332"/>
                <a:ext cx="1723251" cy="15884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おいしいスイーツフェア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34" name="台形 833"/>
              <p:cNvSpPr/>
              <p:nvPr/>
            </p:nvSpPr>
            <p:spPr bwMode="auto">
              <a:xfrm>
                <a:off x="4334901" y="3039374"/>
                <a:ext cx="4578539" cy="236708"/>
              </a:xfrm>
              <a:prstGeom prst="trapezoid">
                <a:avLst>
                  <a:gd name="adj" fmla="val 82944"/>
                </a:avLst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正方形/長方形 834"/>
              <p:cNvSpPr/>
              <p:nvPr/>
            </p:nvSpPr>
            <p:spPr bwMode="auto">
              <a:xfrm>
                <a:off x="4910700" y="2648668"/>
                <a:ext cx="288995" cy="45361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角丸四角形 835"/>
              <p:cNvSpPr/>
              <p:nvPr/>
            </p:nvSpPr>
            <p:spPr bwMode="auto">
              <a:xfrm>
                <a:off x="4944425" y="2677962"/>
                <a:ext cx="221545" cy="165973"/>
              </a:xfrm>
              <a:prstGeom prst="roundRect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正方形/長方形 836"/>
              <p:cNvSpPr/>
              <p:nvPr/>
            </p:nvSpPr>
            <p:spPr bwMode="auto">
              <a:xfrm>
                <a:off x="5220580" y="2648668"/>
                <a:ext cx="288995" cy="45361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角丸四角形 837"/>
              <p:cNvSpPr/>
              <p:nvPr/>
            </p:nvSpPr>
            <p:spPr bwMode="auto">
              <a:xfrm>
                <a:off x="5254305" y="2677962"/>
                <a:ext cx="221545" cy="165973"/>
              </a:xfrm>
              <a:prstGeom prst="roundRect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4314848" y="873096"/>
            <a:ext cx="1188041" cy="1528943"/>
            <a:chOff x="4314848" y="873096"/>
            <a:chExt cx="1188041" cy="1528943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4314848" y="873096"/>
              <a:ext cx="1188041" cy="1528943"/>
              <a:chOff x="2401745" y="3292522"/>
              <a:chExt cx="2414096" cy="3106808"/>
            </a:xfrm>
            <a:solidFill>
              <a:schemeClr val="tx1"/>
            </a:solidFill>
          </p:grpSpPr>
          <p:sp>
            <p:nvSpPr>
              <p:cNvPr id="5" name="正方形/長方形 4"/>
              <p:cNvSpPr/>
              <p:nvPr/>
            </p:nvSpPr>
            <p:spPr bwMode="auto">
              <a:xfrm>
                <a:off x="2506454" y="3609020"/>
                <a:ext cx="2204677" cy="270030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片側の 2 つの角を切り取った四角形 180"/>
              <p:cNvSpPr/>
              <p:nvPr/>
            </p:nvSpPr>
            <p:spPr bwMode="auto">
              <a:xfrm>
                <a:off x="2401745" y="4734145"/>
                <a:ext cx="2414096" cy="540060"/>
              </a:xfrm>
              <a:prstGeom prst="snip2SameRect">
                <a:avLst>
                  <a:gd name="adj1" fmla="val 24568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正方形/長方形 187"/>
              <p:cNvSpPr/>
              <p:nvPr/>
            </p:nvSpPr>
            <p:spPr bwMode="auto">
              <a:xfrm>
                <a:off x="2506454" y="3668550"/>
                <a:ext cx="2204677" cy="9001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正方形/長方形 188"/>
              <p:cNvSpPr/>
              <p:nvPr/>
            </p:nvSpPr>
            <p:spPr bwMode="auto">
              <a:xfrm>
                <a:off x="2428016" y="3292522"/>
                <a:ext cx="2361552" cy="406508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台形 12"/>
              <p:cNvSpPr/>
              <p:nvPr/>
            </p:nvSpPr>
            <p:spPr bwMode="auto">
              <a:xfrm>
                <a:off x="2560049" y="5814265"/>
                <a:ext cx="506079" cy="585065"/>
              </a:xfrm>
              <a:prstGeom prst="trapezoid">
                <a:avLst>
                  <a:gd name="adj" fmla="val 11449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8" name="グループ化 497"/>
            <p:cNvGrpSpPr/>
            <p:nvPr/>
          </p:nvGrpSpPr>
          <p:grpSpPr>
            <a:xfrm>
              <a:off x="4314848" y="873096"/>
              <a:ext cx="1188041" cy="1528943"/>
              <a:chOff x="2401745" y="3292522"/>
              <a:chExt cx="2414096" cy="3106808"/>
            </a:xfrm>
          </p:grpSpPr>
          <p:sp>
            <p:nvSpPr>
              <p:cNvPr id="805" name="正方形/長方形 804"/>
              <p:cNvSpPr/>
              <p:nvPr/>
            </p:nvSpPr>
            <p:spPr bwMode="auto">
              <a:xfrm>
                <a:off x="2506454" y="3609020"/>
                <a:ext cx="2204677" cy="2700300"/>
              </a:xfrm>
              <a:prstGeom prst="rect">
                <a:avLst/>
              </a:prstGeom>
              <a:pattFill prst="horzBrick">
                <a:fgClr>
                  <a:srgbClr val="CC6600"/>
                </a:fgClr>
                <a:bgClr>
                  <a:srgbClr val="663300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06" name="グループ化 805"/>
              <p:cNvGrpSpPr/>
              <p:nvPr/>
            </p:nvGrpSpPr>
            <p:grpSpPr>
              <a:xfrm>
                <a:off x="2843841" y="5194817"/>
                <a:ext cx="1529902" cy="1116132"/>
                <a:chOff x="2879685" y="3545160"/>
                <a:chExt cx="1526095" cy="672533"/>
              </a:xfrm>
            </p:grpSpPr>
            <p:sp>
              <p:nvSpPr>
                <p:cNvPr id="819" name="正方形/長方形 818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正方形/長方形 819"/>
                <p:cNvSpPr/>
                <p:nvPr/>
              </p:nvSpPr>
              <p:spPr bwMode="auto">
                <a:xfrm>
                  <a:off x="2879685" y="3747091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正方形/長方形 820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正方形/長方形 821"/>
                <p:cNvSpPr/>
                <p:nvPr/>
              </p:nvSpPr>
              <p:spPr bwMode="auto">
                <a:xfrm>
                  <a:off x="3640695" y="3747092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7" name="片側の 2 つの角を切り取った四角形 806"/>
              <p:cNvSpPr/>
              <p:nvPr/>
            </p:nvSpPr>
            <p:spPr bwMode="auto">
              <a:xfrm>
                <a:off x="2401745" y="4734145"/>
                <a:ext cx="2414096" cy="540060"/>
              </a:xfrm>
              <a:prstGeom prst="snip2SameRect">
                <a:avLst>
                  <a:gd name="adj1" fmla="val 24568"/>
                  <a:gd name="adj2" fmla="val 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08" name="グループ化 807"/>
              <p:cNvGrpSpPr/>
              <p:nvPr/>
            </p:nvGrpSpPr>
            <p:grpSpPr>
              <a:xfrm>
                <a:off x="2636791" y="4014065"/>
                <a:ext cx="860973" cy="628607"/>
                <a:chOff x="2996241" y="5682340"/>
                <a:chExt cx="1529902" cy="781007"/>
              </a:xfrm>
            </p:grpSpPr>
            <p:sp>
              <p:nvSpPr>
                <p:cNvPr id="817" name="正方形/長方形 816"/>
                <p:cNvSpPr/>
                <p:nvPr/>
              </p:nvSpPr>
              <p:spPr bwMode="auto">
                <a:xfrm>
                  <a:off x="2996241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正方形/長方形 817"/>
                <p:cNvSpPr/>
                <p:nvPr/>
              </p:nvSpPr>
              <p:spPr bwMode="auto">
                <a:xfrm>
                  <a:off x="3759149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9" name="グループ化 808"/>
              <p:cNvGrpSpPr/>
              <p:nvPr/>
            </p:nvGrpSpPr>
            <p:grpSpPr>
              <a:xfrm>
                <a:off x="3688351" y="4014065"/>
                <a:ext cx="860973" cy="628607"/>
                <a:chOff x="2996241" y="5682340"/>
                <a:chExt cx="1529902" cy="781007"/>
              </a:xfrm>
            </p:grpSpPr>
            <p:sp>
              <p:nvSpPr>
                <p:cNvPr id="815" name="正方形/長方形 814"/>
                <p:cNvSpPr/>
                <p:nvPr/>
              </p:nvSpPr>
              <p:spPr bwMode="auto">
                <a:xfrm>
                  <a:off x="2996241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正方形/長方形 815"/>
                <p:cNvSpPr/>
                <p:nvPr/>
              </p:nvSpPr>
              <p:spPr bwMode="auto">
                <a:xfrm>
                  <a:off x="3759149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0" name="正方形/長方形 809"/>
              <p:cNvSpPr/>
              <p:nvPr/>
            </p:nvSpPr>
            <p:spPr bwMode="auto">
              <a:xfrm>
                <a:off x="2506454" y="3668550"/>
                <a:ext cx="2204677" cy="9001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正方形/長方形 810"/>
              <p:cNvSpPr/>
              <p:nvPr/>
            </p:nvSpPr>
            <p:spPr bwMode="auto">
              <a:xfrm>
                <a:off x="2428016" y="3292522"/>
                <a:ext cx="2361552" cy="406508"/>
              </a:xfrm>
              <a:prstGeom prst="rect">
                <a:avLst/>
              </a:prstGeom>
              <a:pattFill prst="horzBrick">
                <a:fgClr>
                  <a:srgbClr val="CC6600"/>
                </a:fgClr>
                <a:bgClr>
                  <a:srgbClr val="663300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テキスト ボックス 811"/>
              <p:cNvSpPr txBox="1"/>
              <p:nvPr/>
            </p:nvSpPr>
            <p:spPr>
              <a:xfrm>
                <a:off x="3143325" y="4960134"/>
                <a:ext cx="944151" cy="2381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13" name="台形 812"/>
              <p:cNvSpPr/>
              <p:nvPr/>
            </p:nvSpPr>
            <p:spPr bwMode="auto">
              <a:xfrm>
                <a:off x="2560049" y="5814265"/>
                <a:ext cx="506079" cy="585065"/>
              </a:xfrm>
              <a:prstGeom prst="trapezoid">
                <a:avLst>
                  <a:gd name="adj" fmla="val 11449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テキスト ボックス 813"/>
              <p:cNvSpPr txBox="1"/>
              <p:nvPr/>
            </p:nvSpPr>
            <p:spPr>
              <a:xfrm>
                <a:off x="2657553" y="5867354"/>
                <a:ext cx="311069" cy="4788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新</a:t>
                </a:r>
                <a:endPara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発</a:t>
                </a:r>
                <a:endPara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売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8094278" y="873096"/>
            <a:ext cx="1154909" cy="1533659"/>
            <a:chOff x="8094278" y="873096"/>
            <a:chExt cx="1154909" cy="1533659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8094278" y="873096"/>
              <a:ext cx="1154909" cy="1533658"/>
              <a:chOff x="5956170" y="3654024"/>
              <a:chExt cx="1999548" cy="2655295"/>
            </a:xfrm>
            <a:solidFill>
              <a:schemeClr val="tx1"/>
            </a:solidFill>
          </p:grpSpPr>
          <p:sp>
            <p:nvSpPr>
              <p:cNvPr id="21" name="正方形/長方形 20"/>
              <p:cNvSpPr/>
              <p:nvPr/>
            </p:nvSpPr>
            <p:spPr bwMode="auto">
              <a:xfrm>
                <a:off x="6033120" y="3654024"/>
                <a:ext cx="1845205" cy="265529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片側の 2 つの角を切り取った四角形 220"/>
              <p:cNvSpPr/>
              <p:nvPr/>
            </p:nvSpPr>
            <p:spPr bwMode="auto">
              <a:xfrm>
                <a:off x="5956170" y="4985768"/>
                <a:ext cx="1999548" cy="372168"/>
              </a:xfrm>
              <a:prstGeom prst="snip2SameRect">
                <a:avLst>
                  <a:gd name="adj1" fmla="val 43448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9" name="グループ化 498"/>
            <p:cNvGrpSpPr/>
            <p:nvPr/>
          </p:nvGrpSpPr>
          <p:grpSpPr>
            <a:xfrm>
              <a:off x="8094278" y="873096"/>
              <a:ext cx="1154909" cy="1533659"/>
              <a:chOff x="5956170" y="3654024"/>
              <a:chExt cx="1999548" cy="2655297"/>
            </a:xfrm>
          </p:grpSpPr>
          <p:sp>
            <p:nvSpPr>
              <p:cNvPr id="791" name="正方形/長方形 790"/>
              <p:cNvSpPr/>
              <p:nvPr/>
            </p:nvSpPr>
            <p:spPr bwMode="auto">
              <a:xfrm>
                <a:off x="6033120" y="3654024"/>
                <a:ext cx="1845205" cy="2655295"/>
              </a:xfrm>
              <a:prstGeom prst="rect">
                <a:avLst/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正方形/長方形 791"/>
              <p:cNvSpPr/>
              <p:nvPr/>
            </p:nvSpPr>
            <p:spPr bwMode="auto">
              <a:xfrm>
                <a:off x="6303150" y="5293627"/>
                <a:ext cx="1260140" cy="101569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3" name="グループ化 792"/>
              <p:cNvGrpSpPr/>
              <p:nvPr/>
            </p:nvGrpSpPr>
            <p:grpSpPr>
              <a:xfrm>
                <a:off x="6359061" y="5474379"/>
                <a:ext cx="1159224" cy="834942"/>
                <a:chOff x="6359061" y="5249434"/>
                <a:chExt cx="1159224" cy="1065149"/>
              </a:xfrm>
            </p:grpSpPr>
            <p:sp>
              <p:nvSpPr>
                <p:cNvPr id="803" name="正方形/長方形 802"/>
                <p:cNvSpPr/>
                <p:nvPr/>
              </p:nvSpPr>
              <p:spPr bwMode="auto">
                <a:xfrm>
                  <a:off x="6359061" y="5249434"/>
                  <a:ext cx="580582" cy="106514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正方形/長方形 803"/>
                <p:cNvSpPr/>
                <p:nvPr/>
              </p:nvSpPr>
              <p:spPr bwMode="auto">
                <a:xfrm>
                  <a:off x="6937703" y="5249434"/>
                  <a:ext cx="580582" cy="106514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4" name="グループ化 793"/>
              <p:cNvGrpSpPr/>
              <p:nvPr/>
            </p:nvGrpSpPr>
            <p:grpSpPr>
              <a:xfrm>
                <a:off x="6359061" y="5241493"/>
                <a:ext cx="1159224" cy="232886"/>
                <a:chOff x="6359061" y="5249434"/>
                <a:chExt cx="1159224" cy="1065149"/>
              </a:xfrm>
            </p:grpSpPr>
            <p:sp>
              <p:nvSpPr>
                <p:cNvPr id="801" name="正方形/長方形 800"/>
                <p:cNvSpPr/>
                <p:nvPr/>
              </p:nvSpPr>
              <p:spPr bwMode="auto">
                <a:xfrm>
                  <a:off x="6359061" y="5249434"/>
                  <a:ext cx="580582" cy="106514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正方形/長方形 801"/>
                <p:cNvSpPr/>
                <p:nvPr/>
              </p:nvSpPr>
              <p:spPr bwMode="auto">
                <a:xfrm>
                  <a:off x="6937703" y="5249434"/>
                  <a:ext cx="580582" cy="106514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5" name="片側の 2 つの角を切り取った四角形 794"/>
              <p:cNvSpPr/>
              <p:nvPr/>
            </p:nvSpPr>
            <p:spPr bwMode="auto">
              <a:xfrm>
                <a:off x="5956170" y="4985768"/>
                <a:ext cx="1999548" cy="372168"/>
              </a:xfrm>
              <a:prstGeom prst="snip2SameRect">
                <a:avLst>
                  <a:gd name="adj1" fmla="val 43448"/>
                  <a:gd name="adj2" fmla="val 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正方形/長方形 795"/>
              <p:cNvSpPr/>
              <p:nvPr/>
            </p:nvSpPr>
            <p:spPr bwMode="auto">
              <a:xfrm>
                <a:off x="7616001" y="5655130"/>
                <a:ext cx="221173" cy="317384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正方形/長方形 796"/>
              <p:cNvSpPr/>
              <p:nvPr/>
            </p:nvSpPr>
            <p:spPr bwMode="auto">
              <a:xfrm rot="1310504">
                <a:off x="7231690" y="5763177"/>
                <a:ext cx="153276" cy="21995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正方形/長方形 797"/>
              <p:cNvSpPr/>
              <p:nvPr/>
            </p:nvSpPr>
            <p:spPr bwMode="auto">
              <a:xfrm rot="20679077">
                <a:off x="7016623" y="5589877"/>
                <a:ext cx="153276" cy="21995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テキスト ボックス 798"/>
              <p:cNvSpPr txBox="1"/>
              <p:nvPr/>
            </p:nvSpPr>
            <p:spPr>
              <a:xfrm>
                <a:off x="6461143" y="5174320"/>
                <a:ext cx="944153" cy="1502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00" name="テキスト ボックス 799"/>
              <p:cNvSpPr txBox="1"/>
              <p:nvPr/>
            </p:nvSpPr>
            <p:spPr>
              <a:xfrm>
                <a:off x="6280717" y="3808643"/>
                <a:ext cx="1335284" cy="363671"/>
              </a:xfrm>
              <a:prstGeom prst="rect">
                <a:avLst/>
              </a:prstGeom>
              <a:noFill/>
              <a:effectLst/>
              <a:scene3d>
                <a:camera prst="orthographicFront">
                  <a:rot lat="20999999" lon="0" rev="0"/>
                </a:camera>
                <a:lightRig rig="threePt" dir="t"/>
              </a:scene3d>
              <a:sp3d>
                <a:bevelT prst="relaxedInset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extrusionH="114300">
                  <a:bevelT h="25400" prst="softRound"/>
                  <a:bevelB w="38100" h="38100"/>
                  <a:extrusionClr>
                    <a:srgbClr val="002060"/>
                  </a:extrusionClr>
                </a:sp3d>
              </a:bodyPr>
              <a:lstStyle/>
              <a:p>
                <a:r>
                  <a:rPr kumimoji="1" lang="en-US" altLang="ja-JP" b="1" dirty="0" smtClean="0">
                    <a:ln w="18000">
                      <a:noFill/>
                      <a:prstDash val="solid"/>
                      <a:miter lim="800000"/>
                    </a:ln>
                    <a:solidFill>
                      <a:srgbClr val="00B0F0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ln w="18000">
                    <a:noFill/>
                    <a:prstDash val="solid"/>
                    <a:miter lim="800000"/>
                  </a:ln>
                  <a:solidFill>
                    <a:srgbClr val="00B0F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6121610" y="868683"/>
            <a:ext cx="1378982" cy="1556172"/>
            <a:chOff x="6121610" y="868683"/>
            <a:chExt cx="1378982" cy="1556172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6121610" y="868683"/>
              <a:ext cx="1378982" cy="1556172"/>
              <a:chOff x="5013562" y="3517939"/>
              <a:chExt cx="2684744" cy="3029716"/>
            </a:xfrm>
            <a:solidFill>
              <a:schemeClr val="tx1"/>
            </a:solidFill>
          </p:grpSpPr>
          <p:sp>
            <p:nvSpPr>
              <p:cNvPr id="16" name="正方形/長方形 15"/>
              <p:cNvSpPr/>
              <p:nvPr/>
            </p:nvSpPr>
            <p:spPr bwMode="auto">
              <a:xfrm>
                <a:off x="5269330" y="4642672"/>
                <a:ext cx="151911" cy="361503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/>
              <p:cNvSpPr/>
              <p:nvPr/>
            </p:nvSpPr>
            <p:spPr bwMode="auto">
              <a:xfrm>
                <a:off x="5269330" y="5338632"/>
                <a:ext cx="151911" cy="361503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/>
              <p:cNvSpPr/>
              <p:nvPr/>
            </p:nvSpPr>
            <p:spPr bwMode="auto">
              <a:xfrm>
                <a:off x="5365076" y="4014065"/>
                <a:ext cx="2127129" cy="229688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角丸四角形 207"/>
              <p:cNvSpPr/>
              <p:nvPr/>
            </p:nvSpPr>
            <p:spPr bwMode="auto">
              <a:xfrm>
                <a:off x="5013562" y="4536494"/>
                <a:ext cx="304816" cy="1277771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台形 210"/>
              <p:cNvSpPr/>
              <p:nvPr/>
            </p:nvSpPr>
            <p:spPr bwMode="auto">
              <a:xfrm>
                <a:off x="5165970" y="6310947"/>
                <a:ext cx="2532336" cy="236708"/>
              </a:xfrm>
              <a:prstGeom prst="trapezoid">
                <a:avLst>
                  <a:gd name="adj" fmla="val 82944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 bwMode="auto">
              <a:xfrm>
                <a:off x="5269330" y="3517939"/>
                <a:ext cx="2293960" cy="58506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0" name="グループ化 499"/>
            <p:cNvGrpSpPr/>
            <p:nvPr/>
          </p:nvGrpSpPr>
          <p:grpSpPr>
            <a:xfrm>
              <a:off x="6121610" y="868683"/>
              <a:ext cx="1378982" cy="1556172"/>
              <a:chOff x="2718953" y="3472934"/>
              <a:chExt cx="2684744" cy="3029716"/>
            </a:xfrm>
          </p:grpSpPr>
          <p:grpSp>
            <p:nvGrpSpPr>
              <p:cNvPr id="769" name="グループ化 768"/>
              <p:cNvGrpSpPr/>
              <p:nvPr/>
            </p:nvGrpSpPr>
            <p:grpSpPr>
              <a:xfrm>
                <a:off x="2718953" y="3472934"/>
                <a:ext cx="2684744" cy="3029716"/>
                <a:chOff x="5013562" y="3517939"/>
                <a:chExt cx="2684744" cy="3029716"/>
              </a:xfrm>
            </p:grpSpPr>
            <p:sp>
              <p:nvSpPr>
                <p:cNvPr id="771" name="正方形/長方形 770"/>
                <p:cNvSpPr/>
                <p:nvPr/>
              </p:nvSpPr>
              <p:spPr bwMode="auto">
                <a:xfrm>
                  <a:off x="5269330" y="4642672"/>
                  <a:ext cx="151911" cy="36150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正方形/長方形 771"/>
                <p:cNvSpPr/>
                <p:nvPr/>
              </p:nvSpPr>
              <p:spPr bwMode="auto">
                <a:xfrm>
                  <a:off x="5269330" y="5338632"/>
                  <a:ext cx="151911" cy="36150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正方形/長方形 772"/>
                <p:cNvSpPr/>
                <p:nvPr/>
              </p:nvSpPr>
              <p:spPr bwMode="auto">
                <a:xfrm>
                  <a:off x="5365076" y="4014065"/>
                  <a:ext cx="2127129" cy="229688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4" name="グループ化 773"/>
                <p:cNvGrpSpPr/>
                <p:nvPr/>
              </p:nvGrpSpPr>
              <p:grpSpPr>
                <a:xfrm>
                  <a:off x="5782056" y="5365898"/>
                  <a:ext cx="1293168" cy="943422"/>
                  <a:chOff x="2879685" y="3545160"/>
                  <a:chExt cx="1526095" cy="672531"/>
                </a:xfrm>
              </p:grpSpPr>
              <p:sp>
                <p:nvSpPr>
                  <p:cNvPr id="787" name="正方形/長方形 786"/>
                  <p:cNvSpPr/>
                  <p:nvPr/>
                </p:nvSpPr>
                <p:spPr bwMode="auto">
                  <a:xfrm>
                    <a:off x="2879685" y="3545160"/>
                    <a:ext cx="765085" cy="208959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8" name="正方形/長方形 787"/>
                  <p:cNvSpPr/>
                  <p:nvPr/>
                </p:nvSpPr>
                <p:spPr bwMode="auto">
                  <a:xfrm>
                    <a:off x="2879685" y="3747090"/>
                    <a:ext cx="765085" cy="470601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9" name="正方形/長方形 788"/>
                  <p:cNvSpPr/>
                  <p:nvPr/>
                </p:nvSpPr>
                <p:spPr bwMode="auto">
                  <a:xfrm>
                    <a:off x="3640695" y="3545160"/>
                    <a:ext cx="765085" cy="208959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0" name="正方形/長方形 789"/>
                  <p:cNvSpPr/>
                  <p:nvPr/>
                </p:nvSpPr>
                <p:spPr bwMode="auto">
                  <a:xfrm>
                    <a:off x="3640695" y="3747090"/>
                    <a:ext cx="765085" cy="470601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5" name="グループ化 774"/>
                <p:cNvGrpSpPr/>
                <p:nvPr/>
              </p:nvGrpSpPr>
              <p:grpSpPr>
                <a:xfrm>
                  <a:off x="5509575" y="4269311"/>
                  <a:ext cx="785478" cy="628607"/>
                  <a:chOff x="2996241" y="5682340"/>
                  <a:chExt cx="1529902" cy="781007"/>
                </a:xfrm>
              </p:grpSpPr>
              <p:sp>
                <p:nvSpPr>
                  <p:cNvPr id="785" name="正方形/長方形 784"/>
                  <p:cNvSpPr/>
                  <p:nvPr/>
                </p:nvSpPr>
                <p:spPr bwMode="auto">
                  <a:xfrm>
                    <a:off x="2996241" y="5682340"/>
                    <a:ext cx="766994" cy="78100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6" name="正方形/長方形 785"/>
                  <p:cNvSpPr/>
                  <p:nvPr/>
                </p:nvSpPr>
                <p:spPr bwMode="auto">
                  <a:xfrm>
                    <a:off x="3759149" y="5682340"/>
                    <a:ext cx="766994" cy="78100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6" name="グループ化 775"/>
                <p:cNvGrpSpPr/>
                <p:nvPr/>
              </p:nvGrpSpPr>
              <p:grpSpPr>
                <a:xfrm>
                  <a:off x="6561135" y="4269311"/>
                  <a:ext cx="785478" cy="628607"/>
                  <a:chOff x="2996241" y="5682340"/>
                  <a:chExt cx="1529902" cy="781007"/>
                </a:xfrm>
              </p:grpSpPr>
              <p:sp>
                <p:nvSpPr>
                  <p:cNvPr id="783" name="正方形/長方形 782"/>
                  <p:cNvSpPr/>
                  <p:nvPr/>
                </p:nvSpPr>
                <p:spPr bwMode="auto">
                  <a:xfrm>
                    <a:off x="2996241" y="5682340"/>
                    <a:ext cx="766994" cy="78100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4" name="正方形/長方形 783"/>
                  <p:cNvSpPr/>
                  <p:nvPr/>
                </p:nvSpPr>
                <p:spPr bwMode="auto">
                  <a:xfrm>
                    <a:off x="3759149" y="5682340"/>
                    <a:ext cx="766994" cy="78100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77" name="角丸四角形 776"/>
                <p:cNvSpPr/>
                <p:nvPr/>
              </p:nvSpPr>
              <p:spPr bwMode="auto">
                <a:xfrm>
                  <a:off x="5013562" y="4536494"/>
                  <a:ext cx="304816" cy="127777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角丸四角形 777"/>
                <p:cNvSpPr/>
                <p:nvPr/>
              </p:nvSpPr>
              <p:spPr bwMode="auto">
                <a:xfrm>
                  <a:off x="5044042" y="4572055"/>
                  <a:ext cx="244238" cy="1214065"/>
                </a:xfrm>
                <a:prstGeom prst="roundRect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9" name="テキスト ボックス 778"/>
                <p:cNvSpPr txBox="1"/>
                <p:nvPr/>
              </p:nvSpPr>
              <p:spPr>
                <a:xfrm rot="5400000">
                  <a:off x="4693893" y="5087392"/>
                  <a:ext cx="944153" cy="150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>
                      <a:solidFill>
                        <a:schemeClr val="bg1"/>
                      </a:solidFill>
                      <a:latin typeface="+mj-ea"/>
                      <a:ea typeface="+mj-ea"/>
                    </a:rPr>
                    <a:t>SHOP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780" name="台形 779"/>
                <p:cNvSpPr/>
                <p:nvPr/>
              </p:nvSpPr>
              <p:spPr bwMode="auto">
                <a:xfrm>
                  <a:off x="5165970" y="6310947"/>
                  <a:ext cx="2532336" cy="236708"/>
                </a:xfrm>
                <a:prstGeom prst="trapezoid">
                  <a:avLst>
                    <a:gd name="adj" fmla="val 8294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正方形/長方形 780"/>
                <p:cNvSpPr/>
                <p:nvPr/>
              </p:nvSpPr>
              <p:spPr bwMode="auto">
                <a:xfrm>
                  <a:off x="5269330" y="3517939"/>
                  <a:ext cx="2293960" cy="585065"/>
                </a:xfrm>
                <a:prstGeom prst="rect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2" name="テキスト ボックス 781"/>
                <p:cNvSpPr txBox="1"/>
                <p:nvPr/>
              </p:nvSpPr>
              <p:spPr>
                <a:xfrm>
                  <a:off x="5667842" y="3650903"/>
                  <a:ext cx="1415406" cy="3181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>
                      <a:solidFill>
                        <a:schemeClr val="bg1"/>
                      </a:solidFill>
                      <a:latin typeface="+mj-ea"/>
                      <a:ea typeface="+mj-ea"/>
                    </a:rPr>
                    <a:t>SHOP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770" name="片側の 2 つの角を切り取った四角形 769"/>
              <p:cNvSpPr/>
              <p:nvPr/>
            </p:nvSpPr>
            <p:spPr bwMode="auto">
              <a:xfrm>
                <a:off x="3325022" y="5202264"/>
                <a:ext cx="1618017" cy="182725"/>
              </a:xfrm>
              <a:prstGeom prst="snip2SameRect">
                <a:avLst>
                  <a:gd name="adj1" fmla="val 43448"/>
                  <a:gd name="adj2" fmla="val 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313696" y="3125435"/>
            <a:ext cx="1717800" cy="1232725"/>
            <a:chOff x="313696" y="3125435"/>
            <a:chExt cx="1717800" cy="1232725"/>
          </a:xfrm>
        </p:grpSpPr>
        <p:grpSp>
          <p:nvGrpSpPr>
            <p:cNvPr id="227" name="グループ化 226"/>
            <p:cNvGrpSpPr/>
            <p:nvPr/>
          </p:nvGrpSpPr>
          <p:grpSpPr>
            <a:xfrm>
              <a:off x="313696" y="3125435"/>
              <a:ext cx="1717800" cy="1232725"/>
              <a:chOff x="-79769" y="-46435"/>
              <a:chExt cx="4414670" cy="3168048"/>
            </a:xfrm>
            <a:solidFill>
              <a:schemeClr val="tx1"/>
            </a:solidFill>
          </p:grpSpPr>
          <p:sp>
            <p:nvSpPr>
              <p:cNvPr id="228" name="正方形/長方形 227"/>
              <p:cNvSpPr/>
              <p:nvPr/>
            </p:nvSpPr>
            <p:spPr bwMode="auto">
              <a:xfrm>
                <a:off x="3738547" y="480947"/>
                <a:ext cx="91280" cy="95185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正方形/長方形 228"/>
              <p:cNvSpPr/>
              <p:nvPr/>
            </p:nvSpPr>
            <p:spPr bwMode="auto">
              <a:xfrm>
                <a:off x="3839537" y="-46435"/>
                <a:ext cx="145761" cy="90726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正方形/長方形 229"/>
              <p:cNvSpPr/>
              <p:nvPr/>
            </p:nvSpPr>
            <p:spPr bwMode="auto">
              <a:xfrm>
                <a:off x="190261" y="1923043"/>
                <a:ext cx="91280" cy="95185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正方形/長方形 230"/>
              <p:cNvSpPr/>
              <p:nvPr/>
            </p:nvSpPr>
            <p:spPr bwMode="auto">
              <a:xfrm>
                <a:off x="96125" y="2833839"/>
                <a:ext cx="457630" cy="12622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正方形/長方形 231"/>
              <p:cNvSpPr/>
              <p:nvPr/>
            </p:nvSpPr>
            <p:spPr bwMode="auto">
              <a:xfrm>
                <a:off x="10601" y="2904950"/>
                <a:ext cx="457630" cy="12622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正方形/長方形 232"/>
              <p:cNvSpPr/>
              <p:nvPr/>
            </p:nvSpPr>
            <p:spPr bwMode="auto">
              <a:xfrm>
                <a:off x="-79769" y="2976062"/>
                <a:ext cx="457630" cy="12622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正方形/長方形 233"/>
              <p:cNvSpPr/>
              <p:nvPr/>
            </p:nvSpPr>
            <p:spPr bwMode="auto">
              <a:xfrm>
                <a:off x="415286" y="2774644"/>
                <a:ext cx="3825425" cy="264729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正方形/長方形 234"/>
              <p:cNvSpPr/>
              <p:nvPr/>
            </p:nvSpPr>
            <p:spPr bwMode="auto">
              <a:xfrm>
                <a:off x="415286" y="1837384"/>
                <a:ext cx="3825425" cy="264729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正方形/長方形 235"/>
              <p:cNvSpPr/>
              <p:nvPr/>
            </p:nvSpPr>
            <p:spPr bwMode="auto">
              <a:xfrm>
                <a:off x="55246" y="1790678"/>
                <a:ext cx="4185465" cy="13236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正方形/長方形 236"/>
              <p:cNvSpPr/>
              <p:nvPr/>
            </p:nvSpPr>
            <p:spPr bwMode="auto">
              <a:xfrm>
                <a:off x="-17634" y="1310877"/>
                <a:ext cx="4331226" cy="52738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0" name="グループ化 239"/>
              <p:cNvGrpSpPr/>
              <p:nvPr/>
            </p:nvGrpSpPr>
            <p:grpSpPr>
              <a:xfrm>
                <a:off x="415286" y="2102112"/>
                <a:ext cx="3825425" cy="672531"/>
                <a:chOff x="2117685" y="3545160"/>
                <a:chExt cx="3815905" cy="672531"/>
              </a:xfrm>
              <a:grpFill/>
            </p:grpSpPr>
            <p:sp>
              <p:nvSpPr>
                <p:cNvPr id="267" name="正方形/長方形 266"/>
                <p:cNvSpPr/>
                <p:nvPr/>
              </p:nvSpPr>
              <p:spPr bwMode="auto">
                <a:xfrm>
                  <a:off x="211768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正方形/長方形 267"/>
                <p:cNvSpPr/>
                <p:nvPr/>
              </p:nvSpPr>
              <p:spPr bwMode="auto">
                <a:xfrm>
                  <a:off x="211768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正方形/長方形 268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正方形/長方形 269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正方形/長方形 270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正方形/長方形 271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正方形/長方形 272"/>
                <p:cNvSpPr/>
                <p:nvPr/>
              </p:nvSpPr>
              <p:spPr bwMode="auto">
                <a:xfrm>
                  <a:off x="440269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正方形/長方形 273"/>
                <p:cNvSpPr/>
                <p:nvPr/>
              </p:nvSpPr>
              <p:spPr bwMode="auto">
                <a:xfrm>
                  <a:off x="440269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正方形/長方形 274"/>
                <p:cNvSpPr/>
                <p:nvPr/>
              </p:nvSpPr>
              <p:spPr bwMode="auto">
                <a:xfrm>
                  <a:off x="516850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正方形/長方形 275"/>
                <p:cNvSpPr/>
                <p:nvPr/>
              </p:nvSpPr>
              <p:spPr bwMode="auto">
                <a:xfrm>
                  <a:off x="516850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1" name="グループ化 240"/>
              <p:cNvGrpSpPr/>
              <p:nvPr/>
            </p:nvGrpSpPr>
            <p:grpSpPr>
              <a:xfrm>
                <a:off x="281541" y="2874893"/>
                <a:ext cx="4053360" cy="246720"/>
                <a:chOff x="1983940" y="4317941"/>
                <a:chExt cx="4323390" cy="246720"/>
              </a:xfrm>
              <a:grpFill/>
            </p:grpSpPr>
            <p:grpSp>
              <p:nvGrpSpPr>
                <p:cNvPr id="243" name="グループ化 242"/>
                <p:cNvGrpSpPr/>
                <p:nvPr/>
              </p:nvGrpSpPr>
              <p:grpSpPr>
                <a:xfrm>
                  <a:off x="468523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265" name="雲形吹き出し 264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正方形/長方形 265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4" name="グループ化 243"/>
                <p:cNvGrpSpPr/>
                <p:nvPr/>
              </p:nvGrpSpPr>
              <p:grpSpPr>
                <a:xfrm>
                  <a:off x="414421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263" name="雲形吹き出し 262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正方形/長方形 263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5" name="グループ化 244"/>
                <p:cNvGrpSpPr/>
                <p:nvPr/>
              </p:nvGrpSpPr>
              <p:grpSpPr>
                <a:xfrm>
                  <a:off x="576727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261" name="雲形吹き出し 260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正方形/長方形 261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6" name="グループ化 245"/>
                <p:cNvGrpSpPr/>
                <p:nvPr/>
              </p:nvGrpSpPr>
              <p:grpSpPr>
                <a:xfrm>
                  <a:off x="522625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259" name="雲形吹き出し 258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正方形/長方形 259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7" name="グループ化 246"/>
                <p:cNvGrpSpPr/>
                <p:nvPr/>
              </p:nvGrpSpPr>
              <p:grpSpPr>
                <a:xfrm>
                  <a:off x="252496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257" name="雲形吹き出し 256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正方形/長方形 257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8" name="グループ化 247"/>
                <p:cNvGrpSpPr/>
                <p:nvPr/>
              </p:nvGrpSpPr>
              <p:grpSpPr>
                <a:xfrm>
                  <a:off x="198394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255" name="雲形吹き出し 254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正方形/長方形 255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9" name="グループ化 248"/>
                <p:cNvGrpSpPr/>
                <p:nvPr/>
              </p:nvGrpSpPr>
              <p:grpSpPr>
                <a:xfrm>
                  <a:off x="360700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253" name="雲形吹き出し 252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正方形/長方形 253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0" name="グループ化 249"/>
                <p:cNvGrpSpPr/>
                <p:nvPr/>
              </p:nvGrpSpPr>
              <p:grpSpPr>
                <a:xfrm>
                  <a:off x="306598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251" name="雲形吹き出し 250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正方形/長方形 251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42" name="フリーフォーム 241"/>
              <p:cNvSpPr/>
              <p:nvPr/>
            </p:nvSpPr>
            <p:spPr bwMode="auto">
              <a:xfrm>
                <a:off x="3578367" y="-38100"/>
                <a:ext cx="251460" cy="899160"/>
              </a:xfrm>
              <a:custGeom>
                <a:avLst/>
                <a:gdLst>
                  <a:gd name="connsiteX0" fmla="*/ 251460 w 251460"/>
                  <a:gd name="connsiteY0" fmla="*/ 0 h 899160"/>
                  <a:gd name="connsiteX1" fmla="*/ 251460 w 251460"/>
                  <a:gd name="connsiteY1" fmla="*/ 899160 h 899160"/>
                  <a:gd name="connsiteX2" fmla="*/ 0 w 251460"/>
                  <a:gd name="connsiteY2" fmla="*/ 899160 h 899160"/>
                  <a:gd name="connsiteX3" fmla="*/ 0 w 251460"/>
                  <a:gd name="connsiteY3" fmla="*/ 220980 h 899160"/>
                  <a:gd name="connsiteX4" fmla="*/ 251460 w 251460"/>
                  <a:gd name="connsiteY4" fmla="*/ 0 h 8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460" h="899160">
                    <a:moveTo>
                      <a:pt x="251460" y="0"/>
                    </a:moveTo>
                    <a:lnTo>
                      <a:pt x="251460" y="899160"/>
                    </a:lnTo>
                    <a:lnTo>
                      <a:pt x="0" y="899160"/>
                    </a:lnTo>
                    <a:lnTo>
                      <a:pt x="0" y="220980"/>
                    </a:lnTo>
                    <a:lnTo>
                      <a:pt x="251460" y="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1" name="グループ化 500"/>
            <p:cNvGrpSpPr/>
            <p:nvPr/>
          </p:nvGrpSpPr>
          <p:grpSpPr>
            <a:xfrm>
              <a:off x="313696" y="3125435"/>
              <a:ext cx="1717800" cy="1232725"/>
              <a:chOff x="-79769" y="-46435"/>
              <a:chExt cx="4414670" cy="3168048"/>
            </a:xfrm>
          </p:grpSpPr>
          <p:sp>
            <p:nvSpPr>
              <p:cNvPr id="720" name="正方形/長方形 719"/>
              <p:cNvSpPr/>
              <p:nvPr/>
            </p:nvSpPr>
            <p:spPr bwMode="auto">
              <a:xfrm>
                <a:off x="3738547" y="480947"/>
                <a:ext cx="91280" cy="951850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正方形/長方形 720"/>
              <p:cNvSpPr/>
              <p:nvPr/>
            </p:nvSpPr>
            <p:spPr bwMode="auto">
              <a:xfrm>
                <a:off x="3839537" y="-46435"/>
                <a:ext cx="145761" cy="907262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正方形/長方形 721"/>
              <p:cNvSpPr/>
              <p:nvPr/>
            </p:nvSpPr>
            <p:spPr bwMode="auto">
              <a:xfrm>
                <a:off x="190261" y="1923043"/>
                <a:ext cx="91280" cy="951850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正方形/長方形 722"/>
              <p:cNvSpPr/>
              <p:nvPr/>
            </p:nvSpPr>
            <p:spPr bwMode="auto">
              <a:xfrm>
                <a:off x="96125" y="2833839"/>
                <a:ext cx="457630" cy="126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正方形/長方形 723"/>
              <p:cNvSpPr/>
              <p:nvPr/>
            </p:nvSpPr>
            <p:spPr bwMode="auto">
              <a:xfrm>
                <a:off x="10601" y="2904950"/>
                <a:ext cx="457630" cy="126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正方形/長方形 724"/>
              <p:cNvSpPr/>
              <p:nvPr/>
            </p:nvSpPr>
            <p:spPr bwMode="auto">
              <a:xfrm>
                <a:off x="-79769" y="2976062"/>
                <a:ext cx="457630" cy="126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正方形/長方形 725"/>
              <p:cNvSpPr/>
              <p:nvPr/>
            </p:nvSpPr>
            <p:spPr bwMode="auto">
              <a:xfrm>
                <a:off x="415286" y="2774644"/>
                <a:ext cx="3825425" cy="26472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正方形/長方形 726"/>
              <p:cNvSpPr/>
              <p:nvPr/>
            </p:nvSpPr>
            <p:spPr bwMode="auto">
              <a:xfrm>
                <a:off x="415286" y="1837384"/>
                <a:ext cx="3825425" cy="26472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正方形/長方形 727"/>
              <p:cNvSpPr/>
              <p:nvPr/>
            </p:nvSpPr>
            <p:spPr bwMode="auto">
              <a:xfrm>
                <a:off x="55246" y="1790678"/>
                <a:ext cx="4185465" cy="132365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正方形/長方形 728"/>
              <p:cNvSpPr/>
              <p:nvPr/>
            </p:nvSpPr>
            <p:spPr bwMode="auto">
              <a:xfrm>
                <a:off x="-17634" y="1310877"/>
                <a:ext cx="4331226" cy="527382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正方形/長方形 729"/>
              <p:cNvSpPr/>
              <p:nvPr/>
            </p:nvSpPr>
            <p:spPr bwMode="auto">
              <a:xfrm>
                <a:off x="-17634" y="1707117"/>
                <a:ext cx="4331226" cy="538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テキスト ボックス 730"/>
              <p:cNvSpPr txBox="1"/>
              <p:nvPr/>
            </p:nvSpPr>
            <p:spPr>
              <a:xfrm>
                <a:off x="100251" y="1432797"/>
                <a:ext cx="688519" cy="2381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732" name="グループ化 731"/>
              <p:cNvGrpSpPr/>
              <p:nvPr/>
            </p:nvGrpSpPr>
            <p:grpSpPr>
              <a:xfrm>
                <a:off x="415286" y="2102112"/>
                <a:ext cx="3825425" cy="672531"/>
                <a:chOff x="2117685" y="3545160"/>
                <a:chExt cx="3815905" cy="672531"/>
              </a:xfrm>
            </p:grpSpPr>
            <p:sp>
              <p:nvSpPr>
                <p:cNvPr id="759" name="正方形/長方形 758"/>
                <p:cNvSpPr/>
                <p:nvPr/>
              </p:nvSpPr>
              <p:spPr bwMode="auto">
                <a:xfrm>
                  <a:off x="2117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正方形/長方形 759"/>
                <p:cNvSpPr/>
                <p:nvPr/>
              </p:nvSpPr>
              <p:spPr bwMode="auto">
                <a:xfrm>
                  <a:off x="211768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正方形/長方形 760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正方形/長方形 761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正方形/長方形 762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正方形/長方形 763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正方形/長方形 764"/>
                <p:cNvSpPr/>
                <p:nvPr/>
              </p:nvSpPr>
              <p:spPr bwMode="auto">
                <a:xfrm>
                  <a:off x="4402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正方形/長方形 765"/>
                <p:cNvSpPr/>
                <p:nvPr/>
              </p:nvSpPr>
              <p:spPr bwMode="auto">
                <a:xfrm>
                  <a:off x="440269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正方形/長方形 766"/>
                <p:cNvSpPr/>
                <p:nvPr/>
              </p:nvSpPr>
              <p:spPr bwMode="auto">
                <a:xfrm>
                  <a:off x="516850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正方形/長方形 767"/>
                <p:cNvSpPr/>
                <p:nvPr/>
              </p:nvSpPr>
              <p:spPr bwMode="auto">
                <a:xfrm>
                  <a:off x="516850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3" name="グループ化 732"/>
              <p:cNvGrpSpPr/>
              <p:nvPr/>
            </p:nvGrpSpPr>
            <p:grpSpPr>
              <a:xfrm>
                <a:off x="281541" y="2874893"/>
                <a:ext cx="4053360" cy="246720"/>
                <a:chOff x="1983940" y="4317941"/>
                <a:chExt cx="4323390" cy="246720"/>
              </a:xfrm>
            </p:grpSpPr>
            <p:grpSp>
              <p:nvGrpSpPr>
                <p:cNvPr id="735" name="グループ化 734"/>
                <p:cNvGrpSpPr/>
                <p:nvPr/>
              </p:nvGrpSpPr>
              <p:grpSpPr>
                <a:xfrm>
                  <a:off x="468523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757" name="雲形吹き出し 756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正方形/長方形 757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6" name="グループ化 735"/>
                <p:cNvGrpSpPr/>
                <p:nvPr/>
              </p:nvGrpSpPr>
              <p:grpSpPr>
                <a:xfrm>
                  <a:off x="414421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755" name="雲形吹き出し 754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正方形/長方形 755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7" name="グループ化 736"/>
                <p:cNvGrpSpPr/>
                <p:nvPr/>
              </p:nvGrpSpPr>
              <p:grpSpPr>
                <a:xfrm>
                  <a:off x="576727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753" name="雲形吹き出し 752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正方形/長方形 753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8" name="グループ化 737"/>
                <p:cNvGrpSpPr/>
                <p:nvPr/>
              </p:nvGrpSpPr>
              <p:grpSpPr>
                <a:xfrm>
                  <a:off x="522625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751" name="雲形吹き出し 750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正方形/長方形 751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9" name="グループ化 738"/>
                <p:cNvGrpSpPr/>
                <p:nvPr/>
              </p:nvGrpSpPr>
              <p:grpSpPr>
                <a:xfrm>
                  <a:off x="252496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749" name="雲形吹き出し 748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正方形/長方形 749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0" name="グループ化 739"/>
                <p:cNvGrpSpPr/>
                <p:nvPr/>
              </p:nvGrpSpPr>
              <p:grpSpPr>
                <a:xfrm>
                  <a:off x="198394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747" name="雲形吹き出し 746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正方形/長方形 747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1" name="グループ化 740"/>
                <p:cNvGrpSpPr/>
                <p:nvPr/>
              </p:nvGrpSpPr>
              <p:grpSpPr>
                <a:xfrm>
                  <a:off x="360700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745" name="雲形吹き出し 744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6" name="正方形/長方形 745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2" name="グループ化 741"/>
                <p:cNvGrpSpPr/>
                <p:nvPr/>
              </p:nvGrpSpPr>
              <p:grpSpPr>
                <a:xfrm>
                  <a:off x="306598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743" name="雲形吹き出し 742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正方形/長方形 743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34" name="フリーフォーム 733"/>
              <p:cNvSpPr/>
              <p:nvPr/>
            </p:nvSpPr>
            <p:spPr bwMode="auto">
              <a:xfrm>
                <a:off x="3578367" y="-38100"/>
                <a:ext cx="251460" cy="899160"/>
              </a:xfrm>
              <a:custGeom>
                <a:avLst/>
                <a:gdLst>
                  <a:gd name="connsiteX0" fmla="*/ 251460 w 251460"/>
                  <a:gd name="connsiteY0" fmla="*/ 0 h 899160"/>
                  <a:gd name="connsiteX1" fmla="*/ 251460 w 251460"/>
                  <a:gd name="connsiteY1" fmla="*/ 899160 h 899160"/>
                  <a:gd name="connsiteX2" fmla="*/ 0 w 251460"/>
                  <a:gd name="connsiteY2" fmla="*/ 899160 h 899160"/>
                  <a:gd name="connsiteX3" fmla="*/ 0 w 251460"/>
                  <a:gd name="connsiteY3" fmla="*/ 220980 h 899160"/>
                  <a:gd name="connsiteX4" fmla="*/ 251460 w 251460"/>
                  <a:gd name="connsiteY4" fmla="*/ 0 h 8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460" h="899160">
                    <a:moveTo>
                      <a:pt x="251460" y="0"/>
                    </a:moveTo>
                    <a:lnTo>
                      <a:pt x="251460" y="899160"/>
                    </a:lnTo>
                    <a:lnTo>
                      <a:pt x="0" y="899160"/>
                    </a:lnTo>
                    <a:lnTo>
                      <a:pt x="0" y="220980"/>
                    </a:lnTo>
                    <a:lnTo>
                      <a:pt x="251460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6" name="グループ化 35"/>
          <p:cNvGrpSpPr/>
          <p:nvPr/>
        </p:nvGrpSpPr>
        <p:grpSpPr>
          <a:xfrm>
            <a:off x="2217652" y="3653581"/>
            <a:ext cx="1641530" cy="704579"/>
            <a:chOff x="2217652" y="3653581"/>
            <a:chExt cx="1641530" cy="704579"/>
          </a:xfrm>
        </p:grpSpPr>
        <p:grpSp>
          <p:nvGrpSpPr>
            <p:cNvPr id="277" name="グループ化 276"/>
            <p:cNvGrpSpPr/>
            <p:nvPr/>
          </p:nvGrpSpPr>
          <p:grpSpPr>
            <a:xfrm>
              <a:off x="2217652" y="3653581"/>
              <a:ext cx="1641530" cy="704579"/>
              <a:chOff x="4334901" y="1310877"/>
              <a:chExt cx="4578539" cy="1965205"/>
            </a:xfrm>
            <a:solidFill>
              <a:schemeClr val="tx1"/>
            </a:solidFill>
          </p:grpSpPr>
          <p:sp>
            <p:nvSpPr>
              <p:cNvPr id="278" name="正方形/長方形 277"/>
              <p:cNvSpPr/>
              <p:nvPr/>
            </p:nvSpPr>
            <p:spPr bwMode="auto">
              <a:xfrm>
                <a:off x="4535806" y="2968162"/>
                <a:ext cx="4185465" cy="7121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正方形/長方形 278"/>
              <p:cNvSpPr/>
              <p:nvPr/>
            </p:nvSpPr>
            <p:spPr bwMode="auto">
              <a:xfrm>
                <a:off x="4535806" y="1837384"/>
                <a:ext cx="4185465" cy="264729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正方形/長方形 279"/>
              <p:cNvSpPr/>
              <p:nvPr/>
            </p:nvSpPr>
            <p:spPr bwMode="auto">
              <a:xfrm>
                <a:off x="4535806" y="1790678"/>
                <a:ext cx="4185465" cy="13236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正方形/長方形 280"/>
              <p:cNvSpPr/>
              <p:nvPr/>
            </p:nvSpPr>
            <p:spPr bwMode="auto">
              <a:xfrm>
                <a:off x="4462926" y="1310877"/>
                <a:ext cx="4331226" cy="52738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4" name="グループ化 283"/>
              <p:cNvGrpSpPr/>
              <p:nvPr/>
            </p:nvGrpSpPr>
            <p:grpSpPr>
              <a:xfrm>
                <a:off x="5863587" y="1923043"/>
                <a:ext cx="1529902" cy="1116129"/>
                <a:chOff x="2879685" y="3545160"/>
                <a:chExt cx="1526095" cy="672531"/>
              </a:xfrm>
              <a:grpFill/>
            </p:grpSpPr>
            <p:sp>
              <p:nvSpPr>
                <p:cNvPr id="300" name="正方形/長方形 299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正方形/長方形 300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正方形/長方形 301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正方形/長方形 302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5" name="グループ化 284"/>
              <p:cNvGrpSpPr/>
              <p:nvPr/>
            </p:nvGrpSpPr>
            <p:grpSpPr>
              <a:xfrm>
                <a:off x="4535805" y="2102112"/>
                <a:ext cx="1327781" cy="873950"/>
                <a:chOff x="4346109" y="2102112"/>
                <a:chExt cx="1517478" cy="855021"/>
              </a:xfrm>
              <a:grpFill/>
            </p:grpSpPr>
            <p:sp>
              <p:nvSpPr>
                <p:cNvPr id="297" name="正方形/長方形 296"/>
                <p:cNvSpPr/>
                <p:nvPr/>
              </p:nvSpPr>
              <p:spPr bwMode="auto">
                <a:xfrm>
                  <a:off x="5358045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正方形/長方形 297"/>
                <p:cNvSpPr/>
                <p:nvPr/>
              </p:nvSpPr>
              <p:spPr bwMode="auto">
                <a:xfrm>
                  <a:off x="4852077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正方形/長方形 298"/>
                <p:cNvSpPr/>
                <p:nvPr/>
              </p:nvSpPr>
              <p:spPr bwMode="auto">
                <a:xfrm>
                  <a:off x="4346109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6" name="グループ化 285"/>
              <p:cNvGrpSpPr/>
              <p:nvPr/>
            </p:nvGrpSpPr>
            <p:grpSpPr>
              <a:xfrm>
                <a:off x="7394829" y="2102112"/>
                <a:ext cx="1327781" cy="873950"/>
                <a:chOff x="4346109" y="2102112"/>
                <a:chExt cx="1517478" cy="855021"/>
              </a:xfrm>
              <a:grpFill/>
            </p:grpSpPr>
            <p:sp>
              <p:nvSpPr>
                <p:cNvPr id="294" name="正方形/長方形 293"/>
                <p:cNvSpPr/>
                <p:nvPr/>
              </p:nvSpPr>
              <p:spPr bwMode="auto">
                <a:xfrm>
                  <a:off x="5358045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正方形/長方形 294"/>
                <p:cNvSpPr/>
                <p:nvPr/>
              </p:nvSpPr>
              <p:spPr bwMode="auto">
                <a:xfrm>
                  <a:off x="4852077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正方形/長方形 295"/>
                <p:cNvSpPr/>
                <p:nvPr/>
              </p:nvSpPr>
              <p:spPr bwMode="auto">
                <a:xfrm>
                  <a:off x="4346109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9" name="台形 288"/>
              <p:cNvSpPr/>
              <p:nvPr/>
            </p:nvSpPr>
            <p:spPr bwMode="auto">
              <a:xfrm>
                <a:off x="4334901" y="3039374"/>
                <a:ext cx="4578539" cy="236708"/>
              </a:xfrm>
              <a:prstGeom prst="trapezoid">
                <a:avLst>
                  <a:gd name="adj" fmla="val 82944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2" name="グループ化 501"/>
            <p:cNvGrpSpPr/>
            <p:nvPr/>
          </p:nvGrpSpPr>
          <p:grpSpPr>
            <a:xfrm>
              <a:off x="2217652" y="3653581"/>
              <a:ext cx="1641530" cy="704579"/>
              <a:chOff x="4334901" y="1310877"/>
              <a:chExt cx="4578539" cy="1965205"/>
            </a:xfrm>
          </p:grpSpPr>
          <p:sp>
            <p:nvSpPr>
              <p:cNvPr id="694" name="正方形/長方形 693"/>
              <p:cNvSpPr/>
              <p:nvPr/>
            </p:nvSpPr>
            <p:spPr bwMode="auto">
              <a:xfrm>
                <a:off x="4535806" y="2968162"/>
                <a:ext cx="4185465" cy="71212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正方形/長方形 694"/>
              <p:cNvSpPr/>
              <p:nvPr/>
            </p:nvSpPr>
            <p:spPr bwMode="auto">
              <a:xfrm>
                <a:off x="4535806" y="1837384"/>
                <a:ext cx="4185465" cy="26472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正方形/長方形 695"/>
              <p:cNvSpPr/>
              <p:nvPr/>
            </p:nvSpPr>
            <p:spPr bwMode="auto">
              <a:xfrm>
                <a:off x="4535806" y="1790678"/>
                <a:ext cx="4185465" cy="132365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正方形/長方形 696"/>
              <p:cNvSpPr/>
              <p:nvPr/>
            </p:nvSpPr>
            <p:spPr bwMode="auto">
              <a:xfrm>
                <a:off x="4462926" y="1310877"/>
                <a:ext cx="4331226" cy="527382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正方形/長方形 697"/>
              <p:cNvSpPr/>
              <p:nvPr/>
            </p:nvSpPr>
            <p:spPr bwMode="auto">
              <a:xfrm>
                <a:off x="4462926" y="1707117"/>
                <a:ext cx="4331226" cy="538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テキスト ボックス 698"/>
              <p:cNvSpPr txBox="1"/>
              <p:nvPr/>
            </p:nvSpPr>
            <p:spPr>
              <a:xfrm>
                <a:off x="4580811" y="1432797"/>
                <a:ext cx="688519" cy="2381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700" name="グループ化 699"/>
              <p:cNvGrpSpPr/>
              <p:nvPr/>
            </p:nvGrpSpPr>
            <p:grpSpPr>
              <a:xfrm>
                <a:off x="5863587" y="1923043"/>
                <a:ext cx="1529902" cy="1116129"/>
                <a:chOff x="2879685" y="3545160"/>
                <a:chExt cx="1526095" cy="672531"/>
              </a:xfrm>
            </p:grpSpPr>
            <p:sp>
              <p:nvSpPr>
                <p:cNvPr id="716" name="正方形/長方形 715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正方形/長方形 716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正方形/長方形 717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正方形/長方形 718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1" name="グループ化 700"/>
              <p:cNvGrpSpPr/>
              <p:nvPr/>
            </p:nvGrpSpPr>
            <p:grpSpPr>
              <a:xfrm>
                <a:off x="4535805" y="2102112"/>
                <a:ext cx="1327781" cy="873950"/>
                <a:chOff x="4346109" y="2102112"/>
                <a:chExt cx="1517478" cy="855021"/>
              </a:xfrm>
            </p:grpSpPr>
            <p:sp>
              <p:nvSpPr>
                <p:cNvPr id="713" name="正方形/長方形 712"/>
                <p:cNvSpPr/>
                <p:nvPr/>
              </p:nvSpPr>
              <p:spPr bwMode="auto">
                <a:xfrm>
                  <a:off x="5358045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正方形/長方形 713"/>
                <p:cNvSpPr/>
                <p:nvPr/>
              </p:nvSpPr>
              <p:spPr bwMode="auto">
                <a:xfrm>
                  <a:off x="4852077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正方形/長方形 714"/>
                <p:cNvSpPr/>
                <p:nvPr/>
              </p:nvSpPr>
              <p:spPr bwMode="auto">
                <a:xfrm>
                  <a:off x="4346109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2" name="グループ化 701"/>
              <p:cNvGrpSpPr/>
              <p:nvPr/>
            </p:nvGrpSpPr>
            <p:grpSpPr>
              <a:xfrm>
                <a:off x="7394829" y="2102112"/>
                <a:ext cx="1327781" cy="873950"/>
                <a:chOff x="4346109" y="2102112"/>
                <a:chExt cx="1517478" cy="855021"/>
              </a:xfrm>
            </p:grpSpPr>
            <p:sp>
              <p:nvSpPr>
                <p:cNvPr id="710" name="正方形/長方形 709"/>
                <p:cNvSpPr/>
                <p:nvPr/>
              </p:nvSpPr>
              <p:spPr bwMode="auto">
                <a:xfrm>
                  <a:off x="5358045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正方形/長方形 710"/>
                <p:cNvSpPr/>
                <p:nvPr/>
              </p:nvSpPr>
              <p:spPr bwMode="auto">
                <a:xfrm>
                  <a:off x="4852077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正方形/長方形 711"/>
                <p:cNvSpPr/>
                <p:nvPr/>
              </p:nvSpPr>
              <p:spPr bwMode="auto">
                <a:xfrm>
                  <a:off x="4346109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3" name="正方形/長方形 702"/>
              <p:cNvSpPr/>
              <p:nvPr/>
            </p:nvSpPr>
            <p:spPr bwMode="auto">
              <a:xfrm>
                <a:off x="5642413" y="1923043"/>
                <a:ext cx="1973588" cy="245817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テキスト ボックス 703"/>
              <p:cNvSpPr txBox="1"/>
              <p:nvPr/>
            </p:nvSpPr>
            <p:spPr>
              <a:xfrm>
                <a:off x="5768955" y="1968332"/>
                <a:ext cx="1723251" cy="15884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おいしいスイーツフェア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5" name="台形 704"/>
              <p:cNvSpPr/>
              <p:nvPr/>
            </p:nvSpPr>
            <p:spPr bwMode="auto">
              <a:xfrm>
                <a:off x="4334901" y="3039374"/>
                <a:ext cx="4578539" cy="236708"/>
              </a:xfrm>
              <a:prstGeom prst="trapezoid">
                <a:avLst>
                  <a:gd name="adj" fmla="val 82944"/>
                </a:avLst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正方形/長方形 705"/>
              <p:cNvSpPr/>
              <p:nvPr/>
            </p:nvSpPr>
            <p:spPr bwMode="auto">
              <a:xfrm>
                <a:off x="4910700" y="2648668"/>
                <a:ext cx="288995" cy="45361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角丸四角形 706"/>
              <p:cNvSpPr/>
              <p:nvPr/>
            </p:nvSpPr>
            <p:spPr bwMode="auto">
              <a:xfrm>
                <a:off x="4944425" y="2677962"/>
                <a:ext cx="221545" cy="165973"/>
              </a:xfrm>
              <a:prstGeom prst="roundRect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正方形/長方形 707"/>
              <p:cNvSpPr/>
              <p:nvPr/>
            </p:nvSpPr>
            <p:spPr bwMode="auto">
              <a:xfrm>
                <a:off x="5220580" y="2648668"/>
                <a:ext cx="288995" cy="45361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角丸四角形 708"/>
              <p:cNvSpPr/>
              <p:nvPr/>
            </p:nvSpPr>
            <p:spPr bwMode="auto">
              <a:xfrm>
                <a:off x="5254305" y="2677962"/>
                <a:ext cx="221545" cy="165973"/>
              </a:xfrm>
              <a:prstGeom prst="roundRect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/>
          <p:cNvGrpSpPr/>
          <p:nvPr/>
        </p:nvGrpSpPr>
        <p:grpSpPr>
          <a:xfrm>
            <a:off x="4314848" y="2829217"/>
            <a:ext cx="1188041" cy="1528943"/>
            <a:chOff x="4314848" y="2829217"/>
            <a:chExt cx="1188041" cy="1528943"/>
          </a:xfrm>
        </p:grpSpPr>
        <p:grpSp>
          <p:nvGrpSpPr>
            <p:cNvPr id="304" name="グループ化 303"/>
            <p:cNvGrpSpPr/>
            <p:nvPr/>
          </p:nvGrpSpPr>
          <p:grpSpPr>
            <a:xfrm>
              <a:off x="4314848" y="2829217"/>
              <a:ext cx="1188041" cy="1528943"/>
              <a:chOff x="2401745" y="3292522"/>
              <a:chExt cx="2414096" cy="3106808"/>
            </a:xfrm>
            <a:solidFill>
              <a:schemeClr val="tx1"/>
            </a:solidFill>
          </p:grpSpPr>
          <p:sp>
            <p:nvSpPr>
              <p:cNvPr id="305" name="正方形/長方形 304"/>
              <p:cNvSpPr/>
              <p:nvPr/>
            </p:nvSpPr>
            <p:spPr bwMode="auto">
              <a:xfrm>
                <a:off x="2506454" y="3609020"/>
                <a:ext cx="2204677" cy="270030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片側の 2 つの角を切り取った四角形 306"/>
              <p:cNvSpPr/>
              <p:nvPr/>
            </p:nvSpPr>
            <p:spPr bwMode="auto">
              <a:xfrm>
                <a:off x="2401745" y="4734145"/>
                <a:ext cx="2414096" cy="540060"/>
              </a:xfrm>
              <a:prstGeom prst="snip2SameRect">
                <a:avLst>
                  <a:gd name="adj1" fmla="val 24568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正方形/長方形 309"/>
              <p:cNvSpPr/>
              <p:nvPr/>
            </p:nvSpPr>
            <p:spPr bwMode="auto">
              <a:xfrm>
                <a:off x="2506454" y="3668550"/>
                <a:ext cx="2204677" cy="9001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正方形/長方形 310"/>
              <p:cNvSpPr/>
              <p:nvPr/>
            </p:nvSpPr>
            <p:spPr bwMode="auto">
              <a:xfrm>
                <a:off x="2428016" y="3292522"/>
                <a:ext cx="2361552" cy="406508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" name="台形 312"/>
              <p:cNvSpPr/>
              <p:nvPr/>
            </p:nvSpPr>
            <p:spPr bwMode="auto">
              <a:xfrm>
                <a:off x="2560049" y="5814265"/>
                <a:ext cx="506079" cy="585065"/>
              </a:xfrm>
              <a:prstGeom prst="trapezoid">
                <a:avLst>
                  <a:gd name="adj" fmla="val 11449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3" name="グループ化 502"/>
            <p:cNvGrpSpPr/>
            <p:nvPr/>
          </p:nvGrpSpPr>
          <p:grpSpPr>
            <a:xfrm>
              <a:off x="4314848" y="2829217"/>
              <a:ext cx="1188041" cy="1528943"/>
              <a:chOff x="2401745" y="3292522"/>
              <a:chExt cx="2414096" cy="3106808"/>
            </a:xfrm>
          </p:grpSpPr>
          <p:sp>
            <p:nvSpPr>
              <p:cNvPr id="676" name="正方形/長方形 675"/>
              <p:cNvSpPr/>
              <p:nvPr/>
            </p:nvSpPr>
            <p:spPr bwMode="auto">
              <a:xfrm>
                <a:off x="2506454" y="3609020"/>
                <a:ext cx="2204677" cy="2700300"/>
              </a:xfrm>
              <a:prstGeom prst="rect">
                <a:avLst/>
              </a:prstGeom>
              <a:pattFill prst="horzBrick">
                <a:fgClr>
                  <a:srgbClr val="CC6600"/>
                </a:fgClr>
                <a:bgClr>
                  <a:srgbClr val="663300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77" name="グループ化 676"/>
              <p:cNvGrpSpPr/>
              <p:nvPr/>
            </p:nvGrpSpPr>
            <p:grpSpPr>
              <a:xfrm>
                <a:off x="2843841" y="5194817"/>
                <a:ext cx="1529902" cy="1116132"/>
                <a:chOff x="2879685" y="3545160"/>
                <a:chExt cx="1526095" cy="672533"/>
              </a:xfrm>
            </p:grpSpPr>
            <p:sp>
              <p:nvSpPr>
                <p:cNvPr id="690" name="正方形/長方形 689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正方形/長方形 690"/>
                <p:cNvSpPr/>
                <p:nvPr/>
              </p:nvSpPr>
              <p:spPr bwMode="auto">
                <a:xfrm>
                  <a:off x="2879685" y="3747091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正方形/長方形 691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正方形/長方形 692"/>
                <p:cNvSpPr/>
                <p:nvPr/>
              </p:nvSpPr>
              <p:spPr bwMode="auto">
                <a:xfrm>
                  <a:off x="3640695" y="3747092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8" name="片側の 2 つの角を切り取った四角形 677"/>
              <p:cNvSpPr/>
              <p:nvPr/>
            </p:nvSpPr>
            <p:spPr bwMode="auto">
              <a:xfrm>
                <a:off x="2401745" y="4734145"/>
                <a:ext cx="2414096" cy="540060"/>
              </a:xfrm>
              <a:prstGeom prst="snip2SameRect">
                <a:avLst>
                  <a:gd name="adj1" fmla="val 24568"/>
                  <a:gd name="adj2" fmla="val 0"/>
                </a:avLst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79" name="グループ化 678"/>
              <p:cNvGrpSpPr/>
              <p:nvPr/>
            </p:nvGrpSpPr>
            <p:grpSpPr>
              <a:xfrm>
                <a:off x="2636791" y="4014065"/>
                <a:ext cx="860973" cy="628607"/>
                <a:chOff x="2996241" y="5682340"/>
                <a:chExt cx="1529902" cy="781007"/>
              </a:xfrm>
            </p:grpSpPr>
            <p:sp>
              <p:nvSpPr>
                <p:cNvPr id="688" name="正方形/長方形 687"/>
                <p:cNvSpPr/>
                <p:nvPr/>
              </p:nvSpPr>
              <p:spPr bwMode="auto">
                <a:xfrm>
                  <a:off x="2996241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正方形/長方形 688"/>
                <p:cNvSpPr/>
                <p:nvPr/>
              </p:nvSpPr>
              <p:spPr bwMode="auto">
                <a:xfrm>
                  <a:off x="3759149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0" name="グループ化 679"/>
              <p:cNvGrpSpPr/>
              <p:nvPr/>
            </p:nvGrpSpPr>
            <p:grpSpPr>
              <a:xfrm>
                <a:off x="3688351" y="4014065"/>
                <a:ext cx="860973" cy="628607"/>
                <a:chOff x="2996241" y="5682340"/>
                <a:chExt cx="1529902" cy="781007"/>
              </a:xfrm>
            </p:grpSpPr>
            <p:sp>
              <p:nvSpPr>
                <p:cNvPr id="686" name="正方形/長方形 685"/>
                <p:cNvSpPr/>
                <p:nvPr/>
              </p:nvSpPr>
              <p:spPr bwMode="auto">
                <a:xfrm>
                  <a:off x="2996241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正方形/長方形 686"/>
                <p:cNvSpPr/>
                <p:nvPr/>
              </p:nvSpPr>
              <p:spPr bwMode="auto">
                <a:xfrm>
                  <a:off x="3759149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1" name="正方形/長方形 680"/>
              <p:cNvSpPr/>
              <p:nvPr/>
            </p:nvSpPr>
            <p:spPr bwMode="auto">
              <a:xfrm>
                <a:off x="2506454" y="3668550"/>
                <a:ext cx="2204677" cy="9001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正方形/長方形 681"/>
              <p:cNvSpPr/>
              <p:nvPr/>
            </p:nvSpPr>
            <p:spPr bwMode="auto">
              <a:xfrm>
                <a:off x="2428016" y="3292522"/>
                <a:ext cx="2361552" cy="406508"/>
              </a:xfrm>
              <a:prstGeom prst="rect">
                <a:avLst/>
              </a:prstGeom>
              <a:pattFill prst="horzBrick">
                <a:fgClr>
                  <a:srgbClr val="CC6600"/>
                </a:fgClr>
                <a:bgClr>
                  <a:srgbClr val="663300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3" name="テキスト ボックス 682"/>
              <p:cNvSpPr txBox="1"/>
              <p:nvPr/>
            </p:nvSpPr>
            <p:spPr>
              <a:xfrm>
                <a:off x="3143325" y="4960134"/>
                <a:ext cx="944151" cy="2381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84" name="台形 683"/>
              <p:cNvSpPr/>
              <p:nvPr/>
            </p:nvSpPr>
            <p:spPr bwMode="auto">
              <a:xfrm>
                <a:off x="2560049" y="5814265"/>
                <a:ext cx="506079" cy="585065"/>
              </a:xfrm>
              <a:prstGeom prst="trapezoid">
                <a:avLst>
                  <a:gd name="adj" fmla="val 11449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テキスト ボックス 684"/>
              <p:cNvSpPr txBox="1"/>
              <p:nvPr/>
            </p:nvSpPr>
            <p:spPr>
              <a:xfrm>
                <a:off x="2657553" y="5867354"/>
                <a:ext cx="311069" cy="4788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新</a:t>
                </a:r>
                <a:endPara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発</a:t>
                </a:r>
                <a:endPara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売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51" name="グループ化 50"/>
          <p:cNvGrpSpPr/>
          <p:nvPr/>
        </p:nvGrpSpPr>
        <p:grpSpPr>
          <a:xfrm>
            <a:off x="8094278" y="2829217"/>
            <a:ext cx="1154909" cy="1533663"/>
            <a:chOff x="8094278" y="2829217"/>
            <a:chExt cx="1154909" cy="1533663"/>
          </a:xfrm>
        </p:grpSpPr>
        <p:grpSp>
          <p:nvGrpSpPr>
            <p:cNvPr id="323" name="グループ化 322"/>
            <p:cNvGrpSpPr/>
            <p:nvPr/>
          </p:nvGrpSpPr>
          <p:grpSpPr>
            <a:xfrm>
              <a:off x="8094278" y="2829220"/>
              <a:ext cx="1154909" cy="1533660"/>
              <a:chOff x="5956170" y="3654024"/>
              <a:chExt cx="1999548" cy="2655295"/>
            </a:xfrm>
            <a:solidFill>
              <a:schemeClr val="tx1"/>
            </a:solidFill>
          </p:grpSpPr>
          <p:sp>
            <p:nvSpPr>
              <p:cNvPr id="324" name="正方形/長方形 323"/>
              <p:cNvSpPr/>
              <p:nvPr/>
            </p:nvSpPr>
            <p:spPr bwMode="auto">
              <a:xfrm>
                <a:off x="6033120" y="3654024"/>
                <a:ext cx="1845205" cy="265529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片側の 2 つの角を切り取った四角形 327"/>
              <p:cNvSpPr/>
              <p:nvPr/>
            </p:nvSpPr>
            <p:spPr bwMode="auto">
              <a:xfrm>
                <a:off x="5956170" y="4985768"/>
                <a:ext cx="1999548" cy="372168"/>
              </a:xfrm>
              <a:prstGeom prst="snip2SameRect">
                <a:avLst>
                  <a:gd name="adj1" fmla="val 43448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4" name="グループ化 503"/>
            <p:cNvGrpSpPr/>
            <p:nvPr/>
          </p:nvGrpSpPr>
          <p:grpSpPr>
            <a:xfrm>
              <a:off x="8094278" y="2829217"/>
              <a:ext cx="1154909" cy="1533659"/>
              <a:chOff x="5956170" y="3654024"/>
              <a:chExt cx="1999548" cy="2655297"/>
            </a:xfrm>
          </p:grpSpPr>
          <p:sp>
            <p:nvSpPr>
              <p:cNvPr id="662" name="正方形/長方形 661"/>
              <p:cNvSpPr/>
              <p:nvPr/>
            </p:nvSpPr>
            <p:spPr bwMode="auto">
              <a:xfrm>
                <a:off x="6033120" y="3654024"/>
                <a:ext cx="1845205" cy="2655295"/>
              </a:xfrm>
              <a:prstGeom prst="rect">
                <a:avLst/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正方形/長方形 662"/>
              <p:cNvSpPr/>
              <p:nvPr/>
            </p:nvSpPr>
            <p:spPr bwMode="auto">
              <a:xfrm>
                <a:off x="6303150" y="5293627"/>
                <a:ext cx="1260140" cy="101569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4" name="グループ化 663"/>
              <p:cNvGrpSpPr/>
              <p:nvPr/>
            </p:nvGrpSpPr>
            <p:grpSpPr>
              <a:xfrm>
                <a:off x="6359061" y="5474379"/>
                <a:ext cx="1159224" cy="834942"/>
                <a:chOff x="6359061" y="5249434"/>
                <a:chExt cx="1159224" cy="1065149"/>
              </a:xfrm>
            </p:grpSpPr>
            <p:sp>
              <p:nvSpPr>
                <p:cNvPr id="674" name="正方形/長方形 673"/>
                <p:cNvSpPr/>
                <p:nvPr/>
              </p:nvSpPr>
              <p:spPr bwMode="auto">
                <a:xfrm>
                  <a:off x="6359061" y="5249434"/>
                  <a:ext cx="580582" cy="106514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正方形/長方形 674"/>
                <p:cNvSpPr/>
                <p:nvPr/>
              </p:nvSpPr>
              <p:spPr bwMode="auto">
                <a:xfrm>
                  <a:off x="6937703" y="5249434"/>
                  <a:ext cx="580582" cy="106514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5" name="グループ化 664"/>
              <p:cNvGrpSpPr/>
              <p:nvPr/>
            </p:nvGrpSpPr>
            <p:grpSpPr>
              <a:xfrm>
                <a:off x="6359061" y="5241493"/>
                <a:ext cx="1159224" cy="232886"/>
                <a:chOff x="6359061" y="5249434"/>
                <a:chExt cx="1159224" cy="1065149"/>
              </a:xfrm>
            </p:grpSpPr>
            <p:sp>
              <p:nvSpPr>
                <p:cNvPr id="672" name="正方形/長方形 671"/>
                <p:cNvSpPr/>
                <p:nvPr/>
              </p:nvSpPr>
              <p:spPr bwMode="auto">
                <a:xfrm>
                  <a:off x="6359061" y="5249434"/>
                  <a:ext cx="580582" cy="106514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正方形/長方形 672"/>
                <p:cNvSpPr/>
                <p:nvPr/>
              </p:nvSpPr>
              <p:spPr bwMode="auto">
                <a:xfrm>
                  <a:off x="6937703" y="5249434"/>
                  <a:ext cx="580582" cy="106514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6" name="片側の 2 つの角を切り取った四角形 665"/>
              <p:cNvSpPr/>
              <p:nvPr/>
            </p:nvSpPr>
            <p:spPr bwMode="auto">
              <a:xfrm>
                <a:off x="5956170" y="4985768"/>
                <a:ext cx="1999548" cy="372168"/>
              </a:xfrm>
              <a:prstGeom prst="snip2SameRect">
                <a:avLst>
                  <a:gd name="adj1" fmla="val 43448"/>
                  <a:gd name="adj2" fmla="val 0"/>
                </a:avLst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7" name="正方形/長方形 666"/>
              <p:cNvSpPr/>
              <p:nvPr/>
            </p:nvSpPr>
            <p:spPr bwMode="auto">
              <a:xfrm>
                <a:off x="7616001" y="5655130"/>
                <a:ext cx="221173" cy="317384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正方形/長方形 667"/>
              <p:cNvSpPr/>
              <p:nvPr/>
            </p:nvSpPr>
            <p:spPr bwMode="auto">
              <a:xfrm rot="1310504">
                <a:off x="7231690" y="5763177"/>
                <a:ext cx="153276" cy="21995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正方形/長方形 668"/>
              <p:cNvSpPr/>
              <p:nvPr/>
            </p:nvSpPr>
            <p:spPr bwMode="auto">
              <a:xfrm rot="20679077">
                <a:off x="7016623" y="5589877"/>
                <a:ext cx="153276" cy="21995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テキスト ボックス 669"/>
              <p:cNvSpPr txBox="1"/>
              <p:nvPr/>
            </p:nvSpPr>
            <p:spPr>
              <a:xfrm>
                <a:off x="6461143" y="5174320"/>
                <a:ext cx="944153" cy="1502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71" name="テキスト ボックス 670"/>
              <p:cNvSpPr txBox="1"/>
              <p:nvPr/>
            </p:nvSpPr>
            <p:spPr>
              <a:xfrm>
                <a:off x="6280717" y="3808643"/>
                <a:ext cx="1335284" cy="363671"/>
              </a:xfrm>
              <a:prstGeom prst="rect">
                <a:avLst/>
              </a:prstGeom>
              <a:noFill/>
              <a:effectLst/>
              <a:scene3d>
                <a:camera prst="orthographicFront">
                  <a:rot lat="20999999" lon="0" rev="0"/>
                </a:camera>
                <a:lightRig rig="threePt" dir="t"/>
              </a:scene3d>
              <a:sp3d>
                <a:bevelT prst="relaxedInset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extrusionH="114300">
                  <a:bevelT h="25400" prst="softRound"/>
                  <a:bevelB w="38100" h="38100"/>
                  <a:extrusionClr>
                    <a:srgbClr val="002060"/>
                  </a:extrusionClr>
                </a:sp3d>
              </a:bodyPr>
              <a:lstStyle/>
              <a:p>
                <a:r>
                  <a:rPr kumimoji="1" lang="en-US" altLang="ja-JP" b="1" dirty="0" smtClean="0">
                    <a:ln w="18000">
                      <a:noFill/>
                      <a:prstDash val="solid"/>
                      <a:miter lim="800000"/>
                    </a:ln>
                    <a:solidFill>
                      <a:srgbClr val="FF0000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ln w="18000">
                    <a:noFill/>
                    <a:prstDash val="solid"/>
                    <a:miter lim="800000"/>
                  </a:ln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52" name="グループ化 51"/>
          <p:cNvGrpSpPr/>
          <p:nvPr/>
        </p:nvGrpSpPr>
        <p:grpSpPr>
          <a:xfrm>
            <a:off x="6121610" y="2824804"/>
            <a:ext cx="1378982" cy="1556172"/>
            <a:chOff x="6121610" y="2824804"/>
            <a:chExt cx="1378982" cy="1556172"/>
          </a:xfrm>
        </p:grpSpPr>
        <p:grpSp>
          <p:nvGrpSpPr>
            <p:cNvPr id="339" name="グループ化 338"/>
            <p:cNvGrpSpPr/>
            <p:nvPr/>
          </p:nvGrpSpPr>
          <p:grpSpPr>
            <a:xfrm>
              <a:off x="6121610" y="2824804"/>
              <a:ext cx="1378982" cy="1556172"/>
              <a:chOff x="5013562" y="3517939"/>
              <a:chExt cx="2684744" cy="3029716"/>
            </a:xfrm>
            <a:solidFill>
              <a:schemeClr val="tx1"/>
            </a:solidFill>
          </p:grpSpPr>
          <p:sp>
            <p:nvSpPr>
              <p:cNvPr id="341" name="正方形/長方形 340"/>
              <p:cNvSpPr/>
              <p:nvPr/>
            </p:nvSpPr>
            <p:spPr bwMode="auto">
              <a:xfrm>
                <a:off x="5269330" y="4642672"/>
                <a:ext cx="151911" cy="361503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正方形/長方形 341"/>
              <p:cNvSpPr/>
              <p:nvPr/>
            </p:nvSpPr>
            <p:spPr bwMode="auto">
              <a:xfrm>
                <a:off x="5269330" y="5338632"/>
                <a:ext cx="151911" cy="361503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正方形/長方形 342"/>
              <p:cNvSpPr/>
              <p:nvPr/>
            </p:nvSpPr>
            <p:spPr bwMode="auto">
              <a:xfrm>
                <a:off x="5365076" y="4014065"/>
                <a:ext cx="2127129" cy="229688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角丸四角形 346"/>
              <p:cNvSpPr/>
              <p:nvPr/>
            </p:nvSpPr>
            <p:spPr bwMode="auto">
              <a:xfrm>
                <a:off x="5013562" y="4536494"/>
                <a:ext cx="304816" cy="1277771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台形 349"/>
              <p:cNvSpPr/>
              <p:nvPr/>
            </p:nvSpPr>
            <p:spPr bwMode="auto">
              <a:xfrm>
                <a:off x="5165970" y="6310947"/>
                <a:ext cx="2532336" cy="236708"/>
              </a:xfrm>
              <a:prstGeom prst="trapezoid">
                <a:avLst>
                  <a:gd name="adj" fmla="val 82944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正方形/長方形 350"/>
              <p:cNvSpPr/>
              <p:nvPr/>
            </p:nvSpPr>
            <p:spPr bwMode="auto">
              <a:xfrm>
                <a:off x="5269330" y="3517939"/>
                <a:ext cx="2293960" cy="58506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5" name="グループ化 504"/>
            <p:cNvGrpSpPr/>
            <p:nvPr/>
          </p:nvGrpSpPr>
          <p:grpSpPr>
            <a:xfrm>
              <a:off x="6121610" y="2824804"/>
              <a:ext cx="1378982" cy="1556172"/>
              <a:chOff x="2718953" y="3472934"/>
              <a:chExt cx="2684744" cy="3029716"/>
            </a:xfrm>
          </p:grpSpPr>
          <p:grpSp>
            <p:nvGrpSpPr>
              <p:cNvPr id="640" name="グループ化 639"/>
              <p:cNvGrpSpPr/>
              <p:nvPr/>
            </p:nvGrpSpPr>
            <p:grpSpPr>
              <a:xfrm>
                <a:off x="2718953" y="3472934"/>
                <a:ext cx="2684744" cy="3029716"/>
                <a:chOff x="5013562" y="3517939"/>
                <a:chExt cx="2684744" cy="3029716"/>
              </a:xfrm>
            </p:grpSpPr>
            <p:sp>
              <p:nvSpPr>
                <p:cNvPr id="642" name="正方形/長方形 641"/>
                <p:cNvSpPr/>
                <p:nvPr/>
              </p:nvSpPr>
              <p:spPr bwMode="auto">
                <a:xfrm>
                  <a:off x="5269330" y="4642672"/>
                  <a:ext cx="151911" cy="36150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正方形/長方形 642"/>
                <p:cNvSpPr/>
                <p:nvPr/>
              </p:nvSpPr>
              <p:spPr bwMode="auto">
                <a:xfrm>
                  <a:off x="5269330" y="5338632"/>
                  <a:ext cx="151911" cy="36150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正方形/長方形 643"/>
                <p:cNvSpPr/>
                <p:nvPr/>
              </p:nvSpPr>
              <p:spPr bwMode="auto">
                <a:xfrm>
                  <a:off x="5365076" y="4014065"/>
                  <a:ext cx="2127129" cy="229688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5" name="グループ化 644"/>
                <p:cNvGrpSpPr/>
                <p:nvPr/>
              </p:nvGrpSpPr>
              <p:grpSpPr>
                <a:xfrm>
                  <a:off x="5782056" y="5365898"/>
                  <a:ext cx="1293168" cy="943422"/>
                  <a:chOff x="2879685" y="3545160"/>
                  <a:chExt cx="1526095" cy="672531"/>
                </a:xfrm>
              </p:grpSpPr>
              <p:sp>
                <p:nvSpPr>
                  <p:cNvPr id="658" name="正方形/長方形 657"/>
                  <p:cNvSpPr/>
                  <p:nvPr/>
                </p:nvSpPr>
                <p:spPr bwMode="auto">
                  <a:xfrm>
                    <a:off x="2879685" y="3545160"/>
                    <a:ext cx="765085" cy="208959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正方形/長方形 658"/>
                  <p:cNvSpPr/>
                  <p:nvPr/>
                </p:nvSpPr>
                <p:spPr bwMode="auto">
                  <a:xfrm>
                    <a:off x="2879685" y="3747090"/>
                    <a:ext cx="765085" cy="470601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0" name="正方形/長方形 659"/>
                  <p:cNvSpPr/>
                  <p:nvPr/>
                </p:nvSpPr>
                <p:spPr bwMode="auto">
                  <a:xfrm>
                    <a:off x="3640695" y="3545160"/>
                    <a:ext cx="765085" cy="208959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1" name="正方形/長方形 660"/>
                  <p:cNvSpPr/>
                  <p:nvPr/>
                </p:nvSpPr>
                <p:spPr bwMode="auto">
                  <a:xfrm>
                    <a:off x="3640695" y="3747090"/>
                    <a:ext cx="765085" cy="470601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6" name="グループ化 645"/>
                <p:cNvGrpSpPr/>
                <p:nvPr/>
              </p:nvGrpSpPr>
              <p:grpSpPr>
                <a:xfrm>
                  <a:off x="5509575" y="4269311"/>
                  <a:ext cx="785478" cy="628607"/>
                  <a:chOff x="2996241" y="5682340"/>
                  <a:chExt cx="1529902" cy="781007"/>
                </a:xfrm>
              </p:grpSpPr>
              <p:sp>
                <p:nvSpPr>
                  <p:cNvPr id="656" name="正方形/長方形 655"/>
                  <p:cNvSpPr/>
                  <p:nvPr/>
                </p:nvSpPr>
                <p:spPr bwMode="auto">
                  <a:xfrm>
                    <a:off x="2996241" y="5682340"/>
                    <a:ext cx="766994" cy="78100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正方形/長方形 656"/>
                  <p:cNvSpPr/>
                  <p:nvPr/>
                </p:nvSpPr>
                <p:spPr bwMode="auto">
                  <a:xfrm>
                    <a:off x="3759149" y="5682340"/>
                    <a:ext cx="766994" cy="78100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7" name="グループ化 646"/>
                <p:cNvGrpSpPr/>
                <p:nvPr/>
              </p:nvGrpSpPr>
              <p:grpSpPr>
                <a:xfrm>
                  <a:off x="6561135" y="4269311"/>
                  <a:ext cx="785478" cy="628607"/>
                  <a:chOff x="2996241" y="5682340"/>
                  <a:chExt cx="1529902" cy="781007"/>
                </a:xfrm>
              </p:grpSpPr>
              <p:sp>
                <p:nvSpPr>
                  <p:cNvPr id="654" name="正方形/長方形 653"/>
                  <p:cNvSpPr/>
                  <p:nvPr/>
                </p:nvSpPr>
                <p:spPr bwMode="auto">
                  <a:xfrm>
                    <a:off x="2996241" y="5682340"/>
                    <a:ext cx="766994" cy="78100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正方形/長方形 654"/>
                  <p:cNvSpPr/>
                  <p:nvPr/>
                </p:nvSpPr>
                <p:spPr bwMode="auto">
                  <a:xfrm>
                    <a:off x="3759149" y="5682340"/>
                    <a:ext cx="766994" cy="78100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8" name="角丸四角形 647"/>
                <p:cNvSpPr/>
                <p:nvPr/>
              </p:nvSpPr>
              <p:spPr bwMode="auto">
                <a:xfrm>
                  <a:off x="5013562" y="4536494"/>
                  <a:ext cx="304816" cy="127777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角丸四角形 648"/>
                <p:cNvSpPr/>
                <p:nvPr/>
              </p:nvSpPr>
              <p:spPr bwMode="auto">
                <a:xfrm>
                  <a:off x="5044042" y="4572055"/>
                  <a:ext cx="244238" cy="1214065"/>
                </a:xfrm>
                <a:prstGeom prst="roundRect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0" name="テキスト ボックス 649"/>
                <p:cNvSpPr txBox="1"/>
                <p:nvPr/>
              </p:nvSpPr>
              <p:spPr>
                <a:xfrm rot="5400000">
                  <a:off x="4693893" y="5087392"/>
                  <a:ext cx="944153" cy="150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>
                      <a:solidFill>
                        <a:schemeClr val="bg1"/>
                      </a:solidFill>
                      <a:latin typeface="+mj-ea"/>
                      <a:ea typeface="+mj-ea"/>
                    </a:rPr>
                    <a:t>SHOP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651" name="台形 650"/>
                <p:cNvSpPr/>
                <p:nvPr/>
              </p:nvSpPr>
              <p:spPr bwMode="auto">
                <a:xfrm>
                  <a:off x="5165970" y="6310947"/>
                  <a:ext cx="2532336" cy="236708"/>
                </a:xfrm>
                <a:prstGeom prst="trapezoid">
                  <a:avLst>
                    <a:gd name="adj" fmla="val 8294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正方形/長方形 651"/>
                <p:cNvSpPr/>
                <p:nvPr/>
              </p:nvSpPr>
              <p:spPr bwMode="auto">
                <a:xfrm>
                  <a:off x="5269330" y="3517939"/>
                  <a:ext cx="2293960" cy="585065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3" name="テキスト ボックス 652"/>
                <p:cNvSpPr txBox="1"/>
                <p:nvPr/>
              </p:nvSpPr>
              <p:spPr>
                <a:xfrm>
                  <a:off x="5667842" y="3650903"/>
                  <a:ext cx="1415406" cy="3181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>
                      <a:solidFill>
                        <a:schemeClr val="bg1"/>
                      </a:solidFill>
                      <a:latin typeface="+mj-ea"/>
                      <a:ea typeface="+mj-ea"/>
                    </a:rPr>
                    <a:t>SHOP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641" name="片側の 2 つの角を切り取った四角形 640"/>
              <p:cNvSpPr/>
              <p:nvPr/>
            </p:nvSpPr>
            <p:spPr bwMode="auto">
              <a:xfrm>
                <a:off x="3325022" y="5202264"/>
                <a:ext cx="1618017" cy="182725"/>
              </a:xfrm>
              <a:prstGeom prst="snip2SameRect">
                <a:avLst>
                  <a:gd name="adj1" fmla="val 43448"/>
                  <a:gd name="adj2" fmla="val 0"/>
                </a:avLst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7" name="グループ化 36"/>
          <p:cNvGrpSpPr/>
          <p:nvPr/>
        </p:nvGrpSpPr>
        <p:grpSpPr>
          <a:xfrm>
            <a:off x="313696" y="5058407"/>
            <a:ext cx="1717800" cy="1232725"/>
            <a:chOff x="313696" y="5058407"/>
            <a:chExt cx="1717800" cy="1232725"/>
          </a:xfrm>
        </p:grpSpPr>
        <p:grpSp>
          <p:nvGrpSpPr>
            <p:cNvPr id="361" name="グループ化 360"/>
            <p:cNvGrpSpPr/>
            <p:nvPr/>
          </p:nvGrpSpPr>
          <p:grpSpPr>
            <a:xfrm>
              <a:off x="313696" y="5058407"/>
              <a:ext cx="1717800" cy="1232725"/>
              <a:chOff x="-79769" y="-46435"/>
              <a:chExt cx="4414670" cy="3168048"/>
            </a:xfrm>
            <a:solidFill>
              <a:schemeClr val="tx1"/>
            </a:solidFill>
          </p:grpSpPr>
          <p:sp>
            <p:nvSpPr>
              <p:cNvPr id="362" name="正方形/長方形 361"/>
              <p:cNvSpPr/>
              <p:nvPr/>
            </p:nvSpPr>
            <p:spPr bwMode="auto">
              <a:xfrm>
                <a:off x="3738547" y="480947"/>
                <a:ext cx="91280" cy="95185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正方形/長方形 362"/>
              <p:cNvSpPr/>
              <p:nvPr/>
            </p:nvSpPr>
            <p:spPr bwMode="auto">
              <a:xfrm>
                <a:off x="3839537" y="-46435"/>
                <a:ext cx="145761" cy="90726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正方形/長方形 363"/>
              <p:cNvSpPr/>
              <p:nvPr/>
            </p:nvSpPr>
            <p:spPr bwMode="auto">
              <a:xfrm>
                <a:off x="190261" y="1923043"/>
                <a:ext cx="91280" cy="95185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正方形/長方形 364"/>
              <p:cNvSpPr/>
              <p:nvPr/>
            </p:nvSpPr>
            <p:spPr bwMode="auto">
              <a:xfrm>
                <a:off x="96125" y="2833839"/>
                <a:ext cx="457630" cy="12622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正方形/長方形 365"/>
              <p:cNvSpPr/>
              <p:nvPr/>
            </p:nvSpPr>
            <p:spPr bwMode="auto">
              <a:xfrm>
                <a:off x="10601" y="2904950"/>
                <a:ext cx="457630" cy="12622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正方形/長方形 366"/>
              <p:cNvSpPr/>
              <p:nvPr/>
            </p:nvSpPr>
            <p:spPr bwMode="auto">
              <a:xfrm>
                <a:off x="-79769" y="2976062"/>
                <a:ext cx="457630" cy="12622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正方形/長方形 367"/>
              <p:cNvSpPr/>
              <p:nvPr/>
            </p:nvSpPr>
            <p:spPr bwMode="auto">
              <a:xfrm>
                <a:off x="415286" y="2774644"/>
                <a:ext cx="3825425" cy="264729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正方形/長方形 368"/>
              <p:cNvSpPr/>
              <p:nvPr/>
            </p:nvSpPr>
            <p:spPr bwMode="auto">
              <a:xfrm>
                <a:off x="415286" y="1837384"/>
                <a:ext cx="3825425" cy="264729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正方形/長方形 369"/>
              <p:cNvSpPr/>
              <p:nvPr/>
            </p:nvSpPr>
            <p:spPr bwMode="auto">
              <a:xfrm>
                <a:off x="55246" y="1790678"/>
                <a:ext cx="4185465" cy="13236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正方形/長方形 370"/>
              <p:cNvSpPr/>
              <p:nvPr/>
            </p:nvSpPr>
            <p:spPr bwMode="auto">
              <a:xfrm>
                <a:off x="-17634" y="1310877"/>
                <a:ext cx="4331226" cy="52738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4" name="グループ化 373"/>
              <p:cNvGrpSpPr/>
              <p:nvPr/>
            </p:nvGrpSpPr>
            <p:grpSpPr>
              <a:xfrm>
                <a:off x="415286" y="2102112"/>
                <a:ext cx="3825425" cy="672531"/>
                <a:chOff x="2117685" y="3545160"/>
                <a:chExt cx="3815905" cy="672531"/>
              </a:xfrm>
              <a:grpFill/>
            </p:grpSpPr>
            <p:sp>
              <p:nvSpPr>
                <p:cNvPr id="401" name="正方形/長方形 400"/>
                <p:cNvSpPr/>
                <p:nvPr/>
              </p:nvSpPr>
              <p:spPr bwMode="auto">
                <a:xfrm>
                  <a:off x="211768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正方形/長方形 401"/>
                <p:cNvSpPr/>
                <p:nvPr/>
              </p:nvSpPr>
              <p:spPr bwMode="auto">
                <a:xfrm>
                  <a:off x="211768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正方形/長方形 402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正方形/長方形 403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正方形/長方形 404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正方形/長方形 405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正方形/長方形 406"/>
                <p:cNvSpPr/>
                <p:nvPr/>
              </p:nvSpPr>
              <p:spPr bwMode="auto">
                <a:xfrm>
                  <a:off x="440269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正方形/長方形 407"/>
                <p:cNvSpPr/>
                <p:nvPr/>
              </p:nvSpPr>
              <p:spPr bwMode="auto">
                <a:xfrm>
                  <a:off x="440269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正方形/長方形 408"/>
                <p:cNvSpPr/>
                <p:nvPr/>
              </p:nvSpPr>
              <p:spPr bwMode="auto">
                <a:xfrm>
                  <a:off x="516850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正方形/長方形 409"/>
                <p:cNvSpPr/>
                <p:nvPr/>
              </p:nvSpPr>
              <p:spPr bwMode="auto">
                <a:xfrm>
                  <a:off x="516850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5" name="グループ化 374"/>
              <p:cNvGrpSpPr/>
              <p:nvPr/>
            </p:nvGrpSpPr>
            <p:grpSpPr>
              <a:xfrm>
                <a:off x="281541" y="2874893"/>
                <a:ext cx="4053360" cy="246720"/>
                <a:chOff x="1983940" y="4317941"/>
                <a:chExt cx="4323390" cy="246720"/>
              </a:xfrm>
              <a:grpFill/>
            </p:grpSpPr>
            <p:grpSp>
              <p:nvGrpSpPr>
                <p:cNvPr id="377" name="グループ化 376"/>
                <p:cNvGrpSpPr/>
                <p:nvPr/>
              </p:nvGrpSpPr>
              <p:grpSpPr>
                <a:xfrm>
                  <a:off x="468523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399" name="雲形吹き出し 398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正方形/長方形 399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8" name="グループ化 377"/>
                <p:cNvGrpSpPr/>
                <p:nvPr/>
              </p:nvGrpSpPr>
              <p:grpSpPr>
                <a:xfrm>
                  <a:off x="414421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397" name="雲形吹き出し 396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正方形/長方形 397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9" name="グループ化 378"/>
                <p:cNvGrpSpPr/>
                <p:nvPr/>
              </p:nvGrpSpPr>
              <p:grpSpPr>
                <a:xfrm>
                  <a:off x="576727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395" name="雲形吹き出し 394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正方形/長方形 395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0" name="グループ化 379"/>
                <p:cNvGrpSpPr/>
                <p:nvPr/>
              </p:nvGrpSpPr>
              <p:grpSpPr>
                <a:xfrm>
                  <a:off x="522625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393" name="雲形吹き出し 392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正方形/長方形 393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1" name="グループ化 380"/>
                <p:cNvGrpSpPr/>
                <p:nvPr/>
              </p:nvGrpSpPr>
              <p:grpSpPr>
                <a:xfrm>
                  <a:off x="252496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391" name="雲形吹き出し 390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正方形/長方形 391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2" name="グループ化 381"/>
                <p:cNvGrpSpPr/>
                <p:nvPr/>
              </p:nvGrpSpPr>
              <p:grpSpPr>
                <a:xfrm>
                  <a:off x="198394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389" name="雲形吹き出し 388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正方形/長方形 389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3" name="グループ化 382"/>
                <p:cNvGrpSpPr/>
                <p:nvPr/>
              </p:nvGrpSpPr>
              <p:grpSpPr>
                <a:xfrm>
                  <a:off x="360700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387" name="雲形吹き出し 386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正方形/長方形 387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4" name="グループ化 383"/>
                <p:cNvGrpSpPr/>
                <p:nvPr/>
              </p:nvGrpSpPr>
              <p:grpSpPr>
                <a:xfrm>
                  <a:off x="3065980" y="4317941"/>
                  <a:ext cx="540060" cy="246720"/>
                  <a:chOff x="1982670" y="4317941"/>
                  <a:chExt cx="540060" cy="246720"/>
                </a:xfrm>
                <a:grpFill/>
              </p:grpSpPr>
              <p:sp>
                <p:nvSpPr>
                  <p:cNvPr id="385" name="雲形吹き出し 384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正方形/長方形 385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76" name="フリーフォーム 375"/>
              <p:cNvSpPr/>
              <p:nvPr/>
            </p:nvSpPr>
            <p:spPr bwMode="auto">
              <a:xfrm>
                <a:off x="3578367" y="-38100"/>
                <a:ext cx="251460" cy="899160"/>
              </a:xfrm>
              <a:custGeom>
                <a:avLst/>
                <a:gdLst>
                  <a:gd name="connsiteX0" fmla="*/ 251460 w 251460"/>
                  <a:gd name="connsiteY0" fmla="*/ 0 h 899160"/>
                  <a:gd name="connsiteX1" fmla="*/ 251460 w 251460"/>
                  <a:gd name="connsiteY1" fmla="*/ 899160 h 899160"/>
                  <a:gd name="connsiteX2" fmla="*/ 0 w 251460"/>
                  <a:gd name="connsiteY2" fmla="*/ 899160 h 899160"/>
                  <a:gd name="connsiteX3" fmla="*/ 0 w 251460"/>
                  <a:gd name="connsiteY3" fmla="*/ 220980 h 899160"/>
                  <a:gd name="connsiteX4" fmla="*/ 251460 w 251460"/>
                  <a:gd name="connsiteY4" fmla="*/ 0 h 8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460" h="899160">
                    <a:moveTo>
                      <a:pt x="251460" y="0"/>
                    </a:moveTo>
                    <a:lnTo>
                      <a:pt x="251460" y="899160"/>
                    </a:lnTo>
                    <a:lnTo>
                      <a:pt x="0" y="899160"/>
                    </a:lnTo>
                    <a:lnTo>
                      <a:pt x="0" y="220980"/>
                    </a:lnTo>
                    <a:lnTo>
                      <a:pt x="251460" y="0"/>
                    </a:ln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6" name="グループ化 505"/>
            <p:cNvGrpSpPr/>
            <p:nvPr/>
          </p:nvGrpSpPr>
          <p:grpSpPr>
            <a:xfrm>
              <a:off x="313696" y="5058407"/>
              <a:ext cx="1717800" cy="1232725"/>
              <a:chOff x="-79769" y="-46435"/>
              <a:chExt cx="4414670" cy="3168048"/>
            </a:xfrm>
          </p:grpSpPr>
          <p:sp>
            <p:nvSpPr>
              <p:cNvPr id="591" name="正方形/長方形 590"/>
              <p:cNvSpPr/>
              <p:nvPr/>
            </p:nvSpPr>
            <p:spPr bwMode="auto">
              <a:xfrm>
                <a:off x="3738547" y="480947"/>
                <a:ext cx="91280" cy="951850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正方形/長方形 591"/>
              <p:cNvSpPr/>
              <p:nvPr/>
            </p:nvSpPr>
            <p:spPr bwMode="auto">
              <a:xfrm>
                <a:off x="3839537" y="-46435"/>
                <a:ext cx="145761" cy="907262"/>
              </a:xfrm>
              <a:prstGeom prst="rect">
                <a:avLst/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正方形/長方形 592"/>
              <p:cNvSpPr/>
              <p:nvPr/>
            </p:nvSpPr>
            <p:spPr bwMode="auto">
              <a:xfrm>
                <a:off x="190261" y="1923043"/>
                <a:ext cx="91280" cy="951850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正方形/長方形 593"/>
              <p:cNvSpPr/>
              <p:nvPr/>
            </p:nvSpPr>
            <p:spPr bwMode="auto">
              <a:xfrm>
                <a:off x="96125" y="2833839"/>
                <a:ext cx="457630" cy="126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正方形/長方形 594"/>
              <p:cNvSpPr/>
              <p:nvPr/>
            </p:nvSpPr>
            <p:spPr bwMode="auto">
              <a:xfrm>
                <a:off x="10601" y="2904950"/>
                <a:ext cx="457630" cy="126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正方形/長方形 595"/>
              <p:cNvSpPr/>
              <p:nvPr/>
            </p:nvSpPr>
            <p:spPr bwMode="auto">
              <a:xfrm>
                <a:off x="-79769" y="2976062"/>
                <a:ext cx="457630" cy="1262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正方形/長方形 596"/>
              <p:cNvSpPr/>
              <p:nvPr/>
            </p:nvSpPr>
            <p:spPr bwMode="auto">
              <a:xfrm>
                <a:off x="415286" y="2774644"/>
                <a:ext cx="3825425" cy="26472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正方形/長方形 597"/>
              <p:cNvSpPr/>
              <p:nvPr/>
            </p:nvSpPr>
            <p:spPr bwMode="auto">
              <a:xfrm>
                <a:off x="415286" y="1837384"/>
                <a:ext cx="3825425" cy="26472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正方形/長方形 598"/>
              <p:cNvSpPr/>
              <p:nvPr/>
            </p:nvSpPr>
            <p:spPr bwMode="auto">
              <a:xfrm>
                <a:off x="55246" y="1790678"/>
                <a:ext cx="4185465" cy="132365"/>
              </a:xfrm>
              <a:prstGeom prst="rect">
                <a:avLst/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正方形/長方形 599"/>
              <p:cNvSpPr/>
              <p:nvPr/>
            </p:nvSpPr>
            <p:spPr bwMode="auto">
              <a:xfrm>
                <a:off x="-17634" y="1310877"/>
                <a:ext cx="4331226" cy="527382"/>
              </a:xfrm>
              <a:prstGeom prst="rect">
                <a:avLst/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正方形/長方形 600"/>
              <p:cNvSpPr/>
              <p:nvPr/>
            </p:nvSpPr>
            <p:spPr bwMode="auto">
              <a:xfrm>
                <a:off x="-17634" y="1707117"/>
                <a:ext cx="4331226" cy="538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テキスト ボックス 601"/>
              <p:cNvSpPr txBox="1"/>
              <p:nvPr/>
            </p:nvSpPr>
            <p:spPr>
              <a:xfrm>
                <a:off x="100251" y="1432797"/>
                <a:ext cx="688519" cy="2381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603" name="グループ化 602"/>
              <p:cNvGrpSpPr/>
              <p:nvPr/>
            </p:nvGrpSpPr>
            <p:grpSpPr>
              <a:xfrm>
                <a:off x="415286" y="2102112"/>
                <a:ext cx="3825425" cy="672531"/>
                <a:chOff x="2117685" y="3545160"/>
                <a:chExt cx="3815905" cy="672531"/>
              </a:xfrm>
            </p:grpSpPr>
            <p:sp>
              <p:nvSpPr>
                <p:cNvPr id="630" name="正方形/長方形 629"/>
                <p:cNvSpPr/>
                <p:nvPr/>
              </p:nvSpPr>
              <p:spPr bwMode="auto">
                <a:xfrm>
                  <a:off x="2117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正方形/長方形 630"/>
                <p:cNvSpPr/>
                <p:nvPr/>
              </p:nvSpPr>
              <p:spPr bwMode="auto">
                <a:xfrm>
                  <a:off x="211768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正方形/長方形 631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正方形/長方形 632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正方形/長方形 633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正方形/長方形 634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正方形/長方形 635"/>
                <p:cNvSpPr/>
                <p:nvPr/>
              </p:nvSpPr>
              <p:spPr bwMode="auto">
                <a:xfrm>
                  <a:off x="4402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正方形/長方形 636"/>
                <p:cNvSpPr/>
                <p:nvPr/>
              </p:nvSpPr>
              <p:spPr bwMode="auto">
                <a:xfrm>
                  <a:off x="440269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正方形/長方形 637"/>
                <p:cNvSpPr/>
                <p:nvPr/>
              </p:nvSpPr>
              <p:spPr bwMode="auto">
                <a:xfrm>
                  <a:off x="516850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正方形/長方形 638"/>
                <p:cNvSpPr/>
                <p:nvPr/>
              </p:nvSpPr>
              <p:spPr bwMode="auto">
                <a:xfrm>
                  <a:off x="516850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4" name="グループ化 603"/>
              <p:cNvGrpSpPr/>
              <p:nvPr/>
            </p:nvGrpSpPr>
            <p:grpSpPr>
              <a:xfrm>
                <a:off x="281541" y="2874893"/>
                <a:ext cx="4053360" cy="246720"/>
                <a:chOff x="1983940" y="4317941"/>
                <a:chExt cx="4323390" cy="246720"/>
              </a:xfrm>
            </p:grpSpPr>
            <p:grpSp>
              <p:nvGrpSpPr>
                <p:cNvPr id="606" name="グループ化 605"/>
                <p:cNvGrpSpPr/>
                <p:nvPr/>
              </p:nvGrpSpPr>
              <p:grpSpPr>
                <a:xfrm>
                  <a:off x="468523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628" name="雲形吹き出し 627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9" name="正方形/長方形 628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7" name="グループ化 606"/>
                <p:cNvGrpSpPr/>
                <p:nvPr/>
              </p:nvGrpSpPr>
              <p:grpSpPr>
                <a:xfrm>
                  <a:off x="414421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626" name="雲形吹き出し 625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正方形/長方形 626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8" name="グループ化 607"/>
                <p:cNvGrpSpPr/>
                <p:nvPr/>
              </p:nvGrpSpPr>
              <p:grpSpPr>
                <a:xfrm>
                  <a:off x="576727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624" name="雲形吹き出し 623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正方形/長方形 624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9" name="グループ化 608"/>
                <p:cNvGrpSpPr/>
                <p:nvPr/>
              </p:nvGrpSpPr>
              <p:grpSpPr>
                <a:xfrm>
                  <a:off x="522625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622" name="雲形吹き出し 621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正方形/長方形 622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0" name="グループ化 609"/>
                <p:cNvGrpSpPr/>
                <p:nvPr/>
              </p:nvGrpSpPr>
              <p:grpSpPr>
                <a:xfrm>
                  <a:off x="252496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620" name="雲形吹き出し 619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正方形/長方形 620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1" name="グループ化 610"/>
                <p:cNvGrpSpPr/>
                <p:nvPr/>
              </p:nvGrpSpPr>
              <p:grpSpPr>
                <a:xfrm>
                  <a:off x="198394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618" name="雲形吹き出し 617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正方形/長方形 618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2" name="グループ化 611"/>
                <p:cNvGrpSpPr/>
                <p:nvPr/>
              </p:nvGrpSpPr>
              <p:grpSpPr>
                <a:xfrm>
                  <a:off x="360700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616" name="雲形吹き出し 615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正方形/長方形 616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3" name="グループ化 612"/>
                <p:cNvGrpSpPr/>
                <p:nvPr/>
              </p:nvGrpSpPr>
              <p:grpSpPr>
                <a:xfrm>
                  <a:off x="3065980" y="4317941"/>
                  <a:ext cx="540060" cy="246720"/>
                  <a:chOff x="1982670" y="4317941"/>
                  <a:chExt cx="540060" cy="246720"/>
                </a:xfrm>
              </p:grpSpPr>
              <p:sp>
                <p:nvSpPr>
                  <p:cNvPr id="614" name="雲形吹き出し 613"/>
                  <p:cNvSpPr/>
                  <p:nvPr/>
                </p:nvSpPr>
                <p:spPr bwMode="auto">
                  <a:xfrm>
                    <a:off x="1982670" y="4317941"/>
                    <a:ext cx="540060" cy="164480"/>
                  </a:xfrm>
                  <a:prstGeom prst="cloudCallout">
                    <a:avLst/>
                  </a:prstGeom>
                  <a:solidFill>
                    <a:srgbClr val="33CC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5" name="正方形/長方形 614"/>
                  <p:cNvSpPr/>
                  <p:nvPr/>
                </p:nvSpPr>
                <p:spPr bwMode="auto">
                  <a:xfrm>
                    <a:off x="1982670" y="4400181"/>
                    <a:ext cx="540060" cy="164480"/>
                  </a:xfrm>
                  <a:prstGeom prst="rect">
                    <a:avLst/>
                  </a:prstGeom>
                  <a:pattFill prst="horzBrick">
                    <a:fgClr>
                      <a:srgbClr val="CC6600"/>
                    </a:fgClr>
                    <a:bgClr>
                      <a:srgbClr val="663300"/>
                    </a:bgClr>
                  </a:patt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05" name="フリーフォーム 604"/>
              <p:cNvSpPr/>
              <p:nvPr/>
            </p:nvSpPr>
            <p:spPr bwMode="auto">
              <a:xfrm>
                <a:off x="3578367" y="-38100"/>
                <a:ext cx="251460" cy="899160"/>
              </a:xfrm>
              <a:custGeom>
                <a:avLst/>
                <a:gdLst>
                  <a:gd name="connsiteX0" fmla="*/ 251460 w 251460"/>
                  <a:gd name="connsiteY0" fmla="*/ 0 h 899160"/>
                  <a:gd name="connsiteX1" fmla="*/ 251460 w 251460"/>
                  <a:gd name="connsiteY1" fmla="*/ 899160 h 899160"/>
                  <a:gd name="connsiteX2" fmla="*/ 0 w 251460"/>
                  <a:gd name="connsiteY2" fmla="*/ 899160 h 899160"/>
                  <a:gd name="connsiteX3" fmla="*/ 0 w 251460"/>
                  <a:gd name="connsiteY3" fmla="*/ 220980 h 899160"/>
                  <a:gd name="connsiteX4" fmla="*/ 251460 w 251460"/>
                  <a:gd name="connsiteY4" fmla="*/ 0 h 8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460" h="899160">
                    <a:moveTo>
                      <a:pt x="251460" y="0"/>
                    </a:moveTo>
                    <a:lnTo>
                      <a:pt x="251460" y="899160"/>
                    </a:lnTo>
                    <a:lnTo>
                      <a:pt x="0" y="899160"/>
                    </a:lnTo>
                    <a:lnTo>
                      <a:pt x="0" y="220980"/>
                    </a:lnTo>
                    <a:lnTo>
                      <a:pt x="251460" y="0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7" name="グループ化 46"/>
          <p:cNvGrpSpPr/>
          <p:nvPr/>
        </p:nvGrpSpPr>
        <p:grpSpPr>
          <a:xfrm>
            <a:off x="2217652" y="5586553"/>
            <a:ext cx="1641530" cy="704579"/>
            <a:chOff x="2217652" y="5586553"/>
            <a:chExt cx="1641530" cy="704579"/>
          </a:xfrm>
        </p:grpSpPr>
        <p:grpSp>
          <p:nvGrpSpPr>
            <p:cNvPr id="411" name="グループ化 410"/>
            <p:cNvGrpSpPr/>
            <p:nvPr/>
          </p:nvGrpSpPr>
          <p:grpSpPr>
            <a:xfrm>
              <a:off x="2217652" y="5586553"/>
              <a:ext cx="1641530" cy="704579"/>
              <a:chOff x="4334901" y="1310877"/>
              <a:chExt cx="4578539" cy="1965205"/>
            </a:xfrm>
            <a:solidFill>
              <a:schemeClr val="tx1"/>
            </a:solidFill>
          </p:grpSpPr>
          <p:sp>
            <p:nvSpPr>
              <p:cNvPr id="412" name="正方形/長方形 411"/>
              <p:cNvSpPr/>
              <p:nvPr/>
            </p:nvSpPr>
            <p:spPr bwMode="auto">
              <a:xfrm>
                <a:off x="4535806" y="2968162"/>
                <a:ext cx="4185465" cy="7121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正方形/長方形 412"/>
              <p:cNvSpPr/>
              <p:nvPr/>
            </p:nvSpPr>
            <p:spPr bwMode="auto">
              <a:xfrm>
                <a:off x="4535806" y="1837384"/>
                <a:ext cx="4185465" cy="264729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正方形/長方形 413"/>
              <p:cNvSpPr/>
              <p:nvPr/>
            </p:nvSpPr>
            <p:spPr bwMode="auto">
              <a:xfrm>
                <a:off x="4535806" y="1790678"/>
                <a:ext cx="4185465" cy="13236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正方形/長方形 414"/>
              <p:cNvSpPr/>
              <p:nvPr/>
            </p:nvSpPr>
            <p:spPr bwMode="auto">
              <a:xfrm>
                <a:off x="4462926" y="1310877"/>
                <a:ext cx="4331226" cy="52738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8" name="グループ化 417"/>
              <p:cNvGrpSpPr/>
              <p:nvPr/>
            </p:nvGrpSpPr>
            <p:grpSpPr>
              <a:xfrm>
                <a:off x="5863587" y="1923043"/>
                <a:ext cx="1529902" cy="1116129"/>
                <a:chOff x="2879685" y="3545160"/>
                <a:chExt cx="1526095" cy="672531"/>
              </a:xfrm>
              <a:grpFill/>
            </p:grpSpPr>
            <p:sp>
              <p:nvSpPr>
                <p:cNvPr id="434" name="正方形/長方形 433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正方形/長方形 434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正方形/長方形 435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正方形/長方形 436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9" name="グループ化 418"/>
              <p:cNvGrpSpPr/>
              <p:nvPr/>
            </p:nvGrpSpPr>
            <p:grpSpPr>
              <a:xfrm>
                <a:off x="4535805" y="2102112"/>
                <a:ext cx="1327781" cy="873950"/>
                <a:chOff x="4346109" y="2102112"/>
                <a:chExt cx="1517478" cy="855021"/>
              </a:xfrm>
              <a:grpFill/>
            </p:grpSpPr>
            <p:sp>
              <p:nvSpPr>
                <p:cNvPr id="431" name="正方形/長方形 430"/>
                <p:cNvSpPr/>
                <p:nvPr/>
              </p:nvSpPr>
              <p:spPr bwMode="auto">
                <a:xfrm>
                  <a:off x="5358045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正方形/長方形 431"/>
                <p:cNvSpPr/>
                <p:nvPr/>
              </p:nvSpPr>
              <p:spPr bwMode="auto">
                <a:xfrm>
                  <a:off x="4852077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正方形/長方形 432"/>
                <p:cNvSpPr/>
                <p:nvPr/>
              </p:nvSpPr>
              <p:spPr bwMode="auto">
                <a:xfrm>
                  <a:off x="4346109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0" name="グループ化 419"/>
              <p:cNvGrpSpPr/>
              <p:nvPr/>
            </p:nvGrpSpPr>
            <p:grpSpPr>
              <a:xfrm>
                <a:off x="7394829" y="2102112"/>
                <a:ext cx="1327781" cy="873950"/>
                <a:chOff x="4346109" y="2102112"/>
                <a:chExt cx="1517478" cy="855021"/>
              </a:xfrm>
              <a:grpFill/>
            </p:grpSpPr>
            <p:sp>
              <p:nvSpPr>
                <p:cNvPr id="428" name="正方形/長方形 427"/>
                <p:cNvSpPr/>
                <p:nvPr/>
              </p:nvSpPr>
              <p:spPr bwMode="auto">
                <a:xfrm>
                  <a:off x="5358045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正方形/長方形 428"/>
                <p:cNvSpPr/>
                <p:nvPr/>
              </p:nvSpPr>
              <p:spPr bwMode="auto">
                <a:xfrm>
                  <a:off x="4852077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正方形/長方形 429"/>
                <p:cNvSpPr/>
                <p:nvPr/>
              </p:nvSpPr>
              <p:spPr bwMode="auto">
                <a:xfrm>
                  <a:off x="4346109" y="2102112"/>
                  <a:ext cx="505542" cy="85502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3" name="台形 422"/>
              <p:cNvSpPr/>
              <p:nvPr/>
            </p:nvSpPr>
            <p:spPr bwMode="auto">
              <a:xfrm>
                <a:off x="4334901" y="3039374"/>
                <a:ext cx="4578539" cy="236708"/>
              </a:xfrm>
              <a:prstGeom prst="trapezoid">
                <a:avLst>
                  <a:gd name="adj" fmla="val 82944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7" name="グループ化 506"/>
            <p:cNvGrpSpPr/>
            <p:nvPr/>
          </p:nvGrpSpPr>
          <p:grpSpPr>
            <a:xfrm>
              <a:off x="2217652" y="5586553"/>
              <a:ext cx="1641530" cy="704579"/>
              <a:chOff x="4334901" y="1310877"/>
              <a:chExt cx="4578539" cy="1965205"/>
            </a:xfrm>
          </p:grpSpPr>
          <p:sp>
            <p:nvSpPr>
              <p:cNvPr id="565" name="正方形/長方形 564"/>
              <p:cNvSpPr/>
              <p:nvPr/>
            </p:nvSpPr>
            <p:spPr bwMode="auto">
              <a:xfrm>
                <a:off x="4535806" y="2968162"/>
                <a:ext cx="4185465" cy="71212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正方形/長方形 565"/>
              <p:cNvSpPr/>
              <p:nvPr/>
            </p:nvSpPr>
            <p:spPr bwMode="auto">
              <a:xfrm>
                <a:off x="4535806" y="1837384"/>
                <a:ext cx="4185465" cy="26472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正方形/長方形 566"/>
              <p:cNvSpPr/>
              <p:nvPr/>
            </p:nvSpPr>
            <p:spPr bwMode="auto">
              <a:xfrm>
                <a:off x="4535806" y="1790678"/>
                <a:ext cx="4185465" cy="132365"/>
              </a:xfrm>
              <a:prstGeom prst="rect">
                <a:avLst/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正方形/長方形 567"/>
              <p:cNvSpPr/>
              <p:nvPr/>
            </p:nvSpPr>
            <p:spPr bwMode="auto">
              <a:xfrm>
                <a:off x="4462926" y="1310877"/>
                <a:ext cx="4331226" cy="527382"/>
              </a:xfrm>
              <a:prstGeom prst="rect">
                <a:avLst/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正方形/長方形 568"/>
              <p:cNvSpPr/>
              <p:nvPr/>
            </p:nvSpPr>
            <p:spPr bwMode="auto">
              <a:xfrm>
                <a:off x="4462926" y="1707117"/>
                <a:ext cx="4331226" cy="538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テキスト ボックス 569"/>
              <p:cNvSpPr txBox="1"/>
              <p:nvPr/>
            </p:nvSpPr>
            <p:spPr>
              <a:xfrm>
                <a:off x="4580811" y="1432797"/>
                <a:ext cx="688519" cy="2381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571" name="グループ化 570"/>
              <p:cNvGrpSpPr/>
              <p:nvPr/>
            </p:nvGrpSpPr>
            <p:grpSpPr>
              <a:xfrm>
                <a:off x="5863587" y="1923043"/>
                <a:ext cx="1529902" cy="1116129"/>
                <a:chOff x="2879685" y="3545160"/>
                <a:chExt cx="1526095" cy="672531"/>
              </a:xfrm>
            </p:grpSpPr>
            <p:sp>
              <p:nvSpPr>
                <p:cNvPr id="587" name="正方形/長方形 586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正方形/長方形 587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正方形/長方形 588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正方形/長方形 589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2" name="グループ化 571"/>
              <p:cNvGrpSpPr/>
              <p:nvPr/>
            </p:nvGrpSpPr>
            <p:grpSpPr>
              <a:xfrm>
                <a:off x="4535805" y="2102112"/>
                <a:ext cx="1327781" cy="873950"/>
                <a:chOff x="4346109" y="2102112"/>
                <a:chExt cx="1517478" cy="855021"/>
              </a:xfrm>
            </p:grpSpPr>
            <p:sp>
              <p:nvSpPr>
                <p:cNvPr id="584" name="正方形/長方形 583"/>
                <p:cNvSpPr/>
                <p:nvPr/>
              </p:nvSpPr>
              <p:spPr bwMode="auto">
                <a:xfrm>
                  <a:off x="5358045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正方形/長方形 584"/>
                <p:cNvSpPr/>
                <p:nvPr/>
              </p:nvSpPr>
              <p:spPr bwMode="auto">
                <a:xfrm>
                  <a:off x="4852077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正方形/長方形 585"/>
                <p:cNvSpPr/>
                <p:nvPr/>
              </p:nvSpPr>
              <p:spPr bwMode="auto">
                <a:xfrm>
                  <a:off x="4346109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3" name="グループ化 572"/>
              <p:cNvGrpSpPr/>
              <p:nvPr/>
            </p:nvGrpSpPr>
            <p:grpSpPr>
              <a:xfrm>
                <a:off x="7394829" y="2102112"/>
                <a:ext cx="1327781" cy="873950"/>
                <a:chOff x="4346109" y="2102112"/>
                <a:chExt cx="1517478" cy="855021"/>
              </a:xfrm>
            </p:grpSpPr>
            <p:sp>
              <p:nvSpPr>
                <p:cNvPr id="581" name="正方形/長方形 580"/>
                <p:cNvSpPr/>
                <p:nvPr/>
              </p:nvSpPr>
              <p:spPr bwMode="auto">
                <a:xfrm>
                  <a:off x="5358045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正方形/長方形 581"/>
                <p:cNvSpPr/>
                <p:nvPr/>
              </p:nvSpPr>
              <p:spPr bwMode="auto">
                <a:xfrm>
                  <a:off x="4852077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正方形/長方形 582"/>
                <p:cNvSpPr/>
                <p:nvPr/>
              </p:nvSpPr>
              <p:spPr bwMode="auto">
                <a:xfrm>
                  <a:off x="4346109" y="2102112"/>
                  <a:ext cx="505542" cy="85502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4" name="正方形/長方形 573"/>
              <p:cNvSpPr/>
              <p:nvPr/>
            </p:nvSpPr>
            <p:spPr bwMode="auto">
              <a:xfrm>
                <a:off x="5642413" y="1923043"/>
                <a:ext cx="1973588" cy="245817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テキスト ボックス 574"/>
              <p:cNvSpPr txBox="1"/>
              <p:nvPr/>
            </p:nvSpPr>
            <p:spPr>
              <a:xfrm>
                <a:off x="5768955" y="1968332"/>
                <a:ext cx="1723251" cy="15884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おいしいスイーツフェア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76" name="台形 575"/>
              <p:cNvSpPr/>
              <p:nvPr/>
            </p:nvSpPr>
            <p:spPr bwMode="auto">
              <a:xfrm>
                <a:off x="4334901" y="3039374"/>
                <a:ext cx="4578539" cy="236708"/>
              </a:xfrm>
              <a:prstGeom prst="trapezoid">
                <a:avLst>
                  <a:gd name="adj" fmla="val 82944"/>
                </a:avLst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正方形/長方形 576"/>
              <p:cNvSpPr/>
              <p:nvPr/>
            </p:nvSpPr>
            <p:spPr bwMode="auto">
              <a:xfrm>
                <a:off x="4910700" y="2648668"/>
                <a:ext cx="288995" cy="45361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角丸四角形 577"/>
              <p:cNvSpPr/>
              <p:nvPr/>
            </p:nvSpPr>
            <p:spPr bwMode="auto">
              <a:xfrm>
                <a:off x="4944425" y="2677962"/>
                <a:ext cx="221545" cy="165973"/>
              </a:xfrm>
              <a:prstGeom prst="roundRect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正方形/長方形 578"/>
              <p:cNvSpPr/>
              <p:nvPr/>
            </p:nvSpPr>
            <p:spPr bwMode="auto">
              <a:xfrm>
                <a:off x="5220580" y="2648668"/>
                <a:ext cx="288995" cy="45361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角丸四角形 579"/>
              <p:cNvSpPr/>
              <p:nvPr/>
            </p:nvSpPr>
            <p:spPr bwMode="auto">
              <a:xfrm>
                <a:off x="5254305" y="2677962"/>
                <a:ext cx="221545" cy="165973"/>
              </a:xfrm>
              <a:prstGeom prst="roundRect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" name="グループ化 47"/>
          <p:cNvGrpSpPr/>
          <p:nvPr/>
        </p:nvGrpSpPr>
        <p:grpSpPr>
          <a:xfrm>
            <a:off x="4314848" y="4762189"/>
            <a:ext cx="1188041" cy="1528943"/>
            <a:chOff x="4314848" y="4762189"/>
            <a:chExt cx="1188041" cy="1528943"/>
          </a:xfrm>
        </p:grpSpPr>
        <p:grpSp>
          <p:nvGrpSpPr>
            <p:cNvPr id="438" name="グループ化 437"/>
            <p:cNvGrpSpPr/>
            <p:nvPr/>
          </p:nvGrpSpPr>
          <p:grpSpPr>
            <a:xfrm>
              <a:off x="4314848" y="4762189"/>
              <a:ext cx="1188041" cy="1528943"/>
              <a:chOff x="2401745" y="3292522"/>
              <a:chExt cx="2414096" cy="3106808"/>
            </a:xfrm>
            <a:solidFill>
              <a:schemeClr val="tx1"/>
            </a:solidFill>
          </p:grpSpPr>
          <p:sp>
            <p:nvSpPr>
              <p:cNvPr id="439" name="正方形/長方形 438"/>
              <p:cNvSpPr/>
              <p:nvPr/>
            </p:nvSpPr>
            <p:spPr bwMode="auto">
              <a:xfrm>
                <a:off x="2506454" y="3609020"/>
                <a:ext cx="2204677" cy="270030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0" name="グループ化 439"/>
              <p:cNvGrpSpPr/>
              <p:nvPr/>
            </p:nvGrpSpPr>
            <p:grpSpPr>
              <a:xfrm>
                <a:off x="2843841" y="5194817"/>
                <a:ext cx="1529902" cy="1116132"/>
                <a:chOff x="2879685" y="3545160"/>
                <a:chExt cx="1526095" cy="672533"/>
              </a:xfrm>
              <a:grpFill/>
            </p:grpSpPr>
            <p:sp>
              <p:nvSpPr>
                <p:cNvPr id="453" name="正方形/長方形 452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正方形/長方形 453"/>
                <p:cNvSpPr/>
                <p:nvPr/>
              </p:nvSpPr>
              <p:spPr bwMode="auto">
                <a:xfrm>
                  <a:off x="2879685" y="3747091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正方形/長方形 454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正方形/長方形 455"/>
                <p:cNvSpPr/>
                <p:nvPr/>
              </p:nvSpPr>
              <p:spPr bwMode="auto">
                <a:xfrm>
                  <a:off x="3640695" y="3747092"/>
                  <a:ext cx="765085" cy="470601"/>
                </a:xfrm>
                <a:prstGeom prst="rect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1" name="片側の 2 つの角を切り取った四角形 440"/>
              <p:cNvSpPr/>
              <p:nvPr/>
            </p:nvSpPr>
            <p:spPr bwMode="auto">
              <a:xfrm>
                <a:off x="2401745" y="4734145"/>
                <a:ext cx="2414096" cy="540060"/>
              </a:xfrm>
              <a:prstGeom prst="snip2SameRect">
                <a:avLst>
                  <a:gd name="adj1" fmla="val 24568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正方形/長方形 443"/>
              <p:cNvSpPr/>
              <p:nvPr/>
            </p:nvSpPr>
            <p:spPr bwMode="auto">
              <a:xfrm>
                <a:off x="2506454" y="3668550"/>
                <a:ext cx="2204677" cy="90010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正方形/長方形 444"/>
              <p:cNvSpPr/>
              <p:nvPr/>
            </p:nvSpPr>
            <p:spPr bwMode="auto">
              <a:xfrm>
                <a:off x="2428016" y="3292522"/>
                <a:ext cx="2361552" cy="406508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台形 446"/>
              <p:cNvSpPr/>
              <p:nvPr/>
            </p:nvSpPr>
            <p:spPr bwMode="auto">
              <a:xfrm>
                <a:off x="2560049" y="5814265"/>
                <a:ext cx="506079" cy="585065"/>
              </a:xfrm>
              <a:prstGeom prst="trapezoid">
                <a:avLst>
                  <a:gd name="adj" fmla="val 11449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8" name="グループ化 507"/>
            <p:cNvGrpSpPr/>
            <p:nvPr/>
          </p:nvGrpSpPr>
          <p:grpSpPr>
            <a:xfrm>
              <a:off x="4314848" y="4762189"/>
              <a:ext cx="1188041" cy="1528943"/>
              <a:chOff x="2401745" y="3292522"/>
              <a:chExt cx="2414096" cy="3106808"/>
            </a:xfrm>
          </p:grpSpPr>
          <p:sp>
            <p:nvSpPr>
              <p:cNvPr id="547" name="正方形/長方形 546"/>
              <p:cNvSpPr/>
              <p:nvPr/>
            </p:nvSpPr>
            <p:spPr bwMode="auto">
              <a:xfrm>
                <a:off x="2506454" y="3609020"/>
                <a:ext cx="2204677" cy="2700300"/>
              </a:xfrm>
              <a:prstGeom prst="rect">
                <a:avLst/>
              </a:prstGeom>
              <a:pattFill prst="horzBrick">
                <a:fgClr>
                  <a:srgbClr val="CC6600"/>
                </a:fgClr>
                <a:bgClr>
                  <a:srgbClr val="663300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8" name="グループ化 547"/>
              <p:cNvGrpSpPr/>
              <p:nvPr/>
            </p:nvGrpSpPr>
            <p:grpSpPr>
              <a:xfrm>
                <a:off x="2843841" y="5194817"/>
                <a:ext cx="1529902" cy="1116132"/>
                <a:chOff x="2879685" y="3545160"/>
                <a:chExt cx="1526095" cy="672533"/>
              </a:xfrm>
            </p:grpSpPr>
            <p:sp>
              <p:nvSpPr>
                <p:cNvPr id="561" name="正方形/長方形 560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正方形/長方形 561"/>
                <p:cNvSpPr/>
                <p:nvPr/>
              </p:nvSpPr>
              <p:spPr bwMode="auto">
                <a:xfrm>
                  <a:off x="2879685" y="3747091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正方形/長方形 562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正方形/長方形 563"/>
                <p:cNvSpPr/>
                <p:nvPr/>
              </p:nvSpPr>
              <p:spPr bwMode="auto">
                <a:xfrm>
                  <a:off x="3640695" y="3747092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9" name="片側の 2 つの角を切り取った四角形 548"/>
              <p:cNvSpPr/>
              <p:nvPr/>
            </p:nvSpPr>
            <p:spPr bwMode="auto">
              <a:xfrm>
                <a:off x="2401745" y="4734145"/>
                <a:ext cx="2414096" cy="540060"/>
              </a:xfrm>
              <a:prstGeom prst="snip2SameRect">
                <a:avLst>
                  <a:gd name="adj1" fmla="val 24568"/>
                  <a:gd name="adj2" fmla="val 0"/>
                </a:avLst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50" name="グループ化 549"/>
              <p:cNvGrpSpPr/>
              <p:nvPr/>
            </p:nvGrpSpPr>
            <p:grpSpPr>
              <a:xfrm>
                <a:off x="2636791" y="4014065"/>
                <a:ext cx="860973" cy="628607"/>
                <a:chOff x="2996241" y="5682340"/>
                <a:chExt cx="1529902" cy="781007"/>
              </a:xfrm>
            </p:grpSpPr>
            <p:sp>
              <p:nvSpPr>
                <p:cNvPr id="559" name="正方形/長方形 558"/>
                <p:cNvSpPr/>
                <p:nvPr/>
              </p:nvSpPr>
              <p:spPr bwMode="auto">
                <a:xfrm>
                  <a:off x="2996241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正方形/長方形 559"/>
                <p:cNvSpPr/>
                <p:nvPr/>
              </p:nvSpPr>
              <p:spPr bwMode="auto">
                <a:xfrm>
                  <a:off x="3759149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1" name="グループ化 550"/>
              <p:cNvGrpSpPr/>
              <p:nvPr/>
            </p:nvGrpSpPr>
            <p:grpSpPr>
              <a:xfrm>
                <a:off x="3688351" y="4014065"/>
                <a:ext cx="860973" cy="628607"/>
                <a:chOff x="2996241" y="5682340"/>
                <a:chExt cx="1529902" cy="781007"/>
              </a:xfrm>
            </p:grpSpPr>
            <p:sp>
              <p:nvSpPr>
                <p:cNvPr id="557" name="正方形/長方形 556"/>
                <p:cNvSpPr/>
                <p:nvPr/>
              </p:nvSpPr>
              <p:spPr bwMode="auto">
                <a:xfrm>
                  <a:off x="2996241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正方形/長方形 557"/>
                <p:cNvSpPr/>
                <p:nvPr/>
              </p:nvSpPr>
              <p:spPr bwMode="auto">
                <a:xfrm>
                  <a:off x="3759149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2" name="正方形/長方形 551"/>
              <p:cNvSpPr/>
              <p:nvPr/>
            </p:nvSpPr>
            <p:spPr bwMode="auto">
              <a:xfrm>
                <a:off x="2506454" y="3668550"/>
                <a:ext cx="2204677" cy="9001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正方形/長方形 552"/>
              <p:cNvSpPr/>
              <p:nvPr/>
            </p:nvSpPr>
            <p:spPr bwMode="auto">
              <a:xfrm>
                <a:off x="2428016" y="3292522"/>
                <a:ext cx="2361552" cy="406508"/>
              </a:xfrm>
              <a:prstGeom prst="rect">
                <a:avLst/>
              </a:prstGeom>
              <a:pattFill prst="horzBrick">
                <a:fgClr>
                  <a:srgbClr val="CC6600"/>
                </a:fgClr>
                <a:bgClr>
                  <a:srgbClr val="663300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テキスト ボックス 553"/>
              <p:cNvSpPr txBox="1"/>
              <p:nvPr/>
            </p:nvSpPr>
            <p:spPr>
              <a:xfrm>
                <a:off x="3143325" y="4960134"/>
                <a:ext cx="944151" cy="2381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55" name="台形 554"/>
              <p:cNvSpPr/>
              <p:nvPr/>
            </p:nvSpPr>
            <p:spPr bwMode="auto">
              <a:xfrm>
                <a:off x="2560049" y="5814265"/>
                <a:ext cx="506079" cy="585065"/>
              </a:xfrm>
              <a:prstGeom prst="trapezoid">
                <a:avLst>
                  <a:gd name="adj" fmla="val 11449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テキスト ボックス 555"/>
              <p:cNvSpPr txBox="1"/>
              <p:nvPr/>
            </p:nvSpPr>
            <p:spPr>
              <a:xfrm>
                <a:off x="2657553" y="5867354"/>
                <a:ext cx="311069" cy="4788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新</a:t>
                </a:r>
                <a:endPara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発</a:t>
                </a:r>
                <a:endPara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endParaRPr>
              </a:p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売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50" name="グループ化 49"/>
          <p:cNvGrpSpPr/>
          <p:nvPr/>
        </p:nvGrpSpPr>
        <p:grpSpPr>
          <a:xfrm>
            <a:off x="8094278" y="4762187"/>
            <a:ext cx="1154909" cy="1533661"/>
            <a:chOff x="8094278" y="4762187"/>
            <a:chExt cx="1154909" cy="1533661"/>
          </a:xfrm>
        </p:grpSpPr>
        <p:grpSp>
          <p:nvGrpSpPr>
            <p:cNvPr id="457" name="グループ化 456"/>
            <p:cNvGrpSpPr/>
            <p:nvPr/>
          </p:nvGrpSpPr>
          <p:grpSpPr>
            <a:xfrm>
              <a:off x="8094278" y="4762187"/>
              <a:ext cx="1154909" cy="1533657"/>
              <a:chOff x="5956170" y="3654024"/>
              <a:chExt cx="1999548" cy="2655295"/>
            </a:xfrm>
            <a:solidFill>
              <a:schemeClr val="tx1"/>
            </a:solidFill>
          </p:grpSpPr>
          <p:sp>
            <p:nvSpPr>
              <p:cNvPr id="458" name="正方形/長方形 457"/>
              <p:cNvSpPr/>
              <p:nvPr/>
            </p:nvSpPr>
            <p:spPr bwMode="auto">
              <a:xfrm>
                <a:off x="6033120" y="3654024"/>
                <a:ext cx="1845205" cy="265529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片側の 2 つの角を切り取った四角形 461"/>
              <p:cNvSpPr/>
              <p:nvPr/>
            </p:nvSpPr>
            <p:spPr bwMode="auto">
              <a:xfrm>
                <a:off x="5956170" y="4985768"/>
                <a:ext cx="1999548" cy="372168"/>
              </a:xfrm>
              <a:prstGeom prst="snip2SameRect">
                <a:avLst>
                  <a:gd name="adj1" fmla="val 43448"/>
                  <a:gd name="adj2" fmla="val 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9" name="グループ化 508"/>
            <p:cNvGrpSpPr/>
            <p:nvPr/>
          </p:nvGrpSpPr>
          <p:grpSpPr>
            <a:xfrm>
              <a:off x="8094278" y="4762189"/>
              <a:ext cx="1154909" cy="1533659"/>
              <a:chOff x="5956170" y="3654024"/>
              <a:chExt cx="1999548" cy="2655297"/>
            </a:xfrm>
          </p:grpSpPr>
          <p:sp>
            <p:nvSpPr>
              <p:cNvPr id="533" name="正方形/長方形 532"/>
              <p:cNvSpPr/>
              <p:nvPr/>
            </p:nvSpPr>
            <p:spPr bwMode="auto">
              <a:xfrm>
                <a:off x="6033120" y="3654024"/>
                <a:ext cx="1845205" cy="2655295"/>
              </a:xfrm>
              <a:prstGeom prst="rect">
                <a:avLst/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正方形/長方形 533"/>
              <p:cNvSpPr/>
              <p:nvPr/>
            </p:nvSpPr>
            <p:spPr bwMode="auto">
              <a:xfrm>
                <a:off x="6303150" y="5293627"/>
                <a:ext cx="1260140" cy="101569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5" name="グループ化 534"/>
              <p:cNvGrpSpPr/>
              <p:nvPr/>
            </p:nvGrpSpPr>
            <p:grpSpPr>
              <a:xfrm>
                <a:off x="6359061" y="5474379"/>
                <a:ext cx="1159224" cy="834942"/>
                <a:chOff x="6359061" y="5249434"/>
                <a:chExt cx="1159224" cy="1065149"/>
              </a:xfrm>
            </p:grpSpPr>
            <p:sp>
              <p:nvSpPr>
                <p:cNvPr id="545" name="正方形/長方形 544"/>
                <p:cNvSpPr/>
                <p:nvPr/>
              </p:nvSpPr>
              <p:spPr bwMode="auto">
                <a:xfrm>
                  <a:off x="6359061" y="5249434"/>
                  <a:ext cx="580582" cy="106514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正方形/長方形 545"/>
                <p:cNvSpPr/>
                <p:nvPr/>
              </p:nvSpPr>
              <p:spPr bwMode="auto">
                <a:xfrm>
                  <a:off x="6937703" y="5249434"/>
                  <a:ext cx="580582" cy="106514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6" name="グループ化 535"/>
              <p:cNvGrpSpPr/>
              <p:nvPr/>
            </p:nvGrpSpPr>
            <p:grpSpPr>
              <a:xfrm>
                <a:off x="6359061" y="5241493"/>
                <a:ext cx="1159224" cy="232886"/>
                <a:chOff x="6359061" y="5249434"/>
                <a:chExt cx="1159224" cy="1065149"/>
              </a:xfrm>
            </p:grpSpPr>
            <p:sp>
              <p:nvSpPr>
                <p:cNvPr id="543" name="正方形/長方形 542"/>
                <p:cNvSpPr/>
                <p:nvPr/>
              </p:nvSpPr>
              <p:spPr bwMode="auto">
                <a:xfrm>
                  <a:off x="6359061" y="5249434"/>
                  <a:ext cx="580582" cy="106514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正方形/長方形 543"/>
                <p:cNvSpPr/>
                <p:nvPr/>
              </p:nvSpPr>
              <p:spPr bwMode="auto">
                <a:xfrm>
                  <a:off x="6937703" y="5249434"/>
                  <a:ext cx="580582" cy="106514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7" name="片側の 2 つの角を切り取った四角形 536"/>
              <p:cNvSpPr/>
              <p:nvPr/>
            </p:nvSpPr>
            <p:spPr bwMode="auto">
              <a:xfrm>
                <a:off x="5956170" y="4985768"/>
                <a:ext cx="1999548" cy="372168"/>
              </a:xfrm>
              <a:prstGeom prst="snip2SameRect">
                <a:avLst>
                  <a:gd name="adj1" fmla="val 43448"/>
                  <a:gd name="adj2" fmla="val 0"/>
                </a:avLst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正方形/長方形 537"/>
              <p:cNvSpPr/>
              <p:nvPr/>
            </p:nvSpPr>
            <p:spPr bwMode="auto">
              <a:xfrm>
                <a:off x="7616001" y="5655130"/>
                <a:ext cx="221173" cy="317384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正方形/長方形 538"/>
              <p:cNvSpPr/>
              <p:nvPr/>
            </p:nvSpPr>
            <p:spPr bwMode="auto">
              <a:xfrm rot="1310504">
                <a:off x="7231690" y="5763177"/>
                <a:ext cx="153276" cy="21995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正方形/長方形 539"/>
              <p:cNvSpPr/>
              <p:nvPr/>
            </p:nvSpPr>
            <p:spPr bwMode="auto">
              <a:xfrm rot="20679077">
                <a:off x="7016623" y="5589877"/>
                <a:ext cx="153276" cy="21995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テキスト ボックス 540"/>
              <p:cNvSpPr txBox="1"/>
              <p:nvPr/>
            </p:nvSpPr>
            <p:spPr>
              <a:xfrm>
                <a:off x="6461143" y="5174320"/>
                <a:ext cx="944153" cy="1502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42" name="テキスト ボックス 541"/>
              <p:cNvSpPr txBox="1"/>
              <p:nvPr/>
            </p:nvSpPr>
            <p:spPr>
              <a:xfrm>
                <a:off x="6280717" y="3808643"/>
                <a:ext cx="1335284" cy="363671"/>
              </a:xfrm>
              <a:prstGeom prst="rect">
                <a:avLst/>
              </a:prstGeom>
              <a:noFill/>
              <a:effectLst/>
              <a:scene3d>
                <a:camera prst="orthographicFront">
                  <a:rot lat="20999999" lon="0" rev="0"/>
                </a:camera>
                <a:lightRig rig="threePt" dir="t"/>
              </a:scene3d>
              <a:sp3d>
                <a:bevelT prst="relaxedInset"/>
              </a:sp3d>
            </p:spPr>
            <p:txBody>
              <a:bodyPr wrap="none" rtlCol="0">
                <a:prstTxWarp prst="textPlain">
                  <a:avLst/>
                </a:prstTxWarp>
                <a:spAutoFit/>
                <a:sp3d extrusionH="114300">
                  <a:bevelT h="25400" prst="softRound"/>
                  <a:bevelB w="38100" h="38100"/>
                  <a:extrusionClr>
                    <a:srgbClr val="002060"/>
                  </a:extrusionClr>
                </a:sp3d>
              </a:bodyPr>
              <a:lstStyle/>
              <a:p>
                <a:r>
                  <a:rPr kumimoji="1" lang="en-US" altLang="ja-JP" b="1" dirty="0" smtClean="0">
                    <a:ln w="18000">
                      <a:noFill/>
                      <a:prstDash val="solid"/>
                      <a:miter lim="800000"/>
                    </a:ln>
                    <a:solidFill>
                      <a:srgbClr val="006600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ln w="18000">
                    <a:noFill/>
                    <a:prstDash val="solid"/>
                    <a:miter lim="800000"/>
                  </a:ln>
                  <a:solidFill>
                    <a:srgbClr val="0066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49" name="グループ化 48"/>
          <p:cNvGrpSpPr/>
          <p:nvPr/>
        </p:nvGrpSpPr>
        <p:grpSpPr>
          <a:xfrm>
            <a:off x="6121610" y="4757776"/>
            <a:ext cx="1378982" cy="1556172"/>
            <a:chOff x="6121610" y="4757776"/>
            <a:chExt cx="1378982" cy="1556172"/>
          </a:xfrm>
        </p:grpSpPr>
        <p:grpSp>
          <p:nvGrpSpPr>
            <p:cNvPr id="473" name="グループ化 472"/>
            <p:cNvGrpSpPr/>
            <p:nvPr/>
          </p:nvGrpSpPr>
          <p:grpSpPr>
            <a:xfrm>
              <a:off x="6121610" y="4757776"/>
              <a:ext cx="1378982" cy="1556172"/>
              <a:chOff x="5013562" y="3517939"/>
              <a:chExt cx="2684744" cy="3029716"/>
            </a:xfrm>
            <a:solidFill>
              <a:schemeClr val="tx1"/>
            </a:solidFill>
          </p:grpSpPr>
          <p:sp>
            <p:nvSpPr>
              <p:cNvPr id="475" name="正方形/長方形 474"/>
              <p:cNvSpPr/>
              <p:nvPr/>
            </p:nvSpPr>
            <p:spPr bwMode="auto">
              <a:xfrm>
                <a:off x="5269330" y="4642672"/>
                <a:ext cx="151911" cy="361503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正方形/長方形 475"/>
              <p:cNvSpPr/>
              <p:nvPr/>
            </p:nvSpPr>
            <p:spPr bwMode="auto">
              <a:xfrm>
                <a:off x="5269330" y="5338632"/>
                <a:ext cx="151911" cy="361503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正方形/長方形 476"/>
              <p:cNvSpPr/>
              <p:nvPr/>
            </p:nvSpPr>
            <p:spPr bwMode="auto">
              <a:xfrm>
                <a:off x="5365076" y="4014065"/>
                <a:ext cx="2127129" cy="2296882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角丸四角形 480"/>
              <p:cNvSpPr/>
              <p:nvPr/>
            </p:nvSpPr>
            <p:spPr bwMode="auto">
              <a:xfrm>
                <a:off x="5013562" y="4536494"/>
                <a:ext cx="304816" cy="1277771"/>
              </a:xfrm>
              <a:prstGeom prst="round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台形 483"/>
              <p:cNvSpPr/>
              <p:nvPr/>
            </p:nvSpPr>
            <p:spPr bwMode="auto">
              <a:xfrm>
                <a:off x="5165970" y="6310947"/>
                <a:ext cx="2532336" cy="236708"/>
              </a:xfrm>
              <a:prstGeom prst="trapezoid">
                <a:avLst>
                  <a:gd name="adj" fmla="val 82944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正方形/長方形 484"/>
              <p:cNvSpPr/>
              <p:nvPr/>
            </p:nvSpPr>
            <p:spPr bwMode="auto">
              <a:xfrm>
                <a:off x="5269330" y="3517939"/>
                <a:ext cx="2293960" cy="585065"/>
              </a:xfrm>
              <a:prstGeom prst="rect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0" name="グループ化 509"/>
            <p:cNvGrpSpPr/>
            <p:nvPr/>
          </p:nvGrpSpPr>
          <p:grpSpPr>
            <a:xfrm>
              <a:off x="6121610" y="4757776"/>
              <a:ext cx="1378982" cy="1556172"/>
              <a:chOff x="2718953" y="3472934"/>
              <a:chExt cx="2684744" cy="3029716"/>
            </a:xfrm>
          </p:grpSpPr>
          <p:grpSp>
            <p:nvGrpSpPr>
              <p:cNvPr id="511" name="グループ化 510"/>
              <p:cNvGrpSpPr/>
              <p:nvPr/>
            </p:nvGrpSpPr>
            <p:grpSpPr>
              <a:xfrm>
                <a:off x="2718953" y="3472934"/>
                <a:ext cx="2684744" cy="3029716"/>
                <a:chOff x="5013562" y="3517939"/>
                <a:chExt cx="2684744" cy="3029716"/>
              </a:xfrm>
            </p:grpSpPr>
            <p:sp>
              <p:nvSpPr>
                <p:cNvPr id="513" name="正方形/長方形 512"/>
                <p:cNvSpPr/>
                <p:nvPr/>
              </p:nvSpPr>
              <p:spPr bwMode="auto">
                <a:xfrm>
                  <a:off x="5269330" y="4642672"/>
                  <a:ext cx="151911" cy="36150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正方形/長方形 513"/>
                <p:cNvSpPr/>
                <p:nvPr/>
              </p:nvSpPr>
              <p:spPr bwMode="auto">
                <a:xfrm>
                  <a:off x="5269330" y="5338632"/>
                  <a:ext cx="151911" cy="36150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正方形/長方形 514"/>
                <p:cNvSpPr/>
                <p:nvPr/>
              </p:nvSpPr>
              <p:spPr bwMode="auto">
                <a:xfrm>
                  <a:off x="5365076" y="4014065"/>
                  <a:ext cx="2127129" cy="229688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6" name="グループ化 515"/>
                <p:cNvGrpSpPr/>
                <p:nvPr/>
              </p:nvGrpSpPr>
              <p:grpSpPr>
                <a:xfrm>
                  <a:off x="5782056" y="5365898"/>
                  <a:ext cx="1293168" cy="943422"/>
                  <a:chOff x="2879685" y="3545160"/>
                  <a:chExt cx="1526095" cy="672531"/>
                </a:xfrm>
              </p:grpSpPr>
              <p:sp>
                <p:nvSpPr>
                  <p:cNvPr id="529" name="正方形/長方形 528"/>
                  <p:cNvSpPr/>
                  <p:nvPr/>
                </p:nvSpPr>
                <p:spPr bwMode="auto">
                  <a:xfrm>
                    <a:off x="2879685" y="3545160"/>
                    <a:ext cx="765085" cy="208959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正方形/長方形 529"/>
                  <p:cNvSpPr/>
                  <p:nvPr/>
                </p:nvSpPr>
                <p:spPr bwMode="auto">
                  <a:xfrm>
                    <a:off x="2879685" y="3747090"/>
                    <a:ext cx="765085" cy="470601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正方形/長方形 530"/>
                  <p:cNvSpPr/>
                  <p:nvPr/>
                </p:nvSpPr>
                <p:spPr bwMode="auto">
                  <a:xfrm>
                    <a:off x="3640695" y="3545160"/>
                    <a:ext cx="765085" cy="208959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正方形/長方形 531"/>
                  <p:cNvSpPr/>
                  <p:nvPr/>
                </p:nvSpPr>
                <p:spPr bwMode="auto">
                  <a:xfrm>
                    <a:off x="3640695" y="3747090"/>
                    <a:ext cx="765085" cy="470601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7" name="グループ化 516"/>
                <p:cNvGrpSpPr/>
                <p:nvPr/>
              </p:nvGrpSpPr>
              <p:grpSpPr>
                <a:xfrm>
                  <a:off x="5509575" y="4269311"/>
                  <a:ext cx="785478" cy="628607"/>
                  <a:chOff x="2996241" y="5682340"/>
                  <a:chExt cx="1529902" cy="781007"/>
                </a:xfrm>
              </p:grpSpPr>
              <p:sp>
                <p:nvSpPr>
                  <p:cNvPr id="527" name="正方形/長方形 526"/>
                  <p:cNvSpPr/>
                  <p:nvPr/>
                </p:nvSpPr>
                <p:spPr bwMode="auto">
                  <a:xfrm>
                    <a:off x="2996241" y="5682340"/>
                    <a:ext cx="766994" cy="78100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8" name="正方形/長方形 527"/>
                  <p:cNvSpPr/>
                  <p:nvPr/>
                </p:nvSpPr>
                <p:spPr bwMode="auto">
                  <a:xfrm>
                    <a:off x="3759149" y="5682340"/>
                    <a:ext cx="766994" cy="78100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8" name="グループ化 517"/>
                <p:cNvGrpSpPr/>
                <p:nvPr/>
              </p:nvGrpSpPr>
              <p:grpSpPr>
                <a:xfrm>
                  <a:off x="6561135" y="4269311"/>
                  <a:ext cx="785478" cy="628607"/>
                  <a:chOff x="2996241" y="5682340"/>
                  <a:chExt cx="1529902" cy="781007"/>
                </a:xfrm>
              </p:grpSpPr>
              <p:sp>
                <p:nvSpPr>
                  <p:cNvPr id="525" name="正方形/長方形 524"/>
                  <p:cNvSpPr/>
                  <p:nvPr/>
                </p:nvSpPr>
                <p:spPr bwMode="auto">
                  <a:xfrm>
                    <a:off x="2996241" y="5682340"/>
                    <a:ext cx="766994" cy="78100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正方形/長方形 525"/>
                  <p:cNvSpPr/>
                  <p:nvPr/>
                </p:nvSpPr>
                <p:spPr bwMode="auto">
                  <a:xfrm>
                    <a:off x="3759149" y="5682340"/>
                    <a:ext cx="766994" cy="78100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9" name="角丸四角形 518"/>
                <p:cNvSpPr/>
                <p:nvPr/>
              </p:nvSpPr>
              <p:spPr bwMode="auto">
                <a:xfrm>
                  <a:off x="5013562" y="4536494"/>
                  <a:ext cx="304816" cy="127777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角丸四角形 519"/>
                <p:cNvSpPr/>
                <p:nvPr/>
              </p:nvSpPr>
              <p:spPr bwMode="auto">
                <a:xfrm>
                  <a:off x="5044042" y="4572055"/>
                  <a:ext cx="244238" cy="1214065"/>
                </a:xfrm>
                <a:prstGeom prst="roundRect">
                  <a:avLst/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1" name="テキスト ボックス 520"/>
                <p:cNvSpPr txBox="1"/>
                <p:nvPr/>
              </p:nvSpPr>
              <p:spPr>
                <a:xfrm rot="5400000">
                  <a:off x="4693893" y="5087392"/>
                  <a:ext cx="944153" cy="150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>
                      <a:solidFill>
                        <a:schemeClr val="bg1"/>
                      </a:solidFill>
                      <a:latin typeface="+mj-ea"/>
                      <a:ea typeface="+mj-ea"/>
                    </a:rPr>
                    <a:t>SHOP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522" name="台形 521"/>
                <p:cNvSpPr/>
                <p:nvPr/>
              </p:nvSpPr>
              <p:spPr bwMode="auto">
                <a:xfrm>
                  <a:off x="5165970" y="6310947"/>
                  <a:ext cx="2532336" cy="236708"/>
                </a:xfrm>
                <a:prstGeom prst="trapezoid">
                  <a:avLst>
                    <a:gd name="adj" fmla="val 82944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正方形/長方形 522"/>
                <p:cNvSpPr/>
                <p:nvPr/>
              </p:nvSpPr>
              <p:spPr bwMode="auto">
                <a:xfrm>
                  <a:off x="5269330" y="3517939"/>
                  <a:ext cx="2293960" cy="585065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4" name="テキスト ボックス 523"/>
                <p:cNvSpPr txBox="1"/>
                <p:nvPr/>
              </p:nvSpPr>
              <p:spPr>
                <a:xfrm>
                  <a:off x="5667842" y="3650903"/>
                  <a:ext cx="1415406" cy="3181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 smtClean="0">
                      <a:solidFill>
                        <a:schemeClr val="bg1"/>
                      </a:solidFill>
                      <a:latin typeface="+mj-ea"/>
                      <a:ea typeface="+mj-ea"/>
                    </a:rPr>
                    <a:t>SHOP</a:t>
                  </a:r>
                  <a:endParaRPr kumimoji="1" lang="ja-JP" altLang="en-US" b="1" dirty="0">
                    <a:solidFill>
                      <a:schemeClr val="bg1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512" name="片側の 2 つの角を切り取った四角形 511"/>
              <p:cNvSpPr/>
              <p:nvPr/>
            </p:nvSpPr>
            <p:spPr bwMode="auto">
              <a:xfrm>
                <a:off x="3325022" y="5202264"/>
                <a:ext cx="1618017" cy="182725"/>
              </a:xfrm>
              <a:prstGeom prst="snip2SameRect">
                <a:avLst>
                  <a:gd name="adj1" fmla="val 43448"/>
                  <a:gd name="adj2" fmla="val 0"/>
                </a:avLst>
              </a:pr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342580" y="1164346"/>
            <a:ext cx="1717800" cy="1232725"/>
            <a:chOff x="-79769" y="-46435"/>
            <a:chExt cx="4414670" cy="3168048"/>
          </a:xfrm>
        </p:grpSpPr>
        <p:sp>
          <p:nvSpPr>
            <p:cNvPr id="104" name="正方形/長方形 103"/>
            <p:cNvSpPr/>
            <p:nvPr/>
          </p:nvSpPr>
          <p:spPr bwMode="auto">
            <a:xfrm>
              <a:off x="3738547" y="480947"/>
              <a:ext cx="91280" cy="95185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/>
            <p:cNvSpPr/>
            <p:nvPr/>
          </p:nvSpPr>
          <p:spPr bwMode="auto">
            <a:xfrm>
              <a:off x="3839537" y="-46435"/>
              <a:ext cx="145761" cy="907262"/>
            </a:xfrm>
            <a:prstGeom prst="rect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9" name="正方形/長方形 2048"/>
            <p:cNvSpPr/>
            <p:nvPr/>
          </p:nvSpPr>
          <p:spPr bwMode="auto">
            <a:xfrm>
              <a:off x="190261" y="1923043"/>
              <a:ext cx="91280" cy="95185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96125" y="2833839"/>
              <a:ext cx="457630" cy="126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/>
            <p:cNvSpPr/>
            <p:nvPr/>
          </p:nvSpPr>
          <p:spPr bwMode="auto">
            <a:xfrm>
              <a:off x="10601" y="2904950"/>
              <a:ext cx="457630" cy="126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/>
            <p:cNvSpPr/>
            <p:nvPr/>
          </p:nvSpPr>
          <p:spPr bwMode="auto">
            <a:xfrm>
              <a:off x="-79769" y="2976062"/>
              <a:ext cx="457630" cy="126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415286" y="2774644"/>
              <a:ext cx="3825425" cy="26472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415286" y="1837384"/>
              <a:ext cx="3825425" cy="26472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 bwMode="auto">
            <a:xfrm>
              <a:off x="55246" y="1790678"/>
              <a:ext cx="4185465" cy="132365"/>
            </a:xfrm>
            <a:prstGeom prst="rect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/>
            <p:cNvSpPr/>
            <p:nvPr/>
          </p:nvSpPr>
          <p:spPr bwMode="auto">
            <a:xfrm>
              <a:off x="-17634" y="1310877"/>
              <a:ext cx="4331226" cy="527382"/>
            </a:xfrm>
            <a:prstGeom prst="rect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/>
            <p:cNvSpPr/>
            <p:nvPr/>
          </p:nvSpPr>
          <p:spPr bwMode="auto">
            <a:xfrm>
              <a:off x="-17634" y="1707117"/>
              <a:ext cx="4331226" cy="538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00251" y="1432797"/>
              <a:ext cx="688519" cy="2381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2051" name="グループ化 2050"/>
            <p:cNvGrpSpPr/>
            <p:nvPr/>
          </p:nvGrpSpPr>
          <p:grpSpPr>
            <a:xfrm>
              <a:off x="415286" y="2102112"/>
              <a:ext cx="3825425" cy="672531"/>
              <a:chOff x="2117685" y="3545160"/>
              <a:chExt cx="3815905" cy="672531"/>
            </a:xfrm>
          </p:grpSpPr>
          <p:sp>
            <p:nvSpPr>
              <p:cNvPr id="31" name="正方形/長方形 30"/>
              <p:cNvSpPr/>
              <p:nvPr/>
            </p:nvSpPr>
            <p:spPr bwMode="auto">
              <a:xfrm>
                <a:off x="211768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 bwMode="auto">
              <a:xfrm>
                <a:off x="211768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/>
              <p:cNvSpPr/>
              <p:nvPr/>
            </p:nvSpPr>
            <p:spPr bwMode="auto">
              <a:xfrm>
                <a:off x="287968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/>
              <p:cNvSpPr/>
              <p:nvPr/>
            </p:nvSpPr>
            <p:spPr bwMode="auto">
              <a:xfrm>
                <a:off x="287968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/>
              <p:cNvSpPr/>
              <p:nvPr/>
            </p:nvSpPr>
            <p:spPr bwMode="auto">
              <a:xfrm>
                <a:off x="364069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正方形/長方形 41"/>
              <p:cNvSpPr/>
              <p:nvPr/>
            </p:nvSpPr>
            <p:spPr bwMode="auto">
              <a:xfrm>
                <a:off x="364069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/>
              <p:cNvSpPr/>
              <p:nvPr/>
            </p:nvSpPr>
            <p:spPr bwMode="auto">
              <a:xfrm>
                <a:off x="440269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正方形/長方形 43"/>
              <p:cNvSpPr/>
              <p:nvPr/>
            </p:nvSpPr>
            <p:spPr bwMode="auto">
              <a:xfrm>
                <a:off x="440269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/>
              <p:cNvSpPr/>
              <p:nvPr/>
            </p:nvSpPr>
            <p:spPr bwMode="auto">
              <a:xfrm>
                <a:off x="516850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/>
              <p:cNvSpPr/>
              <p:nvPr/>
            </p:nvSpPr>
            <p:spPr bwMode="auto">
              <a:xfrm>
                <a:off x="516850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/>
            <p:cNvGrpSpPr/>
            <p:nvPr/>
          </p:nvGrpSpPr>
          <p:grpSpPr>
            <a:xfrm>
              <a:off x="281541" y="2874893"/>
              <a:ext cx="4053360" cy="246720"/>
              <a:chOff x="1983940" y="4317941"/>
              <a:chExt cx="4323390" cy="246720"/>
            </a:xfrm>
          </p:grpSpPr>
          <p:grpSp>
            <p:nvGrpSpPr>
              <p:cNvPr id="78" name="グループ化 77"/>
              <p:cNvGrpSpPr/>
              <p:nvPr/>
            </p:nvGrpSpPr>
            <p:grpSpPr>
              <a:xfrm>
                <a:off x="468523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100" name="雲形吹き出し 99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/>
              <p:cNvGrpSpPr/>
              <p:nvPr/>
            </p:nvGrpSpPr>
            <p:grpSpPr>
              <a:xfrm>
                <a:off x="414421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98" name="雲形吹き出し 97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正方形/長方形 98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576727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96" name="雲形吹き出し 95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" name="グループ化 80"/>
              <p:cNvGrpSpPr/>
              <p:nvPr/>
            </p:nvGrpSpPr>
            <p:grpSpPr>
              <a:xfrm>
                <a:off x="522625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94" name="雲形吹き出し 93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正方形/長方形 94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" name="グループ化 81"/>
              <p:cNvGrpSpPr/>
              <p:nvPr/>
            </p:nvGrpSpPr>
            <p:grpSpPr>
              <a:xfrm>
                <a:off x="252496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92" name="雲形吹き出し 91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正方形/長方形 92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/>
              <p:cNvGrpSpPr/>
              <p:nvPr/>
            </p:nvGrpSpPr>
            <p:grpSpPr>
              <a:xfrm>
                <a:off x="198394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90" name="雲形吹き出し 89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正方形/長方形 90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" name="グループ化 83"/>
              <p:cNvGrpSpPr/>
              <p:nvPr/>
            </p:nvGrpSpPr>
            <p:grpSpPr>
              <a:xfrm>
                <a:off x="360700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88" name="雲形吹き出し 87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正方形/長方形 88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" name="グループ化 84"/>
              <p:cNvGrpSpPr/>
              <p:nvPr/>
            </p:nvGrpSpPr>
            <p:grpSpPr>
              <a:xfrm>
                <a:off x="306598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86" name="雲形吹き出し 85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正方形/長方形 86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" name="フリーフォーム 1"/>
            <p:cNvSpPr/>
            <p:nvPr/>
          </p:nvSpPr>
          <p:spPr bwMode="auto">
            <a:xfrm>
              <a:off x="3578367" y="-38100"/>
              <a:ext cx="251460" cy="899160"/>
            </a:xfrm>
            <a:custGeom>
              <a:avLst/>
              <a:gdLst>
                <a:gd name="connsiteX0" fmla="*/ 251460 w 251460"/>
                <a:gd name="connsiteY0" fmla="*/ 0 h 899160"/>
                <a:gd name="connsiteX1" fmla="*/ 251460 w 251460"/>
                <a:gd name="connsiteY1" fmla="*/ 899160 h 899160"/>
                <a:gd name="connsiteX2" fmla="*/ 0 w 251460"/>
                <a:gd name="connsiteY2" fmla="*/ 899160 h 899160"/>
                <a:gd name="connsiteX3" fmla="*/ 0 w 251460"/>
                <a:gd name="connsiteY3" fmla="*/ 220980 h 899160"/>
                <a:gd name="connsiteX4" fmla="*/ 251460 w 251460"/>
                <a:gd name="connsiteY4" fmla="*/ 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460" h="899160">
                  <a:moveTo>
                    <a:pt x="251460" y="0"/>
                  </a:moveTo>
                  <a:lnTo>
                    <a:pt x="251460" y="899160"/>
                  </a:lnTo>
                  <a:lnTo>
                    <a:pt x="0" y="899160"/>
                  </a:lnTo>
                  <a:lnTo>
                    <a:pt x="0" y="220980"/>
                  </a:lnTo>
                  <a:lnTo>
                    <a:pt x="251460" y="0"/>
                  </a:lnTo>
                  <a:close/>
                </a:path>
              </a:pathLst>
            </a:custGeom>
            <a:solidFill>
              <a:srgbClr val="0066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2246536" y="1692492"/>
            <a:ext cx="1641530" cy="704579"/>
            <a:chOff x="4334901" y="1310877"/>
            <a:chExt cx="4578539" cy="1965205"/>
          </a:xfrm>
        </p:grpSpPr>
        <p:sp>
          <p:nvSpPr>
            <p:cNvPr id="116" name="正方形/長方形 115"/>
            <p:cNvSpPr/>
            <p:nvPr/>
          </p:nvSpPr>
          <p:spPr bwMode="auto">
            <a:xfrm>
              <a:off x="4535806" y="2968162"/>
              <a:ext cx="4185465" cy="7121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/>
            <p:cNvSpPr/>
            <p:nvPr/>
          </p:nvSpPr>
          <p:spPr bwMode="auto">
            <a:xfrm>
              <a:off x="4535806" y="1837384"/>
              <a:ext cx="4185465" cy="26472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117"/>
            <p:cNvSpPr/>
            <p:nvPr/>
          </p:nvSpPr>
          <p:spPr bwMode="auto">
            <a:xfrm>
              <a:off x="4535806" y="1790678"/>
              <a:ext cx="4185465" cy="132365"/>
            </a:xfrm>
            <a:prstGeom prst="rect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正方形/長方形 118"/>
            <p:cNvSpPr/>
            <p:nvPr/>
          </p:nvSpPr>
          <p:spPr bwMode="auto">
            <a:xfrm>
              <a:off x="4462926" y="1310877"/>
              <a:ext cx="4331226" cy="527382"/>
            </a:xfrm>
            <a:prstGeom prst="rect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正方形/長方形 119"/>
            <p:cNvSpPr/>
            <p:nvPr/>
          </p:nvSpPr>
          <p:spPr bwMode="auto">
            <a:xfrm>
              <a:off x="4462926" y="1707117"/>
              <a:ext cx="4331226" cy="538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テキスト ボックス 120"/>
            <p:cNvSpPr txBox="1"/>
            <p:nvPr/>
          </p:nvSpPr>
          <p:spPr>
            <a:xfrm>
              <a:off x="4580811" y="1432797"/>
              <a:ext cx="688519" cy="2381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122" name="グループ化 121"/>
            <p:cNvGrpSpPr/>
            <p:nvPr/>
          </p:nvGrpSpPr>
          <p:grpSpPr>
            <a:xfrm>
              <a:off x="5863587" y="1923043"/>
              <a:ext cx="1529902" cy="1116129"/>
              <a:chOff x="2879685" y="3545160"/>
              <a:chExt cx="1526095" cy="672531"/>
            </a:xfrm>
          </p:grpSpPr>
          <p:sp>
            <p:nvSpPr>
              <p:cNvPr id="150" name="正方形/長方形 149"/>
              <p:cNvSpPr/>
              <p:nvPr/>
            </p:nvSpPr>
            <p:spPr bwMode="auto">
              <a:xfrm>
                <a:off x="287968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50"/>
              <p:cNvSpPr/>
              <p:nvPr/>
            </p:nvSpPr>
            <p:spPr bwMode="auto">
              <a:xfrm>
                <a:off x="287968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正方形/長方形 151"/>
              <p:cNvSpPr/>
              <p:nvPr/>
            </p:nvSpPr>
            <p:spPr bwMode="auto">
              <a:xfrm>
                <a:off x="364069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52"/>
              <p:cNvSpPr/>
              <p:nvPr/>
            </p:nvSpPr>
            <p:spPr bwMode="auto">
              <a:xfrm>
                <a:off x="364069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5" name="グループ化 2054"/>
            <p:cNvGrpSpPr/>
            <p:nvPr/>
          </p:nvGrpSpPr>
          <p:grpSpPr>
            <a:xfrm>
              <a:off x="4535805" y="2102112"/>
              <a:ext cx="1327781" cy="873950"/>
              <a:chOff x="4346109" y="2102112"/>
              <a:chExt cx="1517478" cy="855021"/>
            </a:xfrm>
          </p:grpSpPr>
          <p:sp>
            <p:nvSpPr>
              <p:cNvPr id="158" name="正方形/長方形 157"/>
              <p:cNvSpPr/>
              <p:nvPr/>
            </p:nvSpPr>
            <p:spPr bwMode="auto">
              <a:xfrm>
                <a:off x="5358045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正方形/長方形 158"/>
              <p:cNvSpPr/>
              <p:nvPr/>
            </p:nvSpPr>
            <p:spPr bwMode="auto">
              <a:xfrm>
                <a:off x="4852077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正方形/長方形 159"/>
              <p:cNvSpPr/>
              <p:nvPr/>
            </p:nvSpPr>
            <p:spPr bwMode="auto">
              <a:xfrm>
                <a:off x="4346109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/>
            <p:cNvGrpSpPr/>
            <p:nvPr/>
          </p:nvGrpSpPr>
          <p:grpSpPr>
            <a:xfrm>
              <a:off x="7394829" y="2102112"/>
              <a:ext cx="1327781" cy="873950"/>
              <a:chOff x="4346109" y="2102112"/>
              <a:chExt cx="1517478" cy="855021"/>
            </a:xfrm>
          </p:grpSpPr>
          <p:sp>
            <p:nvSpPr>
              <p:cNvPr id="163" name="正方形/長方形 162"/>
              <p:cNvSpPr/>
              <p:nvPr/>
            </p:nvSpPr>
            <p:spPr bwMode="auto">
              <a:xfrm>
                <a:off x="5358045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正方形/長方形 163"/>
              <p:cNvSpPr/>
              <p:nvPr/>
            </p:nvSpPr>
            <p:spPr bwMode="auto">
              <a:xfrm>
                <a:off x="4852077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正方形/長方形 164"/>
              <p:cNvSpPr/>
              <p:nvPr/>
            </p:nvSpPr>
            <p:spPr bwMode="auto">
              <a:xfrm>
                <a:off x="4346109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56" name="正方形/長方形 2055"/>
            <p:cNvSpPr/>
            <p:nvPr/>
          </p:nvSpPr>
          <p:spPr bwMode="auto">
            <a:xfrm>
              <a:off x="5642413" y="1923043"/>
              <a:ext cx="1973588" cy="245817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テキスト ボックス 166"/>
            <p:cNvSpPr txBox="1"/>
            <p:nvPr/>
          </p:nvSpPr>
          <p:spPr>
            <a:xfrm>
              <a:off x="5768955" y="1968332"/>
              <a:ext cx="1723251" cy="1588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おいしいスイーツフェア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" name="台形 3"/>
            <p:cNvSpPr/>
            <p:nvPr/>
          </p:nvSpPr>
          <p:spPr bwMode="auto">
            <a:xfrm>
              <a:off x="4334901" y="3039374"/>
              <a:ext cx="4578539" cy="236708"/>
            </a:xfrm>
            <a:prstGeom prst="trapezoid">
              <a:avLst>
                <a:gd name="adj" fmla="val 82944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4910700" y="2648668"/>
              <a:ext cx="288995" cy="45361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 bwMode="auto">
            <a:xfrm>
              <a:off x="4944425" y="2677962"/>
              <a:ext cx="221545" cy="165973"/>
            </a:xfrm>
            <a:prstGeom prst="round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正方形/長方形 173"/>
            <p:cNvSpPr/>
            <p:nvPr/>
          </p:nvSpPr>
          <p:spPr bwMode="auto">
            <a:xfrm>
              <a:off x="5220580" y="2648668"/>
              <a:ext cx="288995" cy="45361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角丸四角形 174"/>
            <p:cNvSpPr/>
            <p:nvPr/>
          </p:nvSpPr>
          <p:spPr bwMode="auto">
            <a:xfrm>
              <a:off x="5254305" y="2677962"/>
              <a:ext cx="221545" cy="165973"/>
            </a:xfrm>
            <a:prstGeom prst="round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4343732" y="868128"/>
            <a:ext cx="1188041" cy="1528943"/>
            <a:chOff x="2401745" y="3292522"/>
            <a:chExt cx="2414096" cy="3106808"/>
          </a:xfrm>
        </p:grpSpPr>
        <p:sp>
          <p:nvSpPr>
            <p:cNvPr id="5" name="正方形/長方形 4"/>
            <p:cNvSpPr/>
            <p:nvPr/>
          </p:nvSpPr>
          <p:spPr bwMode="auto">
            <a:xfrm>
              <a:off x="2506454" y="3609020"/>
              <a:ext cx="2204677" cy="2700300"/>
            </a:xfrm>
            <a:prstGeom prst="rect">
              <a:avLst/>
            </a:prstGeom>
            <a:pattFill prst="horzBrick">
              <a:fgClr>
                <a:srgbClr val="CC6600"/>
              </a:fgClr>
              <a:bgClr>
                <a:srgbClr val="6633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6" name="グループ化 175"/>
            <p:cNvGrpSpPr/>
            <p:nvPr/>
          </p:nvGrpSpPr>
          <p:grpSpPr>
            <a:xfrm>
              <a:off x="2843841" y="5194817"/>
              <a:ext cx="1529902" cy="1116132"/>
              <a:chOff x="2879685" y="3545160"/>
              <a:chExt cx="1526095" cy="672533"/>
            </a:xfrm>
          </p:grpSpPr>
          <p:sp>
            <p:nvSpPr>
              <p:cNvPr id="177" name="正方形/長方形 176"/>
              <p:cNvSpPr/>
              <p:nvPr/>
            </p:nvSpPr>
            <p:spPr bwMode="auto">
              <a:xfrm>
                <a:off x="287968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正方形/長方形 177"/>
              <p:cNvSpPr/>
              <p:nvPr/>
            </p:nvSpPr>
            <p:spPr bwMode="auto">
              <a:xfrm>
                <a:off x="2879685" y="3747091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正方形/長方形 178"/>
              <p:cNvSpPr/>
              <p:nvPr/>
            </p:nvSpPr>
            <p:spPr bwMode="auto">
              <a:xfrm>
                <a:off x="364069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79"/>
              <p:cNvSpPr/>
              <p:nvPr/>
            </p:nvSpPr>
            <p:spPr bwMode="auto">
              <a:xfrm>
                <a:off x="3640695" y="3747092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" name="片側の 2 つの角を切り取った四角形 180"/>
            <p:cNvSpPr/>
            <p:nvPr/>
          </p:nvSpPr>
          <p:spPr bwMode="auto">
            <a:xfrm>
              <a:off x="2401745" y="4734145"/>
              <a:ext cx="2414096" cy="540060"/>
            </a:xfrm>
            <a:prstGeom prst="snip2SameRect">
              <a:avLst>
                <a:gd name="adj1" fmla="val 24568"/>
                <a:gd name="adj2" fmla="val 0"/>
              </a:avLst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2636791" y="4014065"/>
              <a:ext cx="860973" cy="628607"/>
              <a:chOff x="2996241" y="5682340"/>
              <a:chExt cx="1529902" cy="781007"/>
            </a:xfrm>
          </p:grpSpPr>
          <p:sp>
            <p:nvSpPr>
              <p:cNvPr id="182" name="正方形/長方形 181"/>
              <p:cNvSpPr/>
              <p:nvPr/>
            </p:nvSpPr>
            <p:spPr bwMode="auto">
              <a:xfrm>
                <a:off x="2996241" y="5682340"/>
                <a:ext cx="766994" cy="78100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正方形/長方形 182"/>
              <p:cNvSpPr/>
              <p:nvPr/>
            </p:nvSpPr>
            <p:spPr bwMode="auto">
              <a:xfrm>
                <a:off x="3759149" y="5682340"/>
                <a:ext cx="766994" cy="78100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/>
            <p:cNvGrpSpPr/>
            <p:nvPr/>
          </p:nvGrpSpPr>
          <p:grpSpPr>
            <a:xfrm>
              <a:off x="3688351" y="4014065"/>
              <a:ext cx="860973" cy="628607"/>
              <a:chOff x="2996241" y="5682340"/>
              <a:chExt cx="1529902" cy="781007"/>
            </a:xfrm>
          </p:grpSpPr>
          <p:sp>
            <p:nvSpPr>
              <p:cNvPr id="185" name="正方形/長方形 184"/>
              <p:cNvSpPr/>
              <p:nvPr/>
            </p:nvSpPr>
            <p:spPr bwMode="auto">
              <a:xfrm>
                <a:off x="2996241" y="5682340"/>
                <a:ext cx="766994" cy="78100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/>
              <p:cNvSpPr/>
              <p:nvPr/>
            </p:nvSpPr>
            <p:spPr bwMode="auto">
              <a:xfrm>
                <a:off x="3759149" y="5682340"/>
                <a:ext cx="766994" cy="78100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8" name="正方形/長方形 187"/>
            <p:cNvSpPr/>
            <p:nvPr/>
          </p:nvSpPr>
          <p:spPr bwMode="auto">
            <a:xfrm>
              <a:off x="2506454" y="3668550"/>
              <a:ext cx="2204677" cy="9001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正方形/長方形 188"/>
            <p:cNvSpPr/>
            <p:nvPr/>
          </p:nvSpPr>
          <p:spPr bwMode="auto">
            <a:xfrm>
              <a:off x="2428016" y="3292522"/>
              <a:ext cx="2361552" cy="406508"/>
            </a:xfrm>
            <a:prstGeom prst="rect">
              <a:avLst/>
            </a:prstGeom>
            <a:pattFill prst="horzBrick">
              <a:fgClr>
                <a:srgbClr val="CC6600"/>
              </a:fgClr>
              <a:bgClr>
                <a:srgbClr val="6633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テキスト ボックス 189"/>
            <p:cNvSpPr txBox="1"/>
            <p:nvPr/>
          </p:nvSpPr>
          <p:spPr>
            <a:xfrm>
              <a:off x="3143325" y="4960134"/>
              <a:ext cx="944151" cy="2381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台形 12"/>
            <p:cNvSpPr/>
            <p:nvPr/>
          </p:nvSpPr>
          <p:spPr bwMode="auto">
            <a:xfrm>
              <a:off x="2560049" y="5814265"/>
              <a:ext cx="506079" cy="585065"/>
            </a:xfrm>
            <a:prstGeom prst="trapezoid">
              <a:avLst>
                <a:gd name="adj" fmla="val 11449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テキスト ボックス 190"/>
            <p:cNvSpPr txBox="1"/>
            <p:nvPr/>
          </p:nvSpPr>
          <p:spPr>
            <a:xfrm>
              <a:off x="2657553" y="5867354"/>
              <a:ext cx="311069" cy="478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新</a:t>
              </a:r>
              <a:endParaRPr kumimoji="1" lang="en-US" altLang="ja-JP" b="1" dirty="0" smtClean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発</a:t>
              </a:r>
              <a:endParaRPr kumimoji="1" lang="en-US" altLang="ja-JP" b="1" dirty="0" smtClean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売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8123162" y="868128"/>
            <a:ext cx="1154909" cy="1533659"/>
            <a:chOff x="5956170" y="3654024"/>
            <a:chExt cx="1999548" cy="2655297"/>
          </a:xfrm>
        </p:grpSpPr>
        <p:sp>
          <p:nvSpPr>
            <p:cNvPr id="21" name="正方形/長方形 20"/>
            <p:cNvSpPr/>
            <p:nvPr/>
          </p:nvSpPr>
          <p:spPr bwMode="auto">
            <a:xfrm>
              <a:off x="6033120" y="3654024"/>
              <a:ext cx="1845205" cy="2655295"/>
            </a:xfrm>
            <a:prstGeom prst="rect">
              <a:avLst/>
            </a:pr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6303150" y="5293627"/>
              <a:ext cx="1260140" cy="10156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6359061" y="5474379"/>
              <a:ext cx="1159224" cy="834942"/>
              <a:chOff x="6359061" y="5249434"/>
              <a:chExt cx="1159224" cy="1065149"/>
            </a:xfrm>
          </p:grpSpPr>
          <p:sp>
            <p:nvSpPr>
              <p:cNvPr id="214" name="正方形/長方形 213"/>
              <p:cNvSpPr/>
              <p:nvPr/>
            </p:nvSpPr>
            <p:spPr bwMode="auto">
              <a:xfrm>
                <a:off x="6359061" y="5249434"/>
                <a:ext cx="580582" cy="106514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/>
              <p:cNvSpPr/>
              <p:nvPr/>
            </p:nvSpPr>
            <p:spPr bwMode="auto">
              <a:xfrm>
                <a:off x="6937703" y="5249434"/>
                <a:ext cx="580582" cy="106514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/>
            <p:cNvGrpSpPr/>
            <p:nvPr/>
          </p:nvGrpSpPr>
          <p:grpSpPr>
            <a:xfrm>
              <a:off x="6359061" y="5241493"/>
              <a:ext cx="1159224" cy="232886"/>
              <a:chOff x="6359061" y="5249434"/>
              <a:chExt cx="1159224" cy="1065149"/>
            </a:xfrm>
          </p:grpSpPr>
          <p:sp>
            <p:nvSpPr>
              <p:cNvPr id="219" name="正方形/長方形 218"/>
              <p:cNvSpPr/>
              <p:nvPr/>
            </p:nvSpPr>
            <p:spPr bwMode="auto">
              <a:xfrm>
                <a:off x="6359061" y="5249434"/>
                <a:ext cx="580582" cy="106514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正方形/長方形 219"/>
              <p:cNvSpPr/>
              <p:nvPr/>
            </p:nvSpPr>
            <p:spPr bwMode="auto">
              <a:xfrm>
                <a:off x="6937703" y="5249434"/>
                <a:ext cx="580582" cy="106514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" name="片側の 2 つの角を切り取った四角形 220"/>
            <p:cNvSpPr/>
            <p:nvPr/>
          </p:nvSpPr>
          <p:spPr bwMode="auto">
            <a:xfrm>
              <a:off x="5956170" y="4985768"/>
              <a:ext cx="1999548" cy="372168"/>
            </a:xfrm>
            <a:prstGeom prst="snip2SameRect">
              <a:avLst>
                <a:gd name="adj1" fmla="val 43448"/>
                <a:gd name="adj2" fmla="val 0"/>
              </a:avLst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7616001" y="5655130"/>
              <a:ext cx="221173" cy="317384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正方形/長方形 221"/>
            <p:cNvSpPr/>
            <p:nvPr/>
          </p:nvSpPr>
          <p:spPr bwMode="auto">
            <a:xfrm rot="1310504">
              <a:off x="7231690" y="5763177"/>
              <a:ext cx="153276" cy="219951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正方形/長方形 222"/>
            <p:cNvSpPr/>
            <p:nvPr/>
          </p:nvSpPr>
          <p:spPr bwMode="auto">
            <a:xfrm rot="20679077">
              <a:off x="7016623" y="5589877"/>
              <a:ext cx="153276" cy="219951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テキスト ボックス 223"/>
            <p:cNvSpPr txBox="1"/>
            <p:nvPr/>
          </p:nvSpPr>
          <p:spPr>
            <a:xfrm>
              <a:off x="6461143" y="5174320"/>
              <a:ext cx="944153" cy="15022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25" name="テキスト ボックス 224"/>
            <p:cNvSpPr txBox="1"/>
            <p:nvPr/>
          </p:nvSpPr>
          <p:spPr>
            <a:xfrm>
              <a:off x="6280717" y="3808643"/>
              <a:ext cx="1335284" cy="363671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20999999" lon="0" rev="0"/>
              </a:camera>
              <a:lightRig rig="threePt" dir="t"/>
            </a:scene3d>
            <a:sp3d>
              <a:bevelT prst="relaxedInset"/>
            </a:sp3d>
          </p:spPr>
          <p:txBody>
            <a:bodyPr wrap="none" rtlCol="0">
              <a:prstTxWarp prst="textPlain">
                <a:avLst/>
              </a:prstTxWarp>
              <a:spAutoFit/>
              <a:sp3d extrusionH="114300">
                <a:bevelT h="25400" prst="softRound"/>
                <a:bevelB w="38100" h="38100"/>
                <a:extrusionClr>
                  <a:srgbClr val="002060"/>
                </a:extrusionClr>
              </a:sp3d>
            </a:bodyPr>
            <a:lstStyle/>
            <a:p>
              <a:r>
                <a:rPr kumimoji="1" lang="en-US" altLang="ja-JP" b="1" dirty="0" smtClean="0">
                  <a:ln w="18000">
                    <a:noFill/>
                    <a:prstDash val="solid"/>
                    <a:miter lim="800000"/>
                  </a:ln>
                  <a:solidFill>
                    <a:srgbClr val="00B0F0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6150494" y="863715"/>
            <a:ext cx="1378982" cy="1556172"/>
            <a:chOff x="2718953" y="3472934"/>
            <a:chExt cx="2684744" cy="3029716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2718953" y="3472934"/>
              <a:ext cx="2684744" cy="3029716"/>
              <a:chOff x="5013562" y="3517939"/>
              <a:chExt cx="2684744" cy="3029716"/>
            </a:xfrm>
          </p:grpSpPr>
          <p:sp>
            <p:nvSpPr>
              <p:cNvPr id="16" name="正方形/長方形 15"/>
              <p:cNvSpPr/>
              <p:nvPr/>
            </p:nvSpPr>
            <p:spPr bwMode="auto">
              <a:xfrm>
                <a:off x="5269330" y="4642672"/>
                <a:ext cx="151911" cy="3615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/>
              <p:cNvSpPr/>
              <p:nvPr/>
            </p:nvSpPr>
            <p:spPr bwMode="auto">
              <a:xfrm>
                <a:off x="5269330" y="5338632"/>
                <a:ext cx="151911" cy="3615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/>
              <p:cNvSpPr/>
              <p:nvPr/>
            </p:nvSpPr>
            <p:spPr bwMode="auto">
              <a:xfrm>
                <a:off x="5365076" y="4014065"/>
                <a:ext cx="2127129" cy="229688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3" name="グループ化 192"/>
              <p:cNvGrpSpPr/>
              <p:nvPr/>
            </p:nvGrpSpPr>
            <p:grpSpPr>
              <a:xfrm>
                <a:off x="5782056" y="5365898"/>
                <a:ext cx="1293168" cy="943422"/>
                <a:chOff x="2879685" y="3545160"/>
                <a:chExt cx="1526095" cy="672531"/>
              </a:xfrm>
            </p:grpSpPr>
            <p:sp>
              <p:nvSpPr>
                <p:cNvPr id="194" name="正方形/長方形 193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正方形/長方形 195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正方形/長方形 196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" name="グループ化 197"/>
              <p:cNvGrpSpPr/>
              <p:nvPr/>
            </p:nvGrpSpPr>
            <p:grpSpPr>
              <a:xfrm>
                <a:off x="5509575" y="4269311"/>
                <a:ext cx="785478" cy="628607"/>
                <a:chOff x="2996241" y="5682340"/>
                <a:chExt cx="1529902" cy="781007"/>
              </a:xfrm>
            </p:grpSpPr>
            <p:sp>
              <p:nvSpPr>
                <p:cNvPr id="199" name="正方形/長方形 198"/>
                <p:cNvSpPr/>
                <p:nvPr/>
              </p:nvSpPr>
              <p:spPr bwMode="auto">
                <a:xfrm>
                  <a:off x="2996241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正方形/長方形 199"/>
                <p:cNvSpPr/>
                <p:nvPr/>
              </p:nvSpPr>
              <p:spPr bwMode="auto">
                <a:xfrm>
                  <a:off x="3759149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" name="グループ化 200"/>
              <p:cNvGrpSpPr/>
              <p:nvPr/>
            </p:nvGrpSpPr>
            <p:grpSpPr>
              <a:xfrm>
                <a:off x="6561135" y="4269311"/>
                <a:ext cx="785478" cy="628607"/>
                <a:chOff x="2996241" y="5682340"/>
                <a:chExt cx="1529902" cy="781007"/>
              </a:xfrm>
            </p:grpSpPr>
            <p:sp>
              <p:nvSpPr>
                <p:cNvPr id="202" name="正方形/長方形 201"/>
                <p:cNvSpPr/>
                <p:nvPr/>
              </p:nvSpPr>
              <p:spPr bwMode="auto">
                <a:xfrm>
                  <a:off x="2996241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正方形/長方形 202"/>
                <p:cNvSpPr/>
                <p:nvPr/>
              </p:nvSpPr>
              <p:spPr bwMode="auto">
                <a:xfrm>
                  <a:off x="3759149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8" name="角丸四角形 207"/>
              <p:cNvSpPr/>
              <p:nvPr/>
            </p:nvSpPr>
            <p:spPr bwMode="auto">
              <a:xfrm>
                <a:off x="5013562" y="4536494"/>
                <a:ext cx="304816" cy="1277771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角丸四角形 208"/>
              <p:cNvSpPr/>
              <p:nvPr/>
            </p:nvSpPr>
            <p:spPr bwMode="auto">
              <a:xfrm>
                <a:off x="5044042" y="4572055"/>
                <a:ext cx="244238" cy="1214065"/>
              </a:xfrm>
              <a:prstGeom prst="roundRect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テキスト ボックス 209"/>
              <p:cNvSpPr txBox="1"/>
              <p:nvPr/>
            </p:nvSpPr>
            <p:spPr>
              <a:xfrm rot="5400000">
                <a:off x="4693893" y="5087392"/>
                <a:ext cx="944153" cy="1502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11" name="台形 210"/>
              <p:cNvSpPr/>
              <p:nvPr/>
            </p:nvSpPr>
            <p:spPr bwMode="auto">
              <a:xfrm>
                <a:off x="5165970" y="6310947"/>
                <a:ext cx="2532336" cy="236708"/>
              </a:xfrm>
              <a:prstGeom prst="trapezoid">
                <a:avLst>
                  <a:gd name="adj" fmla="val 8294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 bwMode="auto">
              <a:xfrm>
                <a:off x="5269330" y="3517939"/>
                <a:ext cx="2293960" cy="585065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テキスト ボックス 211"/>
              <p:cNvSpPr txBox="1"/>
              <p:nvPr/>
            </p:nvSpPr>
            <p:spPr>
              <a:xfrm>
                <a:off x="5667842" y="3650903"/>
                <a:ext cx="1415406" cy="3181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26" name="片側の 2 つの角を切り取った四角形 225"/>
            <p:cNvSpPr/>
            <p:nvPr/>
          </p:nvSpPr>
          <p:spPr bwMode="auto">
            <a:xfrm>
              <a:off x="3325022" y="5202264"/>
              <a:ext cx="1618017" cy="182725"/>
            </a:xfrm>
            <a:prstGeom prst="snip2SameRect">
              <a:avLst>
                <a:gd name="adj1" fmla="val 43448"/>
                <a:gd name="adj2" fmla="val 0"/>
              </a:avLst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7" name="グループ化 226"/>
          <p:cNvGrpSpPr/>
          <p:nvPr/>
        </p:nvGrpSpPr>
        <p:grpSpPr>
          <a:xfrm>
            <a:off x="342580" y="3120467"/>
            <a:ext cx="1717800" cy="1232725"/>
            <a:chOff x="-79769" y="-46435"/>
            <a:chExt cx="4414670" cy="3168048"/>
          </a:xfrm>
        </p:grpSpPr>
        <p:sp>
          <p:nvSpPr>
            <p:cNvPr id="228" name="正方形/長方形 227"/>
            <p:cNvSpPr/>
            <p:nvPr/>
          </p:nvSpPr>
          <p:spPr bwMode="auto">
            <a:xfrm>
              <a:off x="3738547" y="480947"/>
              <a:ext cx="91280" cy="95185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正方形/長方形 228"/>
            <p:cNvSpPr/>
            <p:nvPr/>
          </p:nvSpPr>
          <p:spPr bwMode="auto">
            <a:xfrm>
              <a:off x="3839537" y="-46435"/>
              <a:ext cx="145761" cy="907262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正方形/長方形 229"/>
            <p:cNvSpPr/>
            <p:nvPr/>
          </p:nvSpPr>
          <p:spPr bwMode="auto">
            <a:xfrm>
              <a:off x="190261" y="1923043"/>
              <a:ext cx="91280" cy="95185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正方形/長方形 230"/>
            <p:cNvSpPr/>
            <p:nvPr/>
          </p:nvSpPr>
          <p:spPr bwMode="auto">
            <a:xfrm>
              <a:off x="96125" y="2833839"/>
              <a:ext cx="457630" cy="126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正方形/長方形 231"/>
            <p:cNvSpPr/>
            <p:nvPr/>
          </p:nvSpPr>
          <p:spPr bwMode="auto">
            <a:xfrm>
              <a:off x="10601" y="2904950"/>
              <a:ext cx="457630" cy="126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正方形/長方形 232"/>
            <p:cNvSpPr/>
            <p:nvPr/>
          </p:nvSpPr>
          <p:spPr bwMode="auto">
            <a:xfrm>
              <a:off x="-79769" y="2976062"/>
              <a:ext cx="457630" cy="126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正方形/長方形 233"/>
            <p:cNvSpPr/>
            <p:nvPr/>
          </p:nvSpPr>
          <p:spPr bwMode="auto">
            <a:xfrm>
              <a:off x="415286" y="2774644"/>
              <a:ext cx="3825425" cy="26472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正方形/長方形 234"/>
            <p:cNvSpPr/>
            <p:nvPr/>
          </p:nvSpPr>
          <p:spPr bwMode="auto">
            <a:xfrm>
              <a:off x="415286" y="1837384"/>
              <a:ext cx="3825425" cy="26472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正方形/長方形 235"/>
            <p:cNvSpPr/>
            <p:nvPr/>
          </p:nvSpPr>
          <p:spPr bwMode="auto">
            <a:xfrm>
              <a:off x="55246" y="1790678"/>
              <a:ext cx="4185465" cy="132365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正方形/長方形 236"/>
            <p:cNvSpPr/>
            <p:nvPr/>
          </p:nvSpPr>
          <p:spPr bwMode="auto">
            <a:xfrm>
              <a:off x="-17634" y="1310877"/>
              <a:ext cx="4331226" cy="527382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正方形/長方形 237"/>
            <p:cNvSpPr/>
            <p:nvPr/>
          </p:nvSpPr>
          <p:spPr bwMode="auto">
            <a:xfrm>
              <a:off x="-17634" y="1707117"/>
              <a:ext cx="4331226" cy="538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テキスト ボックス 238"/>
            <p:cNvSpPr txBox="1"/>
            <p:nvPr/>
          </p:nvSpPr>
          <p:spPr>
            <a:xfrm>
              <a:off x="100251" y="1432797"/>
              <a:ext cx="688519" cy="2381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240" name="グループ化 239"/>
            <p:cNvGrpSpPr/>
            <p:nvPr/>
          </p:nvGrpSpPr>
          <p:grpSpPr>
            <a:xfrm>
              <a:off x="415286" y="2102112"/>
              <a:ext cx="3825425" cy="672531"/>
              <a:chOff x="2117685" y="3545160"/>
              <a:chExt cx="3815905" cy="672531"/>
            </a:xfrm>
          </p:grpSpPr>
          <p:sp>
            <p:nvSpPr>
              <p:cNvPr id="267" name="正方形/長方形 266"/>
              <p:cNvSpPr/>
              <p:nvPr/>
            </p:nvSpPr>
            <p:spPr bwMode="auto">
              <a:xfrm>
                <a:off x="211768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正方形/長方形 267"/>
              <p:cNvSpPr/>
              <p:nvPr/>
            </p:nvSpPr>
            <p:spPr bwMode="auto">
              <a:xfrm>
                <a:off x="211768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正方形/長方形 268"/>
              <p:cNvSpPr/>
              <p:nvPr/>
            </p:nvSpPr>
            <p:spPr bwMode="auto">
              <a:xfrm>
                <a:off x="287968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正方形/長方形 269"/>
              <p:cNvSpPr/>
              <p:nvPr/>
            </p:nvSpPr>
            <p:spPr bwMode="auto">
              <a:xfrm>
                <a:off x="287968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正方形/長方形 270"/>
              <p:cNvSpPr/>
              <p:nvPr/>
            </p:nvSpPr>
            <p:spPr bwMode="auto">
              <a:xfrm>
                <a:off x="364069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正方形/長方形 271"/>
              <p:cNvSpPr/>
              <p:nvPr/>
            </p:nvSpPr>
            <p:spPr bwMode="auto">
              <a:xfrm>
                <a:off x="364069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正方形/長方形 272"/>
              <p:cNvSpPr/>
              <p:nvPr/>
            </p:nvSpPr>
            <p:spPr bwMode="auto">
              <a:xfrm>
                <a:off x="440269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正方形/長方形 273"/>
              <p:cNvSpPr/>
              <p:nvPr/>
            </p:nvSpPr>
            <p:spPr bwMode="auto">
              <a:xfrm>
                <a:off x="440269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正方形/長方形 274"/>
              <p:cNvSpPr/>
              <p:nvPr/>
            </p:nvSpPr>
            <p:spPr bwMode="auto">
              <a:xfrm>
                <a:off x="516850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正方形/長方形 275"/>
              <p:cNvSpPr/>
              <p:nvPr/>
            </p:nvSpPr>
            <p:spPr bwMode="auto">
              <a:xfrm>
                <a:off x="516850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" name="グループ化 240"/>
            <p:cNvGrpSpPr/>
            <p:nvPr/>
          </p:nvGrpSpPr>
          <p:grpSpPr>
            <a:xfrm>
              <a:off x="281541" y="2874893"/>
              <a:ext cx="4053360" cy="246720"/>
              <a:chOff x="1983940" y="4317941"/>
              <a:chExt cx="4323390" cy="246720"/>
            </a:xfrm>
          </p:grpSpPr>
          <p:grpSp>
            <p:nvGrpSpPr>
              <p:cNvPr id="243" name="グループ化 242"/>
              <p:cNvGrpSpPr/>
              <p:nvPr/>
            </p:nvGrpSpPr>
            <p:grpSpPr>
              <a:xfrm>
                <a:off x="468523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265" name="雲形吹き出し 264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正方形/長方形 265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4" name="グループ化 243"/>
              <p:cNvGrpSpPr/>
              <p:nvPr/>
            </p:nvGrpSpPr>
            <p:grpSpPr>
              <a:xfrm>
                <a:off x="414421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263" name="雲形吹き出し 262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正方形/長方形 263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" name="グループ化 244"/>
              <p:cNvGrpSpPr/>
              <p:nvPr/>
            </p:nvGrpSpPr>
            <p:grpSpPr>
              <a:xfrm>
                <a:off x="576727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261" name="雲形吹き出し 260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正方形/長方形 261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6" name="グループ化 245"/>
              <p:cNvGrpSpPr/>
              <p:nvPr/>
            </p:nvGrpSpPr>
            <p:grpSpPr>
              <a:xfrm>
                <a:off x="522625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259" name="雲形吹き出し 258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正方形/長方形 259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/>
              <p:cNvGrpSpPr/>
              <p:nvPr/>
            </p:nvGrpSpPr>
            <p:grpSpPr>
              <a:xfrm>
                <a:off x="252496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257" name="雲形吹き出し 256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正方形/長方形 257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" name="グループ化 247"/>
              <p:cNvGrpSpPr/>
              <p:nvPr/>
            </p:nvGrpSpPr>
            <p:grpSpPr>
              <a:xfrm>
                <a:off x="198394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255" name="雲形吹き出し 254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正方形/長方形 255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9" name="グループ化 248"/>
              <p:cNvGrpSpPr/>
              <p:nvPr/>
            </p:nvGrpSpPr>
            <p:grpSpPr>
              <a:xfrm>
                <a:off x="360700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253" name="雲形吹き出し 252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正方形/長方形 253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" name="グループ化 249"/>
              <p:cNvGrpSpPr/>
              <p:nvPr/>
            </p:nvGrpSpPr>
            <p:grpSpPr>
              <a:xfrm>
                <a:off x="306598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251" name="雲形吹き出し 250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正方形/長方形 251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2" name="フリーフォーム 241"/>
            <p:cNvSpPr/>
            <p:nvPr/>
          </p:nvSpPr>
          <p:spPr bwMode="auto">
            <a:xfrm>
              <a:off x="3578367" y="-38100"/>
              <a:ext cx="251460" cy="899160"/>
            </a:xfrm>
            <a:custGeom>
              <a:avLst/>
              <a:gdLst>
                <a:gd name="connsiteX0" fmla="*/ 251460 w 251460"/>
                <a:gd name="connsiteY0" fmla="*/ 0 h 899160"/>
                <a:gd name="connsiteX1" fmla="*/ 251460 w 251460"/>
                <a:gd name="connsiteY1" fmla="*/ 899160 h 899160"/>
                <a:gd name="connsiteX2" fmla="*/ 0 w 251460"/>
                <a:gd name="connsiteY2" fmla="*/ 899160 h 899160"/>
                <a:gd name="connsiteX3" fmla="*/ 0 w 251460"/>
                <a:gd name="connsiteY3" fmla="*/ 220980 h 899160"/>
                <a:gd name="connsiteX4" fmla="*/ 251460 w 251460"/>
                <a:gd name="connsiteY4" fmla="*/ 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460" h="899160">
                  <a:moveTo>
                    <a:pt x="251460" y="0"/>
                  </a:moveTo>
                  <a:lnTo>
                    <a:pt x="251460" y="899160"/>
                  </a:lnTo>
                  <a:lnTo>
                    <a:pt x="0" y="899160"/>
                  </a:lnTo>
                  <a:lnTo>
                    <a:pt x="0" y="220980"/>
                  </a:lnTo>
                  <a:lnTo>
                    <a:pt x="251460" y="0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7" name="グループ化 276"/>
          <p:cNvGrpSpPr/>
          <p:nvPr/>
        </p:nvGrpSpPr>
        <p:grpSpPr>
          <a:xfrm>
            <a:off x="2246536" y="3648613"/>
            <a:ext cx="1641530" cy="704579"/>
            <a:chOff x="4334901" y="1310877"/>
            <a:chExt cx="4578539" cy="1965205"/>
          </a:xfrm>
        </p:grpSpPr>
        <p:sp>
          <p:nvSpPr>
            <p:cNvPr id="278" name="正方形/長方形 277"/>
            <p:cNvSpPr/>
            <p:nvPr/>
          </p:nvSpPr>
          <p:spPr bwMode="auto">
            <a:xfrm>
              <a:off x="4535806" y="2968162"/>
              <a:ext cx="4185465" cy="7121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正方形/長方形 278"/>
            <p:cNvSpPr/>
            <p:nvPr/>
          </p:nvSpPr>
          <p:spPr bwMode="auto">
            <a:xfrm>
              <a:off x="4535806" y="1837384"/>
              <a:ext cx="4185465" cy="26472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正方形/長方形 279"/>
            <p:cNvSpPr/>
            <p:nvPr/>
          </p:nvSpPr>
          <p:spPr bwMode="auto">
            <a:xfrm>
              <a:off x="4535806" y="1790678"/>
              <a:ext cx="4185465" cy="132365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正方形/長方形 280"/>
            <p:cNvSpPr/>
            <p:nvPr/>
          </p:nvSpPr>
          <p:spPr bwMode="auto">
            <a:xfrm>
              <a:off x="4462926" y="1310877"/>
              <a:ext cx="4331226" cy="527382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正方形/長方形 281"/>
            <p:cNvSpPr/>
            <p:nvPr/>
          </p:nvSpPr>
          <p:spPr bwMode="auto">
            <a:xfrm>
              <a:off x="4462926" y="1707117"/>
              <a:ext cx="4331226" cy="538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テキスト ボックス 282"/>
            <p:cNvSpPr txBox="1"/>
            <p:nvPr/>
          </p:nvSpPr>
          <p:spPr>
            <a:xfrm>
              <a:off x="4580811" y="1432797"/>
              <a:ext cx="688519" cy="2381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284" name="グループ化 283"/>
            <p:cNvGrpSpPr/>
            <p:nvPr/>
          </p:nvGrpSpPr>
          <p:grpSpPr>
            <a:xfrm>
              <a:off x="5863587" y="1923043"/>
              <a:ext cx="1529902" cy="1116129"/>
              <a:chOff x="2879685" y="3545160"/>
              <a:chExt cx="1526095" cy="672531"/>
            </a:xfrm>
          </p:grpSpPr>
          <p:sp>
            <p:nvSpPr>
              <p:cNvPr id="300" name="正方形/長方形 299"/>
              <p:cNvSpPr/>
              <p:nvPr/>
            </p:nvSpPr>
            <p:spPr bwMode="auto">
              <a:xfrm>
                <a:off x="287968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正方形/長方形 300"/>
              <p:cNvSpPr/>
              <p:nvPr/>
            </p:nvSpPr>
            <p:spPr bwMode="auto">
              <a:xfrm>
                <a:off x="287968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正方形/長方形 301"/>
              <p:cNvSpPr/>
              <p:nvPr/>
            </p:nvSpPr>
            <p:spPr bwMode="auto">
              <a:xfrm>
                <a:off x="364069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正方形/長方形 302"/>
              <p:cNvSpPr/>
              <p:nvPr/>
            </p:nvSpPr>
            <p:spPr bwMode="auto">
              <a:xfrm>
                <a:off x="364069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5" name="グループ化 284"/>
            <p:cNvGrpSpPr/>
            <p:nvPr/>
          </p:nvGrpSpPr>
          <p:grpSpPr>
            <a:xfrm>
              <a:off x="4535805" y="2102112"/>
              <a:ext cx="1327781" cy="873950"/>
              <a:chOff x="4346109" y="2102112"/>
              <a:chExt cx="1517478" cy="855021"/>
            </a:xfrm>
          </p:grpSpPr>
          <p:sp>
            <p:nvSpPr>
              <p:cNvPr id="297" name="正方形/長方形 296"/>
              <p:cNvSpPr/>
              <p:nvPr/>
            </p:nvSpPr>
            <p:spPr bwMode="auto">
              <a:xfrm>
                <a:off x="5358045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正方形/長方形 297"/>
              <p:cNvSpPr/>
              <p:nvPr/>
            </p:nvSpPr>
            <p:spPr bwMode="auto">
              <a:xfrm>
                <a:off x="4852077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正方形/長方形 298"/>
              <p:cNvSpPr/>
              <p:nvPr/>
            </p:nvSpPr>
            <p:spPr bwMode="auto">
              <a:xfrm>
                <a:off x="4346109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/>
            <p:cNvGrpSpPr/>
            <p:nvPr/>
          </p:nvGrpSpPr>
          <p:grpSpPr>
            <a:xfrm>
              <a:off x="7394829" y="2102112"/>
              <a:ext cx="1327781" cy="873950"/>
              <a:chOff x="4346109" y="2102112"/>
              <a:chExt cx="1517478" cy="855021"/>
            </a:xfrm>
          </p:grpSpPr>
          <p:sp>
            <p:nvSpPr>
              <p:cNvPr id="294" name="正方形/長方形 293"/>
              <p:cNvSpPr/>
              <p:nvPr/>
            </p:nvSpPr>
            <p:spPr bwMode="auto">
              <a:xfrm>
                <a:off x="5358045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正方形/長方形 294"/>
              <p:cNvSpPr/>
              <p:nvPr/>
            </p:nvSpPr>
            <p:spPr bwMode="auto">
              <a:xfrm>
                <a:off x="4852077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正方形/長方形 295"/>
              <p:cNvSpPr/>
              <p:nvPr/>
            </p:nvSpPr>
            <p:spPr bwMode="auto">
              <a:xfrm>
                <a:off x="4346109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7" name="正方形/長方形 286"/>
            <p:cNvSpPr/>
            <p:nvPr/>
          </p:nvSpPr>
          <p:spPr bwMode="auto">
            <a:xfrm>
              <a:off x="5642413" y="1923043"/>
              <a:ext cx="1973588" cy="245817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テキスト ボックス 287"/>
            <p:cNvSpPr txBox="1"/>
            <p:nvPr/>
          </p:nvSpPr>
          <p:spPr>
            <a:xfrm>
              <a:off x="5768955" y="1968332"/>
              <a:ext cx="1723251" cy="1588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おいしいスイーツフェア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89" name="台形 288"/>
            <p:cNvSpPr/>
            <p:nvPr/>
          </p:nvSpPr>
          <p:spPr bwMode="auto">
            <a:xfrm>
              <a:off x="4334901" y="3039374"/>
              <a:ext cx="4578539" cy="236708"/>
            </a:xfrm>
            <a:prstGeom prst="trapezoid">
              <a:avLst>
                <a:gd name="adj" fmla="val 82944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正方形/長方形 289"/>
            <p:cNvSpPr/>
            <p:nvPr/>
          </p:nvSpPr>
          <p:spPr bwMode="auto">
            <a:xfrm>
              <a:off x="4910700" y="2648668"/>
              <a:ext cx="288995" cy="45361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角丸四角形 290"/>
            <p:cNvSpPr/>
            <p:nvPr/>
          </p:nvSpPr>
          <p:spPr bwMode="auto">
            <a:xfrm>
              <a:off x="4944425" y="2677962"/>
              <a:ext cx="221545" cy="165973"/>
            </a:xfrm>
            <a:prstGeom prst="round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正方形/長方形 291"/>
            <p:cNvSpPr/>
            <p:nvPr/>
          </p:nvSpPr>
          <p:spPr bwMode="auto">
            <a:xfrm>
              <a:off x="5220580" y="2648668"/>
              <a:ext cx="288995" cy="45361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角丸四角形 292"/>
            <p:cNvSpPr/>
            <p:nvPr/>
          </p:nvSpPr>
          <p:spPr bwMode="auto">
            <a:xfrm>
              <a:off x="5254305" y="2677962"/>
              <a:ext cx="221545" cy="165973"/>
            </a:xfrm>
            <a:prstGeom prst="round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4" name="グループ化 303"/>
          <p:cNvGrpSpPr/>
          <p:nvPr/>
        </p:nvGrpSpPr>
        <p:grpSpPr>
          <a:xfrm>
            <a:off x="4343732" y="2824249"/>
            <a:ext cx="1188041" cy="1528943"/>
            <a:chOff x="2401745" y="3292522"/>
            <a:chExt cx="2414096" cy="3106808"/>
          </a:xfrm>
        </p:grpSpPr>
        <p:sp>
          <p:nvSpPr>
            <p:cNvPr id="305" name="正方形/長方形 304"/>
            <p:cNvSpPr/>
            <p:nvPr/>
          </p:nvSpPr>
          <p:spPr bwMode="auto">
            <a:xfrm>
              <a:off x="2506454" y="3609020"/>
              <a:ext cx="2204677" cy="2700300"/>
            </a:xfrm>
            <a:prstGeom prst="rect">
              <a:avLst/>
            </a:prstGeom>
            <a:pattFill prst="horzBrick">
              <a:fgClr>
                <a:srgbClr val="CC6600"/>
              </a:fgClr>
              <a:bgClr>
                <a:srgbClr val="6633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06" name="グループ化 305"/>
            <p:cNvGrpSpPr/>
            <p:nvPr/>
          </p:nvGrpSpPr>
          <p:grpSpPr>
            <a:xfrm>
              <a:off x="2843841" y="5194817"/>
              <a:ext cx="1529902" cy="1116132"/>
              <a:chOff x="2879685" y="3545160"/>
              <a:chExt cx="1526095" cy="672533"/>
            </a:xfrm>
          </p:grpSpPr>
          <p:sp>
            <p:nvSpPr>
              <p:cNvPr id="319" name="正方形/長方形 318"/>
              <p:cNvSpPr/>
              <p:nvPr/>
            </p:nvSpPr>
            <p:spPr bwMode="auto">
              <a:xfrm>
                <a:off x="287968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正方形/長方形 319"/>
              <p:cNvSpPr/>
              <p:nvPr/>
            </p:nvSpPr>
            <p:spPr bwMode="auto">
              <a:xfrm>
                <a:off x="2879685" y="3747091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正方形/長方形 320"/>
              <p:cNvSpPr/>
              <p:nvPr/>
            </p:nvSpPr>
            <p:spPr bwMode="auto">
              <a:xfrm>
                <a:off x="364069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正方形/長方形 321"/>
              <p:cNvSpPr/>
              <p:nvPr/>
            </p:nvSpPr>
            <p:spPr bwMode="auto">
              <a:xfrm>
                <a:off x="3640695" y="3747092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7" name="片側の 2 つの角を切り取った四角形 306"/>
            <p:cNvSpPr/>
            <p:nvPr/>
          </p:nvSpPr>
          <p:spPr bwMode="auto">
            <a:xfrm>
              <a:off x="2401745" y="4734145"/>
              <a:ext cx="2414096" cy="540060"/>
            </a:xfrm>
            <a:prstGeom prst="snip2SameRect">
              <a:avLst>
                <a:gd name="adj1" fmla="val 24568"/>
                <a:gd name="adj2" fmla="val 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08" name="グループ化 307"/>
            <p:cNvGrpSpPr/>
            <p:nvPr/>
          </p:nvGrpSpPr>
          <p:grpSpPr>
            <a:xfrm>
              <a:off x="2636791" y="4014065"/>
              <a:ext cx="860973" cy="628607"/>
              <a:chOff x="2996241" y="5682340"/>
              <a:chExt cx="1529902" cy="781007"/>
            </a:xfrm>
          </p:grpSpPr>
          <p:sp>
            <p:nvSpPr>
              <p:cNvPr id="317" name="正方形/長方形 316"/>
              <p:cNvSpPr/>
              <p:nvPr/>
            </p:nvSpPr>
            <p:spPr bwMode="auto">
              <a:xfrm>
                <a:off x="2996241" y="5682340"/>
                <a:ext cx="766994" cy="78100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正方形/長方形 317"/>
              <p:cNvSpPr/>
              <p:nvPr/>
            </p:nvSpPr>
            <p:spPr bwMode="auto">
              <a:xfrm>
                <a:off x="3759149" y="5682340"/>
                <a:ext cx="766994" cy="78100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9" name="グループ化 308"/>
            <p:cNvGrpSpPr/>
            <p:nvPr/>
          </p:nvGrpSpPr>
          <p:grpSpPr>
            <a:xfrm>
              <a:off x="3688351" y="4014065"/>
              <a:ext cx="860973" cy="628607"/>
              <a:chOff x="2996241" y="5682340"/>
              <a:chExt cx="1529902" cy="781007"/>
            </a:xfrm>
          </p:grpSpPr>
          <p:sp>
            <p:nvSpPr>
              <p:cNvPr id="315" name="正方形/長方形 314"/>
              <p:cNvSpPr/>
              <p:nvPr/>
            </p:nvSpPr>
            <p:spPr bwMode="auto">
              <a:xfrm>
                <a:off x="2996241" y="5682340"/>
                <a:ext cx="766994" cy="78100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正方形/長方形 315"/>
              <p:cNvSpPr/>
              <p:nvPr/>
            </p:nvSpPr>
            <p:spPr bwMode="auto">
              <a:xfrm>
                <a:off x="3759149" y="5682340"/>
                <a:ext cx="766994" cy="78100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0" name="正方形/長方形 309"/>
            <p:cNvSpPr/>
            <p:nvPr/>
          </p:nvSpPr>
          <p:spPr bwMode="auto">
            <a:xfrm>
              <a:off x="2506454" y="3668550"/>
              <a:ext cx="2204677" cy="9001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1" name="正方形/長方形 310"/>
            <p:cNvSpPr/>
            <p:nvPr/>
          </p:nvSpPr>
          <p:spPr bwMode="auto">
            <a:xfrm>
              <a:off x="2428016" y="3292522"/>
              <a:ext cx="2361552" cy="406508"/>
            </a:xfrm>
            <a:prstGeom prst="rect">
              <a:avLst/>
            </a:prstGeom>
            <a:pattFill prst="horzBrick">
              <a:fgClr>
                <a:srgbClr val="CC6600"/>
              </a:fgClr>
              <a:bgClr>
                <a:srgbClr val="6633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テキスト ボックス 311"/>
            <p:cNvSpPr txBox="1"/>
            <p:nvPr/>
          </p:nvSpPr>
          <p:spPr>
            <a:xfrm>
              <a:off x="3143325" y="4960134"/>
              <a:ext cx="944151" cy="2381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13" name="台形 312"/>
            <p:cNvSpPr/>
            <p:nvPr/>
          </p:nvSpPr>
          <p:spPr bwMode="auto">
            <a:xfrm>
              <a:off x="2560049" y="5814265"/>
              <a:ext cx="506079" cy="585065"/>
            </a:xfrm>
            <a:prstGeom prst="trapezoid">
              <a:avLst>
                <a:gd name="adj" fmla="val 11449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テキスト ボックス 313"/>
            <p:cNvSpPr txBox="1"/>
            <p:nvPr/>
          </p:nvSpPr>
          <p:spPr>
            <a:xfrm>
              <a:off x="2657553" y="5867354"/>
              <a:ext cx="311069" cy="478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新</a:t>
              </a:r>
              <a:endParaRPr kumimoji="1" lang="en-US" altLang="ja-JP" b="1" dirty="0" smtClean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発</a:t>
              </a:r>
              <a:endParaRPr kumimoji="1" lang="en-US" altLang="ja-JP" b="1" dirty="0" smtClean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売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3" name="グループ化 322"/>
          <p:cNvGrpSpPr/>
          <p:nvPr/>
        </p:nvGrpSpPr>
        <p:grpSpPr>
          <a:xfrm>
            <a:off x="8123162" y="2824249"/>
            <a:ext cx="1154909" cy="1533659"/>
            <a:chOff x="5956170" y="3654024"/>
            <a:chExt cx="1999548" cy="2655297"/>
          </a:xfrm>
        </p:grpSpPr>
        <p:sp>
          <p:nvSpPr>
            <p:cNvPr id="324" name="正方形/長方形 323"/>
            <p:cNvSpPr/>
            <p:nvPr/>
          </p:nvSpPr>
          <p:spPr bwMode="auto">
            <a:xfrm>
              <a:off x="6033120" y="3654024"/>
              <a:ext cx="1845205" cy="2655295"/>
            </a:xfrm>
            <a:prstGeom prst="rect">
              <a:avLst/>
            </a:pr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正方形/長方形 324"/>
            <p:cNvSpPr/>
            <p:nvPr/>
          </p:nvSpPr>
          <p:spPr bwMode="auto">
            <a:xfrm>
              <a:off x="6303150" y="5293627"/>
              <a:ext cx="1260140" cy="10156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6" name="グループ化 325"/>
            <p:cNvGrpSpPr/>
            <p:nvPr/>
          </p:nvGrpSpPr>
          <p:grpSpPr>
            <a:xfrm>
              <a:off x="6359061" y="5474379"/>
              <a:ext cx="1159224" cy="834942"/>
              <a:chOff x="6359061" y="5249434"/>
              <a:chExt cx="1159224" cy="1065149"/>
            </a:xfrm>
          </p:grpSpPr>
          <p:sp>
            <p:nvSpPr>
              <p:cNvPr id="336" name="正方形/長方形 335"/>
              <p:cNvSpPr/>
              <p:nvPr/>
            </p:nvSpPr>
            <p:spPr bwMode="auto">
              <a:xfrm>
                <a:off x="6359061" y="5249434"/>
                <a:ext cx="580582" cy="106514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正方形/長方形 336"/>
              <p:cNvSpPr/>
              <p:nvPr/>
            </p:nvSpPr>
            <p:spPr bwMode="auto">
              <a:xfrm>
                <a:off x="6937703" y="5249434"/>
                <a:ext cx="580582" cy="106514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7" name="グループ化 326"/>
            <p:cNvGrpSpPr/>
            <p:nvPr/>
          </p:nvGrpSpPr>
          <p:grpSpPr>
            <a:xfrm>
              <a:off x="6359061" y="5241493"/>
              <a:ext cx="1159224" cy="232886"/>
              <a:chOff x="6359061" y="5249434"/>
              <a:chExt cx="1159224" cy="1065149"/>
            </a:xfrm>
          </p:grpSpPr>
          <p:sp>
            <p:nvSpPr>
              <p:cNvPr id="334" name="正方形/長方形 333"/>
              <p:cNvSpPr/>
              <p:nvPr/>
            </p:nvSpPr>
            <p:spPr bwMode="auto">
              <a:xfrm>
                <a:off x="6359061" y="5249434"/>
                <a:ext cx="580582" cy="106514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正方形/長方形 334"/>
              <p:cNvSpPr/>
              <p:nvPr/>
            </p:nvSpPr>
            <p:spPr bwMode="auto">
              <a:xfrm>
                <a:off x="6937703" y="5249434"/>
                <a:ext cx="580582" cy="106514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8" name="片側の 2 つの角を切り取った四角形 327"/>
            <p:cNvSpPr/>
            <p:nvPr/>
          </p:nvSpPr>
          <p:spPr bwMode="auto">
            <a:xfrm>
              <a:off x="5956170" y="4985768"/>
              <a:ext cx="1999548" cy="372168"/>
            </a:xfrm>
            <a:prstGeom prst="snip2SameRect">
              <a:avLst>
                <a:gd name="adj1" fmla="val 43448"/>
                <a:gd name="adj2" fmla="val 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9" name="正方形/長方形 328"/>
            <p:cNvSpPr/>
            <p:nvPr/>
          </p:nvSpPr>
          <p:spPr bwMode="auto">
            <a:xfrm>
              <a:off x="7616001" y="5655130"/>
              <a:ext cx="221173" cy="317384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正方形/長方形 329"/>
            <p:cNvSpPr/>
            <p:nvPr/>
          </p:nvSpPr>
          <p:spPr bwMode="auto">
            <a:xfrm rot="1310504">
              <a:off x="7231690" y="5763177"/>
              <a:ext cx="153276" cy="219951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正方形/長方形 330"/>
            <p:cNvSpPr/>
            <p:nvPr/>
          </p:nvSpPr>
          <p:spPr bwMode="auto">
            <a:xfrm rot="20679077">
              <a:off x="7016623" y="5589877"/>
              <a:ext cx="153276" cy="219951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テキスト ボックス 331"/>
            <p:cNvSpPr txBox="1"/>
            <p:nvPr/>
          </p:nvSpPr>
          <p:spPr>
            <a:xfrm>
              <a:off x="6461143" y="5174320"/>
              <a:ext cx="944153" cy="15022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33" name="テキスト ボックス 332"/>
            <p:cNvSpPr txBox="1"/>
            <p:nvPr/>
          </p:nvSpPr>
          <p:spPr>
            <a:xfrm>
              <a:off x="6280717" y="3808643"/>
              <a:ext cx="1335284" cy="363671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20999999" lon="0" rev="0"/>
              </a:camera>
              <a:lightRig rig="threePt" dir="t"/>
            </a:scene3d>
            <a:sp3d>
              <a:bevelT prst="relaxedInset"/>
            </a:sp3d>
          </p:spPr>
          <p:txBody>
            <a:bodyPr wrap="none" rtlCol="0">
              <a:prstTxWarp prst="textPlain">
                <a:avLst/>
              </a:prstTxWarp>
              <a:spAutoFit/>
              <a:sp3d extrusionH="114300">
                <a:bevelT h="25400" prst="softRound"/>
                <a:bevelB w="38100" h="38100"/>
                <a:extrusionClr>
                  <a:srgbClr val="002060"/>
                </a:extrusionClr>
              </a:sp3d>
            </a:bodyPr>
            <a:lstStyle/>
            <a:p>
              <a:r>
                <a:rPr kumimoji="1" lang="en-US" altLang="ja-JP" b="1" dirty="0" smtClean="0">
                  <a:ln w="18000">
                    <a:noFill/>
                    <a:prstDash val="solid"/>
                    <a:miter lim="800000"/>
                  </a:ln>
                  <a:solidFill>
                    <a:srgbClr val="FF0000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38" name="グループ化 337"/>
          <p:cNvGrpSpPr/>
          <p:nvPr/>
        </p:nvGrpSpPr>
        <p:grpSpPr>
          <a:xfrm>
            <a:off x="6150494" y="2819836"/>
            <a:ext cx="1378982" cy="1556172"/>
            <a:chOff x="2718953" y="3472934"/>
            <a:chExt cx="2684744" cy="3029716"/>
          </a:xfrm>
        </p:grpSpPr>
        <p:grpSp>
          <p:nvGrpSpPr>
            <p:cNvPr id="339" name="グループ化 338"/>
            <p:cNvGrpSpPr/>
            <p:nvPr/>
          </p:nvGrpSpPr>
          <p:grpSpPr>
            <a:xfrm>
              <a:off x="2718953" y="3472934"/>
              <a:ext cx="2684744" cy="3029716"/>
              <a:chOff x="5013562" y="3517939"/>
              <a:chExt cx="2684744" cy="3029716"/>
            </a:xfrm>
          </p:grpSpPr>
          <p:sp>
            <p:nvSpPr>
              <p:cNvPr id="341" name="正方形/長方形 340"/>
              <p:cNvSpPr/>
              <p:nvPr/>
            </p:nvSpPr>
            <p:spPr bwMode="auto">
              <a:xfrm>
                <a:off x="5269330" y="4642672"/>
                <a:ext cx="151911" cy="3615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正方形/長方形 341"/>
              <p:cNvSpPr/>
              <p:nvPr/>
            </p:nvSpPr>
            <p:spPr bwMode="auto">
              <a:xfrm>
                <a:off x="5269330" y="5338632"/>
                <a:ext cx="151911" cy="3615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正方形/長方形 342"/>
              <p:cNvSpPr/>
              <p:nvPr/>
            </p:nvSpPr>
            <p:spPr bwMode="auto">
              <a:xfrm>
                <a:off x="5365076" y="4014065"/>
                <a:ext cx="2127129" cy="229688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4" name="グループ化 343"/>
              <p:cNvGrpSpPr/>
              <p:nvPr/>
            </p:nvGrpSpPr>
            <p:grpSpPr>
              <a:xfrm>
                <a:off x="5782056" y="5365898"/>
                <a:ext cx="1293168" cy="943422"/>
                <a:chOff x="2879685" y="3545160"/>
                <a:chExt cx="1526095" cy="672531"/>
              </a:xfrm>
            </p:grpSpPr>
            <p:sp>
              <p:nvSpPr>
                <p:cNvPr id="357" name="正方形/長方形 356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正方形/長方形 357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正方形/長方形 358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正方形/長方形 359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5" name="グループ化 344"/>
              <p:cNvGrpSpPr/>
              <p:nvPr/>
            </p:nvGrpSpPr>
            <p:grpSpPr>
              <a:xfrm>
                <a:off x="5509575" y="4269311"/>
                <a:ext cx="785478" cy="628607"/>
                <a:chOff x="2996241" y="5682340"/>
                <a:chExt cx="1529902" cy="781007"/>
              </a:xfrm>
            </p:grpSpPr>
            <p:sp>
              <p:nvSpPr>
                <p:cNvPr id="355" name="正方形/長方形 354"/>
                <p:cNvSpPr/>
                <p:nvPr/>
              </p:nvSpPr>
              <p:spPr bwMode="auto">
                <a:xfrm>
                  <a:off x="2996241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正方形/長方形 355"/>
                <p:cNvSpPr/>
                <p:nvPr/>
              </p:nvSpPr>
              <p:spPr bwMode="auto">
                <a:xfrm>
                  <a:off x="3759149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6" name="グループ化 345"/>
              <p:cNvGrpSpPr/>
              <p:nvPr/>
            </p:nvGrpSpPr>
            <p:grpSpPr>
              <a:xfrm>
                <a:off x="6561135" y="4269311"/>
                <a:ext cx="785478" cy="628607"/>
                <a:chOff x="2996241" y="5682340"/>
                <a:chExt cx="1529902" cy="781007"/>
              </a:xfrm>
            </p:grpSpPr>
            <p:sp>
              <p:nvSpPr>
                <p:cNvPr id="353" name="正方形/長方形 352"/>
                <p:cNvSpPr/>
                <p:nvPr/>
              </p:nvSpPr>
              <p:spPr bwMode="auto">
                <a:xfrm>
                  <a:off x="2996241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正方形/長方形 353"/>
                <p:cNvSpPr/>
                <p:nvPr/>
              </p:nvSpPr>
              <p:spPr bwMode="auto">
                <a:xfrm>
                  <a:off x="3759149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7" name="角丸四角形 346"/>
              <p:cNvSpPr/>
              <p:nvPr/>
            </p:nvSpPr>
            <p:spPr bwMode="auto">
              <a:xfrm>
                <a:off x="5013562" y="4536494"/>
                <a:ext cx="304816" cy="1277771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角丸四角形 347"/>
              <p:cNvSpPr/>
              <p:nvPr/>
            </p:nvSpPr>
            <p:spPr bwMode="auto">
              <a:xfrm>
                <a:off x="5044042" y="4572055"/>
                <a:ext cx="244238" cy="1214065"/>
              </a:xfrm>
              <a:prstGeom prst="roundRect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テキスト ボックス 348"/>
              <p:cNvSpPr txBox="1"/>
              <p:nvPr/>
            </p:nvSpPr>
            <p:spPr>
              <a:xfrm rot="5400000">
                <a:off x="4693893" y="5087392"/>
                <a:ext cx="944153" cy="1502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50" name="台形 349"/>
              <p:cNvSpPr/>
              <p:nvPr/>
            </p:nvSpPr>
            <p:spPr bwMode="auto">
              <a:xfrm>
                <a:off x="5165970" y="6310947"/>
                <a:ext cx="2532336" cy="236708"/>
              </a:xfrm>
              <a:prstGeom prst="trapezoid">
                <a:avLst>
                  <a:gd name="adj" fmla="val 8294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正方形/長方形 350"/>
              <p:cNvSpPr/>
              <p:nvPr/>
            </p:nvSpPr>
            <p:spPr bwMode="auto">
              <a:xfrm>
                <a:off x="5269330" y="3517939"/>
                <a:ext cx="2293960" cy="585065"/>
              </a:xfrm>
              <a:prstGeom prst="rect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テキスト ボックス 351"/>
              <p:cNvSpPr txBox="1"/>
              <p:nvPr/>
            </p:nvSpPr>
            <p:spPr>
              <a:xfrm>
                <a:off x="5667842" y="3650903"/>
                <a:ext cx="1415406" cy="3181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40" name="片側の 2 つの角を切り取った四角形 339"/>
            <p:cNvSpPr/>
            <p:nvPr/>
          </p:nvSpPr>
          <p:spPr bwMode="auto">
            <a:xfrm>
              <a:off x="3325022" y="5202264"/>
              <a:ext cx="1618017" cy="182725"/>
            </a:xfrm>
            <a:prstGeom prst="snip2SameRect">
              <a:avLst>
                <a:gd name="adj1" fmla="val 43448"/>
                <a:gd name="adj2" fmla="val 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61" name="グループ化 360"/>
          <p:cNvGrpSpPr/>
          <p:nvPr/>
        </p:nvGrpSpPr>
        <p:grpSpPr>
          <a:xfrm>
            <a:off x="342580" y="5053439"/>
            <a:ext cx="1717800" cy="1232725"/>
            <a:chOff x="-79769" y="-46435"/>
            <a:chExt cx="4414670" cy="3168048"/>
          </a:xfrm>
        </p:grpSpPr>
        <p:sp>
          <p:nvSpPr>
            <p:cNvPr id="362" name="正方形/長方形 361"/>
            <p:cNvSpPr/>
            <p:nvPr/>
          </p:nvSpPr>
          <p:spPr bwMode="auto">
            <a:xfrm>
              <a:off x="3738547" y="480947"/>
              <a:ext cx="91280" cy="95185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正方形/長方形 362"/>
            <p:cNvSpPr/>
            <p:nvPr/>
          </p:nvSpPr>
          <p:spPr bwMode="auto">
            <a:xfrm>
              <a:off x="3839537" y="-46435"/>
              <a:ext cx="145761" cy="907262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正方形/長方形 363"/>
            <p:cNvSpPr/>
            <p:nvPr/>
          </p:nvSpPr>
          <p:spPr bwMode="auto">
            <a:xfrm>
              <a:off x="190261" y="1923043"/>
              <a:ext cx="91280" cy="95185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正方形/長方形 364"/>
            <p:cNvSpPr/>
            <p:nvPr/>
          </p:nvSpPr>
          <p:spPr bwMode="auto">
            <a:xfrm>
              <a:off x="96125" y="2833839"/>
              <a:ext cx="457630" cy="126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正方形/長方形 365"/>
            <p:cNvSpPr/>
            <p:nvPr/>
          </p:nvSpPr>
          <p:spPr bwMode="auto">
            <a:xfrm>
              <a:off x="10601" y="2904950"/>
              <a:ext cx="457630" cy="126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正方形/長方形 366"/>
            <p:cNvSpPr/>
            <p:nvPr/>
          </p:nvSpPr>
          <p:spPr bwMode="auto">
            <a:xfrm>
              <a:off x="-79769" y="2976062"/>
              <a:ext cx="457630" cy="1262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正方形/長方形 367"/>
            <p:cNvSpPr/>
            <p:nvPr/>
          </p:nvSpPr>
          <p:spPr bwMode="auto">
            <a:xfrm>
              <a:off x="415286" y="2774644"/>
              <a:ext cx="3825425" cy="26472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正方形/長方形 368"/>
            <p:cNvSpPr/>
            <p:nvPr/>
          </p:nvSpPr>
          <p:spPr bwMode="auto">
            <a:xfrm>
              <a:off x="415286" y="1837384"/>
              <a:ext cx="3825425" cy="26472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正方形/長方形 369"/>
            <p:cNvSpPr/>
            <p:nvPr/>
          </p:nvSpPr>
          <p:spPr bwMode="auto">
            <a:xfrm>
              <a:off x="55246" y="1790678"/>
              <a:ext cx="4185465" cy="132365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正方形/長方形 370"/>
            <p:cNvSpPr/>
            <p:nvPr/>
          </p:nvSpPr>
          <p:spPr bwMode="auto">
            <a:xfrm>
              <a:off x="-17634" y="1310877"/>
              <a:ext cx="4331226" cy="527382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正方形/長方形 371"/>
            <p:cNvSpPr/>
            <p:nvPr/>
          </p:nvSpPr>
          <p:spPr bwMode="auto">
            <a:xfrm>
              <a:off x="-17634" y="1707117"/>
              <a:ext cx="4331226" cy="538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テキスト ボックス 372"/>
            <p:cNvSpPr txBox="1"/>
            <p:nvPr/>
          </p:nvSpPr>
          <p:spPr>
            <a:xfrm>
              <a:off x="100251" y="1432797"/>
              <a:ext cx="688519" cy="2381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374" name="グループ化 373"/>
            <p:cNvGrpSpPr/>
            <p:nvPr/>
          </p:nvGrpSpPr>
          <p:grpSpPr>
            <a:xfrm>
              <a:off x="415286" y="2102112"/>
              <a:ext cx="3825425" cy="672531"/>
              <a:chOff x="2117685" y="3545160"/>
              <a:chExt cx="3815905" cy="672531"/>
            </a:xfrm>
          </p:grpSpPr>
          <p:sp>
            <p:nvSpPr>
              <p:cNvPr id="401" name="正方形/長方形 400"/>
              <p:cNvSpPr/>
              <p:nvPr/>
            </p:nvSpPr>
            <p:spPr bwMode="auto">
              <a:xfrm>
                <a:off x="211768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正方形/長方形 401"/>
              <p:cNvSpPr/>
              <p:nvPr/>
            </p:nvSpPr>
            <p:spPr bwMode="auto">
              <a:xfrm>
                <a:off x="211768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正方形/長方形 402"/>
              <p:cNvSpPr/>
              <p:nvPr/>
            </p:nvSpPr>
            <p:spPr bwMode="auto">
              <a:xfrm>
                <a:off x="287968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正方形/長方形 403"/>
              <p:cNvSpPr/>
              <p:nvPr/>
            </p:nvSpPr>
            <p:spPr bwMode="auto">
              <a:xfrm>
                <a:off x="287968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正方形/長方形 404"/>
              <p:cNvSpPr/>
              <p:nvPr/>
            </p:nvSpPr>
            <p:spPr bwMode="auto">
              <a:xfrm>
                <a:off x="364069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正方形/長方形 405"/>
              <p:cNvSpPr/>
              <p:nvPr/>
            </p:nvSpPr>
            <p:spPr bwMode="auto">
              <a:xfrm>
                <a:off x="364069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正方形/長方形 406"/>
              <p:cNvSpPr/>
              <p:nvPr/>
            </p:nvSpPr>
            <p:spPr bwMode="auto">
              <a:xfrm>
                <a:off x="440269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正方形/長方形 407"/>
              <p:cNvSpPr/>
              <p:nvPr/>
            </p:nvSpPr>
            <p:spPr bwMode="auto">
              <a:xfrm>
                <a:off x="440269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正方形/長方形 408"/>
              <p:cNvSpPr/>
              <p:nvPr/>
            </p:nvSpPr>
            <p:spPr bwMode="auto">
              <a:xfrm>
                <a:off x="516850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正方形/長方形 409"/>
              <p:cNvSpPr/>
              <p:nvPr/>
            </p:nvSpPr>
            <p:spPr bwMode="auto">
              <a:xfrm>
                <a:off x="516850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5" name="グループ化 374"/>
            <p:cNvGrpSpPr/>
            <p:nvPr/>
          </p:nvGrpSpPr>
          <p:grpSpPr>
            <a:xfrm>
              <a:off x="281541" y="2874893"/>
              <a:ext cx="4053360" cy="246720"/>
              <a:chOff x="1983940" y="4317941"/>
              <a:chExt cx="4323390" cy="246720"/>
            </a:xfrm>
          </p:grpSpPr>
          <p:grpSp>
            <p:nvGrpSpPr>
              <p:cNvPr id="377" name="グループ化 376"/>
              <p:cNvGrpSpPr/>
              <p:nvPr/>
            </p:nvGrpSpPr>
            <p:grpSpPr>
              <a:xfrm>
                <a:off x="468523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399" name="雲形吹き出し 398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正方形/長方形 399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377"/>
              <p:cNvGrpSpPr/>
              <p:nvPr/>
            </p:nvGrpSpPr>
            <p:grpSpPr>
              <a:xfrm>
                <a:off x="414421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397" name="雲形吹き出し 396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正方形/長方形 397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9" name="グループ化 378"/>
              <p:cNvGrpSpPr/>
              <p:nvPr/>
            </p:nvGrpSpPr>
            <p:grpSpPr>
              <a:xfrm>
                <a:off x="576727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395" name="雲形吹き出し 394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正方形/長方形 395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0" name="グループ化 379"/>
              <p:cNvGrpSpPr/>
              <p:nvPr/>
            </p:nvGrpSpPr>
            <p:grpSpPr>
              <a:xfrm>
                <a:off x="522625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393" name="雲形吹き出し 392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正方形/長方形 393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/>
              <p:cNvGrpSpPr/>
              <p:nvPr/>
            </p:nvGrpSpPr>
            <p:grpSpPr>
              <a:xfrm>
                <a:off x="252496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391" name="雲形吹き出し 390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正方形/長方形 391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2" name="グループ化 381"/>
              <p:cNvGrpSpPr/>
              <p:nvPr/>
            </p:nvGrpSpPr>
            <p:grpSpPr>
              <a:xfrm>
                <a:off x="198394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389" name="雲形吹き出し 388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正方形/長方形 389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3" name="グループ化 382"/>
              <p:cNvGrpSpPr/>
              <p:nvPr/>
            </p:nvGrpSpPr>
            <p:grpSpPr>
              <a:xfrm>
                <a:off x="360700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387" name="雲形吹き出し 386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正方形/長方形 387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4" name="グループ化 383"/>
              <p:cNvGrpSpPr/>
              <p:nvPr/>
            </p:nvGrpSpPr>
            <p:grpSpPr>
              <a:xfrm>
                <a:off x="3065980" y="4317941"/>
                <a:ext cx="540060" cy="246720"/>
                <a:chOff x="1982670" y="4317941"/>
                <a:chExt cx="540060" cy="246720"/>
              </a:xfrm>
            </p:grpSpPr>
            <p:sp>
              <p:nvSpPr>
                <p:cNvPr id="385" name="雲形吹き出し 384"/>
                <p:cNvSpPr/>
                <p:nvPr/>
              </p:nvSpPr>
              <p:spPr bwMode="auto">
                <a:xfrm>
                  <a:off x="1982670" y="4317941"/>
                  <a:ext cx="540060" cy="164480"/>
                </a:xfrm>
                <a:prstGeom prst="cloudCallout">
                  <a:avLst/>
                </a:pr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正方形/長方形 385"/>
                <p:cNvSpPr/>
                <p:nvPr/>
              </p:nvSpPr>
              <p:spPr bwMode="auto">
                <a:xfrm>
                  <a:off x="1982670" y="4400181"/>
                  <a:ext cx="540060" cy="164480"/>
                </a:xfrm>
                <a:prstGeom prst="rect">
                  <a:avLst/>
                </a:prstGeom>
                <a:pattFill prst="horzBrick">
                  <a:fgClr>
                    <a:srgbClr val="CC6600"/>
                  </a:fgClr>
                  <a:bgClr>
                    <a:srgbClr val="6633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6" name="フリーフォーム 375"/>
            <p:cNvSpPr/>
            <p:nvPr/>
          </p:nvSpPr>
          <p:spPr bwMode="auto">
            <a:xfrm>
              <a:off x="3578367" y="-38100"/>
              <a:ext cx="251460" cy="899160"/>
            </a:xfrm>
            <a:custGeom>
              <a:avLst/>
              <a:gdLst>
                <a:gd name="connsiteX0" fmla="*/ 251460 w 251460"/>
                <a:gd name="connsiteY0" fmla="*/ 0 h 899160"/>
                <a:gd name="connsiteX1" fmla="*/ 251460 w 251460"/>
                <a:gd name="connsiteY1" fmla="*/ 899160 h 899160"/>
                <a:gd name="connsiteX2" fmla="*/ 0 w 251460"/>
                <a:gd name="connsiteY2" fmla="*/ 899160 h 899160"/>
                <a:gd name="connsiteX3" fmla="*/ 0 w 251460"/>
                <a:gd name="connsiteY3" fmla="*/ 220980 h 899160"/>
                <a:gd name="connsiteX4" fmla="*/ 251460 w 251460"/>
                <a:gd name="connsiteY4" fmla="*/ 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460" h="899160">
                  <a:moveTo>
                    <a:pt x="251460" y="0"/>
                  </a:moveTo>
                  <a:lnTo>
                    <a:pt x="251460" y="899160"/>
                  </a:lnTo>
                  <a:lnTo>
                    <a:pt x="0" y="899160"/>
                  </a:lnTo>
                  <a:lnTo>
                    <a:pt x="0" y="220980"/>
                  </a:lnTo>
                  <a:lnTo>
                    <a:pt x="251460" y="0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11" name="グループ化 410"/>
          <p:cNvGrpSpPr/>
          <p:nvPr/>
        </p:nvGrpSpPr>
        <p:grpSpPr>
          <a:xfrm>
            <a:off x="2246536" y="5581585"/>
            <a:ext cx="1641530" cy="704579"/>
            <a:chOff x="4334901" y="1310877"/>
            <a:chExt cx="4578539" cy="1965205"/>
          </a:xfrm>
        </p:grpSpPr>
        <p:sp>
          <p:nvSpPr>
            <p:cNvPr id="412" name="正方形/長方形 411"/>
            <p:cNvSpPr/>
            <p:nvPr/>
          </p:nvSpPr>
          <p:spPr bwMode="auto">
            <a:xfrm>
              <a:off x="4535806" y="2968162"/>
              <a:ext cx="4185465" cy="7121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正方形/長方形 412"/>
            <p:cNvSpPr/>
            <p:nvPr/>
          </p:nvSpPr>
          <p:spPr bwMode="auto">
            <a:xfrm>
              <a:off x="4535806" y="1837384"/>
              <a:ext cx="4185465" cy="26472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正方形/長方形 413"/>
            <p:cNvSpPr/>
            <p:nvPr/>
          </p:nvSpPr>
          <p:spPr bwMode="auto">
            <a:xfrm>
              <a:off x="4535806" y="1790678"/>
              <a:ext cx="4185465" cy="132365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正方形/長方形 414"/>
            <p:cNvSpPr/>
            <p:nvPr/>
          </p:nvSpPr>
          <p:spPr bwMode="auto">
            <a:xfrm>
              <a:off x="4462926" y="1310877"/>
              <a:ext cx="4331226" cy="527382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正方形/長方形 415"/>
            <p:cNvSpPr/>
            <p:nvPr/>
          </p:nvSpPr>
          <p:spPr bwMode="auto">
            <a:xfrm>
              <a:off x="4462926" y="1707117"/>
              <a:ext cx="4331226" cy="538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テキスト ボックス 416"/>
            <p:cNvSpPr txBox="1"/>
            <p:nvPr/>
          </p:nvSpPr>
          <p:spPr>
            <a:xfrm>
              <a:off x="4580811" y="1432797"/>
              <a:ext cx="688519" cy="2381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418" name="グループ化 417"/>
            <p:cNvGrpSpPr/>
            <p:nvPr/>
          </p:nvGrpSpPr>
          <p:grpSpPr>
            <a:xfrm>
              <a:off x="5863587" y="1923043"/>
              <a:ext cx="1529902" cy="1116129"/>
              <a:chOff x="2879685" y="3545160"/>
              <a:chExt cx="1526095" cy="672531"/>
            </a:xfrm>
          </p:grpSpPr>
          <p:sp>
            <p:nvSpPr>
              <p:cNvPr id="434" name="正方形/長方形 433"/>
              <p:cNvSpPr/>
              <p:nvPr/>
            </p:nvSpPr>
            <p:spPr bwMode="auto">
              <a:xfrm>
                <a:off x="287968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正方形/長方形 434"/>
              <p:cNvSpPr/>
              <p:nvPr/>
            </p:nvSpPr>
            <p:spPr bwMode="auto">
              <a:xfrm>
                <a:off x="287968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正方形/長方形 435"/>
              <p:cNvSpPr/>
              <p:nvPr/>
            </p:nvSpPr>
            <p:spPr bwMode="auto">
              <a:xfrm>
                <a:off x="364069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正方形/長方形 436"/>
              <p:cNvSpPr/>
              <p:nvPr/>
            </p:nvSpPr>
            <p:spPr bwMode="auto">
              <a:xfrm>
                <a:off x="3640695" y="3747090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9" name="グループ化 418"/>
            <p:cNvGrpSpPr/>
            <p:nvPr/>
          </p:nvGrpSpPr>
          <p:grpSpPr>
            <a:xfrm>
              <a:off x="4535805" y="2102112"/>
              <a:ext cx="1327781" cy="873950"/>
              <a:chOff x="4346109" y="2102112"/>
              <a:chExt cx="1517478" cy="855021"/>
            </a:xfrm>
          </p:grpSpPr>
          <p:sp>
            <p:nvSpPr>
              <p:cNvPr id="431" name="正方形/長方形 430"/>
              <p:cNvSpPr/>
              <p:nvPr/>
            </p:nvSpPr>
            <p:spPr bwMode="auto">
              <a:xfrm>
                <a:off x="5358045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正方形/長方形 431"/>
              <p:cNvSpPr/>
              <p:nvPr/>
            </p:nvSpPr>
            <p:spPr bwMode="auto">
              <a:xfrm>
                <a:off x="4852077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正方形/長方形 432"/>
              <p:cNvSpPr/>
              <p:nvPr/>
            </p:nvSpPr>
            <p:spPr bwMode="auto">
              <a:xfrm>
                <a:off x="4346109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0" name="グループ化 419"/>
            <p:cNvGrpSpPr/>
            <p:nvPr/>
          </p:nvGrpSpPr>
          <p:grpSpPr>
            <a:xfrm>
              <a:off x="7394829" y="2102112"/>
              <a:ext cx="1327781" cy="873950"/>
              <a:chOff x="4346109" y="2102112"/>
              <a:chExt cx="1517478" cy="855021"/>
            </a:xfrm>
          </p:grpSpPr>
          <p:sp>
            <p:nvSpPr>
              <p:cNvPr id="428" name="正方形/長方形 427"/>
              <p:cNvSpPr/>
              <p:nvPr/>
            </p:nvSpPr>
            <p:spPr bwMode="auto">
              <a:xfrm>
                <a:off x="5358045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正方形/長方形 428"/>
              <p:cNvSpPr/>
              <p:nvPr/>
            </p:nvSpPr>
            <p:spPr bwMode="auto">
              <a:xfrm>
                <a:off x="4852077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正方形/長方形 429"/>
              <p:cNvSpPr/>
              <p:nvPr/>
            </p:nvSpPr>
            <p:spPr bwMode="auto">
              <a:xfrm>
                <a:off x="4346109" y="2102112"/>
                <a:ext cx="505542" cy="85502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1" name="正方形/長方形 420"/>
            <p:cNvSpPr/>
            <p:nvPr/>
          </p:nvSpPr>
          <p:spPr bwMode="auto">
            <a:xfrm>
              <a:off x="5642413" y="1923043"/>
              <a:ext cx="1973588" cy="245817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テキスト ボックス 421"/>
            <p:cNvSpPr txBox="1"/>
            <p:nvPr/>
          </p:nvSpPr>
          <p:spPr>
            <a:xfrm>
              <a:off x="5768955" y="1968332"/>
              <a:ext cx="1723251" cy="15884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おいしいスイーツフェア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23" name="台形 422"/>
            <p:cNvSpPr/>
            <p:nvPr/>
          </p:nvSpPr>
          <p:spPr bwMode="auto">
            <a:xfrm>
              <a:off x="4334901" y="3039374"/>
              <a:ext cx="4578539" cy="236708"/>
            </a:xfrm>
            <a:prstGeom prst="trapezoid">
              <a:avLst>
                <a:gd name="adj" fmla="val 82944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正方形/長方形 423"/>
            <p:cNvSpPr/>
            <p:nvPr/>
          </p:nvSpPr>
          <p:spPr bwMode="auto">
            <a:xfrm>
              <a:off x="4910700" y="2648668"/>
              <a:ext cx="288995" cy="45361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角丸四角形 424"/>
            <p:cNvSpPr/>
            <p:nvPr/>
          </p:nvSpPr>
          <p:spPr bwMode="auto">
            <a:xfrm>
              <a:off x="4944425" y="2677962"/>
              <a:ext cx="221545" cy="165973"/>
            </a:xfrm>
            <a:prstGeom prst="round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正方形/長方形 425"/>
            <p:cNvSpPr/>
            <p:nvPr/>
          </p:nvSpPr>
          <p:spPr bwMode="auto">
            <a:xfrm>
              <a:off x="5220580" y="2648668"/>
              <a:ext cx="288995" cy="45361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角丸四角形 426"/>
            <p:cNvSpPr/>
            <p:nvPr/>
          </p:nvSpPr>
          <p:spPr bwMode="auto">
            <a:xfrm>
              <a:off x="5254305" y="2677962"/>
              <a:ext cx="221545" cy="165973"/>
            </a:xfrm>
            <a:prstGeom prst="roundRect">
              <a:avLst/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8" name="グループ化 437"/>
          <p:cNvGrpSpPr/>
          <p:nvPr/>
        </p:nvGrpSpPr>
        <p:grpSpPr>
          <a:xfrm>
            <a:off x="4343732" y="4757221"/>
            <a:ext cx="1188041" cy="1528943"/>
            <a:chOff x="2401745" y="3292522"/>
            <a:chExt cx="2414096" cy="3106808"/>
          </a:xfrm>
        </p:grpSpPr>
        <p:sp>
          <p:nvSpPr>
            <p:cNvPr id="439" name="正方形/長方形 438"/>
            <p:cNvSpPr/>
            <p:nvPr/>
          </p:nvSpPr>
          <p:spPr bwMode="auto">
            <a:xfrm>
              <a:off x="2506454" y="3609020"/>
              <a:ext cx="2204677" cy="2700300"/>
            </a:xfrm>
            <a:prstGeom prst="rect">
              <a:avLst/>
            </a:prstGeom>
            <a:pattFill prst="horzBrick">
              <a:fgClr>
                <a:srgbClr val="CC6600"/>
              </a:fgClr>
              <a:bgClr>
                <a:srgbClr val="6633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40" name="グループ化 439"/>
            <p:cNvGrpSpPr/>
            <p:nvPr/>
          </p:nvGrpSpPr>
          <p:grpSpPr>
            <a:xfrm>
              <a:off x="2843841" y="5194817"/>
              <a:ext cx="1529902" cy="1116132"/>
              <a:chOff x="2879685" y="3545160"/>
              <a:chExt cx="1526095" cy="672533"/>
            </a:xfrm>
          </p:grpSpPr>
          <p:sp>
            <p:nvSpPr>
              <p:cNvPr id="453" name="正方形/長方形 452"/>
              <p:cNvSpPr/>
              <p:nvPr/>
            </p:nvSpPr>
            <p:spPr bwMode="auto">
              <a:xfrm>
                <a:off x="287968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正方形/長方形 453"/>
              <p:cNvSpPr/>
              <p:nvPr/>
            </p:nvSpPr>
            <p:spPr bwMode="auto">
              <a:xfrm>
                <a:off x="2879685" y="3747091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正方形/長方形 454"/>
              <p:cNvSpPr/>
              <p:nvPr/>
            </p:nvSpPr>
            <p:spPr bwMode="auto">
              <a:xfrm>
                <a:off x="3640695" y="3545160"/>
                <a:ext cx="765085" cy="20895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正方形/長方形 455"/>
              <p:cNvSpPr/>
              <p:nvPr/>
            </p:nvSpPr>
            <p:spPr bwMode="auto">
              <a:xfrm>
                <a:off x="3640695" y="3747092"/>
                <a:ext cx="765085" cy="470601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1" name="片側の 2 つの角を切り取った四角形 440"/>
            <p:cNvSpPr/>
            <p:nvPr/>
          </p:nvSpPr>
          <p:spPr bwMode="auto">
            <a:xfrm>
              <a:off x="2401745" y="4734145"/>
              <a:ext cx="2414096" cy="540060"/>
            </a:xfrm>
            <a:prstGeom prst="snip2SameRect">
              <a:avLst>
                <a:gd name="adj1" fmla="val 24568"/>
                <a:gd name="adj2" fmla="val 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42" name="グループ化 441"/>
            <p:cNvGrpSpPr/>
            <p:nvPr/>
          </p:nvGrpSpPr>
          <p:grpSpPr>
            <a:xfrm>
              <a:off x="2636791" y="4014065"/>
              <a:ext cx="860973" cy="628607"/>
              <a:chOff x="2996241" y="5682340"/>
              <a:chExt cx="1529902" cy="781007"/>
            </a:xfrm>
          </p:grpSpPr>
          <p:sp>
            <p:nvSpPr>
              <p:cNvPr id="451" name="正方形/長方形 450"/>
              <p:cNvSpPr/>
              <p:nvPr/>
            </p:nvSpPr>
            <p:spPr bwMode="auto">
              <a:xfrm>
                <a:off x="2996241" y="5682340"/>
                <a:ext cx="766994" cy="78100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正方形/長方形 451"/>
              <p:cNvSpPr/>
              <p:nvPr/>
            </p:nvSpPr>
            <p:spPr bwMode="auto">
              <a:xfrm>
                <a:off x="3759149" y="5682340"/>
                <a:ext cx="766994" cy="78100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3" name="グループ化 442"/>
            <p:cNvGrpSpPr/>
            <p:nvPr/>
          </p:nvGrpSpPr>
          <p:grpSpPr>
            <a:xfrm>
              <a:off x="3688351" y="4014065"/>
              <a:ext cx="860973" cy="628607"/>
              <a:chOff x="2996241" y="5682340"/>
              <a:chExt cx="1529902" cy="781007"/>
            </a:xfrm>
          </p:grpSpPr>
          <p:sp>
            <p:nvSpPr>
              <p:cNvPr id="449" name="正方形/長方形 448"/>
              <p:cNvSpPr/>
              <p:nvPr/>
            </p:nvSpPr>
            <p:spPr bwMode="auto">
              <a:xfrm>
                <a:off x="2996241" y="5682340"/>
                <a:ext cx="766994" cy="78100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正方形/長方形 449"/>
              <p:cNvSpPr/>
              <p:nvPr/>
            </p:nvSpPr>
            <p:spPr bwMode="auto">
              <a:xfrm>
                <a:off x="3759149" y="5682340"/>
                <a:ext cx="766994" cy="781007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4" name="正方形/長方形 443"/>
            <p:cNvSpPr/>
            <p:nvPr/>
          </p:nvSpPr>
          <p:spPr bwMode="auto">
            <a:xfrm>
              <a:off x="2506454" y="3668550"/>
              <a:ext cx="2204677" cy="9001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5" name="正方形/長方形 444"/>
            <p:cNvSpPr/>
            <p:nvPr/>
          </p:nvSpPr>
          <p:spPr bwMode="auto">
            <a:xfrm>
              <a:off x="2428016" y="3292522"/>
              <a:ext cx="2361552" cy="406508"/>
            </a:xfrm>
            <a:prstGeom prst="rect">
              <a:avLst/>
            </a:prstGeom>
            <a:pattFill prst="horzBrick">
              <a:fgClr>
                <a:srgbClr val="CC6600"/>
              </a:fgClr>
              <a:bgClr>
                <a:srgbClr val="6633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6" name="テキスト ボックス 445"/>
            <p:cNvSpPr txBox="1"/>
            <p:nvPr/>
          </p:nvSpPr>
          <p:spPr>
            <a:xfrm>
              <a:off x="3143325" y="4960134"/>
              <a:ext cx="944151" cy="2381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47" name="台形 446"/>
            <p:cNvSpPr/>
            <p:nvPr/>
          </p:nvSpPr>
          <p:spPr bwMode="auto">
            <a:xfrm>
              <a:off x="2560049" y="5814265"/>
              <a:ext cx="506079" cy="585065"/>
            </a:xfrm>
            <a:prstGeom prst="trapezoid">
              <a:avLst>
                <a:gd name="adj" fmla="val 11449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テキスト ボックス 447"/>
            <p:cNvSpPr txBox="1"/>
            <p:nvPr/>
          </p:nvSpPr>
          <p:spPr>
            <a:xfrm>
              <a:off x="2657553" y="5867354"/>
              <a:ext cx="311069" cy="478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新</a:t>
              </a:r>
              <a:endParaRPr kumimoji="1" lang="en-US" altLang="ja-JP" b="1" dirty="0" smtClean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発</a:t>
              </a:r>
              <a:endParaRPr kumimoji="1" lang="en-US" altLang="ja-JP" b="1" dirty="0" smtClean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売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57" name="グループ化 456"/>
          <p:cNvGrpSpPr/>
          <p:nvPr/>
        </p:nvGrpSpPr>
        <p:grpSpPr>
          <a:xfrm>
            <a:off x="8123162" y="4757221"/>
            <a:ext cx="1154909" cy="1533659"/>
            <a:chOff x="5956170" y="3654024"/>
            <a:chExt cx="1999548" cy="2655297"/>
          </a:xfrm>
        </p:grpSpPr>
        <p:sp>
          <p:nvSpPr>
            <p:cNvPr id="458" name="正方形/長方形 457"/>
            <p:cNvSpPr/>
            <p:nvPr/>
          </p:nvSpPr>
          <p:spPr bwMode="auto">
            <a:xfrm>
              <a:off x="6033120" y="3654024"/>
              <a:ext cx="1845205" cy="2655295"/>
            </a:xfrm>
            <a:prstGeom prst="rect">
              <a:avLst/>
            </a:pr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正方形/長方形 458"/>
            <p:cNvSpPr/>
            <p:nvPr/>
          </p:nvSpPr>
          <p:spPr bwMode="auto">
            <a:xfrm>
              <a:off x="6303150" y="5293627"/>
              <a:ext cx="1260140" cy="10156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0" name="グループ化 459"/>
            <p:cNvGrpSpPr/>
            <p:nvPr/>
          </p:nvGrpSpPr>
          <p:grpSpPr>
            <a:xfrm>
              <a:off x="6359061" y="5474379"/>
              <a:ext cx="1159224" cy="834942"/>
              <a:chOff x="6359061" y="5249434"/>
              <a:chExt cx="1159224" cy="1065149"/>
            </a:xfrm>
          </p:grpSpPr>
          <p:sp>
            <p:nvSpPr>
              <p:cNvPr id="470" name="正方形/長方形 469"/>
              <p:cNvSpPr/>
              <p:nvPr/>
            </p:nvSpPr>
            <p:spPr bwMode="auto">
              <a:xfrm>
                <a:off x="6359061" y="5249434"/>
                <a:ext cx="580582" cy="106514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正方形/長方形 470"/>
              <p:cNvSpPr/>
              <p:nvPr/>
            </p:nvSpPr>
            <p:spPr bwMode="auto">
              <a:xfrm>
                <a:off x="6937703" y="5249434"/>
                <a:ext cx="580582" cy="106514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1" name="グループ化 460"/>
            <p:cNvGrpSpPr/>
            <p:nvPr/>
          </p:nvGrpSpPr>
          <p:grpSpPr>
            <a:xfrm>
              <a:off x="6359061" y="5241493"/>
              <a:ext cx="1159224" cy="232886"/>
              <a:chOff x="6359061" y="5249434"/>
              <a:chExt cx="1159224" cy="1065149"/>
            </a:xfrm>
          </p:grpSpPr>
          <p:sp>
            <p:nvSpPr>
              <p:cNvPr id="468" name="正方形/長方形 467"/>
              <p:cNvSpPr/>
              <p:nvPr/>
            </p:nvSpPr>
            <p:spPr bwMode="auto">
              <a:xfrm>
                <a:off x="6359061" y="5249434"/>
                <a:ext cx="580582" cy="106514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正方形/長方形 468"/>
              <p:cNvSpPr/>
              <p:nvPr/>
            </p:nvSpPr>
            <p:spPr bwMode="auto">
              <a:xfrm>
                <a:off x="6937703" y="5249434"/>
                <a:ext cx="580582" cy="1065149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2" name="片側の 2 つの角を切り取った四角形 461"/>
            <p:cNvSpPr/>
            <p:nvPr/>
          </p:nvSpPr>
          <p:spPr bwMode="auto">
            <a:xfrm>
              <a:off x="5956170" y="4985768"/>
              <a:ext cx="1999548" cy="372168"/>
            </a:xfrm>
            <a:prstGeom prst="snip2SameRect">
              <a:avLst>
                <a:gd name="adj1" fmla="val 43448"/>
                <a:gd name="adj2" fmla="val 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3" name="正方形/長方形 462"/>
            <p:cNvSpPr/>
            <p:nvPr/>
          </p:nvSpPr>
          <p:spPr bwMode="auto">
            <a:xfrm>
              <a:off x="7616001" y="5655130"/>
              <a:ext cx="221173" cy="317384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正方形/長方形 463"/>
            <p:cNvSpPr/>
            <p:nvPr/>
          </p:nvSpPr>
          <p:spPr bwMode="auto">
            <a:xfrm rot="1310504">
              <a:off x="7231690" y="5763177"/>
              <a:ext cx="153276" cy="219951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正方形/長方形 464"/>
            <p:cNvSpPr/>
            <p:nvPr/>
          </p:nvSpPr>
          <p:spPr bwMode="auto">
            <a:xfrm rot="20679077">
              <a:off x="7016623" y="5589877"/>
              <a:ext cx="153276" cy="219951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テキスト ボックス 465"/>
            <p:cNvSpPr txBox="1"/>
            <p:nvPr/>
          </p:nvSpPr>
          <p:spPr>
            <a:xfrm>
              <a:off x="6461143" y="5174320"/>
              <a:ext cx="944153" cy="15022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67" name="テキスト ボックス 466"/>
            <p:cNvSpPr txBox="1"/>
            <p:nvPr/>
          </p:nvSpPr>
          <p:spPr>
            <a:xfrm>
              <a:off x="6280717" y="3808643"/>
              <a:ext cx="1335284" cy="363671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20999999" lon="0" rev="0"/>
              </a:camera>
              <a:lightRig rig="threePt" dir="t"/>
            </a:scene3d>
            <a:sp3d>
              <a:bevelT prst="relaxedInset"/>
            </a:sp3d>
          </p:spPr>
          <p:txBody>
            <a:bodyPr wrap="none" rtlCol="0">
              <a:prstTxWarp prst="textPlain">
                <a:avLst/>
              </a:prstTxWarp>
              <a:spAutoFit/>
              <a:sp3d extrusionH="114300">
                <a:bevelT h="25400" prst="softRound"/>
                <a:bevelB w="38100" h="38100"/>
                <a:extrusionClr>
                  <a:srgbClr val="002060"/>
                </a:extrusionClr>
              </a:sp3d>
            </a:bodyPr>
            <a:lstStyle/>
            <a:p>
              <a:r>
                <a:rPr kumimoji="1" lang="en-US" altLang="ja-JP" b="1" dirty="0" smtClean="0">
                  <a:ln w="18000">
                    <a:noFill/>
                    <a:prstDash val="solid"/>
                    <a:miter lim="800000"/>
                  </a:ln>
                  <a:solidFill>
                    <a:srgbClr val="006600"/>
                  </a:solidFill>
                  <a:latin typeface="+mj-ea"/>
                  <a:ea typeface="+mj-ea"/>
                </a:rPr>
                <a:t>SHOP</a:t>
              </a:r>
              <a:endParaRPr kumimoji="1" lang="ja-JP" altLang="en-US" b="1" dirty="0">
                <a:ln w="18000">
                  <a:noFill/>
                  <a:prstDash val="solid"/>
                  <a:miter lim="800000"/>
                </a:ln>
                <a:solidFill>
                  <a:srgbClr val="0066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2" name="グループ化 471"/>
          <p:cNvGrpSpPr/>
          <p:nvPr/>
        </p:nvGrpSpPr>
        <p:grpSpPr>
          <a:xfrm>
            <a:off x="6150494" y="4752808"/>
            <a:ext cx="1378982" cy="1556172"/>
            <a:chOff x="2718953" y="3472934"/>
            <a:chExt cx="2684744" cy="3029716"/>
          </a:xfrm>
        </p:grpSpPr>
        <p:grpSp>
          <p:nvGrpSpPr>
            <p:cNvPr id="473" name="グループ化 472"/>
            <p:cNvGrpSpPr/>
            <p:nvPr/>
          </p:nvGrpSpPr>
          <p:grpSpPr>
            <a:xfrm>
              <a:off x="2718953" y="3472934"/>
              <a:ext cx="2684744" cy="3029716"/>
              <a:chOff x="5013562" y="3517939"/>
              <a:chExt cx="2684744" cy="3029716"/>
            </a:xfrm>
          </p:grpSpPr>
          <p:sp>
            <p:nvSpPr>
              <p:cNvPr id="475" name="正方形/長方形 474"/>
              <p:cNvSpPr/>
              <p:nvPr/>
            </p:nvSpPr>
            <p:spPr bwMode="auto">
              <a:xfrm>
                <a:off x="5269330" y="4642672"/>
                <a:ext cx="151911" cy="3615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正方形/長方形 475"/>
              <p:cNvSpPr/>
              <p:nvPr/>
            </p:nvSpPr>
            <p:spPr bwMode="auto">
              <a:xfrm>
                <a:off x="5269330" y="5338632"/>
                <a:ext cx="151911" cy="36150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正方形/長方形 476"/>
              <p:cNvSpPr/>
              <p:nvPr/>
            </p:nvSpPr>
            <p:spPr bwMode="auto">
              <a:xfrm>
                <a:off x="5365076" y="4014065"/>
                <a:ext cx="2127129" cy="229688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8" name="グループ化 477"/>
              <p:cNvGrpSpPr/>
              <p:nvPr/>
            </p:nvGrpSpPr>
            <p:grpSpPr>
              <a:xfrm>
                <a:off x="5782056" y="5365898"/>
                <a:ext cx="1293168" cy="943422"/>
                <a:chOff x="2879685" y="3545160"/>
                <a:chExt cx="1526095" cy="672531"/>
              </a:xfrm>
            </p:grpSpPr>
            <p:sp>
              <p:nvSpPr>
                <p:cNvPr id="491" name="正方形/長方形 490"/>
                <p:cNvSpPr/>
                <p:nvPr/>
              </p:nvSpPr>
              <p:spPr bwMode="auto">
                <a:xfrm>
                  <a:off x="287968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正方形/長方形 491"/>
                <p:cNvSpPr/>
                <p:nvPr/>
              </p:nvSpPr>
              <p:spPr bwMode="auto">
                <a:xfrm>
                  <a:off x="287968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正方形/長方形 492"/>
                <p:cNvSpPr/>
                <p:nvPr/>
              </p:nvSpPr>
              <p:spPr bwMode="auto">
                <a:xfrm>
                  <a:off x="3640695" y="3545160"/>
                  <a:ext cx="765085" cy="20895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正方形/長方形 493"/>
                <p:cNvSpPr/>
                <p:nvPr/>
              </p:nvSpPr>
              <p:spPr bwMode="auto">
                <a:xfrm>
                  <a:off x="3640695" y="3747090"/>
                  <a:ext cx="765085" cy="470601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9" name="グループ化 478"/>
              <p:cNvGrpSpPr/>
              <p:nvPr/>
            </p:nvGrpSpPr>
            <p:grpSpPr>
              <a:xfrm>
                <a:off x="5509575" y="4269311"/>
                <a:ext cx="785478" cy="628607"/>
                <a:chOff x="2996241" y="5682340"/>
                <a:chExt cx="1529902" cy="781007"/>
              </a:xfrm>
            </p:grpSpPr>
            <p:sp>
              <p:nvSpPr>
                <p:cNvPr id="489" name="正方形/長方形 488"/>
                <p:cNvSpPr/>
                <p:nvPr/>
              </p:nvSpPr>
              <p:spPr bwMode="auto">
                <a:xfrm>
                  <a:off x="2996241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正方形/長方形 489"/>
                <p:cNvSpPr/>
                <p:nvPr/>
              </p:nvSpPr>
              <p:spPr bwMode="auto">
                <a:xfrm>
                  <a:off x="3759149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0" name="グループ化 479"/>
              <p:cNvGrpSpPr/>
              <p:nvPr/>
            </p:nvGrpSpPr>
            <p:grpSpPr>
              <a:xfrm>
                <a:off x="6561135" y="4269311"/>
                <a:ext cx="785478" cy="628607"/>
                <a:chOff x="2996241" y="5682340"/>
                <a:chExt cx="1529902" cy="781007"/>
              </a:xfrm>
            </p:grpSpPr>
            <p:sp>
              <p:nvSpPr>
                <p:cNvPr id="487" name="正方形/長方形 486"/>
                <p:cNvSpPr/>
                <p:nvPr/>
              </p:nvSpPr>
              <p:spPr bwMode="auto">
                <a:xfrm>
                  <a:off x="2996241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正方形/長方形 487"/>
                <p:cNvSpPr/>
                <p:nvPr/>
              </p:nvSpPr>
              <p:spPr bwMode="auto">
                <a:xfrm>
                  <a:off x="3759149" y="5682340"/>
                  <a:ext cx="766994" cy="78100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/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1" name="角丸四角形 480"/>
              <p:cNvSpPr/>
              <p:nvPr/>
            </p:nvSpPr>
            <p:spPr bwMode="auto">
              <a:xfrm>
                <a:off x="5013562" y="4536494"/>
                <a:ext cx="304816" cy="1277771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角丸四角形 481"/>
              <p:cNvSpPr/>
              <p:nvPr/>
            </p:nvSpPr>
            <p:spPr bwMode="auto">
              <a:xfrm>
                <a:off x="5044042" y="4572055"/>
                <a:ext cx="244238" cy="1214065"/>
              </a:xfrm>
              <a:prstGeom prst="round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テキスト ボックス 482"/>
              <p:cNvSpPr txBox="1"/>
              <p:nvPr/>
            </p:nvSpPr>
            <p:spPr>
              <a:xfrm rot="5400000">
                <a:off x="4693893" y="5087392"/>
                <a:ext cx="944153" cy="1502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84" name="台形 483"/>
              <p:cNvSpPr/>
              <p:nvPr/>
            </p:nvSpPr>
            <p:spPr bwMode="auto">
              <a:xfrm>
                <a:off x="5165970" y="6310947"/>
                <a:ext cx="2532336" cy="236708"/>
              </a:xfrm>
              <a:prstGeom prst="trapezoid">
                <a:avLst>
                  <a:gd name="adj" fmla="val 8294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正方形/長方形 484"/>
              <p:cNvSpPr/>
              <p:nvPr/>
            </p:nvSpPr>
            <p:spPr bwMode="auto">
              <a:xfrm>
                <a:off x="5269330" y="3517939"/>
                <a:ext cx="2293960" cy="585065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テキスト ボックス 485"/>
              <p:cNvSpPr txBox="1"/>
              <p:nvPr/>
            </p:nvSpPr>
            <p:spPr>
              <a:xfrm>
                <a:off x="5667842" y="3650903"/>
                <a:ext cx="1415406" cy="3181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SHOP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74" name="片側の 2 つの角を切り取った四角形 473"/>
            <p:cNvSpPr/>
            <p:nvPr/>
          </p:nvSpPr>
          <p:spPr bwMode="auto">
            <a:xfrm>
              <a:off x="3325022" y="5202264"/>
              <a:ext cx="1618017" cy="182725"/>
            </a:xfrm>
            <a:prstGeom prst="snip2SameRect">
              <a:avLst>
                <a:gd name="adj1" fmla="val 43448"/>
                <a:gd name="adj2" fmla="val 0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22419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A4 210 x 297 mm</PresentationFormat>
  <Paragraphs>66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2014-04-11T07:31:17Z</dcterms:created>
  <dcterms:modified xsi:type="dcterms:W3CDTF">2014-04-11T07:31:20Z</dcterms:modified>
  <cp:category/>
</cp:coreProperties>
</file>