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666633"/>
    <a:srgbClr val="99CCFF"/>
    <a:srgbClr val="CC9900"/>
    <a:srgbClr val="FFFF99"/>
    <a:srgbClr val="FFCCFF"/>
    <a:srgbClr val="CC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4" name="グループ化 933"/>
          <p:cNvGrpSpPr/>
          <p:nvPr/>
        </p:nvGrpSpPr>
        <p:grpSpPr>
          <a:xfrm>
            <a:off x="587515" y="4758251"/>
            <a:ext cx="1305145" cy="1566174"/>
            <a:chOff x="2477725" y="1088740"/>
            <a:chExt cx="2475275" cy="2970330"/>
          </a:xfrm>
          <a:solidFill>
            <a:schemeClr val="tx1"/>
          </a:solidFill>
        </p:grpSpPr>
        <p:sp>
          <p:nvSpPr>
            <p:cNvPr id="935" name="正方形/長方形 934"/>
            <p:cNvSpPr/>
            <p:nvPr/>
          </p:nvSpPr>
          <p:spPr bwMode="auto">
            <a:xfrm>
              <a:off x="2837765" y="1718810"/>
              <a:ext cx="45719" cy="18002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正方形/長方形 935"/>
            <p:cNvSpPr/>
            <p:nvPr/>
          </p:nvSpPr>
          <p:spPr bwMode="auto">
            <a:xfrm>
              <a:off x="3470225" y="1718810"/>
              <a:ext cx="45719" cy="18002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7" name="グループ化 936"/>
            <p:cNvGrpSpPr/>
            <p:nvPr/>
          </p:nvGrpSpPr>
          <p:grpSpPr>
            <a:xfrm>
              <a:off x="2853680" y="1771436"/>
              <a:ext cx="639404" cy="45719"/>
              <a:chOff x="1222525" y="2171987"/>
              <a:chExt cx="718823" cy="45719"/>
            </a:xfrm>
            <a:grpFill/>
          </p:grpSpPr>
          <p:sp>
            <p:nvSpPr>
              <p:cNvPr id="1056" name="正方形/長方形 1055"/>
              <p:cNvSpPr/>
              <p:nvPr/>
            </p:nvSpPr>
            <p:spPr bwMode="auto">
              <a:xfrm rot="17100000">
                <a:off x="1559077" y="1835435"/>
                <a:ext cx="45719" cy="718823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正方形/長方形 1056"/>
              <p:cNvSpPr/>
              <p:nvPr/>
            </p:nvSpPr>
            <p:spPr bwMode="auto">
              <a:xfrm rot="4500000" flipH="1">
                <a:off x="1559077" y="1835435"/>
                <a:ext cx="45719" cy="718823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8" name="台形 937"/>
            <p:cNvSpPr/>
            <p:nvPr/>
          </p:nvSpPr>
          <p:spPr bwMode="auto">
            <a:xfrm>
              <a:off x="2477725" y="3879050"/>
              <a:ext cx="2475275" cy="180020"/>
            </a:xfrm>
            <a:prstGeom prst="trapezoid">
              <a:avLst>
                <a:gd name="adj" fmla="val 174958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正方形/長方形 938"/>
            <p:cNvSpPr/>
            <p:nvPr/>
          </p:nvSpPr>
          <p:spPr bwMode="auto">
            <a:xfrm>
              <a:off x="2792760" y="1853825"/>
              <a:ext cx="1845205" cy="2025225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雲形吹き出し 939"/>
            <p:cNvSpPr/>
            <p:nvPr/>
          </p:nvSpPr>
          <p:spPr bwMode="auto">
            <a:xfrm>
              <a:off x="2747755" y="3789040"/>
              <a:ext cx="360040" cy="90010"/>
            </a:xfrm>
            <a:prstGeom prst="cloudCallou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正方形/長方形 940"/>
            <p:cNvSpPr/>
            <p:nvPr/>
          </p:nvSpPr>
          <p:spPr bwMode="auto">
            <a:xfrm>
              <a:off x="2747755" y="3834045"/>
              <a:ext cx="360040" cy="900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雲形吹き出し 941"/>
            <p:cNvSpPr/>
            <p:nvPr/>
          </p:nvSpPr>
          <p:spPr bwMode="auto">
            <a:xfrm>
              <a:off x="4299695" y="3789040"/>
              <a:ext cx="360040" cy="90010"/>
            </a:xfrm>
            <a:prstGeom prst="cloudCallou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正方形/長方形 942"/>
            <p:cNvSpPr/>
            <p:nvPr/>
          </p:nvSpPr>
          <p:spPr bwMode="auto">
            <a:xfrm>
              <a:off x="4299695" y="3834045"/>
              <a:ext cx="360040" cy="900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正方形/長方形 943"/>
            <p:cNvSpPr/>
            <p:nvPr/>
          </p:nvSpPr>
          <p:spPr bwMode="auto">
            <a:xfrm>
              <a:off x="3287815" y="3496864"/>
              <a:ext cx="45719" cy="30078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正方形/長方形 944"/>
            <p:cNvSpPr/>
            <p:nvPr/>
          </p:nvSpPr>
          <p:spPr bwMode="auto">
            <a:xfrm>
              <a:off x="4097905" y="3496864"/>
              <a:ext cx="45719" cy="30078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正方形/長方形 945"/>
            <p:cNvSpPr/>
            <p:nvPr/>
          </p:nvSpPr>
          <p:spPr bwMode="auto">
            <a:xfrm>
              <a:off x="3373540" y="3496864"/>
              <a:ext cx="679360" cy="30078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正方形/長方形 946"/>
            <p:cNvSpPr/>
            <p:nvPr/>
          </p:nvSpPr>
          <p:spPr bwMode="auto">
            <a:xfrm>
              <a:off x="3597390" y="3498873"/>
              <a:ext cx="231660" cy="30078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正方形/長方形 947"/>
            <p:cNvSpPr/>
            <p:nvPr/>
          </p:nvSpPr>
          <p:spPr bwMode="auto">
            <a:xfrm>
              <a:off x="3265312" y="3474005"/>
              <a:ext cx="900100" cy="45719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9" name="グループ化 948"/>
            <p:cNvGrpSpPr/>
            <p:nvPr/>
          </p:nvGrpSpPr>
          <p:grpSpPr>
            <a:xfrm>
              <a:off x="3197805" y="3797645"/>
              <a:ext cx="1035115" cy="102155"/>
              <a:chOff x="3174602" y="3776895"/>
              <a:chExt cx="1035115" cy="121918"/>
            </a:xfrm>
            <a:grpFill/>
          </p:grpSpPr>
          <p:sp>
            <p:nvSpPr>
              <p:cNvPr id="1052" name="正方形/長方形 1051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正方形/長方形 1052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正方形/長方形 1053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正方形/長方形 1054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0" name="正方形/長方形 949"/>
            <p:cNvSpPr/>
            <p:nvPr/>
          </p:nvSpPr>
          <p:spPr bwMode="auto">
            <a:xfrm>
              <a:off x="3597390" y="1763815"/>
              <a:ext cx="995570" cy="900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1" name="グループ化 950"/>
            <p:cNvGrpSpPr/>
            <p:nvPr/>
          </p:nvGrpSpPr>
          <p:grpSpPr>
            <a:xfrm>
              <a:off x="2882770" y="1988841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1040" name="グループ化 103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50" name="正方形/長方形 104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正方形/長方形 105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1" name="グループ化 104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48" name="正方形/長方形 104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正方形/長方形 104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46" name="正方形/長方形 104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正方形/長方形 104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44" name="正方形/長方形 104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正方形/長方形 104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2" name="グループ化 951"/>
            <p:cNvGrpSpPr/>
            <p:nvPr/>
          </p:nvGrpSpPr>
          <p:grpSpPr>
            <a:xfrm>
              <a:off x="2882770" y="2195670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1028" name="グループ化 102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38" name="正方形/長方形 103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正方形/長方形 103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9" name="グループ化 102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36" name="正方形/長方形 103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正方形/長方形 103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0" name="グループ化 102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34" name="正方形/長方形 103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正方形/長方形 103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1" name="グループ化 103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32" name="正方形/長方形 103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正方形/長方形 103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3" name="グループ化 952"/>
            <p:cNvGrpSpPr/>
            <p:nvPr/>
          </p:nvGrpSpPr>
          <p:grpSpPr>
            <a:xfrm>
              <a:off x="2882770" y="2402499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1014" name="グループ化 1013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24" name="正方形/長方形 102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正方形/長方形 102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22" name="正方形/長方形 102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正方形/長方形 102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6" name="グループ化 1015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20" name="正方形/長方形 101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正方形/長方形 102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7" name="グループ化 1016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18" name="正方形/長方形 101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正方形/長方形 101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4" name="グループ化 953"/>
            <p:cNvGrpSpPr/>
            <p:nvPr/>
          </p:nvGrpSpPr>
          <p:grpSpPr>
            <a:xfrm>
              <a:off x="2882770" y="2609328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1002" name="グループ化 1001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12" name="正方形/長方形 101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正方形/長方形 101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3" name="グループ化 1002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10" name="正方形/長方形 100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正方形/長方形 101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4" name="グループ化 1003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08" name="正方形/長方形 100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正方形/長方形 100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5" name="グループ化 1004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06" name="正方形/長方形 100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正方形/長方形 100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5" name="グループ化 954"/>
            <p:cNvGrpSpPr/>
            <p:nvPr/>
          </p:nvGrpSpPr>
          <p:grpSpPr>
            <a:xfrm>
              <a:off x="2882770" y="2816157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990" name="グループ化 98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1000" name="正方形/長方形 99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正方形/長方形 100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1" name="グループ化 99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98" name="正方形/長方形 99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正方形/長方形 99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2" name="グループ化 99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96" name="正方形/長方形 99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正方形/長方形 99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3" name="グループ化 99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94" name="正方形/長方形 99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正方形/長方形 99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6" name="グループ化 955"/>
            <p:cNvGrpSpPr/>
            <p:nvPr/>
          </p:nvGrpSpPr>
          <p:grpSpPr>
            <a:xfrm>
              <a:off x="2882770" y="3022986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978" name="グループ化 97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88" name="正方形/長方形 98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正方形/長方形 98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9" name="グループ化 97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86" name="正方形/長方形 98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正方形/長方形 98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0" name="グループ化 97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84" name="正方形/長方形 98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正方形/長方形 98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1" name="グループ化 98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82" name="正方形/長方形 98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正方形/長方形 98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7" name="グループ化 956"/>
            <p:cNvGrpSpPr/>
            <p:nvPr/>
          </p:nvGrpSpPr>
          <p:grpSpPr>
            <a:xfrm>
              <a:off x="2882770" y="3229815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966" name="グループ化 965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76" name="正方形/長方形 97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正方形/長方形 97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74" name="正方形/長方形 97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正方形/長方形 97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8" name="グループ化 967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72" name="正方形/長方形 97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正方形/長方形 97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9" name="グループ化 968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70" name="正方形/長方形 96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8" name="グループ化 957"/>
            <p:cNvGrpSpPr/>
            <p:nvPr/>
          </p:nvGrpSpPr>
          <p:grpSpPr>
            <a:xfrm>
              <a:off x="2882770" y="3436641"/>
              <a:ext cx="1672825" cy="114279"/>
              <a:chOff x="2882770" y="1988841"/>
              <a:chExt cx="1672825" cy="135014"/>
            </a:xfrm>
            <a:grpFill/>
          </p:grpSpPr>
          <p:grpSp>
            <p:nvGrpSpPr>
              <p:cNvPr id="960" name="グループ化 95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64" name="正方形/長方形 96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正方形/長方形 96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1" name="グループ化 96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grpFill/>
            </p:grpSpPr>
            <p:sp>
              <p:nvSpPr>
                <p:cNvPr id="962" name="正方形/長方形 96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正方形/長方形 96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9" name="正方形/長方形 958"/>
            <p:cNvSpPr/>
            <p:nvPr/>
          </p:nvSpPr>
          <p:spPr bwMode="auto">
            <a:xfrm>
              <a:off x="2792760" y="1088740"/>
              <a:ext cx="765085" cy="675075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587515" y="837890"/>
            <a:ext cx="1305145" cy="1566174"/>
            <a:chOff x="587515" y="837890"/>
            <a:chExt cx="1305145" cy="1566174"/>
          </a:xfrm>
        </p:grpSpPr>
        <p:grpSp>
          <p:nvGrpSpPr>
            <p:cNvPr id="167" name="グループ化 166"/>
            <p:cNvGrpSpPr/>
            <p:nvPr/>
          </p:nvGrpSpPr>
          <p:grpSpPr>
            <a:xfrm>
              <a:off x="587515" y="837890"/>
              <a:ext cx="1305145" cy="1566174"/>
              <a:chOff x="2477725" y="1088740"/>
              <a:chExt cx="2475275" cy="2970330"/>
            </a:xfrm>
            <a:solidFill>
              <a:schemeClr val="tx1"/>
            </a:solidFill>
          </p:grpSpPr>
          <p:sp>
            <p:nvSpPr>
              <p:cNvPr id="168" name="正方形/長方形 167"/>
              <p:cNvSpPr/>
              <p:nvPr/>
            </p:nvSpPr>
            <p:spPr bwMode="auto">
              <a:xfrm>
                <a:off x="2837765" y="1718810"/>
                <a:ext cx="45719" cy="18002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/>
              <p:cNvSpPr/>
              <p:nvPr/>
            </p:nvSpPr>
            <p:spPr bwMode="auto">
              <a:xfrm>
                <a:off x="3470225" y="1718810"/>
                <a:ext cx="45719" cy="18002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2853680" y="1771436"/>
                <a:ext cx="639404" cy="45719"/>
                <a:chOff x="1222525" y="2171987"/>
                <a:chExt cx="718823" cy="45719"/>
              </a:xfrm>
              <a:grpFill/>
            </p:grpSpPr>
            <p:sp>
              <p:nvSpPr>
                <p:cNvPr id="428" name="正方形/長方形 427"/>
                <p:cNvSpPr/>
                <p:nvPr/>
              </p:nvSpPr>
              <p:spPr bwMode="auto">
                <a:xfrm rot="17100000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正方形/長方形 428"/>
                <p:cNvSpPr/>
                <p:nvPr/>
              </p:nvSpPr>
              <p:spPr bwMode="auto">
                <a:xfrm rot="4500000" flipH="1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台形 170"/>
              <p:cNvSpPr/>
              <p:nvPr/>
            </p:nvSpPr>
            <p:spPr bwMode="auto">
              <a:xfrm>
                <a:off x="2477725" y="3879050"/>
                <a:ext cx="2475275" cy="180020"/>
              </a:xfrm>
              <a:prstGeom prst="trapezoid">
                <a:avLst>
                  <a:gd name="adj" fmla="val 17495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/>
              <p:cNvSpPr/>
              <p:nvPr/>
            </p:nvSpPr>
            <p:spPr bwMode="auto">
              <a:xfrm>
                <a:off x="2792760" y="1853825"/>
                <a:ext cx="1845205" cy="202522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雲形吹き出し 172"/>
              <p:cNvSpPr/>
              <p:nvPr/>
            </p:nvSpPr>
            <p:spPr bwMode="auto">
              <a:xfrm>
                <a:off x="2747755" y="3789040"/>
                <a:ext cx="360040" cy="90010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正方形/長方形 173"/>
              <p:cNvSpPr/>
              <p:nvPr/>
            </p:nvSpPr>
            <p:spPr bwMode="auto">
              <a:xfrm>
                <a:off x="2747755" y="3834045"/>
                <a:ext cx="36004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雲形吹き出し 174"/>
              <p:cNvSpPr/>
              <p:nvPr/>
            </p:nvSpPr>
            <p:spPr bwMode="auto">
              <a:xfrm>
                <a:off x="4299695" y="3789040"/>
                <a:ext cx="360040" cy="90010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/>
              <p:cNvSpPr/>
              <p:nvPr/>
            </p:nvSpPr>
            <p:spPr bwMode="auto">
              <a:xfrm>
                <a:off x="4299695" y="3834045"/>
                <a:ext cx="36004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/>
              <p:cNvSpPr/>
              <p:nvPr/>
            </p:nvSpPr>
            <p:spPr bwMode="auto">
              <a:xfrm>
                <a:off x="3287815" y="3496864"/>
                <a:ext cx="45719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正方形/長方形 177"/>
              <p:cNvSpPr/>
              <p:nvPr/>
            </p:nvSpPr>
            <p:spPr bwMode="auto">
              <a:xfrm>
                <a:off x="4097905" y="3496864"/>
                <a:ext cx="45719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/>
              <p:cNvSpPr/>
              <p:nvPr/>
            </p:nvSpPr>
            <p:spPr bwMode="auto">
              <a:xfrm>
                <a:off x="3373540" y="3496864"/>
                <a:ext cx="679360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/>
              <p:cNvSpPr/>
              <p:nvPr/>
            </p:nvSpPr>
            <p:spPr bwMode="auto">
              <a:xfrm>
                <a:off x="3597390" y="3498873"/>
                <a:ext cx="231660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 bwMode="auto">
              <a:xfrm>
                <a:off x="3265312" y="3474005"/>
                <a:ext cx="900100" cy="4571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>
                <a:off x="3197805" y="3797645"/>
                <a:ext cx="1035115" cy="102155"/>
                <a:chOff x="3174602" y="3776895"/>
                <a:chExt cx="1035115" cy="121918"/>
              </a:xfrm>
              <a:grpFill/>
            </p:grpSpPr>
            <p:sp>
              <p:nvSpPr>
                <p:cNvPr id="424" name="正方形/長方形 423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正方形/長方形 424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正方形/長方形 426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正方形/長方形 192"/>
              <p:cNvSpPr/>
              <p:nvPr/>
            </p:nvSpPr>
            <p:spPr bwMode="auto">
              <a:xfrm>
                <a:off x="3597390" y="1763815"/>
                <a:ext cx="99557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/>
              <p:cNvGrpSpPr/>
              <p:nvPr/>
            </p:nvGrpSpPr>
            <p:grpSpPr>
              <a:xfrm>
                <a:off x="2882770" y="1988841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390" name="グループ化 38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408" name="正方形/長方形 40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1" name="グループ化 390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98" name="正方形/長方形 39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正方形/長方形 40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96" name="正方形/長方形 39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正方形/長方形 39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3" name="グループ化 39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94" name="正方形/長方形 39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正方形/長方形 39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5" name="グループ化 194"/>
              <p:cNvGrpSpPr/>
              <p:nvPr/>
            </p:nvGrpSpPr>
            <p:grpSpPr>
              <a:xfrm>
                <a:off x="2882770" y="2195670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378" name="グループ化 37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88" name="正方形/長方形 38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正方形/長方形 38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86" name="正方形/長方形 38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正方形/長方形 38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84" name="正方形/長方形 38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正方形/長方形 38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82" name="正方形/長方形 38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正方形/長方形 38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6" name="グループ化 195"/>
              <p:cNvGrpSpPr/>
              <p:nvPr/>
            </p:nvGrpSpPr>
            <p:grpSpPr>
              <a:xfrm>
                <a:off x="2882770" y="2402499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358" name="グループ化 35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76" name="正方形/長方形 37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正方形/長方形 37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2" name="グループ化 361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69" name="正方形/長方形 36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正方形/長方形 37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3" name="グループ化 362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67" name="正方形/長方形 36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正方形/長方形 36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4" name="グループ化 363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65" name="正方形/長方形 36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正方形/長方形 36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7" name="グループ化 196"/>
              <p:cNvGrpSpPr/>
              <p:nvPr/>
            </p:nvGrpSpPr>
            <p:grpSpPr>
              <a:xfrm>
                <a:off x="2882770" y="2609328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272" name="グループ化 271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313" name="正方形/長方形 31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正方形/長方形 35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3" name="グループ化 272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80" name="正方形/長方形 27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正方形/長方形 28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4" name="グループ化 273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78" name="正方形/長方形 27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正方形/長方形 27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76" name="正方形/長方形 27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正方形/長方形 27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8" name="グループ化 197"/>
              <p:cNvGrpSpPr/>
              <p:nvPr/>
            </p:nvGrpSpPr>
            <p:grpSpPr>
              <a:xfrm>
                <a:off x="2882770" y="2816157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260" name="グループ化 25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70" name="正方形/長方形 26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正方形/長方形 27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68" name="正方形/長方形 26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正方形/長方形 26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2" name="グループ化 261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66" name="正方形/長方形 26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正方形/長方形 26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64" name="正方形/長方形 26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正方形/長方形 26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9" name="グループ化 198"/>
              <p:cNvGrpSpPr/>
              <p:nvPr/>
            </p:nvGrpSpPr>
            <p:grpSpPr>
              <a:xfrm>
                <a:off x="2882770" y="3022986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238" name="グループ化 23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58" name="正方形/長方形 25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正方形/長方形 25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9" name="グループ化 23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56" name="正方形/長方形 25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正方形/長方形 25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0" name="グループ化 23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54" name="正方形/長方形 25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正方形/長方形 25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1" name="グループ化 24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52" name="正方形/長方形 25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正方形/長方形 25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0" name="グループ化 199"/>
              <p:cNvGrpSpPr/>
              <p:nvPr/>
            </p:nvGrpSpPr>
            <p:grpSpPr>
              <a:xfrm>
                <a:off x="2882770" y="3229815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209" name="グループ化 208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36" name="正方形/長方形 23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正方形/長方形 23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34" name="正方形/長方形 23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正方形/長方形 23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32" name="正方形/長方形 23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正方形/長方形 23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2" name="グループ化 211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13" name="正方形/長方形 21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正方形/長方形 21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1" name="グループ化 200"/>
              <p:cNvGrpSpPr/>
              <p:nvPr/>
            </p:nvGrpSpPr>
            <p:grpSpPr>
              <a:xfrm>
                <a:off x="2882770" y="3436641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07" name="正方形/長方形 20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正方形/長方形 20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" name="グループ化 203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205" name="正方形/長方形 20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正方形/長方形 20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2" name="正方形/長方形 201"/>
              <p:cNvSpPr/>
              <p:nvPr/>
            </p:nvSpPr>
            <p:spPr bwMode="auto">
              <a:xfrm>
                <a:off x="2792760" y="1088740"/>
                <a:ext cx="765085" cy="67507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5" name="グループ化 1234"/>
            <p:cNvGrpSpPr/>
            <p:nvPr/>
          </p:nvGrpSpPr>
          <p:grpSpPr>
            <a:xfrm>
              <a:off x="587515" y="837890"/>
              <a:ext cx="1305145" cy="1566174"/>
              <a:chOff x="2477725" y="1088740"/>
              <a:chExt cx="2475275" cy="2970330"/>
            </a:xfrm>
          </p:grpSpPr>
          <p:sp>
            <p:nvSpPr>
              <p:cNvPr id="2008" name="正方形/長方形 2007"/>
              <p:cNvSpPr/>
              <p:nvPr/>
            </p:nvSpPr>
            <p:spPr bwMode="auto">
              <a:xfrm>
                <a:off x="2837765" y="1718810"/>
                <a:ext cx="45719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正方形/長方形 2008"/>
              <p:cNvSpPr/>
              <p:nvPr/>
            </p:nvSpPr>
            <p:spPr bwMode="auto">
              <a:xfrm>
                <a:off x="3470225" y="1718810"/>
                <a:ext cx="45719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0" name="グループ化 2009"/>
              <p:cNvGrpSpPr/>
              <p:nvPr/>
            </p:nvGrpSpPr>
            <p:grpSpPr>
              <a:xfrm>
                <a:off x="2853680" y="1771436"/>
                <a:ext cx="639404" cy="45719"/>
                <a:chOff x="1222525" y="2171987"/>
                <a:chExt cx="718823" cy="4571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127" name="正方形/長方形 2126"/>
                <p:cNvSpPr/>
                <p:nvPr/>
              </p:nvSpPr>
              <p:spPr bwMode="auto">
                <a:xfrm rot="17100000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8" name="正方形/長方形 2127"/>
                <p:cNvSpPr/>
                <p:nvPr/>
              </p:nvSpPr>
              <p:spPr bwMode="auto">
                <a:xfrm rot="4500000" flipH="1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1" name="台形 2010"/>
              <p:cNvSpPr/>
              <p:nvPr/>
            </p:nvSpPr>
            <p:spPr bwMode="auto">
              <a:xfrm>
                <a:off x="2477725" y="3879050"/>
                <a:ext cx="2475275" cy="180020"/>
              </a:xfrm>
              <a:prstGeom prst="trapezoid">
                <a:avLst>
                  <a:gd name="adj" fmla="val 174958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正方形/長方形 2011"/>
              <p:cNvSpPr/>
              <p:nvPr/>
            </p:nvSpPr>
            <p:spPr bwMode="auto">
              <a:xfrm>
                <a:off x="2792760" y="1853825"/>
                <a:ext cx="1845205" cy="2025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雲形吹き出し 2012"/>
              <p:cNvSpPr/>
              <p:nvPr/>
            </p:nvSpPr>
            <p:spPr bwMode="auto">
              <a:xfrm>
                <a:off x="2747755" y="3789040"/>
                <a:ext cx="360040" cy="90010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正方形/長方形 2013"/>
              <p:cNvSpPr/>
              <p:nvPr/>
            </p:nvSpPr>
            <p:spPr bwMode="auto">
              <a:xfrm>
                <a:off x="2747755" y="3834045"/>
                <a:ext cx="360040" cy="90010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雲形吹き出し 2014"/>
              <p:cNvSpPr/>
              <p:nvPr/>
            </p:nvSpPr>
            <p:spPr bwMode="auto">
              <a:xfrm>
                <a:off x="4299695" y="3789040"/>
                <a:ext cx="360040" cy="90010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正方形/長方形 2015"/>
              <p:cNvSpPr/>
              <p:nvPr/>
            </p:nvSpPr>
            <p:spPr bwMode="auto">
              <a:xfrm>
                <a:off x="4299695" y="3834045"/>
                <a:ext cx="360040" cy="90010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7" name="正方形/長方形 2016"/>
              <p:cNvSpPr/>
              <p:nvPr/>
            </p:nvSpPr>
            <p:spPr bwMode="auto">
              <a:xfrm>
                <a:off x="3287815" y="3496864"/>
                <a:ext cx="45719" cy="300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8" name="正方形/長方形 2017"/>
              <p:cNvSpPr/>
              <p:nvPr/>
            </p:nvSpPr>
            <p:spPr bwMode="auto">
              <a:xfrm>
                <a:off x="4097905" y="3496864"/>
                <a:ext cx="45719" cy="300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9" name="正方形/長方形 2018"/>
              <p:cNvSpPr/>
              <p:nvPr/>
            </p:nvSpPr>
            <p:spPr bwMode="auto">
              <a:xfrm>
                <a:off x="3373540" y="3496864"/>
                <a:ext cx="679360" cy="300781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0" name="正方形/長方形 2019"/>
              <p:cNvSpPr/>
              <p:nvPr/>
            </p:nvSpPr>
            <p:spPr bwMode="auto">
              <a:xfrm>
                <a:off x="3597390" y="3498873"/>
                <a:ext cx="231660" cy="300781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1" name="正方形/長方形 2020"/>
              <p:cNvSpPr/>
              <p:nvPr/>
            </p:nvSpPr>
            <p:spPr bwMode="auto">
              <a:xfrm>
                <a:off x="3265312" y="3474005"/>
                <a:ext cx="900100" cy="45719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2" name="グループ化 2021"/>
              <p:cNvGrpSpPr/>
              <p:nvPr/>
            </p:nvGrpSpPr>
            <p:grpSpPr>
              <a:xfrm>
                <a:off x="3197805" y="3797645"/>
                <a:ext cx="1035115" cy="102155"/>
                <a:chOff x="3174602" y="3776895"/>
                <a:chExt cx="1035115" cy="121918"/>
              </a:xfrm>
            </p:grpSpPr>
            <p:sp>
              <p:nvSpPr>
                <p:cNvPr id="2123" name="正方形/長方形 2122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4" name="正方形/長方形 2123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5" name="正方形/長方形 2124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6" name="正方形/長方形 2125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3" name="正方形/長方形 2022"/>
              <p:cNvSpPr/>
              <p:nvPr/>
            </p:nvSpPr>
            <p:spPr bwMode="auto">
              <a:xfrm>
                <a:off x="3597390" y="1763815"/>
                <a:ext cx="995570" cy="9001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4" name="グループ化 2023"/>
              <p:cNvGrpSpPr/>
              <p:nvPr/>
            </p:nvGrpSpPr>
            <p:grpSpPr>
              <a:xfrm>
                <a:off x="2882770" y="1988841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111" name="グループ化 2110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21" name="正方形/長方形 2120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2" name="正方形/長方形 2121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2" name="グループ化 2111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19" name="正方形/長方形 211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0" name="正方形/長方形 211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3" name="グループ化 2112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17" name="正方形/長方形 211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8" name="正方形/長方形 211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4" name="グループ化 2113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15" name="正方形/長方形 211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6" name="正方形/長方形 211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25" name="グループ化 2024"/>
              <p:cNvGrpSpPr/>
              <p:nvPr/>
            </p:nvGrpSpPr>
            <p:grpSpPr>
              <a:xfrm>
                <a:off x="2882770" y="2195670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99" name="グループ化 2098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09" name="正方形/長方形 210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0" name="正方形/長方形 210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0" name="グループ化 2099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07" name="正方形/長方形 210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8" name="正方形/長方形 210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1" name="グループ化 2100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05" name="正方形/長方形 210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6" name="正方形/長方形 210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2" name="グループ化 2101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103" name="正方形/長方形 210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4" name="正方形/長方形 210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26" name="グループ化 2025"/>
              <p:cNvGrpSpPr/>
              <p:nvPr/>
            </p:nvGrpSpPr>
            <p:grpSpPr>
              <a:xfrm>
                <a:off x="2882770" y="2402499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87" name="グループ化 2086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97" name="正方形/長方形 209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8" name="正方形/長方形 209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8" name="グループ化 2087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95" name="正方形/長方形 209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6" name="正方形/長方形 209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9" name="グループ化 2088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93" name="正方形/長方形 209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4" name="正方形/長方形 209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0" name="グループ化 2089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91" name="正方形/長方形 2090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2" name="正方形/長方形 2091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27" name="グループ化 2026"/>
              <p:cNvGrpSpPr/>
              <p:nvPr/>
            </p:nvGrpSpPr>
            <p:grpSpPr>
              <a:xfrm>
                <a:off x="2882770" y="2609328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75" name="グループ化 2074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85" name="正方形/長方形 208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6" name="正方形/長方形 208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76" name="グループ化 2075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83" name="正方形/長方形 208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4" name="正方形/長方形 208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77" name="グループ化 2076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81" name="正方形/長方形 2080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2" name="正方形/長方形 2081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78" name="グループ化 2077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79" name="正方形/長方形 207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0" name="正方形/長方形 207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28" name="グループ化 2027"/>
              <p:cNvGrpSpPr/>
              <p:nvPr/>
            </p:nvGrpSpPr>
            <p:grpSpPr>
              <a:xfrm>
                <a:off x="2882770" y="2816157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63" name="グループ化 2062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73" name="正方形/長方形 207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4" name="正方形/長方形 207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4" name="グループ化 2063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71" name="正方形/長方形 2070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2" name="正方形/長方形 2071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5" name="グループ化 2064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69" name="正方形/長方形 206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0" name="正方形/長方形 206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6" name="グループ化 2065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67" name="正方形/長方形 206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8" name="正方形/長方形 206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29" name="グループ化 2028"/>
              <p:cNvGrpSpPr/>
              <p:nvPr/>
            </p:nvGrpSpPr>
            <p:grpSpPr>
              <a:xfrm>
                <a:off x="2882770" y="3022986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51" name="グループ化 2050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61" name="正方形/長方形 2060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2" name="正方形/長方形 2061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2" name="グループ化 2051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59" name="正方形/長方形 205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0" name="正方形/長方形 205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3" name="グループ化 2052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57" name="正方形/長方形 205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8" name="正方形/長方形 205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4" name="グループ化 2053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55" name="正方形/長方形 205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6" name="正方形/長方形 205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30" name="グループ化 2029"/>
              <p:cNvGrpSpPr/>
              <p:nvPr/>
            </p:nvGrpSpPr>
            <p:grpSpPr>
              <a:xfrm>
                <a:off x="2882770" y="3229815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39" name="グループ化 2038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49" name="正方形/長方形 2048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0" name="正方形/長方形 2049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0" name="グループ化 2039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47" name="正方形/長方形 204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8" name="正方形/長方形 204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1" name="グループ化 2040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45" name="正方形/長方形 204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6" name="正方形/長方形 204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2" name="グループ化 2041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43" name="正方形/長方形 2042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4" name="正方形/長方形 2043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31" name="グループ化 2030"/>
              <p:cNvGrpSpPr/>
              <p:nvPr/>
            </p:nvGrpSpPr>
            <p:grpSpPr>
              <a:xfrm>
                <a:off x="2882770" y="3436641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2033" name="グループ化 2032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37" name="正方形/長方形 2036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正方形/長方形 2037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34" name="グループ化 2033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2035" name="正方形/長方形 2034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正方形/長方形 2035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32" name="正方形/長方形 2031"/>
              <p:cNvSpPr/>
              <p:nvPr/>
            </p:nvSpPr>
            <p:spPr bwMode="auto">
              <a:xfrm>
                <a:off x="2792760" y="1088740"/>
                <a:ext cx="765085" cy="6750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314747" y="837890"/>
            <a:ext cx="1530988" cy="1581510"/>
            <a:chOff x="2314747" y="837890"/>
            <a:chExt cx="1530988" cy="1581510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2314747" y="837890"/>
              <a:ext cx="1530988" cy="1581510"/>
              <a:chOff x="2882770" y="2790651"/>
              <a:chExt cx="2160240" cy="2231526"/>
            </a:xfrm>
            <a:solidFill>
              <a:schemeClr val="tx1"/>
            </a:solidFill>
          </p:grpSpPr>
          <p:sp>
            <p:nvSpPr>
              <p:cNvPr id="431" name="正方形/長方形 430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台形 432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正方形/長方形 433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雲形吹き出し 434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雲形吹き出し 436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正方形/長方形 437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  <a:grpFill/>
            </p:grpSpPr>
            <p:sp>
              <p:nvSpPr>
                <p:cNvPr id="456" name="正方形/長方形 455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5" name="正方形/長方形 444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正方形/長方形 445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正方形/長方形 446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正方形/長方形 447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正方形/長方形 448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正方形/長方形 449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正方形/長方形 451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正方形/長方形 452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正方形/長方形 454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6" name="グループ化 1235"/>
            <p:cNvGrpSpPr/>
            <p:nvPr/>
          </p:nvGrpSpPr>
          <p:grpSpPr>
            <a:xfrm>
              <a:off x="2314747" y="837890"/>
              <a:ext cx="1530988" cy="1581510"/>
              <a:chOff x="2882770" y="2790651"/>
              <a:chExt cx="2160240" cy="2231526"/>
            </a:xfrm>
          </p:grpSpPr>
          <p:sp>
            <p:nvSpPr>
              <p:cNvPr id="1979" name="正方形/長方形 1978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正方形/長方形 1979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台形 1980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正方形/長方形 1981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雲形吹き出し 1982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正方形/長方形 1983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5" name="雲形吹き出し 1984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正方形/長方形 1985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7" name="正方形/長方形 1986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正方形/長方形 1987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9" name="正方形/長方形 1988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正方形/長方形 1989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1" name="正方形/長方形 1990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2" name="グループ化 1991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</p:grpSpPr>
            <p:sp>
              <p:nvSpPr>
                <p:cNvPr id="2004" name="正方形/長方形 2003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正方形/長方形 2004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正方形/長方形 2005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正方形/長方形 2006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3" name="正方形/長方形 1992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正方形/長方形 1993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正方形/長方形 1994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6" name="正方形/長方形 1995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正方形/長方形 1996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正方形/長方形 1997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正方形/長方形 1998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正方形/長方形 1999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1" name="正方形/長方形 2000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2" name="正方形/長方形 2001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正方形/長方形 2002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8463390" y="856177"/>
            <a:ext cx="531962" cy="1574748"/>
            <a:chOff x="8463390" y="856177"/>
            <a:chExt cx="531962" cy="1574748"/>
          </a:xfrm>
        </p:grpSpPr>
        <p:grpSp>
          <p:nvGrpSpPr>
            <p:cNvPr id="460" name="グループ化 459"/>
            <p:cNvGrpSpPr/>
            <p:nvPr/>
          </p:nvGrpSpPr>
          <p:grpSpPr>
            <a:xfrm>
              <a:off x="8463390" y="856177"/>
              <a:ext cx="531962" cy="1574748"/>
              <a:chOff x="1347452" y="1212914"/>
              <a:chExt cx="1233726" cy="3652155"/>
            </a:xfrm>
            <a:solidFill>
              <a:schemeClr val="tx1"/>
            </a:solidFill>
          </p:grpSpPr>
          <p:sp>
            <p:nvSpPr>
              <p:cNvPr id="461" name="正方形/長方形 460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5" name="グループ化 464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536" name="グループ化 535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43" name="正方形/長方形 54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正方形/長方形 54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7" name="グループ化 536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41" name="正方形/長方形 54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正方形/長方形 54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8" name="グループ化 537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39" name="正方形/長方形 53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正方形/長方形 53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6" name="グループ化 465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527" name="グループ化 52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34" name="正方形/長方形 53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正方形/長方形 53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8" name="グループ化 52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32" name="正方形/長方形 53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正方形/長方形 53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9" name="グループ化 52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30" name="正方形/長方形 52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正方形/長方形 53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7" name="グループ化 466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正方形/長方形 52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9" name="グループ化 518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23" name="正方形/長方形 52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正方形/長方形 52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0" name="グループ化 519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21" name="正方形/長方形 52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正方形/長方形 52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8" name="グループ化 467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16" name="正方形/長方形 51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正方形/長方形 51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14" name="正方形/長方形 51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正方形/長方形 51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12" name="正方形/長方形 51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正方形/長方形 51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9" name="グループ化 468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500" name="グループ化 49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07" name="正方形/長方形 50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正方形/長方形 50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05" name="正方形/長方形 50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正方形/長方形 50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503" name="正方形/長方形 50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正方形/長方形 50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0" name="グループ化 469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98" name="正方形/長方形 49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正方形/長方形 49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2" name="グループ化 49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96" name="正方形/長方形 49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正方形/長方形 49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3" name="グループ化 49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94" name="正方形/長方形 49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正方形/長方形 49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482" name="グループ化 481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89" name="正方形/長方形 48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正方形/長方形 48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87" name="正方形/長方形 48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正方形/長方形 48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4" name="グループ化 483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85" name="正方形/長方形 48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正方形/長方形 48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2" name="グループ化 471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473" name="グループ化 472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80" name="正方形/長方形 47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正方形/長方形 48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4" name="グループ化 473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78" name="正方形/長方形 47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正方形/長方形 47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5" name="グループ化 474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476" name="正方形/長方形 47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正方形/長方形 47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37" name="グループ化 1236"/>
            <p:cNvGrpSpPr/>
            <p:nvPr/>
          </p:nvGrpSpPr>
          <p:grpSpPr>
            <a:xfrm>
              <a:off x="8463390" y="856177"/>
              <a:ext cx="531962" cy="1574748"/>
              <a:chOff x="1347452" y="1212914"/>
              <a:chExt cx="1233726" cy="3652155"/>
            </a:xfrm>
          </p:grpSpPr>
          <p:sp>
            <p:nvSpPr>
              <p:cNvPr id="1895" name="正方形/長方形 1894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正方形/長方形 1895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正方形/長方形 1896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正方形/長方形 1897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9" name="グループ化 1898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70" name="グループ化 196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77" name="正方形/長方形 197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8" name="正方形/長方形 197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71" name="グループ化 197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75" name="正方形/長方形 197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6" name="正方形/長方形 197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72" name="グループ化 197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73" name="正方形/長方形 197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4" name="正方形/長方形 197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0" name="グループ化 1899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61" name="グループ化 196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68" name="正方形/長方形 196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9" name="正方形/長方形 196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62" name="グループ化 196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66" name="正方形/長方形 196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正方形/長方形 196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63" name="グループ化 196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64" name="正方形/長方形 196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5" name="正方形/長方形 196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1" name="グループ化 1900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52" name="グループ化 1951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59" name="正方形/長方形 195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0" name="正方形/長方形 195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3" name="グループ化 1952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57" name="正方形/長方形 195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8" name="正方形/長方形 195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4" name="グループ化 1953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55" name="正方形/長方形 195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6" name="正方形/長方形 195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2" name="グループ化 1901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43" name="グループ化 1942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50" name="正方形/長方形 194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1" name="正方形/長方形 195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44" name="グループ化 1943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48" name="正方形/長方形 194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9" name="正方形/長方形 194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45" name="グループ化 1944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46" name="正方形/長方形 194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7" name="正方形/長方形 194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3" name="グループ化 1902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34" name="グループ化 1933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41" name="正方形/長方形 194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2" name="正方形/長方形 194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35" name="グループ化 1934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39" name="正方形/長方形 193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0" name="正方形/長方形 193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36" name="グループ化 1935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37" name="正方形/長方形 193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8" name="正方形/長方形 193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4" name="グループ化 1903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25" name="グループ化 1924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32" name="正方形/長方形 193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3" name="正方形/長方形 193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26" name="グループ化 1925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30" name="正方形/長方形 192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1" name="正方形/長方形 193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27" name="グループ化 1926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28" name="正方形/長方形 192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9" name="正方形/長方形 192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5" name="グループ化 1904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16" name="グループ化 1915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23" name="正方形/長方形 192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4" name="正方形/長方形 192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17" name="グループ化 1916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21" name="正方形/長方形 192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2" name="正方形/長方形 192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18" name="グループ化 1917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19" name="正方形/長方形 191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0" name="正方形/長方形 191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06" name="グループ化 1905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907" name="グループ化 190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14" name="正方形/長方形 191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5" name="正方形/長方形 191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08" name="グループ化 190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12" name="正方形/長方形 191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3" name="正方形/長方形 191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09" name="グループ化 190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910" name="正方形/長方形 190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1" name="正方形/長方形 191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6528175" y="837890"/>
            <a:ext cx="562048" cy="1592915"/>
            <a:chOff x="6528175" y="837890"/>
            <a:chExt cx="562048" cy="1592915"/>
          </a:xfrm>
        </p:grpSpPr>
        <p:grpSp>
          <p:nvGrpSpPr>
            <p:cNvPr id="545" name="グループ化 544"/>
            <p:cNvGrpSpPr/>
            <p:nvPr/>
          </p:nvGrpSpPr>
          <p:grpSpPr>
            <a:xfrm>
              <a:off x="6528175" y="837890"/>
              <a:ext cx="562048" cy="1592915"/>
              <a:chOff x="2768214" y="1628801"/>
              <a:chExt cx="1141892" cy="3236268"/>
            </a:xfrm>
            <a:solidFill>
              <a:schemeClr val="tx1"/>
            </a:solidFill>
          </p:grpSpPr>
          <p:sp>
            <p:nvSpPr>
              <p:cNvPr id="546" name="正方形/長方形 545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正方形/長方形 546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正方形/長方形 547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正方形/長方形 548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0" name="グループ化 549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  <a:grpFill/>
            </p:grpSpPr>
            <p:sp>
              <p:nvSpPr>
                <p:cNvPr id="552" name="正方形/長方形 551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正方形/長方形 553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正方形/長方形 555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正方形/長方形 556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正方形/長方形 558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正方形/長方形 559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正方形/長方形 560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正方形/長方形 561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正方形/長方形 563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正方形/長方形 564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正方形/長方形 565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正方形/長方形 566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正方形/長方形 550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8" name="グループ化 1237"/>
            <p:cNvGrpSpPr/>
            <p:nvPr/>
          </p:nvGrpSpPr>
          <p:grpSpPr>
            <a:xfrm>
              <a:off x="6528175" y="837890"/>
              <a:ext cx="562048" cy="1592915"/>
              <a:chOff x="2768214" y="1628801"/>
              <a:chExt cx="1141892" cy="3236268"/>
            </a:xfrm>
          </p:grpSpPr>
          <p:sp>
            <p:nvSpPr>
              <p:cNvPr id="1873" name="正方形/長方形 1872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正方形/長方形 1873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正方形/長方形 1874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正方形/長方形 1875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77" name="グループ化 1876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</p:grpSpPr>
            <p:sp>
              <p:nvSpPr>
                <p:cNvPr id="1879" name="正方形/長方形 1878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0" name="正方形/長方形 1879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1" name="正方形/長方形 1880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2" name="正方形/長方形 1881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3" name="正方形/長方形 1882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4" name="正方形/長方形 1883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5" name="正方形/長方形 1884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6" name="正方形/長方形 1885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7" name="正方形/長方形 1886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正方形/長方形 1887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正方形/長方形 1888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0" name="正方形/長方形 1889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1" name="正方形/長方形 1890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正方形/長方形 1891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3" name="正方形/長方形 1892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正方形/長方形 1893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8" name="正方形/長方形 1877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4482781" y="880322"/>
            <a:ext cx="919598" cy="1545649"/>
            <a:chOff x="4482781" y="880322"/>
            <a:chExt cx="919598" cy="1545649"/>
          </a:xfrm>
        </p:grpSpPr>
        <p:grpSp>
          <p:nvGrpSpPr>
            <p:cNvPr id="568" name="グループ化 567"/>
            <p:cNvGrpSpPr/>
            <p:nvPr/>
          </p:nvGrpSpPr>
          <p:grpSpPr>
            <a:xfrm>
              <a:off x="4482781" y="880322"/>
              <a:ext cx="919598" cy="1545649"/>
              <a:chOff x="4127622" y="2963898"/>
              <a:chExt cx="1141892" cy="1919279"/>
            </a:xfrm>
            <a:solidFill>
              <a:schemeClr val="tx1"/>
            </a:solidFill>
          </p:grpSpPr>
          <p:sp>
            <p:nvSpPr>
              <p:cNvPr id="569" name="正方形/長方形 568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正方形/長方形 569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正方形/長方形 570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正方形/長方形 571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正方形/長方形 572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正方形/長方形 573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5" name="グループ化 574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  <a:grpFill/>
            </p:grpSpPr>
            <p:sp>
              <p:nvSpPr>
                <p:cNvPr id="602" name="正方形/長方形 601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正方形/長方形 602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正方形/長方形 603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正方形/長方形 604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6" name="正方形/長方形 575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7" name="グループ化 576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  <a:grpFill/>
            </p:grpSpPr>
            <p:grpSp>
              <p:nvGrpSpPr>
                <p:cNvPr id="578" name="グループ化 577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597" name="正方形/長方形 596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正方形/長方形 597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正方形/長方形 598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正方形/長方形 599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正方形/長方形 600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9" name="グループ化 578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592" name="正方形/長方形 591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正方形/長方形 592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正方形/長方形 593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正方形/長方形 594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正方形/長方形 595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0" name="グループ化 579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587" name="正方形/長方形 586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正方形/長方形 587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正方形/長方形 588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正方形/長方形 589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正方形/長方形 590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582" name="正方形/長方形 581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正方形/長方形 582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正方形/長方形 583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正方形/長方形 584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正方形/長方形 585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39" name="グループ化 1238"/>
            <p:cNvGrpSpPr/>
            <p:nvPr/>
          </p:nvGrpSpPr>
          <p:grpSpPr>
            <a:xfrm>
              <a:off x="4482781" y="880322"/>
              <a:ext cx="919598" cy="1545649"/>
              <a:chOff x="4127622" y="2963898"/>
              <a:chExt cx="1141892" cy="1919279"/>
            </a:xfrm>
          </p:grpSpPr>
          <p:sp>
            <p:nvSpPr>
              <p:cNvPr id="1836" name="正方形/長方形 1835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正方形/長方形 1836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正方形/長方形 1837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正方形/長方形 1838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正方形/長方形 1839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正方形/長方形 1840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2" name="グループ化 1841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</p:grpSpPr>
            <p:sp>
              <p:nvSpPr>
                <p:cNvPr id="1869" name="正方形/長方形 1868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0" name="正方形/長方形 1869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1" name="正方形/長方形 1870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2" name="正方形/長方形 1871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43" name="正方形/長方形 1842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pattFill prst="openDmnd">
                <a:fgClr>
                  <a:srgbClr val="00B05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4" name="グループ化 1843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</p:grpSpPr>
            <p:grpSp>
              <p:nvGrpSpPr>
                <p:cNvPr id="1845" name="グループ化 1844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864" name="正方形/長方形 1863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5" name="正方形/長方形 1864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6" name="正方形/長方形 1865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7" name="正方形/長方形 1866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8" name="正方形/長方形 1867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6" name="グループ化 1845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859" name="正方形/長方形 1858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0" name="正方形/長方形 1859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1" name="正方形/長方形 1860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2" name="正方形/長方形 1861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3" name="正方形/長方形 1862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7" name="グループ化 1846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854" name="正方形/長方形 1853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5" name="正方形/長方形 1854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6" name="正方形/長方形 1855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7" name="正方形/長方形 1856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8" name="正方形/長方形 1857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8" name="グループ化 1847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849" name="正方形/長方形 1848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0" name="正方形/長方形 1849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1" name="正方形/長方形 1850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2" name="正方形/長方形 1851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3" name="正方形/長方形 1852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587515" y="2794706"/>
            <a:ext cx="1305145" cy="1566174"/>
            <a:chOff x="587515" y="2794706"/>
            <a:chExt cx="1305145" cy="1566174"/>
          </a:xfrm>
        </p:grpSpPr>
        <p:grpSp>
          <p:nvGrpSpPr>
            <p:cNvPr id="636" name="グループ化 635"/>
            <p:cNvGrpSpPr/>
            <p:nvPr/>
          </p:nvGrpSpPr>
          <p:grpSpPr>
            <a:xfrm>
              <a:off x="587515" y="2794706"/>
              <a:ext cx="1305145" cy="1566174"/>
              <a:chOff x="2477725" y="1088740"/>
              <a:chExt cx="2475275" cy="2970330"/>
            </a:xfrm>
            <a:solidFill>
              <a:schemeClr val="tx1"/>
            </a:solidFill>
          </p:grpSpPr>
          <p:sp>
            <p:nvSpPr>
              <p:cNvPr id="637" name="正方形/長方形 636"/>
              <p:cNvSpPr/>
              <p:nvPr/>
            </p:nvSpPr>
            <p:spPr bwMode="auto">
              <a:xfrm>
                <a:off x="2837765" y="1718810"/>
                <a:ext cx="45719" cy="18002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正方形/長方形 637"/>
              <p:cNvSpPr/>
              <p:nvPr/>
            </p:nvSpPr>
            <p:spPr bwMode="auto">
              <a:xfrm>
                <a:off x="3470225" y="1718810"/>
                <a:ext cx="45719" cy="18002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9" name="グループ化 638"/>
              <p:cNvGrpSpPr/>
              <p:nvPr/>
            </p:nvGrpSpPr>
            <p:grpSpPr>
              <a:xfrm>
                <a:off x="2853680" y="1771436"/>
                <a:ext cx="639404" cy="45719"/>
                <a:chOff x="1222525" y="2171987"/>
                <a:chExt cx="718823" cy="45719"/>
              </a:xfrm>
              <a:grpFill/>
            </p:grpSpPr>
            <p:sp>
              <p:nvSpPr>
                <p:cNvPr id="756" name="正方形/長方形 755"/>
                <p:cNvSpPr/>
                <p:nvPr/>
              </p:nvSpPr>
              <p:spPr bwMode="auto">
                <a:xfrm rot="17100000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正方形/長方形 756"/>
                <p:cNvSpPr/>
                <p:nvPr/>
              </p:nvSpPr>
              <p:spPr bwMode="auto">
                <a:xfrm rot="4500000" flipH="1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0" name="台形 639"/>
              <p:cNvSpPr/>
              <p:nvPr/>
            </p:nvSpPr>
            <p:spPr bwMode="auto">
              <a:xfrm>
                <a:off x="2477725" y="3879050"/>
                <a:ext cx="2475275" cy="180020"/>
              </a:xfrm>
              <a:prstGeom prst="trapezoid">
                <a:avLst>
                  <a:gd name="adj" fmla="val 17495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正方形/長方形 640"/>
              <p:cNvSpPr/>
              <p:nvPr/>
            </p:nvSpPr>
            <p:spPr bwMode="auto">
              <a:xfrm>
                <a:off x="2792760" y="1853825"/>
                <a:ext cx="1845205" cy="202522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雲形吹き出し 641"/>
              <p:cNvSpPr/>
              <p:nvPr/>
            </p:nvSpPr>
            <p:spPr bwMode="auto">
              <a:xfrm>
                <a:off x="2747755" y="3789040"/>
                <a:ext cx="360040" cy="90010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正方形/長方形 642"/>
              <p:cNvSpPr/>
              <p:nvPr/>
            </p:nvSpPr>
            <p:spPr bwMode="auto">
              <a:xfrm>
                <a:off x="2747755" y="3834045"/>
                <a:ext cx="36004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雲形吹き出し 643"/>
              <p:cNvSpPr/>
              <p:nvPr/>
            </p:nvSpPr>
            <p:spPr bwMode="auto">
              <a:xfrm>
                <a:off x="4299695" y="3789040"/>
                <a:ext cx="360040" cy="90010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正方形/長方形 644"/>
              <p:cNvSpPr/>
              <p:nvPr/>
            </p:nvSpPr>
            <p:spPr bwMode="auto">
              <a:xfrm>
                <a:off x="4299695" y="3834045"/>
                <a:ext cx="36004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正方形/長方形 645"/>
              <p:cNvSpPr/>
              <p:nvPr/>
            </p:nvSpPr>
            <p:spPr bwMode="auto">
              <a:xfrm>
                <a:off x="3287815" y="3496864"/>
                <a:ext cx="45719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正方形/長方形 646"/>
              <p:cNvSpPr/>
              <p:nvPr/>
            </p:nvSpPr>
            <p:spPr bwMode="auto">
              <a:xfrm>
                <a:off x="4097905" y="3496864"/>
                <a:ext cx="45719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正方形/長方形 647"/>
              <p:cNvSpPr/>
              <p:nvPr/>
            </p:nvSpPr>
            <p:spPr bwMode="auto">
              <a:xfrm>
                <a:off x="3373540" y="3496864"/>
                <a:ext cx="679360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正方形/長方形 648"/>
              <p:cNvSpPr/>
              <p:nvPr/>
            </p:nvSpPr>
            <p:spPr bwMode="auto">
              <a:xfrm>
                <a:off x="3597390" y="3498873"/>
                <a:ext cx="231660" cy="3007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正方形/長方形 649"/>
              <p:cNvSpPr/>
              <p:nvPr/>
            </p:nvSpPr>
            <p:spPr bwMode="auto">
              <a:xfrm>
                <a:off x="3265312" y="3474005"/>
                <a:ext cx="900100" cy="4571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1" name="グループ化 650"/>
              <p:cNvGrpSpPr/>
              <p:nvPr/>
            </p:nvGrpSpPr>
            <p:grpSpPr>
              <a:xfrm>
                <a:off x="3197805" y="3797645"/>
                <a:ext cx="1035115" cy="102155"/>
                <a:chOff x="3174602" y="3776895"/>
                <a:chExt cx="1035115" cy="121918"/>
              </a:xfrm>
              <a:grpFill/>
            </p:grpSpPr>
            <p:sp>
              <p:nvSpPr>
                <p:cNvPr id="752" name="正方形/長方形 751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正方形/長方形 752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正方形/長方形 753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正方形/長方形 754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2" name="正方形/長方形 651"/>
              <p:cNvSpPr/>
              <p:nvPr/>
            </p:nvSpPr>
            <p:spPr bwMode="auto">
              <a:xfrm>
                <a:off x="3597390" y="1763815"/>
                <a:ext cx="995570" cy="9001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3" name="グループ化 652"/>
              <p:cNvGrpSpPr/>
              <p:nvPr/>
            </p:nvGrpSpPr>
            <p:grpSpPr>
              <a:xfrm>
                <a:off x="2882770" y="1988841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50" name="正方形/長方形 74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正方形/長方形 75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48" name="正方形/長方形 74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正方形/長方形 74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2" name="グループ化 741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46" name="正方形/長方形 74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正方形/長方形 74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3" name="グループ化 74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44" name="正方形/長方形 74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正方形/長方形 74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4" name="グループ化 653"/>
              <p:cNvGrpSpPr/>
              <p:nvPr/>
            </p:nvGrpSpPr>
            <p:grpSpPr>
              <a:xfrm>
                <a:off x="2882770" y="2195670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728" name="グループ化 72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38" name="正方形/長方形 73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正方形/長方形 73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9" name="グループ化 72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36" name="正方形/長方形 73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正方形/長方形 73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0" name="グループ化 72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34" name="正方形/長方形 73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正方形/長方形 73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1" name="グループ化 73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32" name="正方形/長方形 73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正方形/長方形 73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5" name="グループ化 654"/>
              <p:cNvGrpSpPr/>
              <p:nvPr/>
            </p:nvGrpSpPr>
            <p:grpSpPr>
              <a:xfrm>
                <a:off x="2882770" y="2402499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716" name="グループ化 715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26" name="正方形/長方形 72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正方形/長方形 72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7" name="グループ化 716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24" name="正方形/長方形 72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正方形/長方形 72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8" name="グループ化 717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22" name="正方形/長方形 72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正方形/長方形 72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9" name="グループ化 718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20" name="正方形/長方形 71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正方形/長方形 72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6" name="グループ化 655"/>
              <p:cNvGrpSpPr/>
              <p:nvPr/>
            </p:nvGrpSpPr>
            <p:grpSpPr>
              <a:xfrm>
                <a:off x="2882770" y="2609328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14" name="正方形/長方形 71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正方形/長方形 71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5" name="グループ化 704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12" name="正方形/長方形 71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正方形/長方形 71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6" name="グループ化 705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10" name="正方形/長方形 70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正方形/長方形 71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08" name="正方形/長方形 70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正方形/長方形 70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7" name="グループ化 656"/>
              <p:cNvGrpSpPr/>
              <p:nvPr/>
            </p:nvGrpSpPr>
            <p:grpSpPr>
              <a:xfrm>
                <a:off x="2882770" y="2816157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692" name="グループ化 691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02" name="正方形/長方形 70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正方形/長方形 70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700" name="正方形/長方形 69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正方形/長方形 70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98" name="正方形/長方形 69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正方形/長方形 69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96" name="正方形/長方形 69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正方形/長方形 69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8" name="グループ化 657"/>
              <p:cNvGrpSpPr/>
              <p:nvPr/>
            </p:nvGrpSpPr>
            <p:grpSpPr>
              <a:xfrm>
                <a:off x="2882770" y="3022986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680" name="グループ化 67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90" name="正方形/長方形 68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正方形/長方形 69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88" name="正方形/長方形 68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正方形/長方形 68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2" name="グループ化 681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86" name="正方形/長方形 68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正方形/長方形 68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3" name="グループ化 68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84" name="正方形/長方形 68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正方形/長方形 68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9" name="グループ化 658"/>
              <p:cNvGrpSpPr/>
              <p:nvPr/>
            </p:nvGrpSpPr>
            <p:grpSpPr>
              <a:xfrm>
                <a:off x="2882770" y="3229815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668" name="グループ化 66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78" name="正方形/長方形 67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正方形/長方形 67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76" name="正方形/長方形 67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正方形/長方形 67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74" name="正方形/長方形 67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正方形/長方形 67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1" name="グループ化 67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72" name="正方形/長方形 67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正方形/長方形 67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0" name="グループ化 659"/>
              <p:cNvGrpSpPr/>
              <p:nvPr/>
            </p:nvGrpSpPr>
            <p:grpSpPr>
              <a:xfrm>
                <a:off x="2882770" y="3436641"/>
                <a:ext cx="1672825" cy="114279"/>
                <a:chOff x="2882770" y="1988841"/>
                <a:chExt cx="1672825" cy="135014"/>
              </a:xfrm>
              <a:grpFill/>
            </p:grpSpPr>
            <p:grpSp>
              <p:nvGrpSpPr>
                <p:cNvPr id="662" name="グループ化 661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66" name="正方形/長方形 66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正方形/長方形 66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3" name="グループ化 66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grpFill/>
              </p:grpSpPr>
              <p:sp>
                <p:nvSpPr>
                  <p:cNvPr id="664" name="正方形/長方形 66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正方形/長方形 66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61" name="正方形/長方形 660"/>
              <p:cNvSpPr/>
              <p:nvPr/>
            </p:nvSpPr>
            <p:spPr bwMode="auto">
              <a:xfrm>
                <a:off x="2792760" y="1088740"/>
                <a:ext cx="765085" cy="67507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0" name="グループ化 1239"/>
            <p:cNvGrpSpPr/>
            <p:nvPr/>
          </p:nvGrpSpPr>
          <p:grpSpPr>
            <a:xfrm>
              <a:off x="587515" y="2794706"/>
              <a:ext cx="1305145" cy="1566174"/>
              <a:chOff x="2477725" y="1088740"/>
              <a:chExt cx="2475275" cy="2970330"/>
            </a:xfrm>
          </p:grpSpPr>
          <p:sp>
            <p:nvSpPr>
              <p:cNvPr id="1715" name="正方形/長方形 1714"/>
              <p:cNvSpPr/>
              <p:nvPr/>
            </p:nvSpPr>
            <p:spPr bwMode="auto">
              <a:xfrm>
                <a:off x="2837765" y="1718810"/>
                <a:ext cx="45719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6" name="正方形/長方形 1715"/>
              <p:cNvSpPr/>
              <p:nvPr/>
            </p:nvSpPr>
            <p:spPr bwMode="auto">
              <a:xfrm>
                <a:off x="3470225" y="1718810"/>
                <a:ext cx="45719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7" name="グループ化 1716"/>
              <p:cNvGrpSpPr/>
              <p:nvPr/>
            </p:nvGrpSpPr>
            <p:grpSpPr>
              <a:xfrm>
                <a:off x="2853680" y="1771436"/>
                <a:ext cx="639404" cy="45719"/>
                <a:chOff x="1222525" y="2171987"/>
                <a:chExt cx="718823" cy="4571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34" name="正方形/長方形 1833"/>
                <p:cNvSpPr/>
                <p:nvPr/>
              </p:nvSpPr>
              <p:spPr bwMode="auto">
                <a:xfrm rot="17100000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5" name="正方形/長方形 1834"/>
                <p:cNvSpPr/>
                <p:nvPr/>
              </p:nvSpPr>
              <p:spPr bwMode="auto">
                <a:xfrm rot="4500000" flipH="1">
                  <a:off x="1559077" y="1835435"/>
                  <a:ext cx="45719" cy="71882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8" name="台形 1717"/>
              <p:cNvSpPr/>
              <p:nvPr/>
            </p:nvSpPr>
            <p:spPr bwMode="auto">
              <a:xfrm>
                <a:off x="2477725" y="3879050"/>
                <a:ext cx="2475275" cy="180020"/>
              </a:xfrm>
              <a:prstGeom prst="trapezoid">
                <a:avLst>
                  <a:gd name="adj" fmla="val 174958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9" name="正方形/長方形 1718"/>
              <p:cNvSpPr/>
              <p:nvPr/>
            </p:nvSpPr>
            <p:spPr bwMode="auto">
              <a:xfrm>
                <a:off x="2792760" y="1853825"/>
                <a:ext cx="1845205" cy="2025225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0" name="雲形吹き出し 1719"/>
              <p:cNvSpPr/>
              <p:nvPr/>
            </p:nvSpPr>
            <p:spPr bwMode="auto">
              <a:xfrm>
                <a:off x="2747755" y="3789040"/>
                <a:ext cx="360040" cy="90010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1" name="正方形/長方形 1720"/>
              <p:cNvSpPr/>
              <p:nvPr/>
            </p:nvSpPr>
            <p:spPr bwMode="auto">
              <a:xfrm>
                <a:off x="2747755" y="3834045"/>
                <a:ext cx="360040" cy="90010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2" name="雲形吹き出し 1721"/>
              <p:cNvSpPr/>
              <p:nvPr/>
            </p:nvSpPr>
            <p:spPr bwMode="auto">
              <a:xfrm>
                <a:off x="4299695" y="3789040"/>
                <a:ext cx="360040" cy="90010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3" name="正方形/長方形 1722"/>
              <p:cNvSpPr/>
              <p:nvPr/>
            </p:nvSpPr>
            <p:spPr bwMode="auto">
              <a:xfrm>
                <a:off x="4299695" y="3834045"/>
                <a:ext cx="360040" cy="90010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4" name="正方形/長方形 1723"/>
              <p:cNvSpPr/>
              <p:nvPr/>
            </p:nvSpPr>
            <p:spPr bwMode="auto">
              <a:xfrm>
                <a:off x="3287815" y="3496864"/>
                <a:ext cx="45719" cy="300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5" name="正方形/長方形 1724"/>
              <p:cNvSpPr/>
              <p:nvPr/>
            </p:nvSpPr>
            <p:spPr bwMode="auto">
              <a:xfrm>
                <a:off x="4097905" y="3496864"/>
                <a:ext cx="45719" cy="300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6" name="正方形/長方形 1725"/>
              <p:cNvSpPr/>
              <p:nvPr/>
            </p:nvSpPr>
            <p:spPr bwMode="auto">
              <a:xfrm>
                <a:off x="3373540" y="3496864"/>
                <a:ext cx="679360" cy="300781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7" name="正方形/長方形 1726"/>
              <p:cNvSpPr/>
              <p:nvPr/>
            </p:nvSpPr>
            <p:spPr bwMode="auto">
              <a:xfrm>
                <a:off x="3597390" y="3498873"/>
                <a:ext cx="231660" cy="300781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8" name="正方形/長方形 1727"/>
              <p:cNvSpPr/>
              <p:nvPr/>
            </p:nvSpPr>
            <p:spPr bwMode="auto">
              <a:xfrm>
                <a:off x="3265312" y="3474005"/>
                <a:ext cx="900100" cy="45719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9" name="グループ化 1728"/>
              <p:cNvGrpSpPr/>
              <p:nvPr/>
            </p:nvGrpSpPr>
            <p:grpSpPr>
              <a:xfrm>
                <a:off x="3197805" y="3797645"/>
                <a:ext cx="1035115" cy="102155"/>
                <a:chOff x="3174602" y="3776895"/>
                <a:chExt cx="1035115" cy="121918"/>
              </a:xfrm>
            </p:grpSpPr>
            <p:sp>
              <p:nvSpPr>
                <p:cNvPr id="1830" name="正方形/長方形 1829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1" name="正方形/長方形 1830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2" name="正方形/長方形 1831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3" name="正方形/長方形 1832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0" name="正方形/長方形 1729"/>
              <p:cNvSpPr/>
              <p:nvPr/>
            </p:nvSpPr>
            <p:spPr bwMode="auto">
              <a:xfrm>
                <a:off x="3597390" y="1763815"/>
                <a:ext cx="995570" cy="9001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1" name="グループ化 1730"/>
              <p:cNvGrpSpPr/>
              <p:nvPr/>
            </p:nvGrpSpPr>
            <p:grpSpPr>
              <a:xfrm>
                <a:off x="2882770" y="1988841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818" name="グループ化 181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28" name="正方形/長方形 182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9" name="正方形/長方形 182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9" name="グループ化 181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26" name="正方形/長方形 182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7" name="正方形/長方形 182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0" name="グループ化 181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24" name="正方形/長方形 182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5" name="正方形/長方形 182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1" name="グループ化 182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22" name="正方形/長方形 182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3" name="正方形/長方形 182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2" name="グループ化 1731"/>
              <p:cNvGrpSpPr/>
              <p:nvPr/>
            </p:nvGrpSpPr>
            <p:grpSpPr>
              <a:xfrm>
                <a:off x="2882770" y="2195670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806" name="グループ化 1805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16" name="正方形/長方形 181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7" name="正方形/長方形 181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7" name="グループ化 1806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14" name="正方形/長方形 181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5" name="正方形/長方形 181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8" name="グループ化 1807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12" name="正方形/長方形 181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3" name="正方形/長方形 181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9" name="グループ化 1808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10" name="正方形/長方形 180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1" name="正方形/長方形 181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3" name="グループ化 1732"/>
              <p:cNvGrpSpPr/>
              <p:nvPr/>
            </p:nvGrpSpPr>
            <p:grpSpPr>
              <a:xfrm>
                <a:off x="2882770" y="2402499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94" name="グループ化 1793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04" name="正方形/長方形 180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5" name="正方形/長方形 180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02" name="正方形/長方形 180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3" name="正方形/長方形 180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6" name="グループ化 1795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800" name="正方形/長方形 179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1" name="正方形/長方形 180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7" name="グループ化 1796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98" name="正方形/長方形 179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9" name="正方形/長方形 179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4" name="グループ化 1733"/>
              <p:cNvGrpSpPr/>
              <p:nvPr/>
            </p:nvGrpSpPr>
            <p:grpSpPr>
              <a:xfrm>
                <a:off x="2882770" y="2609328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82" name="グループ化 1781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92" name="正方形/長方形 179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3" name="正方形/長方形 179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3" name="グループ化 1782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90" name="正方形/長方形 178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1" name="正方形/長方形 179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4" name="グループ化 1783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88" name="正方形/長方形 178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9" name="正方形/長方形 178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5" name="グループ化 1784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86" name="正方形/長方形 178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7" name="正方形/長方形 178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5" name="グループ化 1734"/>
              <p:cNvGrpSpPr/>
              <p:nvPr/>
            </p:nvGrpSpPr>
            <p:grpSpPr>
              <a:xfrm>
                <a:off x="2882770" y="2816157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70" name="グループ化 176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80" name="正方形/長方形 177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1" name="正方形/長方形 178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1" name="グループ化 1770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78" name="正方形/長方形 177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9" name="正方形/長方形 177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2" name="グループ化 1771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76" name="正方形/長方形 177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7" name="正方形/長方形 177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3" name="グループ化 1772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74" name="正方形/長方形 177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5" name="正方形/長方形 177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6" name="グループ化 1735"/>
              <p:cNvGrpSpPr/>
              <p:nvPr/>
            </p:nvGrpSpPr>
            <p:grpSpPr>
              <a:xfrm>
                <a:off x="2882770" y="3022986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58" name="グループ化 1757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68" name="正方形/長方形 1767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9" name="正方形/長方形 1768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9" name="グループ化 1758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66" name="正方形/長方形 176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7" name="正方形/長方形 176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0" name="グループ化 1759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64" name="正方形/長方形 176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5" name="正方形/長方形 176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1" name="グループ化 176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62" name="正方形/長方形 176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3" name="正方形/長方形 176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7" name="グループ化 1736"/>
              <p:cNvGrpSpPr/>
              <p:nvPr/>
            </p:nvGrpSpPr>
            <p:grpSpPr>
              <a:xfrm>
                <a:off x="2882770" y="3229815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46" name="グループ化 1745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56" name="正方形/長方形 1755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7" name="正方形/長方形 1756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7" name="グループ化 1746"/>
                <p:cNvGrpSpPr/>
                <p:nvPr/>
              </p:nvGrpSpPr>
              <p:grpSpPr>
                <a:xfrm>
                  <a:off x="33653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54" name="正方形/長方形 175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5" name="正方形/長方形 175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8" name="グループ化 1747"/>
                <p:cNvGrpSpPr/>
                <p:nvPr/>
              </p:nvGrpSpPr>
              <p:grpSpPr>
                <a:xfrm>
                  <a:off x="38479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52" name="正方形/長方形 175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3" name="正方形/長方形 175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9" name="グループ化 1748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50" name="正方形/長方形 1749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1" name="正方形/長方形 1750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38" name="グループ化 1737"/>
              <p:cNvGrpSpPr/>
              <p:nvPr/>
            </p:nvGrpSpPr>
            <p:grpSpPr>
              <a:xfrm>
                <a:off x="2882770" y="3436641"/>
                <a:ext cx="1672825" cy="114279"/>
                <a:chOff x="2882770" y="1988841"/>
                <a:chExt cx="1672825" cy="135014"/>
              </a:xfrm>
            </p:grpSpPr>
            <p:grpSp>
              <p:nvGrpSpPr>
                <p:cNvPr id="1740" name="グループ化 1739"/>
                <p:cNvGrpSpPr/>
                <p:nvPr/>
              </p:nvGrpSpPr>
              <p:grpSpPr>
                <a:xfrm>
                  <a:off x="28827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44" name="正方形/長方形 1743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5" name="正方形/長方形 1744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1" name="グループ化 1740"/>
                <p:cNvGrpSpPr/>
                <p:nvPr/>
              </p:nvGrpSpPr>
              <p:grpSpPr>
                <a:xfrm>
                  <a:off x="4330570" y="1988841"/>
                  <a:ext cx="225025" cy="135014"/>
                  <a:chOff x="2882770" y="1988841"/>
                  <a:chExt cx="180075" cy="135014"/>
                </a:xfrm>
                <a:solidFill>
                  <a:srgbClr val="00B0F0"/>
                </a:solidFill>
              </p:grpSpPr>
              <p:sp>
                <p:nvSpPr>
                  <p:cNvPr id="1742" name="正方形/長方形 1741"/>
                  <p:cNvSpPr/>
                  <p:nvPr/>
                </p:nvSpPr>
                <p:spPr bwMode="auto">
                  <a:xfrm>
                    <a:off x="2882770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3" name="正方形/長方形 1742"/>
                  <p:cNvSpPr/>
                  <p:nvPr/>
                </p:nvSpPr>
                <p:spPr bwMode="auto">
                  <a:xfrm>
                    <a:off x="2972835" y="1988841"/>
                    <a:ext cx="90010" cy="13501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39" name="正方形/長方形 1738"/>
              <p:cNvSpPr/>
              <p:nvPr/>
            </p:nvSpPr>
            <p:spPr bwMode="auto">
              <a:xfrm>
                <a:off x="2792760" y="1088740"/>
                <a:ext cx="765085" cy="6750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314747" y="2794706"/>
            <a:ext cx="1530988" cy="1581510"/>
            <a:chOff x="2314747" y="2794706"/>
            <a:chExt cx="1530988" cy="1581510"/>
          </a:xfrm>
        </p:grpSpPr>
        <p:grpSp>
          <p:nvGrpSpPr>
            <p:cNvPr id="758" name="グループ化 757"/>
            <p:cNvGrpSpPr/>
            <p:nvPr/>
          </p:nvGrpSpPr>
          <p:grpSpPr>
            <a:xfrm>
              <a:off x="2314747" y="2794706"/>
              <a:ext cx="1530988" cy="1581510"/>
              <a:chOff x="2882770" y="2790651"/>
              <a:chExt cx="2160240" cy="2231526"/>
            </a:xfrm>
            <a:solidFill>
              <a:schemeClr val="tx1"/>
            </a:solidFill>
          </p:grpSpPr>
          <p:sp>
            <p:nvSpPr>
              <p:cNvPr id="759" name="正方形/長方形 758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正方形/長方形 759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台形 760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正方形/長方形 761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雲形吹き出し 762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正方形/長方形 763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雲形吹き出し 764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正方形/長方形 765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正方形/長方形 766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正方形/長方形 767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正方形/長方形 768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正方形/長方形 769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正方形/長方形 770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2" name="グループ化 771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  <a:grpFill/>
            </p:grpSpPr>
            <p:sp>
              <p:nvSpPr>
                <p:cNvPr id="784" name="正方形/長方形 783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正方形/長方形 784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正方形/長方形 785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正方形/長方形 786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3" name="正方形/長方形 772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正方形/長方形 773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正方形/長方形 774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正方形/長方形 775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正方形/長方形 776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正方形/長方形 777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正方形/長方形 779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正方形/長方形 780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正方形/長方形 781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正方形/長方形 782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1" name="グループ化 1240"/>
            <p:cNvGrpSpPr/>
            <p:nvPr/>
          </p:nvGrpSpPr>
          <p:grpSpPr>
            <a:xfrm>
              <a:off x="2314747" y="2794706"/>
              <a:ext cx="1530988" cy="1581510"/>
              <a:chOff x="2882770" y="2790651"/>
              <a:chExt cx="2160240" cy="2231526"/>
            </a:xfrm>
          </p:grpSpPr>
          <p:sp>
            <p:nvSpPr>
              <p:cNvPr id="1686" name="正方形/長方形 1685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7" name="正方形/長方形 1686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8" name="台形 1687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9" name="正方形/長方形 1688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雲形吹き出し 1689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1" name="正方形/長方形 1690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雲形吹き出し 1691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3" name="正方形/長方形 1692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正方形/長方形 1693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5" name="正方形/長方形 1694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正方形/長方形 1695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正方形/長方形 1696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正方形/長方形 1697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99" name="グループ化 1698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</p:grpSpPr>
            <p:sp>
              <p:nvSpPr>
                <p:cNvPr id="1711" name="正方形/長方形 1710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2" name="正方形/長方形 1711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3" name="正方形/長方形 1712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4" name="正方形/長方形 1713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00" name="正方形/長方形 1699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正方形/長方形 1700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2" name="正方形/長方形 1701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正方形/長方形 1702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4" name="正方形/長方形 1703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正方形/長方形 1704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6" name="正方形/長方形 1705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正方形/長方形 1706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正方形/長方形 1707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9" name="正方形/長方形 1708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0" name="正方形/長方形 1709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8463390" y="2812993"/>
            <a:ext cx="531962" cy="1574748"/>
            <a:chOff x="8463390" y="2812993"/>
            <a:chExt cx="531962" cy="1574748"/>
          </a:xfrm>
        </p:grpSpPr>
        <p:grpSp>
          <p:nvGrpSpPr>
            <p:cNvPr id="788" name="グループ化 787"/>
            <p:cNvGrpSpPr/>
            <p:nvPr/>
          </p:nvGrpSpPr>
          <p:grpSpPr>
            <a:xfrm>
              <a:off x="8463390" y="2812993"/>
              <a:ext cx="531962" cy="1574748"/>
              <a:chOff x="1347452" y="1212914"/>
              <a:chExt cx="1233726" cy="3652155"/>
            </a:xfrm>
            <a:solidFill>
              <a:schemeClr val="tx1"/>
            </a:solidFill>
          </p:grpSpPr>
          <p:sp>
            <p:nvSpPr>
              <p:cNvPr id="789" name="正方形/長方形 788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正方形/長方形 789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正方形/長方形 790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正方形/長方形 791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3" name="グループ化 792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71" name="正方形/長方形 87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正方形/長方形 87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5" name="グループ化 864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69" name="正方形/長方形 86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正方形/長方形 86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6" name="グループ化 865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67" name="正方形/長方形 86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正方形/長方形 86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4" name="グループ化 793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55" name="グループ化 854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62" name="正方形/長方形 86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3" name="正方形/長方形 86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6" name="グループ化 855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60" name="正方形/長方形 85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1" name="正方形/長方形 86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58" name="正方形/長方形 85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9" name="正方形/長方形 85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5" name="グループ化 794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46" name="グループ化 845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53" name="正方形/長方形 85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正方形/長方形 85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7" name="グループ化 846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51" name="正方形/長方形 85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正方形/長方形 85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8" name="グループ化 847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49" name="正方形/長方形 84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正方形/長方形 84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6" name="グループ化 795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37" name="グループ化 83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44" name="正方形/長方形 84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5" name="正方形/長方形 84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8" name="グループ化 83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42" name="正方形/長方形 84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3" name="正方形/長方形 84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9" name="グループ化 83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40" name="正方形/長方形 83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1" name="正方形/長方形 84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7" name="グループ化 796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28" name="グループ化 827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35" name="正方形/長方形 83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6" name="正方形/長方形 83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9" name="グループ化 828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33" name="正方形/長方形 83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4" name="正方形/長方形 83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31" name="正方形/長方形 83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2" name="正方形/長方形 83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8" name="グループ化 797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26" name="正方形/長方形 82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正方形/長方形 82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0" name="グループ化 819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24" name="正方形/長方形 82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正方形/長方形 82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1" name="グループ化 820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22" name="正方形/長方形 82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正方形/長方形 82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9" name="グループ化 798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17" name="正方形/長方形 81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正方形/長方形 81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15" name="正方形/長方形 81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正方形/長方形 81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13" name="正方形/長方形 81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正方形/長方形 81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0" name="グループ化 799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801" name="グループ化 80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08" name="正方形/長方形 80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正方形/長方形 80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2" name="グループ化 80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06" name="正方形/長方形 80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正方形/長方形 80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3" name="グループ化 80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804" name="正方形/長方形 80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正方形/長方形 80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42" name="グループ化 1241"/>
            <p:cNvGrpSpPr/>
            <p:nvPr/>
          </p:nvGrpSpPr>
          <p:grpSpPr>
            <a:xfrm>
              <a:off x="8463390" y="2812993"/>
              <a:ext cx="531962" cy="1574748"/>
              <a:chOff x="1347452" y="1212914"/>
              <a:chExt cx="1233726" cy="3652155"/>
            </a:xfrm>
          </p:grpSpPr>
          <p:sp>
            <p:nvSpPr>
              <p:cNvPr id="1602" name="正方形/長方形 1601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3" name="正方形/長方形 1602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4" name="正方形/長方形 1603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5" name="正方形/長方形 1604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6" name="グループ化 1605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77" name="グループ化 167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84" name="正方形/長方形 168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5" name="正方形/長方形 168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8" name="グループ化 167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82" name="正方形/長方形 168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3" name="正方形/長方形 168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9" name="グループ化 167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80" name="正方形/長方形 167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1" name="正方形/長方形 168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07" name="グループ化 1606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68" name="グループ化 1667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75" name="正方形/長方形 167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6" name="正方形/長方形 167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9" name="グループ化 1668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73" name="正方形/長方形 167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4" name="正方形/長方形 167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0" name="グループ化 1669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71" name="正方形/長方形 167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2" name="正方形/長方形 167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08" name="グループ化 1607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59" name="グループ化 1658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66" name="正方形/長方形 166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7" name="正方形/長方形 166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0" name="グループ化 1659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64" name="正方形/長方形 166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5" name="正方形/長方形 166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1" name="グループ化 1660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62" name="正方形/長方形 166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正方形/長方形 166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09" name="グループ化 1608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50" name="グループ化 164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57" name="正方形/長方形 165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正方形/長方形 165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1" name="グループ化 165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55" name="正方形/長方形 165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6" name="正方形/長方形 165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2" name="グループ化 165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53" name="正方形/長方形 165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4" name="正方形/長方形 165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10" name="グループ化 1609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41" name="グループ化 164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48" name="正方形/長方形 164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9" name="正方形/長方形 164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42" name="グループ化 164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46" name="正方形/長方形 164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7" name="正方形/長方形 164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43" name="グループ化 164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44" name="正方形/長方形 164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5" name="正方形/長方形 164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11" name="グループ化 1610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32" name="グループ化 1631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39" name="正方形/長方形 163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0" name="正方形/長方形 163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33" name="グループ化 1632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37" name="正方形/長方形 163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8" name="正方形/長方形 163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34" name="グループ化 1633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35" name="正方形/長方形 163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6" name="正方形/長方形 163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12" name="グループ化 1611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23" name="グループ化 1622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30" name="正方形/長方形 162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1" name="正方形/長方形 163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4" name="グループ化 1623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28" name="正方形/長方形 162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正方形/長方形 162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5" name="グループ化 1624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26" name="正方形/長方形 162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7" name="正方形/長方形 162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13" name="グループ化 1612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614" name="グループ化 1613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21" name="正方形/長方形 162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2" name="正方形/長方形 162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5" name="グループ化 1614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19" name="正方形/長方形 161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0" name="正方形/長方形 161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6" name="グループ化 1615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617" name="正方形/長方形 161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8" name="正方形/長方形 161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6528175" y="2794706"/>
            <a:ext cx="562048" cy="1592915"/>
            <a:chOff x="6528175" y="2794706"/>
            <a:chExt cx="562048" cy="1592915"/>
          </a:xfrm>
        </p:grpSpPr>
        <p:grpSp>
          <p:nvGrpSpPr>
            <p:cNvPr id="873" name="グループ化 872"/>
            <p:cNvGrpSpPr/>
            <p:nvPr/>
          </p:nvGrpSpPr>
          <p:grpSpPr>
            <a:xfrm>
              <a:off x="6528175" y="2794706"/>
              <a:ext cx="562048" cy="1592915"/>
              <a:chOff x="2768214" y="1628801"/>
              <a:chExt cx="1141892" cy="3236268"/>
            </a:xfrm>
            <a:solidFill>
              <a:schemeClr val="tx1"/>
            </a:solidFill>
          </p:grpSpPr>
          <p:sp>
            <p:nvSpPr>
              <p:cNvPr id="874" name="正方形/長方形 873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正方形/長方形 874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正方形/長方形 875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正方形/長方形 876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8" name="グループ化 877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  <a:grpFill/>
            </p:grpSpPr>
            <p:sp>
              <p:nvSpPr>
                <p:cNvPr id="880" name="正方形/長方形 879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正方形/長方形 880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正方形/長方形 881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正方形/長方形 882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正方形/長方形 883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正方形/長方形 884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正方形/長方形 885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正方形/長方形 886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正方形/長方形 887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正方形/長方形 888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正方形/長方形 889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正方形/長方形 890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正方形/長方形 891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正方形/長方形 892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正方形/長方形 893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正方形/長方形 894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9" name="正方形/長方形 878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3" name="グループ化 1242"/>
            <p:cNvGrpSpPr/>
            <p:nvPr/>
          </p:nvGrpSpPr>
          <p:grpSpPr>
            <a:xfrm>
              <a:off x="6528175" y="2794706"/>
              <a:ext cx="562048" cy="1592915"/>
              <a:chOff x="2768214" y="1628801"/>
              <a:chExt cx="1141892" cy="3236268"/>
            </a:xfrm>
          </p:grpSpPr>
          <p:sp>
            <p:nvSpPr>
              <p:cNvPr id="1580" name="正方形/長方形 1579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1" name="正方形/長方形 1580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正方形/長方形 1581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3" name="正方形/長方形 1582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4" name="グループ化 1583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</p:grpSpPr>
            <p:sp>
              <p:nvSpPr>
                <p:cNvPr id="1586" name="正方形/長方形 1585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正方形/長方形 1586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正方形/長方形 1587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9" name="正方形/長方形 1588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0" name="正方形/長方形 1589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1" name="正方形/長方形 1590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2" name="正方形/長方形 1591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3" name="正方形/長方形 1592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4" name="正方形/長方形 1593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正方形/長方形 1594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正方形/長方形 1595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正方形/長方形 1596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8" name="正方形/長方形 1597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正方形/長方形 1598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0" name="正方形/長方形 1599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1" name="正方形/長方形 1600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5" name="正方形/長方形 1584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482781" y="2837138"/>
            <a:ext cx="919598" cy="1545649"/>
            <a:chOff x="4482781" y="2837138"/>
            <a:chExt cx="919598" cy="1545649"/>
          </a:xfrm>
        </p:grpSpPr>
        <p:grpSp>
          <p:nvGrpSpPr>
            <p:cNvPr id="896" name="グループ化 895"/>
            <p:cNvGrpSpPr/>
            <p:nvPr/>
          </p:nvGrpSpPr>
          <p:grpSpPr>
            <a:xfrm>
              <a:off x="4482781" y="2837138"/>
              <a:ext cx="919598" cy="1545649"/>
              <a:chOff x="4127622" y="2963898"/>
              <a:chExt cx="1141892" cy="1919279"/>
            </a:xfrm>
            <a:solidFill>
              <a:schemeClr val="tx1"/>
            </a:solidFill>
          </p:grpSpPr>
          <p:sp>
            <p:nvSpPr>
              <p:cNvPr id="897" name="正方形/長方形 896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正方形/長方形 897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正方形/長方形 898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正方形/長方形 899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正方形/長方形 900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正方形/長方形 901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3" name="グループ化 902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  <a:grpFill/>
            </p:grpSpPr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4" name="正方形/長方形 903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5" name="グループ化 904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  <a:grpFill/>
            </p:grpSpPr>
            <p:grpSp>
              <p:nvGrpSpPr>
                <p:cNvPr id="906" name="グループ化 905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925" name="正方形/長方形 924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正方形/長方形 925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正方形/長方形 926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正方形/長方形 927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正方形/長方形 928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7" name="グループ化 906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920" name="正方形/長方形 919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正方形/長方形 920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正方形/長方形 921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正方形/長方形 922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正方形/長方形 923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8" name="グループ化 907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915" name="正方形/長方形 914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正方形/長方形 915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正方形/長方形 916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正方形/長方形 917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正方形/長方形 918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910" name="正方形/長方形 909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正方形/長方形 910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正方形/長方形 911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正方形/長方形 912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正方形/長方形 913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44" name="グループ化 1243"/>
            <p:cNvGrpSpPr/>
            <p:nvPr/>
          </p:nvGrpSpPr>
          <p:grpSpPr>
            <a:xfrm>
              <a:off x="4482781" y="2837138"/>
              <a:ext cx="919598" cy="1545649"/>
              <a:chOff x="4127622" y="2963898"/>
              <a:chExt cx="1141892" cy="1919279"/>
            </a:xfrm>
          </p:grpSpPr>
          <p:sp>
            <p:nvSpPr>
              <p:cNvPr id="1543" name="正方形/長方形 1542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4" name="正方形/長方形 1543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5" name="正方形/長方形 1544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6" name="正方形/長方形 1545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7" name="正方形/長方形 1546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8" name="正方形/長方形 1547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9" name="グループ化 1548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</p:grpSpPr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8" name="正方形/長方形 1577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正方形/長方形 1578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50" name="正方形/長方形 1549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pattFill prst="openDmnd">
                <a:fgClr>
                  <a:srgbClr val="00B05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1" name="グループ化 1550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</p:grpSpPr>
            <p:grpSp>
              <p:nvGrpSpPr>
                <p:cNvPr id="1552" name="グループ化 1551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571" name="正方形/長方形 1570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2" name="正方形/長方形 1571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3" name="正方形/長方形 1572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4" name="正方形/長方形 1573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5" name="正方形/長方形 1574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3" name="グループ化 1552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566" name="正方形/長方形 1565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7" name="正方形/長方形 1566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8" name="正方形/長方形 1567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9" name="正方形/長方形 1568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0" name="正方形/長方形 1569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4" name="グループ化 1553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561" name="正方形/長方形 1560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正方形/長方形 1561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3" name="正方形/長方形 1562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4" name="正方形/長方形 1563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5" name="正方形/長方形 1564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5" name="グループ化 1554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556" name="正方形/長方形 1555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7" name="正方形/長方形 1556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正方形/長方形 1557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9" name="正方形/長方形 1558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0" name="正方形/長方形 1559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45" name="グループ化 1244"/>
          <p:cNvGrpSpPr/>
          <p:nvPr/>
        </p:nvGrpSpPr>
        <p:grpSpPr>
          <a:xfrm>
            <a:off x="587515" y="4758251"/>
            <a:ext cx="1305145" cy="1566174"/>
            <a:chOff x="2477725" y="1088740"/>
            <a:chExt cx="2475275" cy="2970330"/>
          </a:xfrm>
        </p:grpSpPr>
        <p:sp>
          <p:nvSpPr>
            <p:cNvPr id="1422" name="正方形/長方形 1421"/>
            <p:cNvSpPr/>
            <p:nvPr/>
          </p:nvSpPr>
          <p:spPr bwMode="auto">
            <a:xfrm>
              <a:off x="283776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正方形/長方形 1422"/>
            <p:cNvSpPr/>
            <p:nvPr/>
          </p:nvSpPr>
          <p:spPr bwMode="auto">
            <a:xfrm>
              <a:off x="347022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4" name="グループ化 1423"/>
            <p:cNvGrpSpPr/>
            <p:nvPr/>
          </p:nvGrpSpPr>
          <p:grpSpPr>
            <a:xfrm>
              <a:off x="2853680" y="1771436"/>
              <a:ext cx="639404" cy="45719"/>
              <a:chOff x="1222525" y="2171987"/>
              <a:chExt cx="718823" cy="45719"/>
            </a:xfrm>
            <a:solidFill>
              <a:schemeClr val="bg1">
                <a:lumMod val="85000"/>
              </a:schemeClr>
            </a:solidFill>
          </p:grpSpPr>
          <p:sp>
            <p:nvSpPr>
              <p:cNvPr id="1541" name="正方形/長方形 1540"/>
              <p:cNvSpPr/>
              <p:nvPr/>
            </p:nvSpPr>
            <p:spPr bwMode="auto">
              <a:xfrm rot="17100000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2" name="正方形/長方形 1541"/>
              <p:cNvSpPr/>
              <p:nvPr/>
            </p:nvSpPr>
            <p:spPr bwMode="auto">
              <a:xfrm rot="4500000" flipH="1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5" name="台形 1424"/>
            <p:cNvSpPr/>
            <p:nvPr/>
          </p:nvSpPr>
          <p:spPr bwMode="auto">
            <a:xfrm>
              <a:off x="2477725" y="3879050"/>
              <a:ext cx="2475275" cy="180020"/>
            </a:xfrm>
            <a:prstGeom prst="trapezoid">
              <a:avLst>
                <a:gd name="adj" fmla="val 174958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正方形/長方形 1425"/>
            <p:cNvSpPr/>
            <p:nvPr/>
          </p:nvSpPr>
          <p:spPr bwMode="auto">
            <a:xfrm>
              <a:off x="2792760" y="1853825"/>
              <a:ext cx="1845205" cy="20252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雲形吹き出し 1426"/>
            <p:cNvSpPr/>
            <p:nvPr/>
          </p:nvSpPr>
          <p:spPr bwMode="auto">
            <a:xfrm>
              <a:off x="274775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正方形/長方形 1427"/>
            <p:cNvSpPr/>
            <p:nvPr/>
          </p:nvSpPr>
          <p:spPr bwMode="auto">
            <a:xfrm>
              <a:off x="274775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雲形吹き出し 1428"/>
            <p:cNvSpPr/>
            <p:nvPr/>
          </p:nvSpPr>
          <p:spPr bwMode="auto">
            <a:xfrm>
              <a:off x="429969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正方形/長方形 1429"/>
            <p:cNvSpPr/>
            <p:nvPr/>
          </p:nvSpPr>
          <p:spPr bwMode="auto">
            <a:xfrm>
              <a:off x="429969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正方形/長方形 1430"/>
            <p:cNvSpPr/>
            <p:nvPr/>
          </p:nvSpPr>
          <p:spPr bwMode="auto">
            <a:xfrm>
              <a:off x="328781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正方形/長方形 1431"/>
            <p:cNvSpPr/>
            <p:nvPr/>
          </p:nvSpPr>
          <p:spPr bwMode="auto">
            <a:xfrm>
              <a:off x="409790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正方形/長方形 1432"/>
            <p:cNvSpPr/>
            <p:nvPr/>
          </p:nvSpPr>
          <p:spPr bwMode="auto">
            <a:xfrm>
              <a:off x="3373540" y="3496864"/>
              <a:ext cx="679360" cy="300781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正方形/長方形 1433"/>
            <p:cNvSpPr/>
            <p:nvPr/>
          </p:nvSpPr>
          <p:spPr bwMode="auto">
            <a:xfrm>
              <a:off x="3597390" y="3498873"/>
              <a:ext cx="231660" cy="300781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正方形/長方形 1434"/>
            <p:cNvSpPr/>
            <p:nvPr/>
          </p:nvSpPr>
          <p:spPr bwMode="auto">
            <a:xfrm>
              <a:off x="3265312" y="3474005"/>
              <a:ext cx="900100" cy="45719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6" name="グループ化 1435"/>
            <p:cNvGrpSpPr/>
            <p:nvPr/>
          </p:nvGrpSpPr>
          <p:grpSpPr>
            <a:xfrm>
              <a:off x="3197805" y="3797645"/>
              <a:ext cx="1035115" cy="102155"/>
              <a:chOff x="3174602" y="3776895"/>
              <a:chExt cx="1035115" cy="121918"/>
            </a:xfrm>
          </p:grpSpPr>
          <p:sp>
            <p:nvSpPr>
              <p:cNvPr id="1537" name="正方形/長方形 1536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8" name="正方形/長方形 1537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9" name="正方形/長方形 1538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0" name="正方形/長方形 1539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7" name="正方形/長方形 1436"/>
            <p:cNvSpPr/>
            <p:nvPr/>
          </p:nvSpPr>
          <p:spPr bwMode="auto">
            <a:xfrm>
              <a:off x="3597390" y="1763815"/>
              <a:ext cx="995570" cy="9001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8" name="グループ化 1437"/>
            <p:cNvGrpSpPr/>
            <p:nvPr/>
          </p:nvGrpSpPr>
          <p:grpSpPr>
            <a:xfrm>
              <a:off x="2882770" y="1988841"/>
              <a:ext cx="1672825" cy="114279"/>
              <a:chOff x="2882770" y="1988841"/>
              <a:chExt cx="1672825" cy="135014"/>
            </a:xfrm>
          </p:grpSpPr>
          <p:grpSp>
            <p:nvGrpSpPr>
              <p:cNvPr id="1525" name="グループ化 1524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35" name="正方形/長方形 153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正方形/長方形 153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6" name="グループ化 1525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33" name="正方形/長方形 153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4" name="正方形/長方形 153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7" name="グループ化 1526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31" name="正方形/長方形 153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2" name="正方形/長方形 153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8" name="グループ化 1527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29" name="正方形/長方形 152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0" name="正方形/長方形 152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39" name="グループ化 1438"/>
            <p:cNvGrpSpPr/>
            <p:nvPr/>
          </p:nvGrpSpPr>
          <p:grpSpPr>
            <a:xfrm>
              <a:off x="2882770" y="2195670"/>
              <a:ext cx="1672825" cy="114279"/>
              <a:chOff x="2882770" y="1988841"/>
              <a:chExt cx="1672825" cy="135014"/>
            </a:xfrm>
          </p:grpSpPr>
          <p:grpSp>
            <p:nvGrpSpPr>
              <p:cNvPr id="1513" name="グループ化 1512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23" name="正方形/長方形 152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4" name="正方形/長方形 152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4" name="グループ化 1513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21" name="正方形/長方形 152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2" name="正方形/長方形 152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5" name="グループ化 1514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19" name="正方形/長方形 151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0" name="正方形/長方形 151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6" name="グループ化 1515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17" name="正方形/長方形 151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8" name="正方形/長方形 151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0" name="グループ化 1439"/>
            <p:cNvGrpSpPr/>
            <p:nvPr/>
          </p:nvGrpSpPr>
          <p:grpSpPr>
            <a:xfrm>
              <a:off x="2882770" y="2402499"/>
              <a:ext cx="1672825" cy="114279"/>
              <a:chOff x="2882770" y="1988841"/>
              <a:chExt cx="1672825" cy="135014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11" name="正方形/長方形 151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正方形/長方形 151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2" name="グループ化 1501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09" name="正方形/長方形 150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0" name="正方形/長方形 150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3" name="グループ化 1502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07" name="正方形/長方形 150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8" name="正方形/長方形 150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4" name="グループ化 1503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505" name="正方形/長方形 150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正方形/長方形 150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1" name="グループ化 1440"/>
            <p:cNvGrpSpPr/>
            <p:nvPr/>
          </p:nvGrpSpPr>
          <p:grpSpPr>
            <a:xfrm>
              <a:off x="2882770" y="2609328"/>
              <a:ext cx="1672825" cy="114279"/>
              <a:chOff x="2882770" y="1988841"/>
              <a:chExt cx="1672825" cy="135014"/>
            </a:xfrm>
          </p:grpSpPr>
          <p:grpSp>
            <p:nvGrpSpPr>
              <p:cNvPr id="1489" name="グループ化 1488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99" name="正方形/長方形 149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正方形/長方形 149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0" name="グループ化 1489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97" name="正方形/長方形 149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正方形/長方形 149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1" name="グループ化 1490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95" name="正方形/長方形 149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2" name="グループ化 1491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93" name="正方形/長方形 149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正方形/長方形 149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2" name="グループ化 1441"/>
            <p:cNvGrpSpPr/>
            <p:nvPr/>
          </p:nvGrpSpPr>
          <p:grpSpPr>
            <a:xfrm>
              <a:off x="2882770" y="2816157"/>
              <a:ext cx="1672825" cy="114279"/>
              <a:chOff x="2882770" y="1988841"/>
              <a:chExt cx="1672825" cy="135014"/>
            </a:xfrm>
          </p:grpSpPr>
          <p:grpSp>
            <p:nvGrpSpPr>
              <p:cNvPr id="1477" name="グループ化 1476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87" name="正方形/長方形 148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正方形/長方形 148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8" name="グループ化 1477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85" name="正方形/長方形 148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正方形/長方形 148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9" name="グループ化 1478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83" name="正方形/長方形 148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正方形/長方形 148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0" name="グループ化 1479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81" name="正方形/長方形 148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2" name="正方形/長方形 148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3" name="グループ化 1442"/>
            <p:cNvGrpSpPr/>
            <p:nvPr/>
          </p:nvGrpSpPr>
          <p:grpSpPr>
            <a:xfrm>
              <a:off x="2882770" y="3022986"/>
              <a:ext cx="1672825" cy="114279"/>
              <a:chOff x="2882770" y="1988841"/>
              <a:chExt cx="1672825" cy="135014"/>
            </a:xfrm>
          </p:grpSpPr>
          <p:grpSp>
            <p:nvGrpSpPr>
              <p:cNvPr id="1465" name="グループ化 1464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75" name="正方形/長方形 147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正方形/長方形 147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6" name="グループ化 1465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73" name="正方形/長方形 147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7" name="グループ化 1466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71" name="正方形/長方形 147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2" name="正方形/長方形 147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8" name="グループ化 1467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69" name="正方形/長方形 146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0" name="正方形/長方形 146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4" name="グループ化 1443"/>
            <p:cNvGrpSpPr/>
            <p:nvPr/>
          </p:nvGrpSpPr>
          <p:grpSpPr>
            <a:xfrm>
              <a:off x="2882770" y="3229815"/>
              <a:ext cx="1672825" cy="114279"/>
              <a:chOff x="2882770" y="1988841"/>
              <a:chExt cx="1672825" cy="135014"/>
            </a:xfrm>
          </p:grpSpPr>
          <p:grpSp>
            <p:nvGrpSpPr>
              <p:cNvPr id="1453" name="グループ化 1452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63" name="正方形/長方形 146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正方形/長方形 146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4" name="グループ化 1453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61" name="正方形/長方形 146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正方形/長方形 146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5" name="グループ化 1454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59" name="正方形/長方形 145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0" name="正方形/長方形 145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6" name="グループ化 1455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57" name="正方形/長方形 145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8" name="正方形/長方形 145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45" name="グループ化 1444"/>
            <p:cNvGrpSpPr/>
            <p:nvPr/>
          </p:nvGrpSpPr>
          <p:grpSpPr>
            <a:xfrm>
              <a:off x="2882770" y="3436641"/>
              <a:ext cx="1672825" cy="114279"/>
              <a:chOff x="2882770" y="1988841"/>
              <a:chExt cx="1672825" cy="135014"/>
            </a:xfrm>
          </p:grpSpPr>
          <p:grpSp>
            <p:nvGrpSpPr>
              <p:cNvPr id="1447" name="グループ化 1446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51" name="正方形/長方形 1450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2" name="正方形/長方形 1451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8" name="グループ化 1447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449" name="正方形/長方形 144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0" name="正方形/長方形 1449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46" name="正方形/長方形 1445"/>
            <p:cNvSpPr/>
            <p:nvPr/>
          </p:nvSpPr>
          <p:spPr bwMode="auto">
            <a:xfrm>
              <a:off x="2792760" y="1088740"/>
              <a:ext cx="765085" cy="67507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314747" y="4758251"/>
            <a:ext cx="1530988" cy="1581510"/>
            <a:chOff x="2314747" y="4758251"/>
            <a:chExt cx="1530988" cy="1581510"/>
          </a:xfrm>
        </p:grpSpPr>
        <p:grpSp>
          <p:nvGrpSpPr>
            <p:cNvPr id="1058" name="グループ化 1057"/>
            <p:cNvGrpSpPr/>
            <p:nvPr/>
          </p:nvGrpSpPr>
          <p:grpSpPr>
            <a:xfrm>
              <a:off x="2314747" y="4758251"/>
              <a:ext cx="1530988" cy="1581510"/>
              <a:chOff x="2882770" y="2790651"/>
              <a:chExt cx="2160240" cy="2231526"/>
            </a:xfrm>
            <a:solidFill>
              <a:schemeClr val="tx1"/>
            </a:solidFill>
          </p:grpSpPr>
          <p:sp>
            <p:nvSpPr>
              <p:cNvPr id="1059" name="正方形/長方形 1058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正方形/長方形 1059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台形 1060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正方形/長方形 1061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雲形吹き出し 1062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正方形/長方形 1063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雲形吹き出し 1064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正方形/長方形 1065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正方形/長方形 1066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正方形/長方形 1067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正方形/長方形 1068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正方形/長方形 1069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正方形/長方形 1070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2" name="グループ化 1071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  <a:grpFill/>
            </p:grpSpPr>
            <p:sp>
              <p:nvSpPr>
                <p:cNvPr id="1084" name="正方形/長方形 1083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正方形/長方形 1084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正方形/長方形 1085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正方形/長方形 1086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3" name="正方形/長方形 1072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正方形/長方形 1073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正方形/長方形 1074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正方形/長方形 1075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正方形/長方形 1076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正方形/長方形 1077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正方形/長方形 1078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正方形/長方形 1079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1" name="正方形/長方形 1080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正方形/長方形 1081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正方形/長方形 1082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6" name="グループ化 1245"/>
            <p:cNvGrpSpPr/>
            <p:nvPr/>
          </p:nvGrpSpPr>
          <p:grpSpPr>
            <a:xfrm>
              <a:off x="2314747" y="4758251"/>
              <a:ext cx="1530988" cy="1581510"/>
              <a:chOff x="2882770" y="2790651"/>
              <a:chExt cx="2160240" cy="2231526"/>
            </a:xfrm>
          </p:grpSpPr>
          <p:sp>
            <p:nvSpPr>
              <p:cNvPr id="1393" name="正方形/長方形 1392"/>
              <p:cNvSpPr/>
              <p:nvPr/>
            </p:nvSpPr>
            <p:spPr bwMode="auto">
              <a:xfrm>
                <a:off x="3264696" y="2790651"/>
                <a:ext cx="1392648" cy="622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正方形/長方形 1393"/>
              <p:cNvSpPr/>
              <p:nvPr/>
            </p:nvSpPr>
            <p:spPr bwMode="auto">
              <a:xfrm>
                <a:off x="3219670" y="2844648"/>
                <a:ext cx="1486442" cy="25295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台形 1394"/>
              <p:cNvSpPr/>
              <p:nvPr/>
            </p:nvSpPr>
            <p:spPr bwMode="auto">
              <a:xfrm>
                <a:off x="2882770" y="4865069"/>
                <a:ext cx="2160240" cy="157108"/>
              </a:xfrm>
              <a:prstGeom prst="trapezoid">
                <a:avLst>
                  <a:gd name="adj" fmla="val 174958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6" name="正方形/長方形 1395"/>
              <p:cNvSpPr/>
              <p:nvPr/>
            </p:nvSpPr>
            <p:spPr bwMode="auto">
              <a:xfrm>
                <a:off x="3157710" y="3097600"/>
                <a:ext cx="1610361" cy="1767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雲形吹き出し 1396"/>
              <p:cNvSpPr/>
              <p:nvPr/>
            </p:nvSpPr>
            <p:spPr bwMode="auto">
              <a:xfrm>
                <a:off x="311843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正方形/長方形 1397"/>
              <p:cNvSpPr/>
              <p:nvPr/>
            </p:nvSpPr>
            <p:spPr bwMode="auto">
              <a:xfrm>
                <a:off x="311843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9" name="雲形吹き出し 1398"/>
              <p:cNvSpPr/>
              <p:nvPr/>
            </p:nvSpPr>
            <p:spPr bwMode="auto">
              <a:xfrm>
                <a:off x="4472853" y="4786514"/>
                <a:ext cx="314217" cy="78554"/>
              </a:xfrm>
              <a:prstGeom prst="cloudCallou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正方形/長方形 1399"/>
              <p:cNvSpPr/>
              <p:nvPr/>
            </p:nvSpPr>
            <p:spPr bwMode="auto">
              <a:xfrm>
                <a:off x="4472853" y="4825792"/>
                <a:ext cx="314217" cy="7855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1" name="正方形/長方形 1400"/>
              <p:cNvSpPr/>
              <p:nvPr/>
            </p:nvSpPr>
            <p:spPr bwMode="auto">
              <a:xfrm>
                <a:off x="3589758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2" name="正方形/長方形 1401"/>
              <p:cNvSpPr/>
              <p:nvPr/>
            </p:nvSpPr>
            <p:spPr bwMode="auto">
              <a:xfrm>
                <a:off x="4296745" y="4531524"/>
                <a:ext cx="39900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3" name="正方形/長方形 1402"/>
              <p:cNvSpPr/>
              <p:nvPr/>
            </p:nvSpPr>
            <p:spPr bwMode="auto">
              <a:xfrm>
                <a:off x="3664572" y="4531524"/>
                <a:ext cx="59289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正方形/長方形 1403"/>
              <p:cNvSpPr/>
              <p:nvPr/>
            </p:nvSpPr>
            <p:spPr bwMode="auto">
              <a:xfrm>
                <a:off x="3859932" y="4533278"/>
                <a:ext cx="202176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5" name="正方形/長方形 1404"/>
              <p:cNvSpPr/>
              <p:nvPr/>
            </p:nvSpPr>
            <p:spPr bwMode="auto">
              <a:xfrm>
                <a:off x="3570119" y="4511575"/>
                <a:ext cx="785542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6" name="グループ化 1405"/>
              <p:cNvGrpSpPr/>
              <p:nvPr/>
            </p:nvGrpSpPr>
            <p:grpSpPr>
              <a:xfrm>
                <a:off x="3511203" y="4794024"/>
                <a:ext cx="903373" cy="89153"/>
                <a:chOff x="3174602" y="3776895"/>
                <a:chExt cx="1035115" cy="121918"/>
              </a:xfrm>
            </p:grpSpPr>
            <p:sp>
              <p:nvSpPr>
                <p:cNvPr id="1418" name="正方形/長方形 1417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正方形/長方形 1418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正方形/長方形 1419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正方形/長方形 1420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7" name="正方形/長方形 1406"/>
              <p:cNvSpPr/>
              <p:nvPr/>
            </p:nvSpPr>
            <p:spPr bwMode="auto">
              <a:xfrm>
                <a:off x="3157710" y="321543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正方形/長方形 1407"/>
              <p:cNvSpPr/>
              <p:nvPr/>
            </p:nvSpPr>
            <p:spPr bwMode="auto">
              <a:xfrm>
                <a:off x="3157710" y="3395937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9" name="正方形/長方形 1408"/>
              <p:cNvSpPr/>
              <p:nvPr/>
            </p:nvSpPr>
            <p:spPr bwMode="auto">
              <a:xfrm>
                <a:off x="3157710" y="3576442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正方形/長方形 1409"/>
              <p:cNvSpPr/>
              <p:nvPr/>
            </p:nvSpPr>
            <p:spPr bwMode="auto">
              <a:xfrm>
                <a:off x="3157710" y="375694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正方形/長方形 1410"/>
              <p:cNvSpPr/>
              <p:nvPr/>
            </p:nvSpPr>
            <p:spPr bwMode="auto">
              <a:xfrm>
                <a:off x="3157710" y="3937453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2" name="正方形/長方形 1411"/>
              <p:cNvSpPr/>
              <p:nvPr/>
            </p:nvSpPr>
            <p:spPr bwMode="auto">
              <a:xfrm>
                <a:off x="3157710" y="4117958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正方形/長方形 1412"/>
              <p:cNvSpPr/>
              <p:nvPr/>
            </p:nvSpPr>
            <p:spPr bwMode="auto">
              <a:xfrm>
                <a:off x="3157710" y="4298464"/>
                <a:ext cx="1610361" cy="9973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正方形/長方形 1413"/>
              <p:cNvSpPr/>
              <p:nvPr/>
            </p:nvSpPr>
            <p:spPr bwMode="auto">
              <a:xfrm>
                <a:off x="3219670" y="2922271"/>
                <a:ext cx="1486442" cy="97708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5" name="正方形/長方形 1414"/>
              <p:cNvSpPr/>
              <p:nvPr/>
            </p:nvSpPr>
            <p:spPr bwMode="auto">
              <a:xfrm>
                <a:off x="3091386" y="3911791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正方形/長方形 1415"/>
              <p:cNvSpPr/>
              <p:nvPr/>
            </p:nvSpPr>
            <p:spPr bwMode="auto">
              <a:xfrm>
                <a:off x="3091386" y="4324558"/>
                <a:ext cx="67507" cy="1472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正方形/長方形 1416"/>
              <p:cNvSpPr/>
              <p:nvPr/>
            </p:nvSpPr>
            <p:spPr bwMode="auto">
              <a:xfrm>
                <a:off x="2968799" y="3831395"/>
                <a:ext cx="135015" cy="72008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8463390" y="4776538"/>
            <a:ext cx="531962" cy="1574748"/>
            <a:chOff x="8463390" y="4776538"/>
            <a:chExt cx="531962" cy="1574748"/>
          </a:xfrm>
        </p:grpSpPr>
        <p:grpSp>
          <p:nvGrpSpPr>
            <p:cNvPr id="1088" name="グループ化 1087"/>
            <p:cNvGrpSpPr/>
            <p:nvPr/>
          </p:nvGrpSpPr>
          <p:grpSpPr>
            <a:xfrm>
              <a:off x="8463390" y="4776538"/>
              <a:ext cx="531962" cy="1574748"/>
              <a:chOff x="1347452" y="1212914"/>
              <a:chExt cx="1233726" cy="3652155"/>
            </a:xfrm>
            <a:solidFill>
              <a:schemeClr val="tx1"/>
            </a:solidFill>
          </p:grpSpPr>
          <p:sp>
            <p:nvSpPr>
              <p:cNvPr id="1089" name="正方形/長方形 1088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正方形/長方形 1089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正方形/長方形 1090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正方形/長方形 1091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3" name="グループ化 1092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64" name="グループ化 1163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71" name="正方形/長方形 117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正方形/長方形 117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5" name="グループ化 1164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69" name="正方形/長方形 116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正方形/長方形 116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6" name="グループ化 1165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67" name="正方形/長方形 116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8" name="正方形/長方形 116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4" name="グループ化 1093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55" name="グループ化 1154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62" name="正方形/長方形 116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正方形/長方形 116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6" name="グループ化 1155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60" name="正方形/長方形 115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正方形/長方形 116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7" name="グループ化 1156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58" name="正方形/長方形 115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正方形/長方形 115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5" name="グループ化 1094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53" name="正方形/長方形 115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正方形/長方形 115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51" name="正方形/長方形 115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正方形/長方形 115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8" name="グループ化 1147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49" name="正方形/長方形 114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正方形/長方形 114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6" name="グループ化 1095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37" name="グループ化 113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44" name="正方形/長方形 114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正方形/長方形 114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8" name="グループ化 113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42" name="正方形/長方形 114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正方形/長方形 114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9" name="グループ化 113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40" name="正方形/長方形 113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1" name="正方形/長方形 114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7" name="グループ化 1096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28" name="グループ化 1127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35" name="正方形/長方形 113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正方形/長方形 113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9" name="グループ化 1128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33" name="正方形/長方形 113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正方形/長方形 113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0" name="グループ化 1129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31" name="正方形/長方形 113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正方形/長方形 113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8" name="グループ化 1097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19" name="グループ化 1118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26" name="正方形/長方形 112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7" name="正方形/長方形 112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0" name="グループ化 1119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24" name="正方形/長方形 112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5" name="正方形/長方形 112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1" name="グループ化 1120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22" name="正方形/長方形 112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正方形/長方形 112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10" name="グループ化 110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17" name="正方形/長方形 111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正方形/長方形 111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15" name="正方形/長方形 111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6" name="正方形/長方形 111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2" name="グループ化 111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13" name="正方形/長方形 111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正方形/長方形 111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0" name="グループ化 1099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  <a:grpFill/>
            </p:grpSpPr>
            <p:grpSp>
              <p:nvGrpSpPr>
                <p:cNvPr id="1101" name="グループ化 110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08" name="正方形/長方形 110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正方形/長方形 110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06" name="正方形/長方形 110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正方形/長方形 110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  <a:grpFill/>
              </p:grpSpPr>
              <p:sp>
                <p:nvSpPr>
                  <p:cNvPr id="1104" name="正方形/長方形 110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5" name="正方形/長方形 110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47" name="グループ化 1246"/>
            <p:cNvGrpSpPr/>
            <p:nvPr/>
          </p:nvGrpSpPr>
          <p:grpSpPr>
            <a:xfrm>
              <a:off x="8463390" y="4776538"/>
              <a:ext cx="531962" cy="1574748"/>
              <a:chOff x="1347452" y="1212914"/>
              <a:chExt cx="1233726" cy="3652155"/>
            </a:xfrm>
          </p:grpSpPr>
          <p:sp>
            <p:nvSpPr>
              <p:cNvPr id="1309" name="正方形/長方形 1308"/>
              <p:cNvSpPr/>
              <p:nvPr/>
            </p:nvSpPr>
            <p:spPr bwMode="auto">
              <a:xfrm>
                <a:off x="1514256" y="1714930"/>
                <a:ext cx="624136" cy="12647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0" name="正方形/長方形 1309"/>
              <p:cNvSpPr/>
              <p:nvPr/>
            </p:nvSpPr>
            <p:spPr bwMode="auto">
              <a:xfrm>
                <a:off x="1438497" y="1212914"/>
                <a:ext cx="775654" cy="534115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1" name="正方形/長方形 1310"/>
              <p:cNvSpPr/>
              <p:nvPr/>
            </p:nvSpPr>
            <p:spPr bwMode="auto">
              <a:xfrm>
                <a:off x="1439286" y="1808820"/>
                <a:ext cx="1141892" cy="305624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正方形/長方形 1311"/>
              <p:cNvSpPr/>
              <p:nvPr/>
            </p:nvSpPr>
            <p:spPr bwMode="auto">
              <a:xfrm>
                <a:off x="1347452" y="1808820"/>
                <a:ext cx="91045" cy="3056249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3" name="グループ化 1312"/>
              <p:cNvGrpSpPr/>
              <p:nvPr/>
            </p:nvGrpSpPr>
            <p:grpSpPr>
              <a:xfrm>
                <a:off x="1511482" y="1943947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84" name="グループ化 1383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91" name="正方形/長方形 139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2" name="正方形/長方形 139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5" name="グループ化 1384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89" name="正方形/長方形 138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0" name="正方形/長方形 138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6" name="グループ化 1385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87" name="正方形/長方形 138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8" name="正方形/長方形 138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4" name="グループ化 1313"/>
              <p:cNvGrpSpPr/>
              <p:nvPr/>
            </p:nvGrpSpPr>
            <p:grpSpPr>
              <a:xfrm>
                <a:off x="1511482" y="2300128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75" name="グループ化 1374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82" name="正方形/長方形 138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3" name="正方形/長方形 138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6" name="グループ化 1375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80" name="正方形/長方形 137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1" name="正方形/長方形 138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7" name="グループ化 1376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78" name="正方形/長方形 137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9" name="正方形/長方形 137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5" name="グループ化 1314"/>
              <p:cNvGrpSpPr/>
              <p:nvPr/>
            </p:nvGrpSpPr>
            <p:grpSpPr>
              <a:xfrm>
                <a:off x="1511482" y="2656309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66" name="グループ化 1365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73" name="正方形/長方形 137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正方形/長方形 137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7" name="グループ化 1366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71" name="正方形/長方形 137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正方形/長方形 137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8" name="グループ化 1367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69" name="正方形/長方形 1368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正方形/長方形 1369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6" name="グループ化 1315"/>
              <p:cNvGrpSpPr/>
              <p:nvPr/>
            </p:nvGrpSpPr>
            <p:grpSpPr>
              <a:xfrm>
                <a:off x="1511482" y="3012490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57" name="グループ化 1356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64" name="正方形/長方形 136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正方形/長方形 136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8" name="グループ化 1357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62" name="正方形/長方形 136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正方形/長方形 136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9" name="グループ化 1358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60" name="正方形/長方形 1359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正方形/長方形 1360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7" name="グループ化 1316"/>
              <p:cNvGrpSpPr/>
              <p:nvPr/>
            </p:nvGrpSpPr>
            <p:grpSpPr>
              <a:xfrm>
                <a:off x="1511482" y="336867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48" name="グループ化 1347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55" name="正方形/長方形 135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正方形/長方形 135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9" name="グループ化 1348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53" name="正方形/長方形 135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4" name="正方形/長方形 135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0" name="グループ化 1349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51" name="正方形/長方形 1350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2" name="正方形/長方形 1351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8" name="グループ化 1317"/>
              <p:cNvGrpSpPr/>
              <p:nvPr/>
            </p:nvGrpSpPr>
            <p:grpSpPr>
              <a:xfrm>
                <a:off x="1511482" y="3724852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39" name="グループ化 1338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46" name="正方形/長方形 134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7" name="正方形/長方形 134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0" name="グループ化 1339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44" name="正方形/長方形 134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5" name="正方形/長方形 134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1" name="グループ化 1340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42" name="正方形/長方形 1341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3" name="正方形/長方形 1342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9" name="グループ化 1318"/>
              <p:cNvGrpSpPr/>
              <p:nvPr/>
            </p:nvGrpSpPr>
            <p:grpSpPr>
              <a:xfrm>
                <a:off x="1511482" y="4081033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30" name="グループ化 1329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37" name="正方形/長方形 1336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8" name="正方形/長方形 1337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1" name="グループ化 1330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35" name="正方形/長方形 1334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6" name="正方形/長方形 1335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2" name="グループ化 1331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33" name="正方形/長方形 1332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正方形/長方形 1333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20" name="グループ化 1319"/>
              <p:cNvGrpSpPr/>
              <p:nvPr/>
            </p:nvGrpSpPr>
            <p:grpSpPr>
              <a:xfrm>
                <a:off x="1511482" y="4437211"/>
                <a:ext cx="626910" cy="224913"/>
                <a:chOff x="1511482" y="1943947"/>
                <a:chExt cx="772720" cy="265814"/>
              </a:xfrm>
            </p:grpSpPr>
            <p:grpSp>
              <p:nvGrpSpPr>
                <p:cNvPr id="1321" name="グループ化 1320"/>
                <p:cNvGrpSpPr/>
                <p:nvPr/>
              </p:nvGrpSpPr>
              <p:grpSpPr>
                <a:xfrm>
                  <a:off x="1511482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28" name="正方形/長方形 1327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9" name="正方形/長方形 1328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>
                  <a:off x="1813234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26" name="正方形/長方形 1325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7" name="正方形/長方形 1326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3" name="グループ化 1322"/>
                <p:cNvGrpSpPr/>
                <p:nvPr/>
              </p:nvGrpSpPr>
              <p:grpSpPr>
                <a:xfrm>
                  <a:off x="2114986" y="1943947"/>
                  <a:ext cx="169216" cy="265814"/>
                  <a:chOff x="1511482" y="1943947"/>
                  <a:chExt cx="169216" cy="171995"/>
                </a:xfrm>
              </p:grpSpPr>
              <p:sp>
                <p:nvSpPr>
                  <p:cNvPr id="1324" name="正方形/長方形 1323"/>
                  <p:cNvSpPr/>
                  <p:nvPr/>
                </p:nvSpPr>
                <p:spPr bwMode="auto">
                  <a:xfrm>
                    <a:off x="1511482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5" name="正方形/長方形 1324"/>
                  <p:cNvSpPr/>
                  <p:nvPr/>
                </p:nvSpPr>
                <p:spPr bwMode="auto">
                  <a:xfrm>
                    <a:off x="1609018" y="1943947"/>
                    <a:ext cx="71680" cy="171995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6528175" y="4758251"/>
            <a:ext cx="562048" cy="1592915"/>
            <a:chOff x="6528175" y="4758251"/>
            <a:chExt cx="562048" cy="1592915"/>
          </a:xfrm>
        </p:grpSpPr>
        <p:grpSp>
          <p:nvGrpSpPr>
            <p:cNvPr id="1173" name="グループ化 1172"/>
            <p:cNvGrpSpPr/>
            <p:nvPr/>
          </p:nvGrpSpPr>
          <p:grpSpPr>
            <a:xfrm>
              <a:off x="6528175" y="4758251"/>
              <a:ext cx="562048" cy="1592915"/>
              <a:chOff x="2768214" y="1628801"/>
              <a:chExt cx="1141892" cy="3236268"/>
            </a:xfrm>
            <a:solidFill>
              <a:schemeClr val="tx1"/>
            </a:solidFill>
          </p:grpSpPr>
          <p:sp>
            <p:nvSpPr>
              <p:cNvPr id="1174" name="正方形/長方形 1173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正方形/長方形 1174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正方形/長方形 1175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正方形/長方形 1176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8" name="グループ化 1177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  <a:grpFill/>
            </p:grpSpPr>
            <p:sp>
              <p:nvSpPr>
                <p:cNvPr id="1180" name="正方形/長方形 1179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正方形/長方形 1180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正方形/長方形 1181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正方形/長方形 1182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正方形/長方形 1183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正方形/長方形 1184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正方形/長方形 1185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正方形/長方形 1186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正方形/長方形 1187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正方形/長方形 1188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正方形/長方形 1189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正方形/長方形 1190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正方形/長方形 1191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正方形/長方形 1192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正方形/長方形 1193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正方形/長方形 1194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9" name="正方形/長方形 1178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8" name="グループ化 1247"/>
            <p:cNvGrpSpPr/>
            <p:nvPr/>
          </p:nvGrpSpPr>
          <p:grpSpPr>
            <a:xfrm>
              <a:off x="6528175" y="4758251"/>
              <a:ext cx="562048" cy="1592915"/>
              <a:chOff x="2768214" y="1628801"/>
              <a:chExt cx="1141892" cy="3236268"/>
            </a:xfrm>
          </p:grpSpPr>
          <p:sp>
            <p:nvSpPr>
              <p:cNvPr id="1287" name="正方形/長方形 1286"/>
              <p:cNvSpPr/>
              <p:nvPr/>
            </p:nvSpPr>
            <p:spPr bwMode="auto">
              <a:xfrm>
                <a:off x="3027093" y="2209761"/>
                <a:ext cx="624136" cy="1264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正方形/長方形 1287"/>
              <p:cNvSpPr/>
              <p:nvPr/>
            </p:nvSpPr>
            <p:spPr bwMode="auto">
              <a:xfrm>
                <a:off x="2953941" y="2336237"/>
                <a:ext cx="770440" cy="21257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正方形/長方形 1288"/>
              <p:cNvSpPr/>
              <p:nvPr/>
            </p:nvSpPr>
            <p:spPr bwMode="auto">
              <a:xfrm>
                <a:off x="2768214" y="2548808"/>
                <a:ext cx="1141892" cy="23162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正方形/長方形 1289"/>
              <p:cNvSpPr/>
              <p:nvPr/>
            </p:nvSpPr>
            <p:spPr bwMode="auto">
              <a:xfrm>
                <a:off x="2951334" y="1628801"/>
                <a:ext cx="775654" cy="61306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1" name="グループ化 1290"/>
              <p:cNvGrpSpPr/>
              <p:nvPr/>
            </p:nvGrpSpPr>
            <p:grpSpPr>
              <a:xfrm>
                <a:off x="2853453" y="2656310"/>
                <a:ext cx="974422" cy="2047600"/>
                <a:chOff x="2853453" y="2656309"/>
                <a:chExt cx="974422" cy="2667696"/>
              </a:xfrm>
            </p:grpSpPr>
            <p:sp>
              <p:nvSpPr>
                <p:cNvPr id="1293" name="正方形/長方形 1292"/>
                <p:cNvSpPr/>
                <p:nvPr/>
              </p:nvSpPr>
              <p:spPr bwMode="auto">
                <a:xfrm>
                  <a:off x="2853453" y="265630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正方形/長方形 1293"/>
                <p:cNvSpPr/>
                <p:nvPr/>
              </p:nvSpPr>
              <p:spPr bwMode="auto">
                <a:xfrm>
                  <a:off x="2853453" y="282665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正方形/長方形 1294"/>
                <p:cNvSpPr/>
                <p:nvPr/>
              </p:nvSpPr>
              <p:spPr bwMode="auto">
                <a:xfrm>
                  <a:off x="2853453" y="299700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正方形/長方形 1295"/>
                <p:cNvSpPr/>
                <p:nvPr/>
              </p:nvSpPr>
              <p:spPr bwMode="auto">
                <a:xfrm>
                  <a:off x="2853453" y="316735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正方形/長方形 1296"/>
                <p:cNvSpPr/>
                <p:nvPr/>
              </p:nvSpPr>
              <p:spPr bwMode="auto">
                <a:xfrm>
                  <a:off x="2853453" y="333770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正方形/長方形 1297"/>
                <p:cNvSpPr/>
                <p:nvPr/>
              </p:nvSpPr>
              <p:spPr bwMode="auto">
                <a:xfrm>
                  <a:off x="2853453" y="3508054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正方形/長方形 1298"/>
                <p:cNvSpPr/>
                <p:nvPr/>
              </p:nvSpPr>
              <p:spPr bwMode="auto">
                <a:xfrm>
                  <a:off x="2853453" y="3678403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正方形/長方形 1299"/>
                <p:cNvSpPr/>
                <p:nvPr/>
              </p:nvSpPr>
              <p:spPr bwMode="auto">
                <a:xfrm>
                  <a:off x="2853453" y="3848752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正方形/長方形 1300"/>
                <p:cNvSpPr/>
                <p:nvPr/>
              </p:nvSpPr>
              <p:spPr bwMode="auto">
                <a:xfrm>
                  <a:off x="2853453" y="4019101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正方形/長方形 1301"/>
                <p:cNvSpPr/>
                <p:nvPr/>
              </p:nvSpPr>
              <p:spPr bwMode="auto">
                <a:xfrm>
                  <a:off x="2853453" y="4189450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正方形/長方形 1302"/>
                <p:cNvSpPr/>
                <p:nvPr/>
              </p:nvSpPr>
              <p:spPr bwMode="auto">
                <a:xfrm>
                  <a:off x="2853453" y="435979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正方形/長方形 1303"/>
                <p:cNvSpPr/>
                <p:nvPr/>
              </p:nvSpPr>
              <p:spPr bwMode="auto">
                <a:xfrm>
                  <a:off x="2853453" y="4530148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正方形/長方形 1304"/>
                <p:cNvSpPr/>
                <p:nvPr/>
              </p:nvSpPr>
              <p:spPr bwMode="auto">
                <a:xfrm>
                  <a:off x="2853453" y="4700497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正方形/長方形 1305"/>
                <p:cNvSpPr/>
                <p:nvPr/>
              </p:nvSpPr>
              <p:spPr bwMode="auto">
                <a:xfrm>
                  <a:off x="2853453" y="4870846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正方形/長方形 1306"/>
                <p:cNvSpPr/>
                <p:nvPr/>
              </p:nvSpPr>
              <p:spPr bwMode="auto">
                <a:xfrm>
                  <a:off x="2853453" y="5041195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正方形/長方形 1307"/>
                <p:cNvSpPr/>
                <p:nvPr/>
              </p:nvSpPr>
              <p:spPr bwMode="auto">
                <a:xfrm>
                  <a:off x="2853453" y="5211549"/>
                  <a:ext cx="974422" cy="112456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2" name="正方形/長方形 1291"/>
              <p:cNvSpPr/>
              <p:nvPr/>
            </p:nvSpPr>
            <p:spPr bwMode="auto">
              <a:xfrm>
                <a:off x="2953941" y="2399364"/>
                <a:ext cx="773047" cy="86316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4482781" y="4800683"/>
            <a:ext cx="919598" cy="1545649"/>
            <a:chOff x="4482781" y="4800683"/>
            <a:chExt cx="919598" cy="1545649"/>
          </a:xfrm>
        </p:grpSpPr>
        <p:grpSp>
          <p:nvGrpSpPr>
            <p:cNvPr id="1196" name="グループ化 1195"/>
            <p:cNvGrpSpPr/>
            <p:nvPr/>
          </p:nvGrpSpPr>
          <p:grpSpPr>
            <a:xfrm>
              <a:off x="4482781" y="4800683"/>
              <a:ext cx="919598" cy="1545649"/>
              <a:chOff x="4127622" y="2963898"/>
              <a:chExt cx="1141892" cy="1919279"/>
            </a:xfrm>
            <a:solidFill>
              <a:schemeClr val="tx1"/>
            </a:solidFill>
          </p:grpSpPr>
          <p:sp>
            <p:nvSpPr>
              <p:cNvPr id="1197" name="正方形/長方形 1196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正方形/長方形 1197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正方形/長方形 1198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正方形/長方形 1199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正方形/長方形 1200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正方形/長方形 1201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3" name="グループ化 1202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  <a:grpFill/>
            </p:grpSpPr>
            <p:sp>
              <p:nvSpPr>
                <p:cNvPr id="1230" name="正方形/長方形 1229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正方形/長方形 1230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正方形/長方形 1231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正方形/長方形 1232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4" name="正方形/長方形 1203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5" name="グループ化 1204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  <a:grpFill/>
            </p:grpSpPr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1225" name="正方形/長方形 1224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正方形/長方形 1225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7" name="正方形/長方形 1226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正方形/長方形 1227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正方形/長方形 1228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7" name="グループ化 1206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1220" name="正方形/長方形 1219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1" name="正方形/長方形 1220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2" name="正方形/長方形 1221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3" name="正方形/長方形 1222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4" name="正方形/長方形 1223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8" name="グループ化 1207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1215" name="正方形/長方形 1214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6" name="正方形/長方形 1215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7" name="正方形/長方形 1216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正方形/長方形 1217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正方形/長方形 1218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9" name="グループ化 1208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  <a:grpFill/>
              </p:grpSpPr>
              <p:sp>
                <p:nvSpPr>
                  <p:cNvPr id="1210" name="正方形/長方形 1209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正方形/長方形 1210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正方形/長方形 1211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正方形/長方形 1212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正方形/長方形 1213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49" name="グループ化 1248"/>
            <p:cNvGrpSpPr/>
            <p:nvPr/>
          </p:nvGrpSpPr>
          <p:grpSpPr>
            <a:xfrm>
              <a:off x="4482781" y="4800683"/>
              <a:ext cx="919598" cy="1545649"/>
              <a:chOff x="4127622" y="2963898"/>
              <a:chExt cx="1141892" cy="1919279"/>
            </a:xfrm>
          </p:grpSpPr>
          <p:sp>
            <p:nvSpPr>
              <p:cNvPr id="1250" name="正方形/長方形 1249"/>
              <p:cNvSpPr/>
              <p:nvPr/>
            </p:nvSpPr>
            <p:spPr bwMode="auto">
              <a:xfrm>
                <a:off x="4127622" y="3158970"/>
                <a:ext cx="1141892" cy="170609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正方形/長方形 1250"/>
              <p:cNvSpPr/>
              <p:nvPr/>
            </p:nvSpPr>
            <p:spPr bwMode="auto">
              <a:xfrm>
                <a:off x="4433984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正方形/長方形 1251"/>
              <p:cNvSpPr/>
              <p:nvPr/>
            </p:nvSpPr>
            <p:spPr bwMode="auto">
              <a:xfrm>
                <a:off x="4935301" y="4531524"/>
                <a:ext cx="28293" cy="2625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正方形/長方形 1252"/>
              <p:cNvSpPr/>
              <p:nvPr/>
            </p:nvSpPr>
            <p:spPr bwMode="auto">
              <a:xfrm>
                <a:off x="4487033" y="4531524"/>
                <a:ext cx="420417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正方形/長方形 1253"/>
              <p:cNvSpPr/>
              <p:nvPr/>
            </p:nvSpPr>
            <p:spPr bwMode="auto">
              <a:xfrm>
                <a:off x="4625561" y="4533278"/>
                <a:ext cx="143361" cy="26250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正方形/長方形 1254"/>
              <p:cNvSpPr/>
              <p:nvPr/>
            </p:nvSpPr>
            <p:spPr bwMode="auto">
              <a:xfrm>
                <a:off x="4420058" y="4511575"/>
                <a:ext cx="557020" cy="39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6" name="グループ化 1255"/>
              <p:cNvGrpSpPr/>
              <p:nvPr/>
            </p:nvGrpSpPr>
            <p:grpSpPr>
              <a:xfrm>
                <a:off x="4378281" y="4794024"/>
                <a:ext cx="640573" cy="89153"/>
                <a:chOff x="3174602" y="3776895"/>
                <a:chExt cx="1035115" cy="121918"/>
              </a:xfrm>
            </p:grpSpPr>
            <p:sp>
              <p:nvSpPr>
                <p:cNvPr id="1283" name="正方形/長方形 1282"/>
                <p:cNvSpPr/>
                <p:nvPr/>
              </p:nvSpPr>
              <p:spPr bwMode="auto">
                <a:xfrm>
                  <a:off x="3242109" y="3776895"/>
                  <a:ext cx="90010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正方形/長方形 1283"/>
                <p:cNvSpPr/>
                <p:nvPr/>
              </p:nvSpPr>
              <p:spPr bwMode="auto">
                <a:xfrm>
                  <a:off x="3219607" y="3802295"/>
                  <a:ext cx="945105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正方形/長方形 1284"/>
                <p:cNvSpPr/>
                <p:nvPr/>
              </p:nvSpPr>
              <p:spPr bwMode="auto">
                <a:xfrm>
                  <a:off x="3197104" y="3827695"/>
                  <a:ext cx="990110" cy="4952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正方形/長方形 1285"/>
                <p:cNvSpPr/>
                <p:nvPr/>
              </p:nvSpPr>
              <p:spPr bwMode="auto">
                <a:xfrm>
                  <a:off x="3174602" y="3853094"/>
                  <a:ext cx="1035115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7" name="正方形/長方形 1256"/>
              <p:cNvSpPr/>
              <p:nvPr/>
            </p:nvSpPr>
            <p:spPr bwMode="auto">
              <a:xfrm>
                <a:off x="4127622" y="2963898"/>
                <a:ext cx="1141892" cy="195071"/>
              </a:xfrm>
              <a:prstGeom prst="rect">
                <a:avLst/>
              </a:prstGeom>
              <a:pattFill prst="openDmnd">
                <a:fgClr>
                  <a:srgbClr val="00B05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8" name="グループ化 1257"/>
              <p:cNvGrpSpPr/>
              <p:nvPr/>
            </p:nvGrpSpPr>
            <p:grpSpPr>
              <a:xfrm>
                <a:off x="4240192" y="3255518"/>
                <a:ext cx="916753" cy="1100568"/>
                <a:chOff x="4240192" y="3255518"/>
                <a:chExt cx="916753" cy="1155584"/>
              </a:xfrm>
            </p:grpSpPr>
            <p:grpSp>
              <p:nvGrpSpPr>
                <p:cNvPr id="1259" name="グループ化 1258"/>
                <p:cNvGrpSpPr/>
                <p:nvPr/>
              </p:nvGrpSpPr>
              <p:grpSpPr>
                <a:xfrm>
                  <a:off x="4240192" y="325551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278" name="正方形/長方形 1277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9" name="正方形/長方形 1278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正方形/長方形 1279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1" name="正方形/長方形 1280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2" name="正方形/長方形 1281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0" name="グループ化 1259"/>
                <p:cNvGrpSpPr/>
                <p:nvPr/>
              </p:nvGrpSpPr>
              <p:grpSpPr>
                <a:xfrm>
                  <a:off x="4240192" y="3578945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273" name="正方形/長方形 1272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4" name="正方形/長方形 1273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5" name="正方形/長方形 1274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6" name="正方形/長方形 1275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正方形/長方形 1276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1" name="グループ化 1260"/>
                <p:cNvGrpSpPr/>
                <p:nvPr/>
              </p:nvGrpSpPr>
              <p:grpSpPr>
                <a:xfrm>
                  <a:off x="4240192" y="3902372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268" name="正方形/長方形 1267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正方形/長方形 1268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0" name="正方形/長方形 1269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1" name="正方形/長方形 1270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2" name="正方形/長方形 1271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2" name="グループ化 1261"/>
                <p:cNvGrpSpPr/>
                <p:nvPr/>
              </p:nvGrpSpPr>
              <p:grpSpPr>
                <a:xfrm>
                  <a:off x="4240192" y="4225798"/>
                  <a:ext cx="916753" cy="185304"/>
                  <a:chOff x="4231334" y="3255518"/>
                  <a:chExt cx="990227" cy="185304"/>
                </a:xfrm>
              </p:grpSpPr>
              <p:sp>
                <p:nvSpPr>
                  <p:cNvPr id="1263" name="正方形/長方形 1262"/>
                  <p:cNvSpPr/>
                  <p:nvPr/>
                </p:nvSpPr>
                <p:spPr bwMode="auto">
                  <a:xfrm>
                    <a:off x="423133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4" name="正方形/長方形 1263"/>
                  <p:cNvSpPr/>
                  <p:nvPr/>
                </p:nvSpPr>
                <p:spPr bwMode="auto">
                  <a:xfrm>
                    <a:off x="4439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正方形/長方形 1264"/>
                  <p:cNvSpPr/>
                  <p:nvPr/>
                </p:nvSpPr>
                <p:spPr bwMode="auto">
                  <a:xfrm>
                    <a:off x="465805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正方形/長方形 1265"/>
                  <p:cNvSpPr/>
                  <p:nvPr/>
                </p:nvSpPr>
                <p:spPr bwMode="auto">
                  <a:xfrm>
                    <a:off x="507461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正方形/長方形 1266"/>
                  <p:cNvSpPr/>
                  <p:nvPr/>
                </p:nvSpPr>
                <p:spPr bwMode="auto">
                  <a:xfrm>
                    <a:off x="4876494" y="3255518"/>
                    <a:ext cx="146947" cy="185304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グループ化 166"/>
          <p:cNvGrpSpPr/>
          <p:nvPr/>
        </p:nvGrpSpPr>
        <p:grpSpPr>
          <a:xfrm>
            <a:off x="587515" y="837043"/>
            <a:ext cx="1305145" cy="1566174"/>
            <a:chOff x="2477725" y="1088740"/>
            <a:chExt cx="2475275" cy="2970330"/>
          </a:xfrm>
        </p:grpSpPr>
        <p:sp>
          <p:nvSpPr>
            <p:cNvPr id="168" name="正方形/長方形 167"/>
            <p:cNvSpPr/>
            <p:nvPr/>
          </p:nvSpPr>
          <p:spPr bwMode="auto">
            <a:xfrm>
              <a:off x="283776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正方形/長方形 168"/>
            <p:cNvSpPr/>
            <p:nvPr/>
          </p:nvSpPr>
          <p:spPr bwMode="auto">
            <a:xfrm>
              <a:off x="347022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/>
            <p:cNvGrpSpPr/>
            <p:nvPr/>
          </p:nvGrpSpPr>
          <p:grpSpPr>
            <a:xfrm>
              <a:off x="2853680" y="1771436"/>
              <a:ext cx="639404" cy="45719"/>
              <a:chOff x="1222525" y="2171987"/>
              <a:chExt cx="718823" cy="45719"/>
            </a:xfrm>
            <a:solidFill>
              <a:schemeClr val="bg1">
                <a:lumMod val="85000"/>
              </a:schemeClr>
            </a:solidFill>
          </p:grpSpPr>
          <p:sp>
            <p:nvSpPr>
              <p:cNvPr id="428" name="正方形/長方形 427"/>
              <p:cNvSpPr/>
              <p:nvPr/>
            </p:nvSpPr>
            <p:spPr bwMode="auto">
              <a:xfrm rot="17100000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/>
              <p:cNvSpPr/>
              <p:nvPr/>
            </p:nvSpPr>
            <p:spPr bwMode="auto">
              <a:xfrm rot="4500000" flipH="1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台形 170"/>
            <p:cNvSpPr/>
            <p:nvPr/>
          </p:nvSpPr>
          <p:spPr bwMode="auto">
            <a:xfrm>
              <a:off x="2477725" y="3879050"/>
              <a:ext cx="2475275" cy="180020"/>
            </a:xfrm>
            <a:prstGeom prst="trapezoid">
              <a:avLst>
                <a:gd name="adj" fmla="val 174958"/>
              </a:avLst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正方形/長方形 171"/>
            <p:cNvSpPr/>
            <p:nvPr/>
          </p:nvSpPr>
          <p:spPr bwMode="auto">
            <a:xfrm>
              <a:off x="2792760" y="1853825"/>
              <a:ext cx="1845205" cy="20252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雲形吹き出し 172"/>
            <p:cNvSpPr/>
            <p:nvPr/>
          </p:nvSpPr>
          <p:spPr bwMode="auto">
            <a:xfrm>
              <a:off x="274775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/>
            <p:cNvSpPr/>
            <p:nvPr/>
          </p:nvSpPr>
          <p:spPr bwMode="auto">
            <a:xfrm>
              <a:off x="274775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雲形吹き出し 174"/>
            <p:cNvSpPr/>
            <p:nvPr/>
          </p:nvSpPr>
          <p:spPr bwMode="auto">
            <a:xfrm>
              <a:off x="429969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 bwMode="auto">
            <a:xfrm>
              <a:off x="429969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/>
            <p:cNvSpPr/>
            <p:nvPr/>
          </p:nvSpPr>
          <p:spPr bwMode="auto">
            <a:xfrm>
              <a:off x="328781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/>
            <p:cNvSpPr/>
            <p:nvPr/>
          </p:nvSpPr>
          <p:spPr bwMode="auto">
            <a:xfrm>
              <a:off x="409790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3373540" y="3496864"/>
              <a:ext cx="6793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/>
            <p:cNvSpPr/>
            <p:nvPr/>
          </p:nvSpPr>
          <p:spPr bwMode="auto">
            <a:xfrm>
              <a:off x="3597390" y="3498873"/>
              <a:ext cx="2316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3265312" y="3474005"/>
              <a:ext cx="900100" cy="45719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3197805" y="3797645"/>
              <a:ext cx="1035115" cy="102155"/>
              <a:chOff x="3174602" y="3776895"/>
              <a:chExt cx="1035115" cy="121918"/>
            </a:xfrm>
          </p:grpSpPr>
          <p:sp>
            <p:nvSpPr>
              <p:cNvPr id="424" name="正方形/長方形 423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正方形/長方形 192"/>
            <p:cNvSpPr/>
            <p:nvPr/>
          </p:nvSpPr>
          <p:spPr bwMode="auto">
            <a:xfrm>
              <a:off x="3597390" y="1763815"/>
              <a:ext cx="995570" cy="9001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/>
            <p:cNvGrpSpPr/>
            <p:nvPr/>
          </p:nvGrpSpPr>
          <p:grpSpPr>
            <a:xfrm>
              <a:off x="2882770" y="1988841"/>
              <a:ext cx="1672825" cy="114279"/>
              <a:chOff x="2882770" y="1988841"/>
              <a:chExt cx="1672825" cy="135014"/>
            </a:xfrm>
          </p:grpSpPr>
          <p:grpSp>
            <p:nvGrpSpPr>
              <p:cNvPr id="390" name="グループ化 38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98" name="正方形/長方形 39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96" name="正方形/長方形 39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3" name="グループ化 39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5" name="グループ化 194"/>
            <p:cNvGrpSpPr/>
            <p:nvPr/>
          </p:nvGrpSpPr>
          <p:grpSpPr>
            <a:xfrm>
              <a:off x="2882770" y="2195670"/>
              <a:ext cx="1672825" cy="114279"/>
              <a:chOff x="2882770" y="1988841"/>
              <a:chExt cx="1672825" cy="135014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正方形/長方形 38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6" name="グループ化 195"/>
            <p:cNvGrpSpPr/>
            <p:nvPr/>
          </p:nvGrpSpPr>
          <p:grpSpPr>
            <a:xfrm>
              <a:off x="2882770" y="2402499"/>
              <a:ext cx="1672825" cy="114279"/>
              <a:chOff x="2882770" y="1988841"/>
              <a:chExt cx="1672825" cy="135014"/>
            </a:xfrm>
          </p:grpSpPr>
          <p:grpSp>
            <p:nvGrpSpPr>
              <p:cNvPr id="358" name="グループ化 35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76" name="正方形/長方形 37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69" name="正方形/長方形 368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67" name="正方形/長方形 36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65" name="正方形/長方形 36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正方形/長方形 36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7" name="グループ化 196"/>
            <p:cNvGrpSpPr/>
            <p:nvPr/>
          </p:nvGrpSpPr>
          <p:grpSpPr>
            <a:xfrm>
              <a:off x="2882770" y="2609328"/>
              <a:ext cx="1672825" cy="114279"/>
              <a:chOff x="2882770" y="1988841"/>
              <a:chExt cx="1672825" cy="135014"/>
            </a:xfrm>
          </p:grpSpPr>
          <p:grpSp>
            <p:nvGrpSpPr>
              <p:cNvPr id="272" name="グループ化 271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正方形/長方形 35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正方形/長方形 28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8" name="グループ化 197"/>
            <p:cNvGrpSpPr/>
            <p:nvPr/>
          </p:nvGrpSpPr>
          <p:grpSpPr>
            <a:xfrm>
              <a:off x="2882770" y="2816157"/>
              <a:ext cx="1672825" cy="114279"/>
              <a:chOff x="2882770" y="1988841"/>
              <a:chExt cx="1672825" cy="135014"/>
            </a:xfrm>
          </p:grpSpPr>
          <p:grpSp>
            <p:nvGrpSpPr>
              <p:cNvPr id="260" name="グループ化 25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68" name="正方形/長方形 26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66" name="正方形/長方形 26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正方形/長方形 26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64" name="正方形/長方形 26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26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9" name="グループ化 198"/>
            <p:cNvGrpSpPr/>
            <p:nvPr/>
          </p:nvGrpSpPr>
          <p:grpSpPr>
            <a:xfrm>
              <a:off x="2882770" y="3022986"/>
              <a:ext cx="1672825" cy="114279"/>
              <a:chOff x="2882770" y="1988841"/>
              <a:chExt cx="1672825" cy="135014"/>
            </a:xfrm>
          </p:grpSpPr>
          <p:grpSp>
            <p:nvGrpSpPr>
              <p:cNvPr id="238" name="グループ化 23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56" name="正方形/長方形 25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正方形/長方形 25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54" name="正方形/長方形 25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正方形/長方形 25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52" name="正方形/長方形 25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正方形/長方形 25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0" name="グループ化 199"/>
            <p:cNvGrpSpPr/>
            <p:nvPr/>
          </p:nvGrpSpPr>
          <p:grpSpPr>
            <a:xfrm>
              <a:off x="2882770" y="3229815"/>
              <a:ext cx="1672825" cy="114279"/>
              <a:chOff x="2882770" y="1988841"/>
              <a:chExt cx="1672825" cy="135014"/>
            </a:xfrm>
          </p:grpSpPr>
          <p:grpSp>
            <p:nvGrpSpPr>
              <p:cNvPr id="209" name="グループ化 208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36" name="正方形/長方形 23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23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34" name="正方形/長方形 23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32" name="正方形/長方形 23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正方形/長方形 23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13" name="正方形/長方形 212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1" name="グループ化 200"/>
            <p:cNvGrpSpPr/>
            <p:nvPr/>
          </p:nvGrpSpPr>
          <p:grpSpPr>
            <a:xfrm>
              <a:off x="2882770" y="3436641"/>
              <a:ext cx="1672825" cy="114279"/>
              <a:chOff x="2882770" y="1988841"/>
              <a:chExt cx="1672825" cy="135014"/>
            </a:xfrm>
          </p:grpSpPr>
          <p:grpSp>
            <p:nvGrpSpPr>
              <p:cNvPr id="203" name="グループ化 202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2" name="正方形/長方形 201"/>
            <p:cNvSpPr/>
            <p:nvPr/>
          </p:nvSpPr>
          <p:spPr bwMode="auto">
            <a:xfrm>
              <a:off x="2792760" y="1088740"/>
              <a:ext cx="765085" cy="675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314747" y="837043"/>
            <a:ext cx="1530988" cy="1581510"/>
            <a:chOff x="2882770" y="2790651"/>
            <a:chExt cx="2160240" cy="2231526"/>
          </a:xfrm>
        </p:grpSpPr>
        <p:sp>
          <p:nvSpPr>
            <p:cNvPr id="431" name="正方形/長方形 430"/>
            <p:cNvSpPr/>
            <p:nvPr/>
          </p:nvSpPr>
          <p:spPr bwMode="auto">
            <a:xfrm>
              <a:off x="3264696" y="2790651"/>
              <a:ext cx="1392648" cy="622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正方形/長方形 431"/>
            <p:cNvSpPr/>
            <p:nvPr/>
          </p:nvSpPr>
          <p:spPr bwMode="auto">
            <a:xfrm>
              <a:off x="3219670" y="2844648"/>
              <a:ext cx="1486442" cy="2529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台形 432"/>
            <p:cNvSpPr/>
            <p:nvPr/>
          </p:nvSpPr>
          <p:spPr bwMode="auto">
            <a:xfrm>
              <a:off x="2882770" y="4865069"/>
              <a:ext cx="2160240" cy="157108"/>
            </a:xfrm>
            <a:prstGeom prst="trapezoid">
              <a:avLst>
                <a:gd name="adj" fmla="val 174958"/>
              </a:avLst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正方形/長方形 433"/>
            <p:cNvSpPr/>
            <p:nvPr/>
          </p:nvSpPr>
          <p:spPr bwMode="auto">
            <a:xfrm>
              <a:off x="3157710" y="3097600"/>
              <a:ext cx="1610361" cy="176746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雲形吹き出し 434"/>
            <p:cNvSpPr/>
            <p:nvPr/>
          </p:nvSpPr>
          <p:spPr bwMode="auto">
            <a:xfrm>
              <a:off x="311843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正方形/長方形 435"/>
            <p:cNvSpPr/>
            <p:nvPr/>
          </p:nvSpPr>
          <p:spPr bwMode="auto">
            <a:xfrm>
              <a:off x="311843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雲形吹き出し 436"/>
            <p:cNvSpPr/>
            <p:nvPr/>
          </p:nvSpPr>
          <p:spPr bwMode="auto">
            <a:xfrm>
              <a:off x="447285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/>
            <p:cNvSpPr/>
            <p:nvPr/>
          </p:nvSpPr>
          <p:spPr bwMode="auto">
            <a:xfrm>
              <a:off x="447285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/>
            <p:cNvSpPr/>
            <p:nvPr/>
          </p:nvSpPr>
          <p:spPr bwMode="auto">
            <a:xfrm>
              <a:off x="3589758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/>
            <p:cNvSpPr/>
            <p:nvPr/>
          </p:nvSpPr>
          <p:spPr bwMode="auto">
            <a:xfrm>
              <a:off x="4296745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/>
            <p:cNvSpPr/>
            <p:nvPr/>
          </p:nvSpPr>
          <p:spPr bwMode="auto">
            <a:xfrm>
              <a:off x="3664572" y="4531524"/>
              <a:ext cx="59289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/>
            <p:cNvSpPr/>
            <p:nvPr/>
          </p:nvSpPr>
          <p:spPr bwMode="auto">
            <a:xfrm>
              <a:off x="3859932" y="4533278"/>
              <a:ext cx="20217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/>
            <p:cNvSpPr/>
            <p:nvPr/>
          </p:nvSpPr>
          <p:spPr bwMode="auto">
            <a:xfrm>
              <a:off x="3570119" y="4511575"/>
              <a:ext cx="785542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/>
            <p:cNvGrpSpPr/>
            <p:nvPr/>
          </p:nvGrpSpPr>
          <p:grpSpPr>
            <a:xfrm>
              <a:off x="3511203" y="4794024"/>
              <a:ext cx="903373" cy="89153"/>
              <a:chOff x="3174602" y="3776895"/>
              <a:chExt cx="1035115" cy="121918"/>
            </a:xfrm>
          </p:grpSpPr>
          <p:sp>
            <p:nvSpPr>
              <p:cNvPr id="456" name="正方形/長方形 455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7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正方形/長方形 444"/>
            <p:cNvSpPr/>
            <p:nvPr/>
          </p:nvSpPr>
          <p:spPr bwMode="auto">
            <a:xfrm>
              <a:off x="3157710" y="321543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正方形/長方形 445"/>
            <p:cNvSpPr/>
            <p:nvPr/>
          </p:nvSpPr>
          <p:spPr bwMode="auto">
            <a:xfrm>
              <a:off x="3157710" y="3395937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正方形/長方形 446"/>
            <p:cNvSpPr/>
            <p:nvPr/>
          </p:nvSpPr>
          <p:spPr bwMode="auto">
            <a:xfrm>
              <a:off x="3157710" y="357644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正方形/長方形 447"/>
            <p:cNvSpPr/>
            <p:nvPr/>
          </p:nvSpPr>
          <p:spPr bwMode="auto">
            <a:xfrm>
              <a:off x="3157710" y="375694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正方形/長方形 448"/>
            <p:cNvSpPr/>
            <p:nvPr/>
          </p:nvSpPr>
          <p:spPr bwMode="auto">
            <a:xfrm>
              <a:off x="3157710" y="3937453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正方形/長方形 449"/>
            <p:cNvSpPr/>
            <p:nvPr/>
          </p:nvSpPr>
          <p:spPr bwMode="auto">
            <a:xfrm>
              <a:off x="3157710" y="411795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正方形/長方形 450"/>
            <p:cNvSpPr/>
            <p:nvPr/>
          </p:nvSpPr>
          <p:spPr bwMode="auto">
            <a:xfrm>
              <a:off x="3157710" y="4298464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正方形/長方形 451"/>
            <p:cNvSpPr/>
            <p:nvPr/>
          </p:nvSpPr>
          <p:spPr bwMode="auto">
            <a:xfrm>
              <a:off x="3219670" y="2922271"/>
              <a:ext cx="1486442" cy="97708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3" name="正方形/長方形 452"/>
            <p:cNvSpPr/>
            <p:nvPr/>
          </p:nvSpPr>
          <p:spPr bwMode="auto">
            <a:xfrm>
              <a:off x="3091386" y="3911791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正方形/長方形 453"/>
            <p:cNvSpPr/>
            <p:nvPr/>
          </p:nvSpPr>
          <p:spPr bwMode="auto">
            <a:xfrm>
              <a:off x="3091386" y="4324558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正方形/長方形 454"/>
            <p:cNvSpPr/>
            <p:nvPr/>
          </p:nvSpPr>
          <p:spPr bwMode="auto">
            <a:xfrm>
              <a:off x="2968799" y="3831395"/>
              <a:ext cx="135015" cy="720080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0" name="グループ化 459"/>
          <p:cNvGrpSpPr/>
          <p:nvPr/>
        </p:nvGrpSpPr>
        <p:grpSpPr>
          <a:xfrm>
            <a:off x="8463390" y="855330"/>
            <a:ext cx="531962" cy="1574748"/>
            <a:chOff x="1347452" y="1212914"/>
            <a:chExt cx="1233726" cy="3652155"/>
          </a:xfrm>
        </p:grpSpPr>
        <p:sp>
          <p:nvSpPr>
            <p:cNvPr id="461" name="正方形/長方形 460"/>
            <p:cNvSpPr/>
            <p:nvPr/>
          </p:nvSpPr>
          <p:spPr bwMode="auto">
            <a:xfrm>
              <a:off x="1514256" y="1714930"/>
              <a:ext cx="624136" cy="12647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正方形/長方形 461"/>
            <p:cNvSpPr/>
            <p:nvPr/>
          </p:nvSpPr>
          <p:spPr bwMode="auto">
            <a:xfrm>
              <a:off x="1438497" y="1212914"/>
              <a:ext cx="775654" cy="53411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1439286" y="1808820"/>
              <a:ext cx="1141892" cy="30562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正方形/長方形 463"/>
            <p:cNvSpPr/>
            <p:nvPr/>
          </p:nvSpPr>
          <p:spPr bwMode="auto">
            <a:xfrm>
              <a:off x="1347452" y="1808820"/>
              <a:ext cx="91045" cy="305624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5" name="グループ化 464"/>
            <p:cNvGrpSpPr/>
            <p:nvPr/>
          </p:nvGrpSpPr>
          <p:grpSpPr>
            <a:xfrm>
              <a:off x="1511482" y="1943947"/>
              <a:ext cx="626910" cy="224913"/>
              <a:chOff x="1511482" y="1943947"/>
              <a:chExt cx="772720" cy="265814"/>
            </a:xfrm>
          </p:grpSpPr>
          <p:grpSp>
            <p:nvGrpSpPr>
              <p:cNvPr id="536" name="グループ化 535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43" name="正方形/長方形 54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正方形/長方形 54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7" name="グループ化 536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41" name="正方形/長方形 54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正方形/長方形 54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8" name="グループ化 537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39" name="正方形/長方形 53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正方形/長方形 53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6" name="グループ化 465"/>
            <p:cNvGrpSpPr/>
            <p:nvPr/>
          </p:nvGrpSpPr>
          <p:grpSpPr>
            <a:xfrm>
              <a:off x="1511482" y="2300128"/>
              <a:ext cx="626910" cy="224913"/>
              <a:chOff x="1511482" y="1943947"/>
              <a:chExt cx="772720" cy="265814"/>
            </a:xfrm>
          </p:grpSpPr>
          <p:grpSp>
            <p:nvGrpSpPr>
              <p:cNvPr id="527" name="グループ化 526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34" name="正方形/長方形 53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正方形/長方形 53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32" name="正方形/長方形 53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正方形/長方形 53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30" name="正方形/長方形 52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正方形/長方形 53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7" name="グループ化 466"/>
            <p:cNvGrpSpPr/>
            <p:nvPr/>
          </p:nvGrpSpPr>
          <p:grpSpPr>
            <a:xfrm>
              <a:off x="1511482" y="2656309"/>
              <a:ext cx="626910" cy="224913"/>
              <a:chOff x="1511482" y="1943947"/>
              <a:chExt cx="772720" cy="265814"/>
            </a:xfrm>
          </p:grpSpPr>
          <p:grpSp>
            <p:nvGrpSpPr>
              <p:cNvPr id="518" name="グループ化 517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25" name="正方形/長方形 52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正方形/長方形 52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23" name="正方形/長方形 52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正方形/長方形 52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21" name="正方形/長方形 52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正方形/長方形 52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8" name="グループ化 467"/>
            <p:cNvGrpSpPr/>
            <p:nvPr/>
          </p:nvGrpSpPr>
          <p:grpSpPr>
            <a:xfrm>
              <a:off x="1511482" y="3012490"/>
              <a:ext cx="626910" cy="224913"/>
              <a:chOff x="1511482" y="1943947"/>
              <a:chExt cx="772720" cy="265814"/>
            </a:xfrm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16" name="正方形/長方形 51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正方形/長方形 51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14" name="正方形/長方形 51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正方形/長方形 51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12" name="正方形/長方形 51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正方形/長方形 51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9" name="グループ化 468"/>
            <p:cNvGrpSpPr/>
            <p:nvPr/>
          </p:nvGrpSpPr>
          <p:grpSpPr>
            <a:xfrm>
              <a:off x="1511482" y="3368671"/>
              <a:ext cx="626910" cy="224913"/>
              <a:chOff x="1511482" y="1943947"/>
              <a:chExt cx="772720" cy="265814"/>
            </a:xfrm>
          </p:grpSpPr>
          <p:grpSp>
            <p:nvGrpSpPr>
              <p:cNvPr id="500" name="グループ化 499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07" name="正方形/長方形 50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05" name="正方形/長方形 50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503" name="正方形/長方形 50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0" name="グループ化 469"/>
            <p:cNvGrpSpPr/>
            <p:nvPr/>
          </p:nvGrpSpPr>
          <p:grpSpPr>
            <a:xfrm>
              <a:off x="1511482" y="3724852"/>
              <a:ext cx="626910" cy="224913"/>
              <a:chOff x="1511482" y="1943947"/>
              <a:chExt cx="772720" cy="265814"/>
            </a:xfrm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98" name="正方形/長方形 49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正方形/長方形 49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96" name="正方形/長方形 49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正方形/長方形 49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94" name="正方形/長方形 49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正方形/長方形 49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1" name="グループ化 470"/>
            <p:cNvGrpSpPr/>
            <p:nvPr/>
          </p:nvGrpSpPr>
          <p:grpSpPr>
            <a:xfrm>
              <a:off x="1511482" y="4081033"/>
              <a:ext cx="626910" cy="224913"/>
              <a:chOff x="1511482" y="1943947"/>
              <a:chExt cx="772720" cy="265814"/>
            </a:xfrm>
          </p:grpSpPr>
          <p:grpSp>
            <p:nvGrpSpPr>
              <p:cNvPr id="482" name="グループ化 481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89" name="正方形/長方形 48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正方形/長方形 48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87" name="正方形/長方形 48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正方形/長方形 48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85" name="正方形/長方形 48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正方形/長方形 48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2" name="グループ化 471"/>
            <p:cNvGrpSpPr/>
            <p:nvPr/>
          </p:nvGrpSpPr>
          <p:grpSpPr>
            <a:xfrm>
              <a:off x="1511482" y="4437211"/>
              <a:ext cx="626910" cy="224913"/>
              <a:chOff x="1511482" y="1943947"/>
              <a:chExt cx="772720" cy="265814"/>
            </a:xfrm>
          </p:grpSpPr>
          <p:grpSp>
            <p:nvGrpSpPr>
              <p:cNvPr id="473" name="グループ化 472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80" name="正方形/長方形 47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正方形/長方形 48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78" name="正方形/長方形 47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476" name="正方形/長方形 47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正方形/長方形 47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45" name="グループ化 544"/>
          <p:cNvGrpSpPr/>
          <p:nvPr/>
        </p:nvGrpSpPr>
        <p:grpSpPr>
          <a:xfrm>
            <a:off x="6528175" y="837043"/>
            <a:ext cx="562048" cy="1592915"/>
            <a:chOff x="2768214" y="1628801"/>
            <a:chExt cx="1141892" cy="3236268"/>
          </a:xfrm>
        </p:grpSpPr>
        <p:sp>
          <p:nvSpPr>
            <p:cNvPr id="546" name="正方形/長方形 545"/>
            <p:cNvSpPr/>
            <p:nvPr/>
          </p:nvSpPr>
          <p:spPr bwMode="auto">
            <a:xfrm>
              <a:off x="3027093" y="2209761"/>
              <a:ext cx="624136" cy="1264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正方形/長方形 546"/>
            <p:cNvSpPr/>
            <p:nvPr/>
          </p:nvSpPr>
          <p:spPr bwMode="auto">
            <a:xfrm>
              <a:off x="2953941" y="2336237"/>
              <a:ext cx="770440" cy="2125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正方形/長方形 547"/>
            <p:cNvSpPr/>
            <p:nvPr/>
          </p:nvSpPr>
          <p:spPr bwMode="auto">
            <a:xfrm>
              <a:off x="2768214" y="2548808"/>
              <a:ext cx="1141892" cy="23162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正方形/長方形 548"/>
            <p:cNvSpPr/>
            <p:nvPr/>
          </p:nvSpPr>
          <p:spPr bwMode="auto">
            <a:xfrm>
              <a:off x="2951334" y="1628801"/>
              <a:ext cx="775654" cy="6130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0" name="グループ化 549"/>
            <p:cNvGrpSpPr/>
            <p:nvPr/>
          </p:nvGrpSpPr>
          <p:grpSpPr>
            <a:xfrm>
              <a:off x="2853453" y="2656310"/>
              <a:ext cx="974422" cy="2047600"/>
              <a:chOff x="2853453" y="2656309"/>
              <a:chExt cx="974422" cy="2667696"/>
            </a:xfrm>
          </p:grpSpPr>
          <p:sp>
            <p:nvSpPr>
              <p:cNvPr id="552" name="正方形/長方形 551"/>
              <p:cNvSpPr/>
              <p:nvPr/>
            </p:nvSpPr>
            <p:spPr bwMode="auto">
              <a:xfrm>
                <a:off x="2853453" y="265630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正方形/長方形 552"/>
              <p:cNvSpPr/>
              <p:nvPr/>
            </p:nvSpPr>
            <p:spPr bwMode="auto">
              <a:xfrm>
                <a:off x="2853453" y="282665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正方形/長方形 553"/>
              <p:cNvSpPr/>
              <p:nvPr/>
            </p:nvSpPr>
            <p:spPr bwMode="auto">
              <a:xfrm>
                <a:off x="2853453" y="299700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正方形/長方形 554"/>
              <p:cNvSpPr/>
              <p:nvPr/>
            </p:nvSpPr>
            <p:spPr bwMode="auto">
              <a:xfrm>
                <a:off x="2853453" y="316735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正方形/長方形 555"/>
              <p:cNvSpPr/>
              <p:nvPr/>
            </p:nvSpPr>
            <p:spPr bwMode="auto">
              <a:xfrm>
                <a:off x="2853453" y="333770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正方形/長方形 556"/>
              <p:cNvSpPr/>
              <p:nvPr/>
            </p:nvSpPr>
            <p:spPr bwMode="auto">
              <a:xfrm>
                <a:off x="2853453" y="3508054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正方形/長方形 557"/>
              <p:cNvSpPr/>
              <p:nvPr/>
            </p:nvSpPr>
            <p:spPr bwMode="auto">
              <a:xfrm>
                <a:off x="2853453" y="3678403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正方形/長方形 558"/>
              <p:cNvSpPr/>
              <p:nvPr/>
            </p:nvSpPr>
            <p:spPr bwMode="auto">
              <a:xfrm>
                <a:off x="2853453" y="3848752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正方形/長方形 559"/>
              <p:cNvSpPr/>
              <p:nvPr/>
            </p:nvSpPr>
            <p:spPr bwMode="auto">
              <a:xfrm>
                <a:off x="2853453" y="4019101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正方形/長方形 560"/>
              <p:cNvSpPr/>
              <p:nvPr/>
            </p:nvSpPr>
            <p:spPr bwMode="auto">
              <a:xfrm>
                <a:off x="2853453" y="4189450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正方形/長方形 561"/>
              <p:cNvSpPr/>
              <p:nvPr/>
            </p:nvSpPr>
            <p:spPr bwMode="auto">
              <a:xfrm>
                <a:off x="2853453" y="435979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正方形/長方形 562"/>
              <p:cNvSpPr/>
              <p:nvPr/>
            </p:nvSpPr>
            <p:spPr bwMode="auto">
              <a:xfrm>
                <a:off x="2853453" y="453014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正方形/長方形 563"/>
              <p:cNvSpPr/>
              <p:nvPr/>
            </p:nvSpPr>
            <p:spPr bwMode="auto">
              <a:xfrm>
                <a:off x="2853453" y="470049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正方形/長方形 564"/>
              <p:cNvSpPr/>
              <p:nvPr/>
            </p:nvSpPr>
            <p:spPr bwMode="auto">
              <a:xfrm>
                <a:off x="2853453" y="487084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正方形/長方形 565"/>
              <p:cNvSpPr/>
              <p:nvPr/>
            </p:nvSpPr>
            <p:spPr bwMode="auto">
              <a:xfrm>
                <a:off x="2853453" y="504119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正方形/長方形 566"/>
              <p:cNvSpPr/>
              <p:nvPr/>
            </p:nvSpPr>
            <p:spPr bwMode="auto">
              <a:xfrm>
                <a:off x="2853453" y="521154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1" name="正方形/長方形 550"/>
            <p:cNvSpPr/>
            <p:nvPr/>
          </p:nvSpPr>
          <p:spPr bwMode="auto">
            <a:xfrm>
              <a:off x="2953941" y="2399364"/>
              <a:ext cx="773047" cy="86316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8" name="グループ化 567"/>
          <p:cNvGrpSpPr/>
          <p:nvPr/>
        </p:nvGrpSpPr>
        <p:grpSpPr>
          <a:xfrm>
            <a:off x="4482781" y="879475"/>
            <a:ext cx="919598" cy="1545649"/>
            <a:chOff x="4127622" y="2963898"/>
            <a:chExt cx="1141892" cy="1919279"/>
          </a:xfrm>
        </p:grpSpPr>
        <p:sp>
          <p:nvSpPr>
            <p:cNvPr id="569" name="正方形/長方形 568"/>
            <p:cNvSpPr/>
            <p:nvPr/>
          </p:nvSpPr>
          <p:spPr bwMode="auto">
            <a:xfrm>
              <a:off x="4127622" y="3158970"/>
              <a:ext cx="1141892" cy="170609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正方形/長方形 569"/>
            <p:cNvSpPr/>
            <p:nvPr/>
          </p:nvSpPr>
          <p:spPr bwMode="auto">
            <a:xfrm>
              <a:off x="4433984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正方形/長方形 570"/>
            <p:cNvSpPr/>
            <p:nvPr/>
          </p:nvSpPr>
          <p:spPr bwMode="auto">
            <a:xfrm>
              <a:off x="4935301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正方形/長方形 571"/>
            <p:cNvSpPr/>
            <p:nvPr/>
          </p:nvSpPr>
          <p:spPr bwMode="auto">
            <a:xfrm>
              <a:off x="4487033" y="4531524"/>
              <a:ext cx="420417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正方形/長方形 572"/>
            <p:cNvSpPr/>
            <p:nvPr/>
          </p:nvSpPr>
          <p:spPr bwMode="auto">
            <a:xfrm>
              <a:off x="4625561" y="4533278"/>
              <a:ext cx="143361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正方形/長方形 573"/>
            <p:cNvSpPr/>
            <p:nvPr/>
          </p:nvSpPr>
          <p:spPr bwMode="auto">
            <a:xfrm>
              <a:off x="4420058" y="4511575"/>
              <a:ext cx="557020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5" name="グループ化 574"/>
            <p:cNvGrpSpPr/>
            <p:nvPr/>
          </p:nvGrpSpPr>
          <p:grpSpPr>
            <a:xfrm>
              <a:off x="4378281" y="4794024"/>
              <a:ext cx="640573" cy="89153"/>
              <a:chOff x="3174602" y="3776895"/>
              <a:chExt cx="1035115" cy="121918"/>
            </a:xfrm>
          </p:grpSpPr>
          <p:sp>
            <p:nvSpPr>
              <p:cNvPr id="602" name="正方形/長方形 601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正方形/長方形 602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正方形/長方形 603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正方形/長方形 604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6" name="正方形/長方形 575"/>
            <p:cNvSpPr/>
            <p:nvPr/>
          </p:nvSpPr>
          <p:spPr bwMode="auto">
            <a:xfrm>
              <a:off x="4127622" y="2963898"/>
              <a:ext cx="1141892" cy="195071"/>
            </a:xfrm>
            <a:prstGeom prst="rect">
              <a:avLst/>
            </a:prstGeom>
            <a:pattFill prst="openDmnd">
              <a:fgClr>
                <a:srgbClr val="00B050"/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4240192" y="3255518"/>
              <a:ext cx="916753" cy="1100568"/>
              <a:chOff x="4240192" y="3255518"/>
              <a:chExt cx="916753" cy="1155584"/>
            </a:xfrm>
          </p:grpSpPr>
          <p:grpSp>
            <p:nvGrpSpPr>
              <p:cNvPr id="578" name="グループ化 577"/>
              <p:cNvGrpSpPr/>
              <p:nvPr/>
            </p:nvGrpSpPr>
            <p:grpSpPr>
              <a:xfrm>
                <a:off x="4240192" y="3255518"/>
                <a:ext cx="916753" cy="185304"/>
                <a:chOff x="4231334" y="3255518"/>
                <a:chExt cx="990227" cy="185304"/>
              </a:xfrm>
            </p:grpSpPr>
            <p:sp>
              <p:nvSpPr>
                <p:cNvPr id="597" name="正方形/長方形 596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正方形/長方形 597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正方形/長方形 598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正方形/長方形 599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正方形/長方形 600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9" name="グループ化 578"/>
              <p:cNvGrpSpPr/>
              <p:nvPr/>
            </p:nvGrpSpPr>
            <p:grpSpPr>
              <a:xfrm>
                <a:off x="4240192" y="3578945"/>
                <a:ext cx="916753" cy="185304"/>
                <a:chOff x="4231334" y="3255518"/>
                <a:chExt cx="990227" cy="185304"/>
              </a:xfrm>
            </p:grpSpPr>
            <p:sp>
              <p:nvSpPr>
                <p:cNvPr id="592" name="正方形/長方形 591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正方形/長方形 592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正方形/長方形 593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正方形/長方形 594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正方形/長方形 595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0" name="グループ化 579"/>
              <p:cNvGrpSpPr/>
              <p:nvPr/>
            </p:nvGrpSpPr>
            <p:grpSpPr>
              <a:xfrm>
                <a:off x="4240192" y="3902372"/>
                <a:ext cx="916753" cy="185304"/>
                <a:chOff x="4231334" y="3255518"/>
                <a:chExt cx="990227" cy="185304"/>
              </a:xfrm>
            </p:grpSpPr>
            <p:sp>
              <p:nvSpPr>
                <p:cNvPr id="587" name="正方形/長方形 586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正方形/長方形 587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正方形/長方形 588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正方形/長方形 589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正方形/長方形 590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1" name="グループ化 580"/>
              <p:cNvGrpSpPr/>
              <p:nvPr/>
            </p:nvGrpSpPr>
            <p:grpSpPr>
              <a:xfrm>
                <a:off x="4240192" y="4225798"/>
                <a:ext cx="916753" cy="185304"/>
                <a:chOff x="4231334" y="3255518"/>
                <a:chExt cx="990227" cy="185304"/>
              </a:xfrm>
            </p:grpSpPr>
            <p:sp>
              <p:nvSpPr>
                <p:cNvPr id="582" name="正方形/長方形 581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正方形/長方形 582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正方形/長方形 583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正方形/長方形 584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正方形/長方形 585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6" name="グループ化 635"/>
          <p:cNvGrpSpPr/>
          <p:nvPr/>
        </p:nvGrpSpPr>
        <p:grpSpPr>
          <a:xfrm>
            <a:off x="587515" y="2793859"/>
            <a:ext cx="1305145" cy="1566174"/>
            <a:chOff x="2477725" y="1088740"/>
            <a:chExt cx="2475275" cy="2970330"/>
          </a:xfrm>
        </p:grpSpPr>
        <p:sp>
          <p:nvSpPr>
            <p:cNvPr id="637" name="正方形/長方形 636"/>
            <p:cNvSpPr/>
            <p:nvPr/>
          </p:nvSpPr>
          <p:spPr bwMode="auto">
            <a:xfrm>
              <a:off x="283776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正方形/長方形 637"/>
            <p:cNvSpPr/>
            <p:nvPr/>
          </p:nvSpPr>
          <p:spPr bwMode="auto">
            <a:xfrm>
              <a:off x="347022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9" name="グループ化 638"/>
            <p:cNvGrpSpPr/>
            <p:nvPr/>
          </p:nvGrpSpPr>
          <p:grpSpPr>
            <a:xfrm>
              <a:off x="2853680" y="1771436"/>
              <a:ext cx="639404" cy="45719"/>
              <a:chOff x="1222525" y="2171987"/>
              <a:chExt cx="718823" cy="45719"/>
            </a:xfrm>
            <a:solidFill>
              <a:schemeClr val="bg1">
                <a:lumMod val="85000"/>
              </a:schemeClr>
            </a:solidFill>
          </p:grpSpPr>
          <p:sp>
            <p:nvSpPr>
              <p:cNvPr id="756" name="正方形/長方形 755"/>
              <p:cNvSpPr/>
              <p:nvPr/>
            </p:nvSpPr>
            <p:spPr bwMode="auto">
              <a:xfrm rot="17100000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正方形/長方形 756"/>
              <p:cNvSpPr/>
              <p:nvPr/>
            </p:nvSpPr>
            <p:spPr bwMode="auto">
              <a:xfrm rot="4500000" flipH="1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0" name="台形 639"/>
            <p:cNvSpPr/>
            <p:nvPr/>
          </p:nvSpPr>
          <p:spPr bwMode="auto">
            <a:xfrm>
              <a:off x="2477725" y="3879050"/>
              <a:ext cx="2475275" cy="180020"/>
            </a:xfrm>
            <a:prstGeom prst="trapezoid">
              <a:avLst>
                <a:gd name="adj" fmla="val 174958"/>
              </a:avLst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正方形/長方形 640"/>
            <p:cNvSpPr/>
            <p:nvPr/>
          </p:nvSpPr>
          <p:spPr bwMode="auto">
            <a:xfrm>
              <a:off x="2792760" y="1853825"/>
              <a:ext cx="1845205" cy="2025225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雲形吹き出し 641"/>
            <p:cNvSpPr/>
            <p:nvPr/>
          </p:nvSpPr>
          <p:spPr bwMode="auto">
            <a:xfrm>
              <a:off x="274775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正方形/長方形 642"/>
            <p:cNvSpPr/>
            <p:nvPr/>
          </p:nvSpPr>
          <p:spPr bwMode="auto">
            <a:xfrm>
              <a:off x="274775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雲形吹き出し 643"/>
            <p:cNvSpPr/>
            <p:nvPr/>
          </p:nvSpPr>
          <p:spPr bwMode="auto">
            <a:xfrm>
              <a:off x="429969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正方形/長方形 644"/>
            <p:cNvSpPr/>
            <p:nvPr/>
          </p:nvSpPr>
          <p:spPr bwMode="auto">
            <a:xfrm>
              <a:off x="429969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正方形/長方形 645"/>
            <p:cNvSpPr/>
            <p:nvPr/>
          </p:nvSpPr>
          <p:spPr bwMode="auto">
            <a:xfrm>
              <a:off x="328781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正方形/長方形 646"/>
            <p:cNvSpPr/>
            <p:nvPr/>
          </p:nvSpPr>
          <p:spPr bwMode="auto">
            <a:xfrm>
              <a:off x="409790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正方形/長方形 647"/>
            <p:cNvSpPr/>
            <p:nvPr/>
          </p:nvSpPr>
          <p:spPr bwMode="auto">
            <a:xfrm>
              <a:off x="3373540" y="3496864"/>
              <a:ext cx="6793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正方形/長方形 648"/>
            <p:cNvSpPr/>
            <p:nvPr/>
          </p:nvSpPr>
          <p:spPr bwMode="auto">
            <a:xfrm>
              <a:off x="3597390" y="3498873"/>
              <a:ext cx="2316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正方形/長方形 649"/>
            <p:cNvSpPr/>
            <p:nvPr/>
          </p:nvSpPr>
          <p:spPr bwMode="auto">
            <a:xfrm>
              <a:off x="3265312" y="3474005"/>
              <a:ext cx="900100" cy="45719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1" name="グループ化 650"/>
            <p:cNvGrpSpPr/>
            <p:nvPr/>
          </p:nvGrpSpPr>
          <p:grpSpPr>
            <a:xfrm>
              <a:off x="3197805" y="3797645"/>
              <a:ext cx="1035115" cy="102155"/>
              <a:chOff x="3174602" y="3776895"/>
              <a:chExt cx="1035115" cy="121918"/>
            </a:xfrm>
          </p:grpSpPr>
          <p:sp>
            <p:nvSpPr>
              <p:cNvPr id="752" name="正方形/長方形 751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正方形/長方形 752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正方形/長方形 753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正方形/長方形 754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2" name="正方形/長方形 651"/>
            <p:cNvSpPr/>
            <p:nvPr/>
          </p:nvSpPr>
          <p:spPr bwMode="auto">
            <a:xfrm>
              <a:off x="3597390" y="1763815"/>
              <a:ext cx="995570" cy="9001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3" name="グループ化 652"/>
            <p:cNvGrpSpPr/>
            <p:nvPr/>
          </p:nvGrpSpPr>
          <p:grpSpPr>
            <a:xfrm>
              <a:off x="2882770" y="1988841"/>
              <a:ext cx="1672825" cy="114279"/>
              <a:chOff x="2882770" y="1988841"/>
              <a:chExt cx="1672825" cy="135014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50" name="正方形/長方形 74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正方形/長方形 75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48" name="正方形/長方形 74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2" name="グループ化 74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46" name="正方形/長方形 74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正方形/長方形 74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44" name="正方形/長方形 74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正方形/長方形 74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4" name="グループ化 653"/>
            <p:cNvGrpSpPr/>
            <p:nvPr/>
          </p:nvGrpSpPr>
          <p:grpSpPr>
            <a:xfrm>
              <a:off x="2882770" y="2195670"/>
              <a:ext cx="1672825" cy="114279"/>
              <a:chOff x="2882770" y="1988841"/>
              <a:chExt cx="1672825" cy="135014"/>
            </a:xfrm>
          </p:grpSpPr>
          <p:grpSp>
            <p:nvGrpSpPr>
              <p:cNvPr id="728" name="グループ化 72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38" name="正方形/長方形 73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正方形/長方形 73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9" name="グループ化 72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36" name="正方形/長方形 73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正方形/長方形 73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0" name="グループ化 72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34" name="正方形/長方形 73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正方形/長方形 73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1" name="グループ化 73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32" name="正方形/長方形 73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正方形/長方形 73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5" name="グループ化 654"/>
            <p:cNvGrpSpPr/>
            <p:nvPr/>
          </p:nvGrpSpPr>
          <p:grpSpPr>
            <a:xfrm>
              <a:off x="2882770" y="2402499"/>
              <a:ext cx="1672825" cy="114279"/>
              <a:chOff x="2882770" y="1988841"/>
              <a:chExt cx="1672825" cy="135014"/>
            </a:xfrm>
          </p:grpSpPr>
          <p:grpSp>
            <p:nvGrpSpPr>
              <p:cNvPr id="716" name="グループ化 715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26" name="正方形/長方形 72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正方形/長方形 72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24" name="正方形/長方形 72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正方形/長方形 72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20" name="正方形/長方形 71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正方形/長方形 72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6" name="グループ化 655"/>
            <p:cNvGrpSpPr/>
            <p:nvPr/>
          </p:nvGrpSpPr>
          <p:grpSpPr>
            <a:xfrm>
              <a:off x="2882770" y="2609328"/>
              <a:ext cx="1672825" cy="114279"/>
              <a:chOff x="2882770" y="1988841"/>
              <a:chExt cx="1672825" cy="135014"/>
            </a:xfrm>
          </p:grpSpPr>
          <p:grpSp>
            <p:nvGrpSpPr>
              <p:cNvPr id="704" name="グループ化 703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14" name="正方形/長方形 71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正方形/長方形 71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正方形/長方形 71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08" name="正方形/長方形 70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正方形/長方形 70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7" name="グループ化 656"/>
            <p:cNvGrpSpPr/>
            <p:nvPr/>
          </p:nvGrpSpPr>
          <p:grpSpPr>
            <a:xfrm>
              <a:off x="2882770" y="2816157"/>
              <a:ext cx="1672825" cy="114279"/>
              <a:chOff x="2882770" y="1988841"/>
              <a:chExt cx="1672825" cy="135014"/>
            </a:xfrm>
          </p:grpSpPr>
          <p:grpSp>
            <p:nvGrpSpPr>
              <p:cNvPr id="692" name="グループ化 691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02" name="正方形/長方形 70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正方形/長方形 70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3" name="グループ化 692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700" name="正方形/長方形 69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正方形/長方形 70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4" name="グループ化 693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98" name="正方形/長方形 69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正方形/長方形 69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96" name="正方形/長方形 69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正方形/長方形 69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8" name="グループ化 657"/>
            <p:cNvGrpSpPr/>
            <p:nvPr/>
          </p:nvGrpSpPr>
          <p:grpSpPr>
            <a:xfrm>
              <a:off x="2882770" y="3022986"/>
              <a:ext cx="1672825" cy="114279"/>
              <a:chOff x="2882770" y="1988841"/>
              <a:chExt cx="1672825" cy="135014"/>
            </a:xfrm>
          </p:grpSpPr>
          <p:grpSp>
            <p:nvGrpSpPr>
              <p:cNvPr id="680" name="グループ化 67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90" name="正方形/長方形 68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正方形/長方形 69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1" name="グループ化 68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88" name="正方形/長方形 68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正方形/長方形 68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2" name="グループ化 68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86" name="正方形/長方形 68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正方形/長方形 68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3" name="グループ化 68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84" name="正方形/長方形 68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正方形/長方形 68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9" name="グループ化 658"/>
            <p:cNvGrpSpPr/>
            <p:nvPr/>
          </p:nvGrpSpPr>
          <p:grpSpPr>
            <a:xfrm>
              <a:off x="2882770" y="3229815"/>
              <a:ext cx="1672825" cy="114279"/>
              <a:chOff x="2882770" y="1988841"/>
              <a:chExt cx="1672825" cy="135014"/>
            </a:xfrm>
          </p:grpSpPr>
          <p:grpSp>
            <p:nvGrpSpPr>
              <p:cNvPr id="668" name="グループ化 66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78" name="正方形/長方形 67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正方形/長方形 67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9" name="グループ化 66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76" name="正方形/長方形 67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正方形/長方形 67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0" name="グループ化 66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74" name="正方形/長方形 67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正方形/長方形 67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1" name="グループ化 67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72" name="正方形/長方形 67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正方形/長方形 67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0" name="グループ化 659"/>
            <p:cNvGrpSpPr/>
            <p:nvPr/>
          </p:nvGrpSpPr>
          <p:grpSpPr>
            <a:xfrm>
              <a:off x="2882770" y="3436641"/>
              <a:ext cx="1672825" cy="114279"/>
              <a:chOff x="2882770" y="1988841"/>
              <a:chExt cx="1672825" cy="135014"/>
            </a:xfrm>
          </p:grpSpPr>
          <p:grpSp>
            <p:nvGrpSpPr>
              <p:cNvPr id="662" name="グループ化 661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66" name="正方形/長方形 66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正方形/長方形 66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正方形/長方形 66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1" name="正方形/長方形 660"/>
            <p:cNvSpPr/>
            <p:nvPr/>
          </p:nvSpPr>
          <p:spPr bwMode="auto">
            <a:xfrm>
              <a:off x="2792760" y="1088740"/>
              <a:ext cx="765085" cy="675075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8" name="グループ化 757"/>
          <p:cNvGrpSpPr/>
          <p:nvPr/>
        </p:nvGrpSpPr>
        <p:grpSpPr>
          <a:xfrm>
            <a:off x="2314747" y="2793859"/>
            <a:ext cx="1530988" cy="1581510"/>
            <a:chOff x="2882770" y="2790651"/>
            <a:chExt cx="2160240" cy="2231526"/>
          </a:xfrm>
        </p:grpSpPr>
        <p:sp>
          <p:nvSpPr>
            <p:cNvPr id="759" name="正方形/長方形 758"/>
            <p:cNvSpPr/>
            <p:nvPr/>
          </p:nvSpPr>
          <p:spPr bwMode="auto">
            <a:xfrm>
              <a:off x="3264696" y="2790651"/>
              <a:ext cx="1392648" cy="62278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正方形/長方形 759"/>
            <p:cNvSpPr/>
            <p:nvPr/>
          </p:nvSpPr>
          <p:spPr bwMode="auto">
            <a:xfrm>
              <a:off x="3219670" y="2844648"/>
              <a:ext cx="1486442" cy="252951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台形 760"/>
            <p:cNvSpPr/>
            <p:nvPr/>
          </p:nvSpPr>
          <p:spPr bwMode="auto">
            <a:xfrm>
              <a:off x="2882770" y="4865069"/>
              <a:ext cx="2160240" cy="157108"/>
            </a:xfrm>
            <a:prstGeom prst="trapezoid">
              <a:avLst>
                <a:gd name="adj" fmla="val 174958"/>
              </a:avLst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正方形/長方形 761"/>
            <p:cNvSpPr/>
            <p:nvPr/>
          </p:nvSpPr>
          <p:spPr bwMode="auto">
            <a:xfrm>
              <a:off x="3157710" y="3097600"/>
              <a:ext cx="1610361" cy="1767469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雲形吹き出し 762"/>
            <p:cNvSpPr/>
            <p:nvPr/>
          </p:nvSpPr>
          <p:spPr bwMode="auto">
            <a:xfrm>
              <a:off x="311843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正方形/長方形 763"/>
            <p:cNvSpPr/>
            <p:nvPr/>
          </p:nvSpPr>
          <p:spPr bwMode="auto">
            <a:xfrm>
              <a:off x="311843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雲形吹き出し 764"/>
            <p:cNvSpPr/>
            <p:nvPr/>
          </p:nvSpPr>
          <p:spPr bwMode="auto">
            <a:xfrm>
              <a:off x="447285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正方形/長方形 765"/>
            <p:cNvSpPr/>
            <p:nvPr/>
          </p:nvSpPr>
          <p:spPr bwMode="auto">
            <a:xfrm>
              <a:off x="447285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正方形/長方形 766"/>
            <p:cNvSpPr/>
            <p:nvPr/>
          </p:nvSpPr>
          <p:spPr bwMode="auto">
            <a:xfrm>
              <a:off x="3589758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正方形/長方形 767"/>
            <p:cNvSpPr/>
            <p:nvPr/>
          </p:nvSpPr>
          <p:spPr bwMode="auto">
            <a:xfrm>
              <a:off x="4296745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正方形/長方形 768"/>
            <p:cNvSpPr/>
            <p:nvPr/>
          </p:nvSpPr>
          <p:spPr bwMode="auto">
            <a:xfrm>
              <a:off x="3664572" y="4531524"/>
              <a:ext cx="59289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正方形/長方形 769"/>
            <p:cNvSpPr/>
            <p:nvPr/>
          </p:nvSpPr>
          <p:spPr bwMode="auto">
            <a:xfrm>
              <a:off x="3859932" y="4533278"/>
              <a:ext cx="20217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正方形/長方形 770"/>
            <p:cNvSpPr/>
            <p:nvPr/>
          </p:nvSpPr>
          <p:spPr bwMode="auto">
            <a:xfrm>
              <a:off x="3570119" y="4511575"/>
              <a:ext cx="785542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2" name="グループ化 771"/>
            <p:cNvGrpSpPr/>
            <p:nvPr/>
          </p:nvGrpSpPr>
          <p:grpSpPr>
            <a:xfrm>
              <a:off x="3511203" y="4794024"/>
              <a:ext cx="903373" cy="89153"/>
              <a:chOff x="3174602" y="3776895"/>
              <a:chExt cx="1035115" cy="121918"/>
            </a:xfrm>
          </p:grpSpPr>
          <p:sp>
            <p:nvSpPr>
              <p:cNvPr id="784" name="正方形/長方形 783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正方形/長方形 784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正方形/長方形 785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正方形/長方形 786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3" name="正方形/長方形 772"/>
            <p:cNvSpPr/>
            <p:nvPr/>
          </p:nvSpPr>
          <p:spPr bwMode="auto">
            <a:xfrm>
              <a:off x="3157710" y="321543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正方形/長方形 773"/>
            <p:cNvSpPr/>
            <p:nvPr/>
          </p:nvSpPr>
          <p:spPr bwMode="auto">
            <a:xfrm>
              <a:off x="3157710" y="3395937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正方形/長方形 774"/>
            <p:cNvSpPr/>
            <p:nvPr/>
          </p:nvSpPr>
          <p:spPr bwMode="auto">
            <a:xfrm>
              <a:off x="3157710" y="357644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正方形/長方形 775"/>
            <p:cNvSpPr/>
            <p:nvPr/>
          </p:nvSpPr>
          <p:spPr bwMode="auto">
            <a:xfrm>
              <a:off x="3157710" y="375694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正方形/長方形 776"/>
            <p:cNvSpPr/>
            <p:nvPr/>
          </p:nvSpPr>
          <p:spPr bwMode="auto">
            <a:xfrm>
              <a:off x="3157710" y="3937453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正方形/長方形 777"/>
            <p:cNvSpPr/>
            <p:nvPr/>
          </p:nvSpPr>
          <p:spPr bwMode="auto">
            <a:xfrm>
              <a:off x="3157710" y="411795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正方形/長方形 778"/>
            <p:cNvSpPr/>
            <p:nvPr/>
          </p:nvSpPr>
          <p:spPr bwMode="auto">
            <a:xfrm>
              <a:off x="3157710" y="4298464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正方形/長方形 779"/>
            <p:cNvSpPr/>
            <p:nvPr/>
          </p:nvSpPr>
          <p:spPr bwMode="auto">
            <a:xfrm>
              <a:off x="3219670" y="2922271"/>
              <a:ext cx="1486442" cy="97708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1" name="正方形/長方形 780"/>
            <p:cNvSpPr/>
            <p:nvPr/>
          </p:nvSpPr>
          <p:spPr bwMode="auto">
            <a:xfrm>
              <a:off x="3091386" y="3911791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正方形/長方形 781"/>
            <p:cNvSpPr/>
            <p:nvPr/>
          </p:nvSpPr>
          <p:spPr bwMode="auto">
            <a:xfrm>
              <a:off x="3091386" y="4324558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正方形/長方形 782"/>
            <p:cNvSpPr/>
            <p:nvPr/>
          </p:nvSpPr>
          <p:spPr bwMode="auto">
            <a:xfrm>
              <a:off x="2968799" y="3831395"/>
              <a:ext cx="135015" cy="720080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8" name="グループ化 787"/>
          <p:cNvGrpSpPr/>
          <p:nvPr/>
        </p:nvGrpSpPr>
        <p:grpSpPr>
          <a:xfrm>
            <a:off x="8463390" y="2812146"/>
            <a:ext cx="531962" cy="1574748"/>
            <a:chOff x="1347452" y="1212914"/>
            <a:chExt cx="1233726" cy="3652155"/>
          </a:xfrm>
        </p:grpSpPr>
        <p:sp>
          <p:nvSpPr>
            <p:cNvPr id="789" name="正方形/長方形 788"/>
            <p:cNvSpPr/>
            <p:nvPr/>
          </p:nvSpPr>
          <p:spPr bwMode="auto">
            <a:xfrm>
              <a:off x="1514256" y="1714930"/>
              <a:ext cx="624136" cy="12647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正方形/長方形 789"/>
            <p:cNvSpPr/>
            <p:nvPr/>
          </p:nvSpPr>
          <p:spPr bwMode="auto">
            <a:xfrm>
              <a:off x="1438497" y="1212914"/>
              <a:ext cx="775654" cy="534115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正方形/長方形 790"/>
            <p:cNvSpPr/>
            <p:nvPr/>
          </p:nvSpPr>
          <p:spPr bwMode="auto">
            <a:xfrm>
              <a:off x="1439286" y="1808820"/>
              <a:ext cx="1141892" cy="3056249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正方形/長方形 791"/>
            <p:cNvSpPr/>
            <p:nvPr/>
          </p:nvSpPr>
          <p:spPr bwMode="auto">
            <a:xfrm>
              <a:off x="1347452" y="1808820"/>
              <a:ext cx="91045" cy="3056249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3" name="グループ化 792"/>
            <p:cNvGrpSpPr/>
            <p:nvPr/>
          </p:nvGrpSpPr>
          <p:grpSpPr>
            <a:xfrm>
              <a:off x="1511482" y="1943947"/>
              <a:ext cx="626910" cy="224913"/>
              <a:chOff x="1511482" y="1943947"/>
              <a:chExt cx="772720" cy="265814"/>
            </a:xfrm>
          </p:grpSpPr>
          <p:grpSp>
            <p:nvGrpSpPr>
              <p:cNvPr id="864" name="グループ化 863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71" name="正方形/長方形 87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正方形/長方形 87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5" name="グループ化 864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69" name="正方形/長方形 86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正方形/長方形 86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6" name="グループ化 865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67" name="正方形/長方形 86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正方形/長方形 86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4" name="グループ化 793"/>
            <p:cNvGrpSpPr/>
            <p:nvPr/>
          </p:nvGrpSpPr>
          <p:grpSpPr>
            <a:xfrm>
              <a:off x="1511482" y="2300128"/>
              <a:ext cx="626910" cy="224913"/>
              <a:chOff x="1511482" y="1943947"/>
              <a:chExt cx="772720" cy="265814"/>
            </a:xfrm>
          </p:grpSpPr>
          <p:grpSp>
            <p:nvGrpSpPr>
              <p:cNvPr id="855" name="グループ化 854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62" name="正方形/長方形 86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正方形/長方形 86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6" name="グループ化 855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60" name="正方形/長方形 85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正方形/長方形 86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7" name="グループ化 856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58" name="正方形/長方形 85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正方形/長方形 85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5" name="グループ化 794"/>
            <p:cNvGrpSpPr/>
            <p:nvPr/>
          </p:nvGrpSpPr>
          <p:grpSpPr>
            <a:xfrm>
              <a:off x="1511482" y="2656309"/>
              <a:ext cx="626910" cy="224913"/>
              <a:chOff x="1511482" y="1943947"/>
              <a:chExt cx="772720" cy="265814"/>
            </a:xfrm>
          </p:grpSpPr>
          <p:grpSp>
            <p:nvGrpSpPr>
              <p:cNvPr id="846" name="グループ化 845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53" name="正方形/長方形 85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正方形/長方形 85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7" name="グループ化 846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51" name="正方形/長方形 85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正方形/長方形 85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8" name="グループ化 847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49" name="正方形/長方形 84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正方形/長方形 84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6" name="グループ化 795"/>
            <p:cNvGrpSpPr/>
            <p:nvPr/>
          </p:nvGrpSpPr>
          <p:grpSpPr>
            <a:xfrm>
              <a:off x="1511482" y="3012490"/>
              <a:ext cx="626910" cy="224913"/>
              <a:chOff x="1511482" y="1943947"/>
              <a:chExt cx="772720" cy="265814"/>
            </a:xfrm>
          </p:grpSpPr>
          <p:grpSp>
            <p:nvGrpSpPr>
              <p:cNvPr id="837" name="グループ化 836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44" name="正方形/長方形 84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正方形/長方形 84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8" name="グループ化 837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42" name="正方形/長方形 84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正方形/長方形 84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9" name="グループ化 838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40" name="正方形/長方形 83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正方形/長方形 84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7" name="グループ化 796"/>
            <p:cNvGrpSpPr/>
            <p:nvPr/>
          </p:nvGrpSpPr>
          <p:grpSpPr>
            <a:xfrm>
              <a:off x="1511482" y="3368671"/>
              <a:ext cx="626910" cy="224913"/>
              <a:chOff x="1511482" y="1943947"/>
              <a:chExt cx="772720" cy="265814"/>
            </a:xfrm>
          </p:grpSpPr>
          <p:grpSp>
            <p:nvGrpSpPr>
              <p:cNvPr id="828" name="グループ化 827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35" name="正方形/長方形 83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正方形/長方形 83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33" name="正方形/長方形 83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正方形/長方形 83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0" name="グループ化 829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31" name="正方形/長方形 83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正方形/長方形 83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8" name="グループ化 797"/>
            <p:cNvGrpSpPr/>
            <p:nvPr/>
          </p:nvGrpSpPr>
          <p:grpSpPr>
            <a:xfrm>
              <a:off x="1511482" y="3724852"/>
              <a:ext cx="626910" cy="224913"/>
              <a:chOff x="1511482" y="1943947"/>
              <a:chExt cx="772720" cy="265814"/>
            </a:xfrm>
          </p:grpSpPr>
          <p:grpSp>
            <p:nvGrpSpPr>
              <p:cNvPr id="819" name="グループ化 818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26" name="正方形/長方形 82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正方形/長方形 82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" name="グループ化 819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24" name="正方形/長方形 82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正方形/長方形 82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1" name="グループ化 820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22" name="正方形/長方形 82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正方形/長方形 82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9" name="グループ化 798"/>
            <p:cNvGrpSpPr/>
            <p:nvPr/>
          </p:nvGrpSpPr>
          <p:grpSpPr>
            <a:xfrm>
              <a:off x="1511482" y="4081033"/>
              <a:ext cx="626910" cy="224913"/>
              <a:chOff x="1511482" y="1943947"/>
              <a:chExt cx="772720" cy="265814"/>
            </a:xfrm>
          </p:grpSpPr>
          <p:grpSp>
            <p:nvGrpSpPr>
              <p:cNvPr id="810" name="グループ化 809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17" name="正方形/長方形 81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正方形/長方形 81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1" name="グループ化 810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15" name="正方形/長方形 81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正方形/長方形 81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13" name="正方形/長方形 81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正方形/長方形 81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00" name="グループ化 799"/>
            <p:cNvGrpSpPr/>
            <p:nvPr/>
          </p:nvGrpSpPr>
          <p:grpSpPr>
            <a:xfrm>
              <a:off x="1511482" y="4437211"/>
              <a:ext cx="626910" cy="224913"/>
              <a:chOff x="1511482" y="1943947"/>
              <a:chExt cx="772720" cy="265814"/>
            </a:xfrm>
          </p:grpSpPr>
          <p:grpSp>
            <p:nvGrpSpPr>
              <p:cNvPr id="801" name="グループ化 800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08" name="正方形/長方形 80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正方形/長方形 80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2" name="グループ化 801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06" name="正方形/長方形 80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正方形/長方形 80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3" name="グループ化 802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804" name="正方形/長方形 80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正方形/長方形 80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73" name="グループ化 872"/>
          <p:cNvGrpSpPr/>
          <p:nvPr/>
        </p:nvGrpSpPr>
        <p:grpSpPr>
          <a:xfrm>
            <a:off x="6528175" y="2793859"/>
            <a:ext cx="562048" cy="1592915"/>
            <a:chOff x="2768214" y="1628801"/>
            <a:chExt cx="1141892" cy="3236268"/>
          </a:xfrm>
        </p:grpSpPr>
        <p:sp>
          <p:nvSpPr>
            <p:cNvPr id="874" name="正方形/長方形 873"/>
            <p:cNvSpPr/>
            <p:nvPr/>
          </p:nvSpPr>
          <p:spPr bwMode="auto">
            <a:xfrm>
              <a:off x="3027093" y="2209761"/>
              <a:ext cx="624136" cy="1264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正方形/長方形 874"/>
            <p:cNvSpPr/>
            <p:nvPr/>
          </p:nvSpPr>
          <p:spPr bwMode="auto">
            <a:xfrm>
              <a:off x="2953941" y="2336237"/>
              <a:ext cx="770440" cy="212571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正方形/長方形 875"/>
            <p:cNvSpPr/>
            <p:nvPr/>
          </p:nvSpPr>
          <p:spPr bwMode="auto">
            <a:xfrm>
              <a:off x="2768214" y="2548808"/>
              <a:ext cx="1141892" cy="2316261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正方形/長方形 876"/>
            <p:cNvSpPr/>
            <p:nvPr/>
          </p:nvSpPr>
          <p:spPr bwMode="auto">
            <a:xfrm>
              <a:off x="2951334" y="1628801"/>
              <a:ext cx="775654" cy="61306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8" name="グループ化 877"/>
            <p:cNvGrpSpPr/>
            <p:nvPr/>
          </p:nvGrpSpPr>
          <p:grpSpPr>
            <a:xfrm>
              <a:off x="2853453" y="2656310"/>
              <a:ext cx="974422" cy="2047600"/>
              <a:chOff x="2853453" y="2656309"/>
              <a:chExt cx="974422" cy="2667696"/>
            </a:xfrm>
          </p:grpSpPr>
          <p:sp>
            <p:nvSpPr>
              <p:cNvPr id="880" name="正方形/長方形 879"/>
              <p:cNvSpPr/>
              <p:nvPr/>
            </p:nvSpPr>
            <p:spPr bwMode="auto">
              <a:xfrm>
                <a:off x="2853453" y="265630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正方形/長方形 880"/>
              <p:cNvSpPr/>
              <p:nvPr/>
            </p:nvSpPr>
            <p:spPr bwMode="auto">
              <a:xfrm>
                <a:off x="2853453" y="282665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正方形/長方形 881"/>
              <p:cNvSpPr/>
              <p:nvPr/>
            </p:nvSpPr>
            <p:spPr bwMode="auto">
              <a:xfrm>
                <a:off x="2853453" y="299700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正方形/長方形 882"/>
              <p:cNvSpPr/>
              <p:nvPr/>
            </p:nvSpPr>
            <p:spPr bwMode="auto">
              <a:xfrm>
                <a:off x="2853453" y="316735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正方形/長方形 883"/>
              <p:cNvSpPr/>
              <p:nvPr/>
            </p:nvSpPr>
            <p:spPr bwMode="auto">
              <a:xfrm>
                <a:off x="2853453" y="333770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正方形/長方形 884"/>
              <p:cNvSpPr/>
              <p:nvPr/>
            </p:nvSpPr>
            <p:spPr bwMode="auto">
              <a:xfrm>
                <a:off x="2853453" y="3508054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正方形/長方形 885"/>
              <p:cNvSpPr/>
              <p:nvPr/>
            </p:nvSpPr>
            <p:spPr bwMode="auto">
              <a:xfrm>
                <a:off x="2853453" y="3678403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正方形/長方形 886"/>
              <p:cNvSpPr/>
              <p:nvPr/>
            </p:nvSpPr>
            <p:spPr bwMode="auto">
              <a:xfrm>
                <a:off x="2853453" y="3848752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正方形/長方形 887"/>
              <p:cNvSpPr/>
              <p:nvPr/>
            </p:nvSpPr>
            <p:spPr bwMode="auto">
              <a:xfrm>
                <a:off x="2853453" y="4019101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/>
              <p:cNvSpPr/>
              <p:nvPr/>
            </p:nvSpPr>
            <p:spPr bwMode="auto">
              <a:xfrm>
                <a:off x="2853453" y="4189450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2853453" y="435979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2853453" y="453014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2853453" y="470049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正方形/長方形 892"/>
              <p:cNvSpPr/>
              <p:nvPr/>
            </p:nvSpPr>
            <p:spPr bwMode="auto">
              <a:xfrm>
                <a:off x="2853453" y="487084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正方形/長方形 893"/>
              <p:cNvSpPr/>
              <p:nvPr/>
            </p:nvSpPr>
            <p:spPr bwMode="auto">
              <a:xfrm>
                <a:off x="2853453" y="504119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正方形/長方形 894"/>
              <p:cNvSpPr/>
              <p:nvPr/>
            </p:nvSpPr>
            <p:spPr bwMode="auto">
              <a:xfrm>
                <a:off x="2853453" y="521154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9" name="正方形/長方形 878"/>
            <p:cNvSpPr/>
            <p:nvPr/>
          </p:nvSpPr>
          <p:spPr bwMode="auto">
            <a:xfrm>
              <a:off x="2953941" y="2399364"/>
              <a:ext cx="773047" cy="86316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6" name="グループ化 895"/>
          <p:cNvGrpSpPr/>
          <p:nvPr/>
        </p:nvGrpSpPr>
        <p:grpSpPr>
          <a:xfrm>
            <a:off x="4482781" y="2836291"/>
            <a:ext cx="919598" cy="1545649"/>
            <a:chOff x="4127622" y="2963898"/>
            <a:chExt cx="1141892" cy="1919279"/>
          </a:xfrm>
        </p:grpSpPr>
        <p:sp>
          <p:nvSpPr>
            <p:cNvPr id="897" name="正方形/長方形 896"/>
            <p:cNvSpPr/>
            <p:nvPr/>
          </p:nvSpPr>
          <p:spPr bwMode="auto">
            <a:xfrm>
              <a:off x="4127622" y="3158970"/>
              <a:ext cx="1141892" cy="1706099"/>
            </a:xfrm>
            <a:prstGeom prst="rect">
              <a:avLst/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正方形/長方形 897"/>
            <p:cNvSpPr/>
            <p:nvPr/>
          </p:nvSpPr>
          <p:spPr bwMode="auto">
            <a:xfrm>
              <a:off x="4433984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正方形/長方形 898"/>
            <p:cNvSpPr/>
            <p:nvPr/>
          </p:nvSpPr>
          <p:spPr bwMode="auto">
            <a:xfrm>
              <a:off x="4935301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正方形/長方形 899"/>
            <p:cNvSpPr/>
            <p:nvPr/>
          </p:nvSpPr>
          <p:spPr bwMode="auto">
            <a:xfrm>
              <a:off x="4487033" y="4531524"/>
              <a:ext cx="420417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正方形/長方形 900"/>
            <p:cNvSpPr/>
            <p:nvPr/>
          </p:nvSpPr>
          <p:spPr bwMode="auto">
            <a:xfrm>
              <a:off x="4625561" y="4533278"/>
              <a:ext cx="143361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正方形/長方形 901"/>
            <p:cNvSpPr/>
            <p:nvPr/>
          </p:nvSpPr>
          <p:spPr bwMode="auto">
            <a:xfrm>
              <a:off x="4420058" y="4511575"/>
              <a:ext cx="557020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3" name="グループ化 902"/>
            <p:cNvGrpSpPr/>
            <p:nvPr/>
          </p:nvGrpSpPr>
          <p:grpSpPr>
            <a:xfrm>
              <a:off x="4378281" y="4794024"/>
              <a:ext cx="640573" cy="89153"/>
              <a:chOff x="3174602" y="3776895"/>
              <a:chExt cx="1035115" cy="121918"/>
            </a:xfrm>
          </p:grpSpPr>
          <p:sp>
            <p:nvSpPr>
              <p:cNvPr id="930" name="正方形/長方形 929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正方形/長方形 930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正方形/長方形 931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正方形/長方形 932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4" name="正方形/長方形 903"/>
            <p:cNvSpPr/>
            <p:nvPr/>
          </p:nvSpPr>
          <p:spPr bwMode="auto">
            <a:xfrm>
              <a:off x="4127622" y="2963898"/>
              <a:ext cx="1141892" cy="195071"/>
            </a:xfrm>
            <a:prstGeom prst="rect">
              <a:avLst/>
            </a:prstGeom>
            <a:pattFill prst="openDmnd">
              <a:fgClr>
                <a:srgbClr val="00B050"/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5" name="グループ化 904"/>
            <p:cNvGrpSpPr/>
            <p:nvPr/>
          </p:nvGrpSpPr>
          <p:grpSpPr>
            <a:xfrm>
              <a:off x="4240192" y="3255518"/>
              <a:ext cx="916753" cy="1100568"/>
              <a:chOff x="4240192" y="3255518"/>
              <a:chExt cx="916753" cy="1155584"/>
            </a:xfrm>
          </p:grpSpPr>
          <p:grpSp>
            <p:nvGrpSpPr>
              <p:cNvPr id="906" name="グループ化 905"/>
              <p:cNvGrpSpPr/>
              <p:nvPr/>
            </p:nvGrpSpPr>
            <p:grpSpPr>
              <a:xfrm>
                <a:off x="4240192" y="3255518"/>
                <a:ext cx="916753" cy="185304"/>
                <a:chOff x="4231334" y="3255518"/>
                <a:chExt cx="990227" cy="185304"/>
              </a:xfrm>
            </p:grpSpPr>
            <p:sp>
              <p:nvSpPr>
                <p:cNvPr id="925" name="正方形/長方形 924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正方形/長方形 925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正方形/長方形 926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正方形/長方形 927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正方形/長方形 928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7" name="グループ化 906"/>
              <p:cNvGrpSpPr/>
              <p:nvPr/>
            </p:nvGrpSpPr>
            <p:grpSpPr>
              <a:xfrm>
                <a:off x="4240192" y="3578945"/>
                <a:ext cx="916753" cy="185304"/>
                <a:chOff x="4231334" y="3255518"/>
                <a:chExt cx="990227" cy="185304"/>
              </a:xfrm>
            </p:grpSpPr>
            <p:sp>
              <p:nvSpPr>
                <p:cNvPr id="920" name="正方形/長方形 919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正方形/長方形 920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正方形/長方形 922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正方形/長方形 923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/>
              <p:cNvGrpSpPr/>
              <p:nvPr/>
            </p:nvGrpSpPr>
            <p:grpSpPr>
              <a:xfrm>
                <a:off x="4240192" y="3902372"/>
                <a:ext cx="916753" cy="185304"/>
                <a:chOff x="4231334" y="3255518"/>
                <a:chExt cx="990227" cy="185304"/>
              </a:xfrm>
            </p:grpSpPr>
            <p:sp>
              <p:nvSpPr>
                <p:cNvPr id="915" name="正方形/長方形 914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正方形/長方形 915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正方形/長方形 916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正方形/長方形 917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正方形/長方形 918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/>
              <p:cNvGrpSpPr/>
              <p:nvPr/>
            </p:nvGrpSpPr>
            <p:grpSpPr>
              <a:xfrm>
                <a:off x="4240192" y="4225798"/>
                <a:ext cx="916753" cy="185304"/>
                <a:chOff x="4231334" y="3255518"/>
                <a:chExt cx="990227" cy="185304"/>
              </a:xfrm>
            </p:grpSpPr>
            <p:sp>
              <p:nvSpPr>
                <p:cNvPr id="910" name="正方形/長方形 909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正方形/長方形 910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正方形/長方形 911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正方形/長方形 912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正方形/長方形 913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34" name="グループ化 933"/>
          <p:cNvGrpSpPr/>
          <p:nvPr/>
        </p:nvGrpSpPr>
        <p:grpSpPr>
          <a:xfrm>
            <a:off x="587515" y="4757404"/>
            <a:ext cx="1305145" cy="1566174"/>
            <a:chOff x="2477725" y="1088740"/>
            <a:chExt cx="2475275" cy="2970330"/>
          </a:xfrm>
        </p:grpSpPr>
        <p:sp>
          <p:nvSpPr>
            <p:cNvPr id="935" name="正方形/長方形 934"/>
            <p:cNvSpPr/>
            <p:nvPr/>
          </p:nvSpPr>
          <p:spPr bwMode="auto">
            <a:xfrm>
              <a:off x="283776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正方形/長方形 935"/>
            <p:cNvSpPr/>
            <p:nvPr/>
          </p:nvSpPr>
          <p:spPr bwMode="auto">
            <a:xfrm>
              <a:off x="3470225" y="1718810"/>
              <a:ext cx="45719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7" name="グループ化 936"/>
            <p:cNvGrpSpPr/>
            <p:nvPr/>
          </p:nvGrpSpPr>
          <p:grpSpPr>
            <a:xfrm>
              <a:off x="2853680" y="1771436"/>
              <a:ext cx="639404" cy="45719"/>
              <a:chOff x="1222525" y="2171987"/>
              <a:chExt cx="718823" cy="45719"/>
            </a:xfrm>
            <a:solidFill>
              <a:schemeClr val="bg1">
                <a:lumMod val="85000"/>
              </a:schemeClr>
            </a:solidFill>
          </p:grpSpPr>
          <p:sp>
            <p:nvSpPr>
              <p:cNvPr id="1056" name="正方形/長方形 1055"/>
              <p:cNvSpPr/>
              <p:nvPr/>
            </p:nvSpPr>
            <p:spPr bwMode="auto">
              <a:xfrm rot="17100000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正方形/長方形 1056"/>
              <p:cNvSpPr/>
              <p:nvPr/>
            </p:nvSpPr>
            <p:spPr bwMode="auto">
              <a:xfrm rot="4500000" flipH="1">
                <a:off x="1559077" y="1835435"/>
                <a:ext cx="45719" cy="718823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8" name="台形 937"/>
            <p:cNvSpPr/>
            <p:nvPr/>
          </p:nvSpPr>
          <p:spPr bwMode="auto">
            <a:xfrm>
              <a:off x="2477725" y="3879050"/>
              <a:ext cx="2475275" cy="180020"/>
            </a:xfrm>
            <a:prstGeom prst="trapezoid">
              <a:avLst>
                <a:gd name="adj" fmla="val 174958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正方形/長方形 938"/>
            <p:cNvSpPr/>
            <p:nvPr/>
          </p:nvSpPr>
          <p:spPr bwMode="auto">
            <a:xfrm>
              <a:off x="2792760" y="1853825"/>
              <a:ext cx="1845205" cy="20252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雲形吹き出し 939"/>
            <p:cNvSpPr/>
            <p:nvPr/>
          </p:nvSpPr>
          <p:spPr bwMode="auto">
            <a:xfrm>
              <a:off x="274775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正方形/長方形 940"/>
            <p:cNvSpPr/>
            <p:nvPr/>
          </p:nvSpPr>
          <p:spPr bwMode="auto">
            <a:xfrm>
              <a:off x="274775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雲形吹き出し 941"/>
            <p:cNvSpPr/>
            <p:nvPr/>
          </p:nvSpPr>
          <p:spPr bwMode="auto">
            <a:xfrm>
              <a:off x="4299695" y="3789040"/>
              <a:ext cx="360040" cy="90010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正方形/長方形 942"/>
            <p:cNvSpPr/>
            <p:nvPr/>
          </p:nvSpPr>
          <p:spPr bwMode="auto">
            <a:xfrm>
              <a:off x="4299695" y="3834045"/>
              <a:ext cx="360040" cy="90010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正方形/長方形 943"/>
            <p:cNvSpPr/>
            <p:nvPr/>
          </p:nvSpPr>
          <p:spPr bwMode="auto">
            <a:xfrm>
              <a:off x="328781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正方形/長方形 944"/>
            <p:cNvSpPr/>
            <p:nvPr/>
          </p:nvSpPr>
          <p:spPr bwMode="auto">
            <a:xfrm>
              <a:off x="4097905" y="3496864"/>
              <a:ext cx="45719" cy="300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正方形/長方形 945"/>
            <p:cNvSpPr/>
            <p:nvPr/>
          </p:nvSpPr>
          <p:spPr bwMode="auto">
            <a:xfrm>
              <a:off x="3373540" y="3496864"/>
              <a:ext cx="6793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正方形/長方形 946"/>
            <p:cNvSpPr/>
            <p:nvPr/>
          </p:nvSpPr>
          <p:spPr bwMode="auto">
            <a:xfrm>
              <a:off x="3597390" y="3498873"/>
              <a:ext cx="231660" cy="300781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正方形/長方形 947"/>
            <p:cNvSpPr/>
            <p:nvPr/>
          </p:nvSpPr>
          <p:spPr bwMode="auto">
            <a:xfrm>
              <a:off x="3265312" y="3474005"/>
              <a:ext cx="900100" cy="45719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9" name="グループ化 948"/>
            <p:cNvGrpSpPr/>
            <p:nvPr/>
          </p:nvGrpSpPr>
          <p:grpSpPr>
            <a:xfrm>
              <a:off x="3197805" y="3797645"/>
              <a:ext cx="1035115" cy="102155"/>
              <a:chOff x="3174602" y="3776895"/>
              <a:chExt cx="1035115" cy="121918"/>
            </a:xfrm>
          </p:grpSpPr>
          <p:sp>
            <p:nvSpPr>
              <p:cNvPr id="1052" name="正方形/長方形 1051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正方形/長方形 1052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正方形/長方形 1053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正方形/長方形 1054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0" name="正方形/長方形 949"/>
            <p:cNvSpPr/>
            <p:nvPr/>
          </p:nvSpPr>
          <p:spPr bwMode="auto">
            <a:xfrm>
              <a:off x="3597390" y="1763815"/>
              <a:ext cx="995570" cy="9001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1" name="グループ化 950"/>
            <p:cNvGrpSpPr/>
            <p:nvPr/>
          </p:nvGrpSpPr>
          <p:grpSpPr>
            <a:xfrm>
              <a:off x="2882770" y="1988841"/>
              <a:ext cx="1672825" cy="114279"/>
              <a:chOff x="2882770" y="1988841"/>
              <a:chExt cx="1672825" cy="135014"/>
            </a:xfrm>
          </p:grpSpPr>
          <p:grpSp>
            <p:nvGrpSpPr>
              <p:cNvPr id="1040" name="グループ化 103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50" name="正方形/長方形 104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正方形/長方形 105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1" name="グループ化 104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48" name="正方形/長方形 104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正方形/長方形 104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46" name="正方形/長方形 104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正方形/長方形 104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44" name="正方形/長方形 104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正方形/長方形 104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2" name="グループ化 951"/>
            <p:cNvGrpSpPr/>
            <p:nvPr/>
          </p:nvGrpSpPr>
          <p:grpSpPr>
            <a:xfrm>
              <a:off x="2882770" y="2195670"/>
              <a:ext cx="1672825" cy="114279"/>
              <a:chOff x="2882770" y="1988841"/>
              <a:chExt cx="1672825" cy="135014"/>
            </a:xfrm>
          </p:grpSpPr>
          <p:grpSp>
            <p:nvGrpSpPr>
              <p:cNvPr id="1028" name="グループ化 102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38" name="正方形/長方形 103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正方形/長方形 103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9" name="グループ化 102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36" name="正方形/長方形 103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正方形/長方形 103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0" name="グループ化 102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34" name="正方形/長方形 103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正方形/長方形 103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1" name="グループ化 103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32" name="正方形/長方形 103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正方形/長方形 103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3" name="グループ化 952"/>
            <p:cNvGrpSpPr/>
            <p:nvPr/>
          </p:nvGrpSpPr>
          <p:grpSpPr>
            <a:xfrm>
              <a:off x="2882770" y="2402499"/>
              <a:ext cx="1672825" cy="114279"/>
              <a:chOff x="2882770" y="1988841"/>
              <a:chExt cx="1672825" cy="135014"/>
            </a:xfrm>
          </p:grpSpPr>
          <p:grpSp>
            <p:nvGrpSpPr>
              <p:cNvPr id="1014" name="グループ化 1013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24" name="正方形/長方形 102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正方形/長方形 102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22" name="正方形/長方形 102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正方形/長方形 102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6" name="グループ化 1015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20" name="正方形/長方形 101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正方形/長方形 102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7" name="グループ化 1016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18" name="正方形/長方形 101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正方形/長方形 101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4" name="グループ化 953"/>
            <p:cNvGrpSpPr/>
            <p:nvPr/>
          </p:nvGrpSpPr>
          <p:grpSpPr>
            <a:xfrm>
              <a:off x="2882770" y="2609328"/>
              <a:ext cx="1672825" cy="114279"/>
              <a:chOff x="2882770" y="1988841"/>
              <a:chExt cx="1672825" cy="135014"/>
            </a:xfrm>
          </p:grpSpPr>
          <p:grpSp>
            <p:nvGrpSpPr>
              <p:cNvPr id="1002" name="グループ化 1001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12" name="正方形/長方形 101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正方形/長方形 101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3" name="グループ化 1002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10" name="正方形/長方形 100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正方形/長方形 101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4" name="グループ化 1003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08" name="正方形/長方形 100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正方形/長方形 100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5" name="グループ化 1004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06" name="正方形/長方形 100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正方形/長方形 100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5" name="グループ化 954"/>
            <p:cNvGrpSpPr/>
            <p:nvPr/>
          </p:nvGrpSpPr>
          <p:grpSpPr>
            <a:xfrm>
              <a:off x="2882770" y="2816157"/>
              <a:ext cx="1672825" cy="114279"/>
              <a:chOff x="2882770" y="1988841"/>
              <a:chExt cx="1672825" cy="135014"/>
            </a:xfrm>
          </p:grpSpPr>
          <p:grpSp>
            <p:nvGrpSpPr>
              <p:cNvPr id="990" name="グループ化 98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1000" name="正方形/長方形 99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正方形/長方形 100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1" name="グループ化 990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98" name="正方形/長方形 99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正方形/長方形 99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2" name="グループ化 991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96" name="正方形/長方形 99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正方形/長方形 99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3" name="グループ化 992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94" name="正方形/長方形 99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正方形/長方形 99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6" name="グループ化 955"/>
            <p:cNvGrpSpPr/>
            <p:nvPr/>
          </p:nvGrpSpPr>
          <p:grpSpPr>
            <a:xfrm>
              <a:off x="2882770" y="3022986"/>
              <a:ext cx="1672825" cy="114279"/>
              <a:chOff x="2882770" y="1988841"/>
              <a:chExt cx="1672825" cy="135014"/>
            </a:xfrm>
          </p:grpSpPr>
          <p:grpSp>
            <p:nvGrpSpPr>
              <p:cNvPr id="978" name="グループ化 977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88" name="正方形/長方形 987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正方形/長方形 988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9" name="グループ化 978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86" name="正方形/長方形 98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正方形/長方形 98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0" name="グループ化 979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84" name="正方形/長方形 98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正方形/長方形 98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1" name="グループ化 98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82" name="正方形/長方形 98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正方形/長方形 98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7" name="グループ化 956"/>
            <p:cNvGrpSpPr/>
            <p:nvPr/>
          </p:nvGrpSpPr>
          <p:grpSpPr>
            <a:xfrm>
              <a:off x="2882770" y="3229815"/>
              <a:ext cx="1672825" cy="114279"/>
              <a:chOff x="2882770" y="1988841"/>
              <a:chExt cx="1672825" cy="135014"/>
            </a:xfrm>
          </p:grpSpPr>
          <p:grpSp>
            <p:nvGrpSpPr>
              <p:cNvPr id="966" name="グループ化 965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76" name="正方形/長方形 975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正方形/長方形 976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>
                <a:off x="33653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74" name="正方形/長方形 97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正方形/長方形 97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8" name="グループ化 967"/>
              <p:cNvGrpSpPr/>
              <p:nvPr/>
            </p:nvGrpSpPr>
            <p:grpSpPr>
              <a:xfrm>
                <a:off x="38479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72" name="正方形/長方形 97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正方形/長方形 97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9" name="グループ化 968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70" name="正方形/長方形 969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8" name="グループ化 957"/>
            <p:cNvGrpSpPr/>
            <p:nvPr/>
          </p:nvGrpSpPr>
          <p:grpSpPr>
            <a:xfrm>
              <a:off x="2882770" y="3436641"/>
              <a:ext cx="1672825" cy="114279"/>
              <a:chOff x="2882770" y="1988841"/>
              <a:chExt cx="1672825" cy="135014"/>
            </a:xfrm>
          </p:grpSpPr>
          <p:grpSp>
            <p:nvGrpSpPr>
              <p:cNvPr id="960" name="グループ化 959"/>
              <p:cNvGrpSpPr/>
              <p:nvPr/>
            </p:nvGrpSpPr>
            <p:grpSpPr>
              <a:xfrm>
                <a:off x="28827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64" name="正方形/長方形 963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正方形/長方形 964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1" name="グループ化 960"/>
              <p:cNvGrpSpPr/>
              <p:nvPr/>
            </p:nvGrpSpPr>
            <p:grpSpPr>
              <a:xfrm>
                <a:off x="4330570" y="1988841"/>
                <a:ext cx="225025" cy="135014"/>
                <a:chOff x="2882770" y="1988841"/>
                <a:chExt cx="180075" cy="135014"/>
              </a:xfrm>
              <a:solidFill>
                <a:srgbClr val="00B0F0"/>
              </a:solidFill>
            </p:grpSpPr>
            <p:sp>
              <p:nvSpPr>
                <p:cNvPr id="962" name="正方形/長方形 961"/>
                <p:cNvSpPr/>
                <p:nvPr/>
              </p:nvSpPr>
              <p:spPr bwMode="auto">
                <a:xfrm>
                  <a:off x="2882770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正方形/長方形 962"/>
                <p:cNvSpPr/>
                <p:nvPr/>
              </p:nvSpPr>
              <p:spPr bwMode="auto">
                <a:xfrm>
                  <a:off x="2972835" y="1988841"/>
                  <a:ext cx="90010" cy="135014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9" name="正方形/長方形 958"/>
            <p:cNvSpPr/>
            <p:nvPr/>
          </p:nvSpPr>
          <p:spPr bwMode="auto">
            <a:xfrm>
              <a:off x="2792760" y="1088740"/>
              <a:ext cx="765085" cy="675075"/>
            </a:xfrm>
            <a:prstGeom prst="rect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8" name="グループ化 1057"/>
          <p:cNvGrpSpPr/>
          <p:nvPr/>
        </p:nvGrpSpPr>
        <p:grpSpPr>
          <a:xfrm>
            <a:off x="2314747" y="4757404"/>
            <a:ext cx="1530988" cy="1581510"/>
            <a:chOff x="2882770" y="2790651"/>
            <a:chExt cx="2160240" cy="2231526"/>
          </a:xfrm>
        </p:grpSpPr>
        <p:sp>
          <p:nvSpPr>
            <p:cNvPr id="1059" name="正方形/長方形 1058"/>
            <p:cNvSpPr/>
            <p:nvPr/>
          </p:nvSpPr>
          <p:spPr bwMode="auto">
            <a:xfrm>
              <a:off x="3264696" y="2790651"/>
              <a:ext cx="1392648" cy="6227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正方形/長方形 1059"/>
            <p:cNvSpPr/>
            <p:nvPr/>
          </p:nvSpPr>
          <p:spPr bwMode="auto">
            <a:xfrm>
              <a:off x="3219670" y="2844648"/>
              <a:ext cx="1486442" cy="25295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台形 1060"/>
            <p:cNvSpPr/>
            <p:nvPr/>
          </p:nvSpPr>
          <p:spPr bwMode="auto">
            <a:xfrm>
              <a:off x="2882770" y="4865069"/>
              <a:ext cx="2160240" cy="157108"/>
            </a:xfrm>
            <a:prstGeom prst="trapezoid">
              <a:avLst>
                <a:gd name="adj" fmla="val 174958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正方形/長方形 1061"/>
            <p:cNvSpPr/>
            <p:nvPr/>
          </p:nvSpPr>
          <p:spPr bwMode="auto">
            <a:xfrm>
              <a:off x="3157710" y="3097600"/>
              <a:ext cx="1610361" cy="17674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雲形吹き出し 1062"/>
            <p:cNvSpPr/>
            <p:nvPr/>
          </p:nvSpPr>
          <p:spPr bwMode="auto">
            <a:xfrm>
              <a:off x="311843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正方形/長方形 1063"/>
            <p:cNvSpPr/>
            <p:nvPr/>
          </p:nvSpPr>
          <p:spPr bwMode="auto">
            <a:xfrm>
              <a:off x="311843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雲形吹き出し 1064"/>
            <p:cNvSpPr/>
            <p:nvPr/>
          </p:nvSpPr>
          <p:spPr bwMode="auto">
            <a:xfrm>
              <a:off x="4472853" y="4786514"/>
              <a:ext cx="314217" cy="78554"/>
            </a:xfrm>
            <a:prstGeom prst="cloudCallout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正方形/長方形 1065"/>
            <p:cNvSpPr/>
            <p:nvPr/>
          </p:nvSpPr>
          <p:spPr bwMode="auto">
            <a:xfrm>
              <a:off x="4472853" y="4825792"/>
              <a:ext cx="314217" cy="78554"/>
            </a:xfrm>
            <a:prstGeom prst="rect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正方形/長方形 1066"/>
            <p:cNvSpPr/>
            <p:nvPr/>
          </p:nvSpPr>
          <p:spPr bwMode="auto">
            <a:xfrm>
              <a:off x="3589758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正方形/長方形 1067"/>
            <p:cNvSpPr/>
            <p:nvPr/>
          </p:nvSpPr>
          <p:spPr bwMode="auto">
            <a:xfrm>
              <a:off x="4296745" y="4531524"/>
              <a:ext cx="39900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正方形/長方形 1068"/>
            <p:cNvSpPr/>
            <p:nvPr/>
          </p:nvSpPr>
          <p:spPr bwMode="auto">
            <a:xfrm>
              <a:off x="3664572" y="4531524"/>
              <a:ext cx="59289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正方形/長方形 1069"/>
            <p:cNvSpPr/>
            <p:nvPr/>
          </p:nvSpPr>
          <p:spPr bwMode="auto">
            <a:xfrm>
              <a:off x="3859932" y="4533278"/>
              <a:ext cx="202176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正方形/長方形 1070"/>
            <p:cNvSpPr/>
            <p:nvPr/>
          </p:nvSpPr>
          <p:spPr bwMode="auto">
            <a:xfrm>
              <a:off x="3570119" y="4511575"/>
              <a:ext cx="785542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2" name="グループ化 1071"/>
            <p:cNvGrpSpPr/>
            <p:nvPr/>
          </p:nvGrpSpPr>
          <p:grpSpPr>
            <a:xfrm>
              <a:off x="3511203" y="4794024"/>
              <a:ext cx="903373" cy="89153"/>
              <a:chOff x="3174602" y="3776895"/>
              <a:chExt cx="1035115" cy="121918"/>
            </a:xfrm>
          </p:grpSpPr>
          <p:sp>
            <p:nvSpPr>
              <p:cNvPr id="1084" name="正方形/長方形 1083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正方形/長方形 1084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正方形/長方形 1085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正方形/長方形 1086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3" name="正方形/長方形 1072"/>
            <p:cNvSpPr/>
            <p:nvPr/>
          </p:nvSpPr>
          <p:spPr bwMode="auto">
            <a:xfrm>
              <a:off x="3157710" y="321543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正方形/長方形 1073"/>
            <p:cNvSpPr/>
            <p:nvPr/>
          </p:nvSpPr>
          <p:spPr bwMode="auto">
            <a:xfrm>
              <a:off x="3157710" y="3395937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正方形/長方形 1074"/>
            <p:cNvSpPr/>
            <p:nvPr/>
          </p:nvSpPr>
          <p:spPr bwMode="auto">
            <a:xfrm>
              <a:off x="3157710" y="3576442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正方形/長方形 1075"/>
            <p:cNvSpPr/>
            <p:nvPr/>
          </p:nvSpPr>
          <p:spPr bwMode="auto">
            <a:xfrm>
              <a:off x="3157710" y="375694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正方形/長方形 1076"/>
            <p:cNvSpPr/>
            <p:nvPr/>
          </p:nvSpPr>
          <p:spPr bwMode="auto">
            <a:xfrm>
              <a:off x="3157710" y="3937453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正方形/長方形 1077"/>
            <p:cNvSpPr/>
            <p:nvPr/>
          </p:nvSpPr>
          <p:spPr bwMode="auto">
            <a:xfrm>
              <a:off x="3157710" y="4117958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正方形/長方形 1078"/>
            <p:cNvSpPr/>
            <p:nvPr/>
          </p:nvSpPr>
          <p:spPr bwMode="auto">
            <a:xfrm>
              <a:off x="3157710" y="4298464"/>
              <a:ext cx="1610361" cy="99734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正方形/長方形 1079"/>
            <p:cNvSpPr/>
            <p:nvPr/>
          </p:nvSpPr>
          <p:spPr bwMode="auto">
            <a:xfrm>
              <a:off x="3219670" y="2922271"/>
              <a:ext cx="1486442" cy="97708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1" name="正方形/長方形 1080"/>
            <p:cNvSpPr/>
            <p:nvPr/>
          </p:nvSpPr>
          <p:spPr bwMode="auto">
            <a:xfrm>
              <a:off x="3091386" y="3911791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正方形/長方形 1081"/>
            <p:cNvSpPr/>
            <p:nvPr/>
          </p:nvSpPr>
          <p:spPr bwMode="auto">
            <a:xfrm>
              <a:off x="3091386" y="4324558"/>
              <a:ext cx="67507" cy="147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正方形/長方形 1082"/>
            <p:cNvSpPr/>
            <p:nvPr/>
          </p:nvSpPr>
          <p:spPr bwMode="auto">
            <a:xfrm>
              <a:off x="2968799" y="3831395"/>
              <a:ext cx="135015" cy="720080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8" name="グループ化 1087"/>
          <p:cNvGrpSpPr/>
          <p:nvPr/>
        </p:nvGrpSpPr>
        <p:grpSpPr>
          <a:xfrm>
            <a:off x="8463390" y="4775691"/>
            <a:ext cx="531962" cy="1574748"/>
            <a:chOff x="1347452" y="1212914"/>
            <a:chExt cx="1233726" cy="3652155"/>
          </a:xfrm>
        </p:grpSpPr>
        <p:sp>
          <p:nvSpPr>
            <p:cNvPr id="1089" name="正方形/長方形 1088"/>
            <p:cNvSpPr/>
            <p:nvPr/>
          </p:nvSpPr>
          <p:spPr bwMode="auto">
            <a:xfrm>
              <a:off x="1514256" y="1714930"/>
              <a:ext cx="624136" cy="12647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正方形/長方形 1089"/>
            <p:cNvSpPr/>
            <p:nvPr/>
          </p:nvSpPr>
          <p:spPr bwMode="auto">
            <a:xfrm>
              <a:off x="1438497" y="1212914"/>
              <a:ext cx="775654" cy="534115"/>
            </a:xfrm>
            <a:prstGeom prst="rect">
              <a:avLst/>
            </a:pr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正方形/長方形 1090"/>
            <p:cNvSpPr/>
            <p:nvPr/>
          </p:nvSpPr>
          <p:spPr bwMode="auto">
            <a:xfrm>
              <a:off x="1439286" y="1808820"/>
              <a:ext cx="1141892" cy="305624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正方形/長方形 1091"/>
            <p:cNvSpPr/>
            <p:nvPr/>
          </p:nvSpPr>
          <p:spPr bwMode="auto">
            <a:xfrm>
              <a:off x="1347452" y="1808820"/>
              <a:ext cx="91045" cy="3056249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3" name="グループ化 1092"/>
            <p:cNvGrpSpPr/>
            <p:nvPr/>
          </p:nvGrpSpPr>
          <p:grpSpPr>
            <a:xfrm>
              <a:off x="1511482" y="1943947"/>
              <a:ext cx="626910" cy="224913"/>
              <a:chOff x="1511482" y="1943947"/>
              <a:chExt cx="772720" cy="265814"/>
            </a:xfrm>
          </p:grpSpPr>
          <p:grpSp>
            <p:nvGrpSpPr>
              <p:cNvPr id="1164" name="グループ化 1163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71" name="正方形/長方形 117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正方形/長方形 117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5" name="グループ化 1164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69" name="正方形/長方形 116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正方形/長方形 116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6" name="グループ化 1165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67" name="正方形/長方形 116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正方形/長方形 116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4" name="グループ化 1093"/>
            <p:cNvGrpSpPr/>
            <p:nvPr/>
          </p:nvGrpSpPr>
          <p:grpSpPr>
            <a:xfrm>
              <a:off x="1511482" y="2300128"/>
              <a:ext cx="626910" cy="224913"/>
              <a:chOff x="1511482" y="1943947"/>
              <a:chExt cx="772720" cy="265814"/>
            </a:xfrm>
          </p:grpSpPr>
          <p:grpSp>
            <p:nvGrpSpPr>
              <p:cNvPr id="1155" name="グループ化 1154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62" name="正方形/長方形 116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正方形/長方形 116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6" name="グループ化 1155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60" name="正方形/長方形 115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正方形/長方形 116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7" name="グループ化 1156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58" name="正方形/長方形 115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正方形/長方形 115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5" name="グループ化 1094"/>
            <p:cNvGrpSpPr/>
            <p:nvPr/>
          </p:nvGrpSpPr>
          <p:grpSpPr>
            <a:xfrm>
              <a:off x="1511482" y="2656309"/>
              <a:ext cx="626910" cy="224913"/>
              <a:chOff x="1511482" y="1943947"/>
              <a:chExt cx="772720" cy="265814"/>
            </a:xfrm>
          </p:grpSpPr>
          <p:grpSp>
            <p:nvGrpSpPr>
              <p:cNvPr id="1146" name="グループ化 1145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53" name="正方形/長方形 115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正方形/長方形 115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7" name="グループ化 1146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51" name="正方形/長方形 115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正方形/長方形 115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49" name="正方形/長方形 1148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正方形/長方形 1149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6" name="グループ化 1095"/>
            <p:cNvGrpSpPr/>
            <p:nvPr/>
          </p:nvGrpSpPr>
          <p:grpSpPr>
            <a:xfrm>
              <a:off x="1511482" y="3012490"/>
              <a:ext cx="626910" cy="224913"/>
              <a:chOff x="1511482" y="1943947"/>
              <a:chExt cx="772720" cy="265814"/>
            </a:xfrm>
          </p:grpSpPr>
          <p:grpSp>
            <p:nvGrpSpPr>
              <p:cNvPr id="1137" name="グループ化 1136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44" name="正方形/長方形 114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正方形/長方形 114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8" name="グループ化 1137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42" name="正方形/長方形 114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正方形/長方形 114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9" name="グループ化 1138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40" name="正方形/長方形 1139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正方形/長方形 1140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7" name="グループ化 1096"/>
            <p:cNvGrpSpPr/>
            <p:nvPr/>
          </p:nvGrpSpPr>
          <p:grpSpPr>
            <a:xfrm>
              <a:off x="1511482" y="3368671"/>
              <a:ext cx="626910" cy="224913"/>
              <a:chOff x="1511482" y="1943947"/>
              <a:chExt cx="772720" cy="265814"/>
            </a:xfrm>
          </p:grpSpPr>
          <p:grpSp>
            <p:nvGrpSpPr>
              <p:cNvPr id="1128" name="グループ化 1127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35" name="正方形/長方形 113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正方形/長方形 113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9" name="グループ化 1128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33" name="正方形/長方形 113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正方形/長方形 113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0" name="グループ化 1129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31" name="正方形/長方形 1130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正方形/長方形 1131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8" name="グループ化 1097"/>
            <p:cNvGrpSpPr/>
            <p:nvPr/>
          </p:nvGrpSpPr>
          <p:grpSpPr>
            <a:xfrm>
              <a:off x="1511482" y="3724852"/>
              <a:ext cx="626910" cy="224913"/>
              <a:chOff x="1511482" y="1943947"/>
              <a:chExt cx="772720" cy="265814"/>
            </a:xfrm>
          </p:grpSpPr>
          <p:grpSp>
            <p:nvGrpSpPr>
              <p:cNvPr id="1119" name="グループ化 1118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26" name="正方形/長方形 112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正方形/長方形 112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0" name="グループ化 1119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24" name="正方形/長方形 112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正方形/長方形 112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1" name="グループ化 1120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22" name="正方形/長方形 1121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正方形/長方形 1122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9" name="グループ化 1098"/>
            <p:cNvGrpSpPr/>
            <p:nvPr/>
          </p:nvGrpSpPr>
          <p:grpSpPr>
            <a:xfrm>
              <a:off x="1511482" y="4081033"/>
              <a:ext cx="626910" cy="224913"/>
              <a:chOff x="1511482" y="1943947"/>
              <a:chExt cx="772720" cy="265814"/>
            </a:xfrm>
          </p:grpSpPr>
          <p:grpSp>
            <p:nvGrpSpPr>
              <p:cNvPr id="1110" name="グループ化 1109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17" name="正方形/長方形 1116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正方形/長方形 1117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15" name="正方形/長方形 1114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正方形/長方形 1115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2" name="グループ化 1111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13" name="正方形/長方形 1112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正方形/長方形 1113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00" name="グループ化 1099"/>
            <p:cNvGrpSpPr/>
            <p:nvPr/>
          </p:nvGrpSpPr>
          <p:grpSpPr>
            <a:xfrm>
              <a:off x="1511482" y="4437211"/>
              <a:ext cx="626910" cy="224913"/>
              <a:chOff x="1511482" y="1943947"/>
              <a:chExt cx="772720" cy="265814"/>
            </a:xfrm>
          </p:grpSpPr>
          <p:grpSp>
            <p:nvGrpSpPr>
              <p:cNvPr id="1101" name="グループ化 1100"/>
              <p:cNvGrpSpPr/>
              <p:nvPr/>
            </p:nvGrpSpPr>
            <p:grpSpPr>
              <a:xfrm>
                <a:off x="1511482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08" name="正方形/長方形 1107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正方形/長方形 1108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2" name="グループ化 1101"/>
              <p:cNvGrpSpPr/>
              <p:nvPr/>
            </p:nvGrpSpPr>
            <p:grpSpPr>
              <a:xfrm>
                <a:off x="1813234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06" name="正方形/長方形 1105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正方形/長方形 1106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3" name="グループ化 1102"/>
              <p:cNvGrpSpPr/>
              <p:nvPr/>
            </p:nvGrpSpPr>
            <p:grpSpPr>
              <a:xfrm>
                <a:off x="2114986" y="1943947"/>
                <a:ext cx="169216" cy="265814"/>
                <a:chOff x="1511482" y="1943947"/>
                <a:chExt cx="169216" cy="171995"/>
              </a:xfrm>
            </p:grpSpPr>
            <p:sp>
              <p:nvSpPr>
                <p:cNvPr id="1104" name="正方形/長方形 1103"/>
                <p:cNvSpPr/>
                <p:nvPr/>
              </p:nvSpPr>
              <p:spPr bwMode="auto">
                <a:xfrm>
                  <a:off x="1511482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正方形/長方形 1104"/>
                <p:cNvSpPr/>
                <p:nvPr/>
              </p:nvSpPr>
              <p:spPr bwMode="auto">
                <a:xfrm>
                  <a:off x="1609018" y="1943947"/>
                  <a:ext cx="71680" cy="171995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73" name="グループ化 1172"/>
          <p:cNvGrpSpPr/>
          <p:nvPr/>
        </p:nvGrpSpPr>
        <p:grpSpPr>
          <a:xfrm>
            <a:off x="6528175" y="4757404"/>
            <a:ext cx="562048" cy="1592915"/>
            <a:chOff x="2768214" y="1628801"/>
            <a:chExt cx="1141892" cy="3236268"/>
          </a:xfrm>
        </p:grpSpPr>
        <p:sp>
          <p:nvSpPr>
            <p:cNvPr id="1174" name="正方形/長方形 1173"/>
            <p:cNvSpPr/>
            <p:nvPr/>
          </p:nvSpPr>
          <p:spPr bwMode="auto">
            <a:xfrm>
              <a:off x="3027093" y="2209761"/>
              <a:ext cx="624136" cy="1264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正方形/長方形 1174"/>
            <p:cNvSpPr/>
            <p:nvPr/>
          </p:nvSpPr>
          <p:spPr bwMode="auto">
            <a:xfrm>
              <a:off x="2953941" y="2336237"/>
              <a:ext cx="770440" cy="21257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正方形/長方形 1175"/>
            <p:cNvSpPr/>
            <p:nvPr/>
          </p:nvSpPr>
          <p:spPr bwMode="auto">
            <a:xfrm>
              <a:off x="2768214" y="2548808"/>
              <a:ext cx="1141892" cy="23162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正方形/長方形 1176"/>
            <p:cNvSpPr/>
            <p:nvPr/>
          </p:nvSpPr>
          <p:spPr bwMode="auto">
            <a:xfrm>
              <a:off x="2951334" y="1628801"/>
              <a:ext cx="775654" cy="6130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8" name="グループ化 1177"/>
            <p:cNvGrpSpPr/>
            <p:nvPr/>
          </p:nvGrpSpPr>
          <p:grpSpPr>
            <a:xfrm>
              <a:off x="2853453" y="2656310"/>
              <a:ext cx="974422" cy="2047600"/>
              <a:chOff x="2853453" y="2656309"/>
              <a:chExt cx="974422" cy="2667696"/>
            </a:xfrm>
          </p:grpSpPr>
          <p:sp>
            <p:nvSpPr>
              <p:cNvPr id="1180" name="正方形/長方形 1179"/>
              <p:cNvSpPr/>
              <p:nvPr/>
            </p:nvSpPr>
            <p:spPr bwMode="auto">
              <a:xfrm>
                <a:off x="2853453" y="265630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正方形/長方形 1180"/>
              <p:cNvSpPr/>
              <p:nvPr/>
            </p:nvSpPr>
            <p:spPr bwMode="auto">
              <a:xfrm>
                <a:off x="2853453" y="282665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正方形/長方形 1181"/>
              <p:cNvSpPr/>
              <p:nvPr/>
            </p:nvSpPr>
            <p:spPr bwMode="auto">
              <a:xfrm>
                <a:off x="2853453" y="299700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正方形/長方形 1182"/>
              <p:cNvSpPr/>
              <p:nvPr/>
            </p:nvSpPr>
            <p:spPr bwMode="auto">
              <a:xfrm>
                <a:off x="2853453" y="316735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正方形/長方形 1183"/>
              <p:cNvSpPr/>
              <p:nvPr/>
            </p:nvSpPr>
            <p:spPr bwMode="auto">
              <a:xfrm>
                <a:off x="2853453" y="333770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正方形/長方形 1184"/>
              <p:cNvSpPr/>
              <p:nvPr/>
            </p:nvSpPr>
            <p:spPr bwMode="auto">
              <a:xfrm>
                <a:off x="2853453" y="3508054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正方形/長方形 1185"/>
              <p:cNvSpPr/>
              <p:nvPr/>
            </p:nvSpPr>
            <p:spPr bwMode="auto">
              <a:xfrm>
                <a:off x="2853453" y="3678403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正方形/長方形 1186"/>
              <p:cNvSpPr/>
              <p:nvPr/>
            </p:nvSpPr>
            <p:spPr bwMode="auto">
              <a:xfrm>
                <a:off x="2853453" y="3848752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正方形/長方形 1187"/>
              <p:cNvSpPr/>
              <p:nvPr/>
            </p:nvSpPr>
            <p:spPr bwMode="auto">
              <a:xfrm>
                <a:off x="2853453" y="4019101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正方形/長方形 1188"/>
              <p:cNvSpPr/>
              <p:nvPr/>
            </p:nvSpPr>
            <p:spPr bwMode="auto">
              <a:xfrm>
                <a:off x="2853453" y="4189450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正方形/長方形 1189"/>
              <p:cNvSpPr/>
              <p:nvPr/>
            </p:nvSpPr>
            <p:spPr bwMode="auto">
              <a:xfrm>
                <a:off x="2853453" y="435979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正方形/長方形 1190"/>
              <p:cNvSpPr/>
              <p:nvPr/>
            </p:nvSpPr>
            <p:spPr bwMode="auto">
              <a:xfrm>
                <a:off x="2853453" y="4530148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正方形/長方形 1191"/>
              <p:cNvSpPr/>
              <p:nvPr/>
            </p:nvSpPr>
            <p:spPr bwMode="auto">
              <a:xfrm>
                <a:off x="2853453" y="4700497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正方形/長方形 1192"/>
              <p:cNvSpPr/>
              <p:nvPr/>
            </p:nvSpPr>
            <p:spPr bwMode="auto">
              <a:xfrm>
                <a:off x="2853453" y="4870846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正方形/長方形 1193"/>
              <p:cNvSpPr/>
              <p:nvPr/>
            </p:nvSpPr>
            <p:spPr bwMode="auto">
              <a:xfrm>
                <a:off x="2853453" y="5041195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正方形/長方形 1194"/>
              <p:cNvSpPr/>
              <p:nvPr/>
            </p:nvSpPr>
            <p:spPr bwMode="auto">
              <a:xfrm>
                <a:off x="2853453" y="5211549"/>
                <a:ext cx="974422" cy="112456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9" name="正方形/長方形 1178"/>
            <p:cNvSpPr/>
            <p:nvPr/>
          </p:nvSpPr>
          <p:spPr bwMode="auto">
            <a:xfrm>
              <a:off x="2953941" y="2399364"/>
              <a:ext cx="773047" cy="86316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6" name="グループ化 1195"/>
          <p:cNvGrpSpPr/>
          <p:nvPr/>
        </p:nvGrpSpPr>
        <p:grpSpPr>
          <a:xfrm>
            <a:off x="4482781" y="4799836"/>
            <a:ext cx="919598" cy="1545649"/>
            <a:chOff x="4127622" y="2963898"/>
            <a:chExt cx="1141892" cy="1919279"/>
          </a:xfrm>
        </p:grpSpPr>
        <p:sp>
          <p:nvSpPr>
            <p:cNvPr id="1197" name="正方形/長方形 1196"/>
            <p:cNvSpPr/>
            <p:nvPr/>
          </p:nvSpPr>
          <p:spPr bwMode="auto">
            <a:xfrm>
              <a:off x="4127622" y="3158970"/>
              <a:ext cx="1141892" cy="17060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正方形/長方形 1197"/>
            <p:cNvSpPr/>
            <p:nvPr/>
          </p:nvSpPr>
          <p:spPr bwMode="auto">
            <a:xfrm>
              <a:off x="4433984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正方形/長方形 1198"/>
            <p:cNvSpPr/>
            <p:nvPr/>
          </p:nvSpPr>
          <p:spPr bwMode="auto">
            <a:xfrm>
              <a:off x="4935301" y="4531524"/>
              <a:ext cx="28293" cy="262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正方形/長方形 1199"/>
            <p:cNvSpPr/>
            <p:nvPr/>
          </p:nvSpPr>
          <p:spPr bwMode="auto">
            <a:xfrm>
              <a:off x="4487033" y="4531524"/>
              <a:ext cx="420417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正方形/長方形 1200"/>
            <p:cNvSpPr/>
            <p:nvPr/>
          </p:nvSpPr>
          <p:spPr bwMode="auto">
            <a:xfrm>
              <a:off x="4625561" y="4533278"/>
              <a:ext cx="143361" cy="262500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正方形/長方形 1201"/>
            <p:cNvSpPr/>
            <p:nvPr/>
          </p:nvSpPr>
          <p:spPr bwMode="auto">
            <a:xfrm>
              <a:off x="4420058" y="4511575"/>
              <a:ext cx="557020" cy="39900"/>
            </a:xfrm>
            <a:prstGeom prst="rect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4378281" y="4794024"/>
              <a:ext cx="640573" cy="89153"/>
              <a:chOff x="3174602" y="3776895"/>
              <a:chExt cx="1035115" cy="121918"/>
            </a:xfrm>
          </p:grpSpPr>
          <p:sp>
            <p:nvSpPr>
              <p:cNvPr id="1230" name="正方形/長方形 1229"/>
              <p:cNvSpPr/>
              <p:nvPr/>
            </p:nvSpPr>
            <p:spPr bwMode="auto">
              <a:xfrm>
                <a:off x="3242109" y="3776895"/>
                <a:ext cx="90010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正方形/長方形 1230"/>
              <p:cNvSpPr/>
              <p:nvPr/>
            </p:nvSpPr>
            <p:spPr bwMode="auto">
              <a:xfrm>
                <a:off x="3219607" y="3802295"/>
                <a:ext cx="945105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正方形/長方形 1231"/>
              <p:cNvSpPr/>
              <p:nvPr/>
            </p:nvSpPr>
            <p:spPr bwMode="auto">
              <a:xfrm>
                <a:off x="3197104" y="3827695"/>
                <a:ext cx="990110" cy="495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正方形/長方形 1232"/>
              <p:cNvSpPr/>
              <p:nvPr/>
            </p:nvSpPr>
            <p:spPr bwMode="auto">
              <a:xfrm>
                <a:off x="3174602" y="3853094"/>
                <a:ext cx="1035115" cy="4571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4" name="正方形/長方形 1203"/>
            <p:cNvSpPr/>
            <p:nvPr/>
          </p:nvSpPr>
          <p:spPr bwMode="auto">
            <a:xfrm>
              <a:off x="4127622" y="2963898"/>
              <a:ext cx="1141892" cy="195071"/>
            </a:xfrm>
            <a:prstGeom prst="rect">
              <a:avLst/>
            </a:prstGeom>
            <a:pattFill prst="openDmnd">
              <a:fgClr>
                <a:srgbClr val="00B050"/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5" name="グループ化 1204"/>
            <p:cNvGrpSpPr/>
            <p:nvPr/>
          </p:nvGrpSpPr>
          <p:grpSpPr>
            <a:xfrm>
              <a:off x="4240192" y="3255518"/>
              <a:ext cx="916753" cy="1100568"/>
              <a:chOff x="4240192" y="3255518"/>
              <a:chExt cx="916753" cy="1155584"/>
            </a:xfrm>
          </p:grpSpPr>
          <p:grpSp>
            <p:nvGrpSpPr>
              <p:cNvPr id="1206" name="グループ化 1205"/>
              <p:cNvGrpSpPr/>
              <p:nvPr/>
            </p:nvGrpSpPr>
            <p:grpSpPr>
              <a:xfrm>
                <a:off x="4240192" y="3255518"/>
                <a:ext cx="916753" cy="185304"/>
                <a:chOff x="4231334" y="3255518"/>
                <a:chExt cx="990227" cy="185304"/>
              </a:xfrm>
            </p:grpSpPr>
            <p:sp>
              <p:nvSpPr>
                <p:cNvPr id="1225" name="正方形/長方形 1224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正方形/長方形 1225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正方形/長方形 1226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正方形/長方形 1227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正方形/長方形 1228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>
                <a:off x="4240192" y="3578945"/>
                <a:ext cx="916753" cy="185304"/>
                <a:chOff x="4231334" y="3255518"/>
                <a:chExt cx="990227" cy="185304"/>
              </a:xfrm>
            </p:grpSpPr>
            <p:sp>
              <p:nvSpPr>
                <p:cNvPr id="1220" name="正方形/長方形 1219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正方形/長方形 1220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正方形/長方形 1221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正方形/長方形 1222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正方形/長方形 1223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8" name="グループ化 1207"/>
              <p:cNvGrpSpPr/>
              <p:nvPr/>
            </p:nvGrpSpPr>
            <p:grpSpPr>
              <a:xfrm>
                <a:off x="4240192" y="3902372"/>
                <a:ext cx="916753" cy="185304"/>
                <a:chOff x="4231334" y="3255518"/>
                <a:chExt cx="990227" cy="185304"/>
              </a:xfrm>
            </p:grpSpPr>
            <p:sp>
              <p:nvSpPr>
                <p:cNvPr id="1215" name="正方形/長方形 1214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正方形/長方形 1215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正方形/長方形 1216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正方形/長方形 1217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正方形/長方形 1218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9" name="グループ化 1208"/>
              <p:cNvGrpSpPr/>
              <p:nvPr/>
            </p:nvGrpSpPr>
            <p:grpSpPr>
              <a:xfrm>
                <a:off x="4240192" y="4225798"/>
                <a:ext cx="916753" cy="185304"/>
                <a:chOff x="4231334" y="3255518"/>
                <a:chExt cx="990227" cy="185304"/>
              </a:xfrm>
            </p:grpSpPr>
            <p:sp>
              <p:nvSpPr>
                <p:cNvPr id="1210" name="正方形/長方形 1209"/>
                <p:cNvSpPr/>
                <p:nvPr/>
              </p:nvSpPr>
              <p:spPr bwMode="auto">
                <a:xfrm>
                  <a:off x="423133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正方形/長方形 1210"/>
                <p:cNvSpPr/>
                <p:nvPr/>
              </p:nvSpPr>
              <p:spPr bwMode="auto">
                <a:xfrm>
                  <a:off x="4439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正方形/長方形 1211"/>
                <p:cNvSpPr/>
                <p:nvPr/>
              </p:nvSpPr>
              <p:spPr bwMode="auto">
                <a:xfrm>
                  <a:off x="465805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正方形/長方形 1212"/>
                <p:cNvSpPr/>
                <p:nvPr/>
              </p:nvSpPr>
              <p:spPr bwMode="auto">
                <a:xfrm>
                  <a:off x="507461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正方形/長方形 1213"/>
                <p:cNvSpPr/>
                <p:nvPr/>
              </p:nvSpPr>
              <p:spPr bwMode="auto">
                <a:xfrm>
                  <a:off x="4876494" y="3255518"/>
                  <a:ext cx="146947" cy="185304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2928443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2014-04-11T07:30:41Z</dcterms:created>
  <dcterms:modified xsi:type="dcterms:W3CDTF">2014-04-11T07:30:43Z</dcterms:modified>
  <cp:category/>
</cp:coreProperties>
</file>