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99"/>
    <a:srgbClr val="FFB92D"/>
    <a:srgbClr val="FFCC66"/>
    <a:srgbClr val="663300"/>
    <a:srgbClr val="CC9900"/>
    <a:srgbClr val="666633"/>
    <a:srgbClr val="FFFF99"/>
    <a:srgbClr val="FFCC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グループ化 173"/>
          <p:cNvGrpSpPr/>
          <p:nvPr/>
        </p:nvGrpSpPr>
        <p:grpSpPr>
          <a:xfrm>
            <a:off x="360320" y="885389"/>
            <a:ext cx="1594357" cy="1436905"/>
            <a:chOff x="2932551" y="763716"/>
            <a:chExt cx="1680140" cy="1514218"/>
          </a:xfrm>
        </p:grpSpPr>
        <p:grpSp>
          <p:nvGrpSpPr>
            <p:cNvPr id="190" name="グループ化 189"/>
            <p:cNvGrpSpPr/>
            <p:nvPr/>
          </p:nvGrpSpPr>
          <p:grpSpPr>
            <a:xfrm>
              <a:off x="2932551" y="763716"/>
              <a:ext cx="1680140" cy="1514218"/>
              <a:chOff x="2492133" y="4690528"/>
              <a:chExt cx="1307762" cy="1178615"/>
            </a:xfrm>
            <a:solidFill>
              <a:schemeClr val="tx1"/>
            </a:solidFill>
          </p:grpSpPr>
          <p:sp>
            <p:nvSpPr>
              <p:cNvPr id="198" name="角丸四角形 197"/>
              <p:cNvSpPr/>
              <p:nvPr/>
            </p:nvSpPr>
            <p:spPr bwMode="auto">
              <a:xfrm rot="6015867">
                <a:off x="2960831" y="5063283"/>
                <a:ext cx="743866" cy="157304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角丸四角形 198"/>
              <p:cNvSpPr/>
              <p:nvPr/>
            </p:nvSpPr>
            <p:spPr bwMode="auto">
              <a:xfrm rot="8973175">
                <a:off x="3184759" y="5439801"/>
                <a:ext cx="615136" cy="207722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角丸四角形 199"/>
              <p:cNvSpPr/>
              <p:nvPr/>
            </p:nvSpPr>
            <p:spPr bwMode="auto">
              <a:xfrm rot="4500000">
                <a:off x="2798454" y="5251956"/>
                <a:ext cx="650963" cy="583412"/>
              </a:xfrm>
              <a:prstGeom prst="roundRect">
                <a:avLst>
                  <a:gd name="adj" fmla="val 42313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角丸四角形 200"/>
              <p:cNvSpPr/>
              <p:nvPr/>
            </p:nvSpPr>
            <p:spPr bwMode="auto">
              <a:xfrm rot="5166950">
                <a:off x="2689921" y="5008722"/>
                <a:ext cx="793692" cy="157304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角丸四角形 201"/>
              <p:cNvSpPr/>
              <p:nvPr/>
            </p:nvSpPr>
            <p:spPr bwMode="auto">
              <a:xfrm rot="3759020">
                <a:off x="2545401" y="5092261"/>
                <a:ext cx="610674" cy="157304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角丸四角形 202"/>
              <p:cNvSpPr/>
              <p:nvPr/>
            </p:nvSpPr>
            <p:spPr bwMode="auto">
              <a:xfrm rot="2645172">
                <a:off x="2492133" y="5350056"/>
                <a:ext cx="531590" cy="135342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1" name="グループ化 190"/>
            <p:cNvGrpSpPr/>
            <p:nvPr/>
          </p:nvGrpSpPr>
          <p:grpSpPr>
            <a:xfrm>
              <a:off x="2932551" y="763716"/>
              <a:ext cx="1680140" cy="1514218"/>
              <a:chOff x="2492133" y="4690528"/>
              <a:chExt cx="1307762" cy="1178615"/>
            </a:xfrm>
          </p:grpSpPr>
          <p:sp>
            <p:nvSpPr>
              <p:cNvPr id="192" name="角丸四角形 191"/>
              <p:cNvSpPr/>
              <p:nvPr/>
            </p:nvSpPr>
            <p:spPr bwMode="auto">
              <a:xfrm rot="6015867">
                <a:off x="2960831" y="5063283"/>
                <a:ext cx="743866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角丸四角形 192"/>
              <p:cNvSpPr/>
              <p:nvPr/>
            </p:nvSpPr>
            <p:spPr bwMode="auto">
              <a:xfrm rot="8973175">
                <a:off x="3184759" y="5439801"/>
                <a:ext cx="615136" cy="20772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角丸四角形 193"/>
              <p:cNvSpPr/>
              <p:nvPr/>
            </p:nvSpPr>
            <p:spPr bwMode="auto">
              <a:xfrm rot="4500000">
                <a:off x="2798454" y="5251956"/>
                <a:ext cx="650963" cy="583412"/>
              </a:xfrm>
              <a:prstGeom prst="roundRect">
                <a:avLst>
                  <a:gd name="adj" fmla="val 42313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角丸四角形 194"/>
              <p:cNvSpPr/>
              <p:nvPr/>
            </p:nvSpPr>
            <p:spPr bwMode="auto">
              <a:xfrm rot="5166950">
                <a:off x="2689921" y="5008722"/>
                <a:ext cx="793692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角丸四角形 195"/>
              <p:cNvSpPr/>
              <p:nvPr/>
            </p:nvSpPr>
            <p:spPr bwMode="auto">
              <a:xfrm rot="3759020">
                <a:off x="2545401" y="5092261"/>
                <a:ext cx="610674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角丸四角形 196"/>
              <p:cNvSpPr/>
              <p:nvPr/>
            </p:nvSpPr>
            <p:spPr bwMode="auto">
              <a:xfrm rot="2645172">
                <a:off x="2492133" y="5350056"/>
                <a:ext cx="531590" cy="13534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0" name="グループ化 309"/>
          <p:cNvGrpSpPr/>
          <p:nvPr/>
        </p:nvGrpSpPr>
        <p:grpSpPr>
          <a:xfrm>
            <a:off x="4191028" y="3051563"/>
            <a:ext cx="1543430" cy="1099194"/>
            <a:chOff x="7383270" y="1151698"/>
            <a:chExt cx="1406516" cy="1001687"/>
          </a:xfrm>
        </p:grpSpPr>
        <p:grpSp>
          <p:nvGrpSpPr>
            <p:cNvPr id="221" name="グループ化 220"/>
            <p:cNvGrpSpPr/>
            <p:nvPr/>
          </p:nvGrpSpPr>
          <p:grpSpPr>
            <a:xfrm flipH="1">
              <a:off x="7383270" y="1151698"/>
              <a:ext cx="591212" cy="1001687"/>
              <a:chOff x="6184925" y="3563229"/>
              <a:chExt cx="723556" cy="1215920"/>
            </a:xfrm>
            <a:solidFill>
              <a:schemeClr val="tx1"/>
            </a:solidFill>
          </p:grpSpPr>
          <p:sp>
            <p:nvSpPr>
              <p:cNvPr id="246" name="角丸四角形 245"/>
              <p:cNvSpPr/>
              <p:nvPr/>
            </p:nvSpPr>
            <p:spPr bwMode="auto">
              <a:xfrm rot="16200000" flipH="1">
                <a:off x="6037164" y="3944941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角丸四角形 246"/>
              <p:cNvSpPr/>
              <p:nvPr/>
            </p:nvSpPr>
            <p:spPr bwMode="auto">
              <a:xfrm rot="14486361" flipH="1">
                <a:off x="5949161" y="4248170"/>
                <a:ext cx="659091" cy="187563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角丸四角形 247"/>
              <p:cNvSpPr/>
              <p:nvPr/>
            </p:nvSpPr>
            <p:spPr bwMode="auto">
              <a:xfrm rot="16200000" flipH="1">
                <a:off x="6197185" y="3822634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角丸四角形 248"/>
              <p:cNvSpPr/>
              <p:nvPr/>
            </p:nvSpPr>
            <p:spPr bwMode="auto">
              <a:xfrm rot="16200000" flipH="1">
                <a:off x="6354664" y="390644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角丸四角形 249"/>
              <p:cNvSpPr/>
              <p:nvPr/>
            </p:nvSpPr>
            <p:spPr bwMode="auto">
              <a:xfrm rot="16200000" flipH="1">
                <a:off x="6509938" y="402872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角丸四角形 250"/>
              <p:cNvSpPr/>
              <p:nvPr/>
            </p:nvSpPr>
            <p:spPr bwMode="auto">
              <a:xfrm rot="16200000" flipH="1">
                <a:off x="6444257" y="4008704"/>
                <a:ext cx="316539" cy="611908"/>
              </a:xfrm>
              <a:prstGeom prst="roundRect">
                <a:avLst>
                  <a:gd name="adj" fmla="val 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角丸四角形 251"/>
              <p:cNvSpPr/>
              <p:nvPr/>
            </p:nvSpPr>
            <p:spPr bwMode="auto">
              <a:xfrm rot="16200000" flipH="1">
                <a:off x="6315717" y="4186386"/>
                <a:ext cx="573619" cy="611908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2" name="グループ化 221"/>
            <p:cNvGrpSpPr/>
            <p:nvPr/>
          </p:nvGrpSpPr>
          <p:grpSpPr>
            <a:xfrm flipH="1">
              <a:off x="7383270" y="1151698"/>
              <a:ext cx="591212" cy="1001687"/>
              <a:chOff x="6184925" y="3563229"/>
              <a:chExt cx="723556" cy="1215920"/>
            </a:xfrm>
            <a:solidFill>
              <a:srgbClr val="FFCC99"/>
            </a:solidFill>
          </p:grpSpPr>
          <p:sp>
            <p:nvSpPr>
              <p:cNvPr id="239" name="角丸四角形 238"/>
              <p:cNvSpPr/>
              <p:nvPr/>
            </p:nvSpPr>
            <p:spPr bwMode="auto">
              <a:xfrm rot="16200000" flipH="1">
                <a:off x="6037164" y="3944941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角丸四角形 239"/>
              <p:cNvSpPr/>
              <p:nvPr/>
            </p:nvSpPr>
            <p:spPr bwMode="auto">
              <a:xfrm rot="14486361" flipH="1">
                <a:off x="5949161" y="4248170"/>
                <a:ext cx="659091" cy="187563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角丸四角形 240"/>
              <p:cNvSpPr/>
              <p:nvPr/>
            </p:nvSpPr>
            <p:spPr bwMode="auto">
              <a:xfrm rot="16200000" flipH="1">
                <a:off x="6197185" y="3822634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角丸四角形 241"/>
              <p:cNvSpPr/>
              <p:nvPr/>
            </p:nvSpPr>
            <p:spPr bwMode="auto">
              <a:xfrm rot="16200000" flipH="1">
                <a:off x="6354664" y="390644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角丸四角形 242"/>
              <p:cNvSpPr/>
              <p:nvPr/>
            </p:nvSpPr>
            <p:spPr bwMode="auto">
              <a:xfrm rot="16200000" flipH="1">
                <a:off x="6509938" y="402872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角丸四角形 243"/>
              <p:cNvSpPr/>
              <p:nvPr/>
            </p:nvSpPr>
            <p:spPr bwMode="auto">
              <a:xfrm rot="16200000" flipH="1">
                <a:off x="6444257" y="4008704"/>
                <a:ext cx="316539" cy="611908"/>
              </a:xfrm>
              <a:prstGeom prst="roundRect">
                <a:avLst>
                  <a:gd name="adj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角丸四角形 244"/>
              <p:cNvSpPr/>
              <p:nvPr/>
            </p:nvSpPr>
            <p:spPr bwMode="auto">
              <a:xfrm rot="16200000" flipH="1">
                <a:off x="6315717" y="4186386"/>
                <a:ext cx="573619" cy="61190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3" name="グループ化 222"/>
            <p:cNvGrpSpPr/>
            <p:nvPr/>
          </p:nvGrpSpPr>
          <p:grpSpPr>
            <a:xfrm>
              <a:off x="8198574" y="1151698"/>
              <a:ext cx="591212" cy="1001687"/>
              <a:chOff x="6184925" y="3563229"/>
              <a:chExt cx="723556" cy="1215920"/>
            </a:xfrm>
            <a:solidFill>
              <a:schemeClr val="tx1"/>
            </a:solidFill>
          </p:grpSpPr>
          <p:sp>
            <p:nvSpPr>
              <p:cNvPr id="232" name="角丸四角形 231"/>
              <p:cNvSpPr/>
              <p:nvPr/>
            </p:nvSpPr>
            <p:spPr bwMode="auto">
              <a:xfrm rot="16200000" flipH="1">
                <a:off x="6037164" y="3944941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角丸四角形 232"/>
              <p:cNvSpPr/>
              <p:nvPr/>
            </p:nvSpPr>
            <p:spPr bwMode="auto">
              <a:xfrm rot="14486361" flipH="1">
                <a:off x="5949161" y="4248170"/>
                <a:ext cx="659091" cy="187563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角丸四角形 233"/>
              <p:cNvSpPr/>
              <p:nvPr/>
            </p:nvSpPr>
            <p:spPr bwMode="auto">
              <a:xfrm rot="16200000" flipH="1">
                <a:off x="6197185" y="3822634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角丸四角形 234"/>
              <p:cNvSpPr/>
              <p:nvPr/>
            </p:nvSpPr>
            <p:spPr bwMode="auto">
              <a:xfrm rot="16200000" flipH="1">
                <a:off x="6354664" y="390644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角丸四角形 235"/>
              <p:cNvSpPr/>
              <p:nvPr/>
            </p:nvSpPr>
            <p:spPr bwMode="auto">
              <a:xfrm rot="16200000" flipH="1">
                <a:off x="6509938" y="402872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角丸四角形 236"/>
              <p:cNvSpPr/>
              <p:nvPr/>
            </p:nvSpPr>
            <p:spPr bwMode="auto">
              <a:xfrm rot="16200000" flipH="1">
                <a:off x="6444257" y="4008704"/>
                <a:ext cx="316539" cy="611908"/>
              </a:xfrm>
              <a:prstGeom prst="roundRect">
                <a:avLst>
                  <a:gd name="adj" fmla="val 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角丸四角形 237"/>
              <p:cNvSpPr/>
              <p:nvPr/>
            </p:nvSpPr>
            <p:spPr bwMode="auto">
              <a:xfrm rot="16200000" flipH="1">
                <a:off x="6315717" y="4186386"/>
                <a:ext cx="573619" cy="611908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4" name="グループ化 223"/>
            <p:cNvGrpSpPr/>
            <p:nvPr/>
          </p:nvGrpSpPr>
          <p:grpSpPr>
            <a:xfrm>
              <a:off x="8198574" y="1151698"/>
              <a:ext cx="591212" cy="1001687"/>
              <a:chOff x="6184925" y="3563229"/>
              <a:chExt cx="723556" cy="1215920"/>
            </a:xfrm>
            <a:solidFill>
              <a:srgbClr val="FFCC99"/>
            </a:solidFill>
          </p:grpSpPr>
          <p:sp>
            <p:nvSpPr>
              <p:cNvPr id="225" name="角丸四角形 224"/>
              <p:cNvSpPr/>
              <p:nvPr/>
            </p:nvSpPr>
            <p:spPr bwMode="auto">
              <a:xfrm rot="16200000" flipH="1">
                <a:off x="6037164" y="3944941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角丸四角形 225"/>
              <p:cNvSpPr/>
              <p:nvPr/>
            </p:nvSpPr>
            <p:spPr bwMode="auto">
              <a:xfrm rot="14486361" flipH="1">
                <a:off x="5949161" y="4248170"/>
                <a:ext cx="659091" cy="187563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角丸四角形 226"/>
              <p:cNvSpPr/>
              <p:nvPr/>
            </p:nvSpPr>
            <p:spPr bwMode="auto">
              <a:xfrm rot="16200000" flipH="1">
                <a:off x="6197185" y="3822634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角丸四角形 227"/>
              <p:cNvSpPr/>
              <p:nvPr/>
            </p:nvSpPr>
            <p:spPr bwMode="auto">
              <a:xfrm rot="16200000" flipH="1">
                <a:off x="6354664" y="390644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角丸四角形 228"/>
              <p:cNvSpPr/>
              <p:nvPr/>
            </p:nvSpPr>
            <p:spPr bwMode="auto">
              <a:xfrm rot="16200000" flipH="1">
                <a:off x="6509938" y="402872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角丸四角形 229"/>
              <p:cNvSpPr/>
              <p:nvPr/>
            </p:nvSpPr>
            <p:spPr bwMode="auto">
              <a:xfrm rot="16200000" flipH="1">
                <a:off x="6444257" y="4008704"/>
                <a:ext cx="316539" cy="611908"/>
              </a:xfrm>
              <a:prstGeom prst="roundRect">
                <a:avLst>
                  <a:gd name="adj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角丸四角形 230"/>
              <p:cNvSpPr/>
              <p:nvPr/>
            </p:nvSpPr>
            <p:spPr bwMode="auto">
              <a:xfrm rot="16200000" flipH="1">
                <a:off x="6315717" y="4186386"/>
                <a:ext cx="573619" cy="61190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9" name="グループ化 308"/>
          <p:cNvGrpSpPr/>
          <p:nvPr/>
        </p:nvGrpSpPr>
        <p:grpSpPr>
          <a:xfrm>
            <a:off x="797512" y="2779961"/>
            <a:ext cx="912284" cy="1545677"/>
            <a:chOff x="4439169" y="1151698"/>
            <a:chExt cx="591212" cy="1001687"/>
          </a:xfrm>
        </p:grpSpPr>
        <p:grpSp>
          <p:nvGrpSpPr>
            <p:cNvPr id="277" name="グループ化 276"/>
            <p:cNvGrpSpPr/>
            <p:nvPr/>
          </p:nvGrpSpPr>
          <p:grpSpPr>
            <a:xfrm flipH="1">
              <a:off x="4439169" y="1151698"/>
              <a:ext cx="591212" cy="1001687"/>
              <a:chOff x="6184925" y="3563229"/>
              <a:chExt cx="723556" cy="1215920"/>
            </a:xfrm>
            <a:solidFill>
              <a:schemeClr val="tx1"/>
            </a:solidFill>
          </p:grpSpPr>
          <p:sp>
            <p:nvSpPr>
              <p:cNvPr id="302" name="角丸四角形 301"/>
              <p:cNvSpPr/>
              <p:nvPr/>
            </p:nvSpPr>
            <p:spPr bwMode="auto">
              <a:xfrm rot="16200000" flipH="1">
                <a:off x="6037164" y="3944941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角丸四角形 302"/>
              <p:cNvSpPr/>
              <p:nvPr/>
            </p:nvSpPr>
            <p:spPr bwMode="auto">
              <a:xfrm rot="14486361" flipH="1">
                <a:off x="5949161" y="4248170"/>
                <a:ext cx="659091" cy="187563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角丸四角形 303"/>
              <p:cNvSpPr/>
              <p:nvPr/>
            </p:nvSpPr>
            <p:spPr bwMode="auto">
              <a:xfrm rot="16200000" flipH="1">
                <a:off x="6197185" y="3822634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角丸四角形 304"/>
              <p:cNvSpPr/>
              <p:nvPr/>
            </p:nvSpPr>
            <p:spPr bwMode="auto">
              <a:xfrm rot="16200000" flipH="1">
                <a:off x="6354664" y="390644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角丸四角形 305"/>
              <p:cNvSpPr/>
              <p:nvPr/>
            </p:nvSpPr>
            <p:spPr bwMode="auto">
              <a:xfrm rot="16200000" flipH="1">
                <a:off x="6509938" y="402872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角丸四角形 306"/>
              <p:cNvSpPr/>
              <p:nvPr/>
            </p:nvSpPr>
            <p:spPr bwMode="auto">
              <a:xfrm rot="16200000" flipH="1">
                <a:off x="6444257" y="4008704"/>
                <a:ext cx="316539" cy="611908"/>
              </a:xfrm>
              <a:prstGeom prst="roundRect">
                <a:avLst>
                  <a:gd name="adj" fmla="val 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角丸四角形 307"/>
              <p:cNvSpPr/>
              <p:nvPr/>
            </p:nvSpPr>
            <p:spPr bwMode="auto">
              <a:xfrm rot="16200000" flipH="1">
                <a:off x="6315717" y="4186386"/>
                <a:ext cx="573619" cy="611908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/>
            <p:cNvGrpSpPr/>
            <p:nvPr/>
          </p:nvGrpSpPr>
          <p:grpSpPr>
            <a:xfrm flipH="1">
              <a:off x="4439169" y="1151698"/>
              <a:ext cx="591212" cy="1001687"/>
              <a:chOff x="6184925" y="3563229"/>
              <a:chExt cx="723556" cy="1215920"/>
            </a:xfrm>
            <a:solidFill>
              <a:srgbClr val="FFCC99"/>
            </a:solidFill>
          </p:grpSpPr>
          <p:sp>
            <p:nvSpPr>
              <p:cNvPr id="295" name="角丸四角形 294"/>
              <p:cNvSpPr/>
              <p:nvPr/>
            </p:nvSpPr>
            <p:spPr bwMode="auto">
              <a:xfrm rot="16200000" flipH="1">
                <a:off x="6037164" y="3944941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角丸四角形 295"/>
              <p:cNvSpPr/>
              <p:nvPr/>
            </p:nvSpPr>
            <p:spPr bwMode="auto">
              <a:xfrm rot="14486361" flipH="1">
                <a:off x="5949161" y="4248170"/>
                <a:ext cx="659091" cy="187563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角丸四角形 296"/>
              <p:cNvSpPr/>
              <p:nvPr/>
            </p:nvSpPr>
            <p:spPr bwMode="auto">
              <a:xfrm rot="16200000" flipH="1">
                <a:off x="6197185" y="3822634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角丸四角形 297"/>
              <p:cNvSpPr/>
              <p:nvPr/>
            </p:nvSpPr>
            <p:spPr bwMode="auto">
              <a:xfrm rot="16200000" flipH="1">
                <a:off x="6354664" y="390644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角丸四角形 298"/>
              <p:cNvSpPr/>
              <p:nvPr/>
            </p:nvSpPr>
            <p:spPr bwMode="auto">
              <a:xfrm rot="16200000" flipH="1">
                <a:off x="6509938" y="402872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角丸四角形 299"/>
              <p:cNvSpPr/>
              <p:nvPr/>
            </p:nvSpPr>
            <p:spPr bwMode="auto">
              <a:xfrm rot="16200000" flipH="1">
                <a:off x="6444257" y="4008704"/>
                <a:ext cx="316539" cy="611908"/>
              </a:xfrm>
              <a:prstGeom prst="roundRect">
                <a:avLst>
                  <a:gd name="adj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角丸四角形 300"/>
              <p:cNvSpPr/>
              <p:nvPr/>
            </p:nvSpPr>
            <p:spPr bwMode="auto">
              <a:xfrm rot="16200000" flipH="1">
                <a:off x="6315717" y="4186386"/>
                <a:ext cx="573619" cy="61190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" name="グループ化 51"/>
          <p:cNvGrpSpPr/>
          <p:nvPr/>
        </p:nvGrpSpPr>
        <p:grpSpPr>
          <a:xfrm>
            <a:off x="6419919" y="4645991"/>
            <a:ext cx="828728" cy="1630521"/>
            <a:chOff x="6419919" y="4645991"/>
            <a:chExt cx="828728" cy="1630521"/>
          </a:xfrm>
        </p:grpSpPr>
        <p:sp>
          <p:nvSpPr>
            <p:cNvPr id="495" name="AutoShape 32"/>
            <p:cNvSpPr>
              <a:spLocks noChangeArrowheads="1"/>
            </p:cNvSpPr>
            <p:nvPr/>
          </p:nvSpPr>
          <p:spPr bwMode="auto">
            <a:xfrm>
              <a:off x="6623734" y="5583361"/>
              <a:ext cx="202917" cy="610548"/>
            </a:xfrm>
            <a:custGeom>
              <a:avLst/>
              <a:gdLst>
                <a:gd name="T0" fmla="*/ 1502217219 w 21600"/>
                <a:gd name="T1" fmla="*/ 2147483647 h 21600"/>
                <a:gd name="T2" fmla="*/ 822050693 w 21600"/>
                <a:gd name="T3" fmla="*/ 2147483647 h 21600"/>
                <a:gd name="T4" fmla="*/ 141879750 w 21600"/>
                <a:gd name="T5" fmla="*/ 2147483647 h 21600"/>
                <a:gd name="T6" fmla="*/ 82205069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64 w 21600"/>
                <a:gd name="T13" fmla="*/ 3664 h 21600"/>
                <a:gd name="T14" fmla="*/ 17936 w 21600"/>
                <a:gd name="T15" fmla="*/ 1793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6" name="AutoShape 34"/>
            <p:cNvSpPr>
              <a:spLocks noChangeArrowheads="1"/>
            </p:cNvSpPr>
            <p:nvPr/>
          </p:nvSpPr>
          <p:spPr bwMode="auto">
            <a:xfrm>
              <a:off x="6826651" y="5583361"/>
              <a:ext cx="202917" cy="610548"/>
            </a:xfrm>
            <a:custGeom>
              <a:avLst/>
              <a:gdLst>
                <a:gd name="T0" fmla="*/ 1502217219 w 21600"/>
                <a:gd name="T1" fmla="*/ 2147483647 h 21600"/>
                <a:gd name="T2" fmla="*/ 822050693 w 21600"/>
                <a:gd name="T3" fmla="*/ 2147483647 h 21600"/>
                <a:gd name="T4" fmla="*/ 141879750 w 21600"/>
                <a:gd name="T5" fmla="*/ 2147483647 h 21600"/>
                <a:gd name="T6" fmla="*/ 82205069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64 w 21600"/>
                <a:gd name="T13" fmla="*/ 3664 h 21600"/>
                <a:gd name="T14" fmla="*/ 17936 w 21600"/>
                <a:gd name="T15" fmla="*/ 1793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7" name="Oval 29"/>
            <p:cNvSpPr>
              <a:spLocks noChangeArrowheads="1"/>
            </p:cNvSpPr>
            <p:nvPr/>
          </p:nvSpPr>
          <p:spPr bwMode="auto">
            <a:xfrm>
              <a:off x="6664138" y="4645991"/>
              <a:ext cx="325924" cy="32592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98" name="AutoShape 30"/>
            <p:cNvSpPr>
              <a:spLocks noChangeArrowheads="1"/>
            </p:cNvSpPr>
            <p:nvPr/>
          </p:nvSpPr>
          <p:spPr bwMode="auto">
            <a:xfrm>
              <a:off x="6582432" y="4971915"/>
              <a:ext cx="488438" cy="651849"/>
            </a:xfrm>
            <a:prstGeom prst="roundRect">
              <a:avLst>
                <a:gd name="adj" fmla="val 10847"/>
              </a:avLst>
            </a:prstGeom>
            <a:solidFill>
              <a:srgbClr val="FF000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99" name="Rectangle 31"/>
            <p:cNvSpPr>
              <a:spLocks noChangeArrowheads="1"/>
            </p:cNvSpPr>
            <p:nvPr/>
          </p:nvSpPr>
          <p:spPr bwMode="auto">
            <a:xfrm>
              <a:off x="6582432" y="5542059"/>
              <a:ext cx="488438" cy="16341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500" name="Group 40"/>
            <p:cNvGrpSpPr>
              <a:grpSpLocks/>
            </p:cNvGrpSpPr>
            <p:nvPr/>
          </p:nvGrpSpPr>
          <p:grpSpPr bwMode="auto">
            <a:xfrm>
              <a:off x="6647078" y="6183134"/>
              <a:ext cx="156228" cy="93378"/>
              <a:chOff x="1170" y="3520"/>
              <a:chExt cx="318" cy="273"/>
            </a:xfrm>
            <a:solidFill>
              <a:srgbClr val="FF0000"/>
            </a:solidFill>
          </p:grpSpPr>
          <p:sp>
            <p:nvSpPr>
              <p:cNvPr id="519" name="AutoShape 38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0" name="AutoShape 39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501" name="Group 41"/>
            <p:cNvGrpSpPr>
              <a:grpSpLocks/>
            </p:cNvGrpSpPr>
            <p:nvPr/>
          </p:nvGrpSpPr>
          <p:grpSpPr bwMode="auto">
            <a:xfrm>
              <a:off x="6849995" y="6183134"/>
              <a:ext cx="156228" cy="93378"/>
              <a:chOff x="1170" y="3520"/>
              <a:chExt cx="318" cy="273"/>
            </a:xfrm>
            <a:solidFill>
              <a:srgbClr val="FF0000"/>
            </a:solidFill>
          </p:grpSpPr>
          <p:sp>
            <p:nvSpPr>
              <p:cNvPr id="517" name="AutoShape 42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8" name="AutoShape 43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502" name="Oval 50"/>
            <p:cNvSpPr>
              <a:spLocks noChangeArrowheads="1"/>
            </p:cNvSpPr>
            <p:nvPr/>
          </p:nvSpPr>
          <p:spPr bwMode="auto">
            <a:xfrm>
              <a:off x="7105887" y="5501655"/>
              <a:ext cx="122109" cy="12211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3" name="AutoShape 51"/>
            <p:cNvSpPr>
              <a:spLocks noChangeArrowheads="1"/>
            </p:cNvSpPr>
            <p:nvPr/>
          </p:nvSpPr>
          <p:spPr bwMode="auto">
            <a:xfrm rot="20700000" flipH="1">
              <a:off x="7039445" y="4969222"/>
              <a:ext cx="122109" cy="570143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4" name="AutoShape 52"/>
            <p:cNvSpPr>
              <a:spLocks noChangeArrowheads="1"/>
            </p:cNvSpPr>
            <p:nvPr/>
          </p:nvSpPr>
          <p:spPr bwMode="auto">
            <a:xfrm>
              <a:off x="7146291" y="5583361"/>
              <a:ext cx="40404" cy="162513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5" name="AutoShape 53"/>
            <p:cNvSpPr>
              <a:spLocks noChangeArrowheads="1"/>
            </p:cNvSpPr>
            <p:nvPr/>
          </p:nvSpPr>
          <p:spPr bwMode="auto">
            <a:xfrm rot="10800000">
              <a:off x="7085236" y="5664169"/>
              <a:ext cx="163411" cy="448034"/>
            </a:xfrm>
            <a:custGeom>
              <a:avLst/>
              <a:gdLst>
                <a:gd name="T0" fmla="*/ 653481215 w 21600"/>
                <a:gd name="T1" fmla="*/ 2147483647 h 21600"/>
                <a:gd name="T2" fmla="*/ 345740924 w 21600"/>
                <a:gd name="T3" fmla="*/ 2147483647 h 21600"/>
                <a:gd name="T4" fmla="*/ 37998119 w 21600"/>
                <a:gd name="T5" fmla="*/ 2147483647 h 21600"/>
                <a:gd name="T6" fmla="*/ 34574092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87 w 21600"/>
                <a:gd name="T13" fmla="*/ 2987 h 21600"/>
                <a:gd name="T14" fmla="*/ 18613 w 21600"/>
                <a:gd name="T15" fmla="*/ 186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73" y="21600"/>
                  </a:lnTo>
                  <a:lnTo>
                    <a:pt x="19227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6" name="Group 57"/>
            <p:cNvGrpSpPr>
              <a:grpSpLocks/>
            </p:cNvGrpSpPr>
            <p:nvPr/>
          </p:nvGrpSpPr>
          <p:grpSpPr bwMode="auto">
            <a:xfrm flipH="1">
              <a:off x="6419919" y="4969222"/>
              <a:ext cx="188551" cy="654543"/>
              <a:chOff x="1975" y="1295"/>
              <a:chExt cx="210" cy="729"/>
            </a:xfrm>
            <a:solidFill>
              <a:srgbClr val="FF0000"/>
            </a:solidFill>
          </p:grpSpPr>
          <p:sp>
            <p:nvSpPr>
              <p:cNvPr id="515" name="Oval 55"/>
              <p:cNvSpPr>
                <a:spLocks noChangeArrowheads="1"/>
              </p:cNvSpPr>
              <p:nvPr/>
            </p:nvSpPr>
            <p:spPr bwMode="auto">
              <a:xfrm>
                <a:off x="2049" y="1888"/>
                <a:ext cx="136" cy="13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6" name="AutoShape 56"/>
              <p:cNvSpPr>
                <a:spLocks noChangeArrowheads="1"/>
              </p:cNvSpPr>
              <p:nvPr/>
            </p:nvSpPr>
            <p:spPr bwMode="auto">
              <a:xfrm rot="20700000" flipH="1">
                <a:off x="1975" y="1295"/>
                <a:ext cx="136" cy="6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507" name="Group 70"/>
            <p:cNvGrpSpPr>
              <a:grpSpLocks/>
            </p:cNvGrpSpPr>
            <p:nvPr/>
          </p:nvGrpSpPr>
          <p:grpSpPr bwMode="auto">
            <a:xfrm>
              <a:off x="6664138" y="5013217"/>
              <a:ext cx="342984" cy="570144"/>
              <a:chOff x="3422" y="1797"/>
              <a:chExt cx="681" cy="1132"/>
            </a:xfrm>
          </p:grpSpPr>
          <p:sp>
            <p:nvSpPr>
              <p:cNvPr id="508" name="AutoShape 61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9" name="AutoShape 62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0" name="AutoShape 63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1" name="AutoShape 64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2" name="AutoShape 65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3" name="AutoShape 66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4" name="AutoShape 67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521" name="グループ化 520"/>
          <p:cNvGrpSpPr/>
          <p:nvPr/>
        </p:nvGrpSpPr>
        <p:grpSpPr>
          <a:xfrm>
            <a:off x="2480626" y="4677502"/>
            <a:ext cx="1264980" cy="1661049"/>
            <a:chOff x="5673725" y="1773238"/>
            <a:chExt cx="1150938" cy="1511300"/>
          </a:xfrm>
        </p:grpSpPr>
        <p:grpSp>
          <p:nvGrpSpPr>
            <p:cNvPr id="522" name="Group 71"/>
            <p:cNvGrpSpPr>
              <a:grpSpLocks/>
            </p:cNvGrpSpPr>
            <p:nvPr/>
          </p:nvGrpSpPr>
          <p:grpSpPr bwMode="auto">
            <a:xfrm>
              <a:off x="5889625" y="1773238"/>
              <a:ext cx="606425" cy="1008062"/>
              <a:chOff x="3422" y="1797"/>
              <a:chExt cx="681" cy="1132"/>
            </a:xfrm>
          </p:grpSpPr>
          <p:sp>
            <p:nvSpPr>
              <p:cNvPr id="524" name="AutoShape 72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5" name="AutoShape 73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6" name="AutoShape 74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7" name="AutoShape 75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8" name="AutoShape 76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9" name="AutoShape 77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0" name="AutoShape 78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523" name="AutoShape 79"/>
            <p:cNvSpPr>
              <a:spLocks noChangeArrowheads="1"/>
            </p:cNvSpPr>
            <p:nvPr/>
          </p:nvSpPr>
          <p:spPr bwMode="auto">
            <a:xfrm flipV="1">
              <a:off x="5673725" y="2708275"/>
              <a:ext cx="1150938" cy="576263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450 w 21600"/>
                <a:gd name="T13" fmla="*/ 5450 h 21600"/>
                <a:gd name="T14" fmla="*/ 16150 w 21600"/>
                <a:gd name="T15" fmla="*/ 1615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299" y="21600"/>
                  </a:lnTo>
                  <a:lnTo>
                    <a:pt x="14301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7" name="グループ化 636"/>
          <p:cNvGrpSpPr/>
          <p:nvPr/>
        </p:nvGrpSpPr>
        <p:grpSpPr>
          <a:xfrm>
            <a:off x="641666" y="4677502"/>
            <a:ext cx="1264980" cy="1661049"/>
            <a:chOff x="5673725" y="1773238"/>
            <a:chExt cx="1150938" cy="1511300"/>
          </a:xfrm>
          <a:solidFill>
            <a:srgbClr val="FF0000"/>
          </a:solidFill>
        </p:grpSpPr>
        <p:grpSp>
          <p:nvGrpSpPr>
            <p:cNvPr id="638" name="Group 71"/>
            <p:cNvGrpSpPr>
              <a:grpSpLocks/>
            </p:cNvGrpSpPr>
            <p:nvPr/>
          </p:nvGrpSpPr>
          <p:grpSpPr bwMode="auto">
            <a:xfrm>
              <a:off x="5889625" y="1773238"/>
              <a:ext cx="606425" cy="1008062"/>
              <a:chOff x="3422" y="1797"/>
              <a:chExt cx="681" cy="1132"/>
            </a:xfrm>
            <a:grpFill/>
          </p:grpSpPr>
          <p:sp>
            <p:nvSpPr>
              <p:cNvPr id="640" name="AutoShape 72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1" name="AutoShape 73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2" name="AutoShape 74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3" name="AutoShape 75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4" name="AutoShape 76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5" name="AutoShape 77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6" name="AutoShape 78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639" name="AutoShape 79"/>
            <p:cNvSpPr>
              <a:spLocks noChangeArrowheads="1"/>
            </p:cNvSpPr>
            <p:nvPr/>
          </p:nvSpPr>
          <p:spPr bwMode="auto">
            <a:xfrm flipV="1">
              <a:off x="5673725" y="2708275"/>
              <a:ext cx="1150938" cy="576263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450 w 21600"/>
                <a:gd name="T13" fmla="*/ 5450 h 21600"/>
                <a:gd name="T14" fmla="*/ 16150 w 21600"/>
                <a:gd name="T15" fmla="*/ 1615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299" y="21600"/>
                  </a:lnTo>
                  <a:lnTo>
                    <a:pt x="14301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3987162" y="1210118"/>
            <a:ext cx="2007991" cy="872421"/>
            <a:chOff x="2297705" y="885389"/>
            <a:chExt cx="3307225" cy="1436905"/>
          </a:xfrm>
        </p:grpSpPr>
        <p:grpSp>
          <p:nvGrpSpPr>
            <p:cNvPr id="311" name="グループ化 310"/>
            <p:cNvGrpSpPr/>
            <p:nvPr/>
          </p:nvGrpSpPr>
          <p:grpSpPr>
            <a:xfrm>
              <a:off x="2297705" y="885389"/>
              <a:ext cx="1594357" cy="1436905"/>
              <a:chOff x="2932551" y="763716"/>
              <a:chExt cx="1680140" cy="1514218"/>
            </a:xfrm>
          </p:grpSpPr>
          <p:grpSp>
            <p:nvGrpSpPr>
              <p:cNvPr id="312" name="グループ化 311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320" name="角丸四角形 319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角丸四角形 320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角丸四角形 321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角丸四角形 322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角丸四角形 323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角丸四角形 324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3" name="グループ化 312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314" name="角丸四角形 313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角丸四角形 314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角丸四角形 315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角丸四角形 316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角丸四角形 317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角丸四角形 318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47" name="グループ化 646"/>
            <p:cNvGrpSpPr/>
            <p:nvPr/>
          </p:nvGrpSpPr>
          <p:grpSpPr>
            <a:xfrm flipH="1">
              <a:off x="4010573" y="885389"/>
              <a:ext cx="1594357" cy="1436905"/>
              <a:chOff x="2932551" y="763716"/>
              <a:chExt cx="1680140" cy="1514218"/>
            </a:xfrm>
          </p:grpSpPr>
          <p:grpSp>
            <p:nvGrpSpPr>
              <p:cNvPr id="648" name="グループ化 647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656" name="角丸四角形 655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角丸四角形 656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角丸四角形 657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角丸四角形 658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角丸四角形 659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角丸四角形 660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9" name="グループ化 648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650" name="角丸四角形 649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角丸四角形 650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角丸四角形 651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角丸四角形 652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角丸四角形 653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角丸四角形 654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62" name="グループ化 661"/>
          <p:cNvGrpSpPr/>
          <p:nvPr/>
        </p:nvGrpSpPr>
        <p:grpSpPr>
          <a:xfrm flipH="1">
            <a:off x="2229326" y="885389"/>
            <a:ext cx="1594357" cy="1436905"/>
            <a:chOff x="2932551" y="763716"/>
            <a:chExt cx="1680140" cy="1514218"/>
          </a:xfrm>
        </p:grpSpPr>
        <p:grpSp>
          <p:nvGrpSpPr>
            <p:cNvPr id="663" name="グループ化 662"/>
            <p:cNvGrpSpPr/>
            <p:nvPr/>
          </p:nvGrpSpPr>
          <p:grpSpPr>
            <a:xfrm>
              <a:off x="2932551" y="763716"/>
              <a:ext cx="1680140" cy="1514218"/>
              <a:chOff x="2492133" y="4690528"/>
              <a:chExt cx="1307762" cy="1178615"/>
            </a:xfrm>
            <a:solidFill>
              <a:schemeClr val="tx1"/>
            </a:solidFill>
          </p:grpSpPr>
          <p:sp>
            <p:nvSpPr>
              <p:cNvPr id="671" name="角丸四角形 670"/>
              <p:cNvSpPr/>
              <p:nvPr/>
            </p:nvSpPr>
            <p:spPr bwMode="auto">
              <a:xfrm rot="6015867">
                <a:off x="2960831" y="5063283"/>
                <a:ext cx="743866" cy="157304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角丸四角形 671"/>
              <p:cNvSpPr/>
              <p:nvPr/>
            </p:nvSpPr>
            <p:spPr bwMode="auto">
              <a:xfrm rot="8973175">
                <a:off x="3184759" y="5439801"/>
                <a:ext cx="615136" cy="207722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角丸四角形 672"/>
              <p:cNvSpPr/>
              <p:nvPr/>
            </p:nvSpPr>
            <p:spPr bwMode="auto">
              <a:xfrm rot="4500000">
                <a:off x="2798454" y="5251956"/>
                <a:ext cx="650963" cy="583412"/>
              </a:xfrm>
              <a:prstGeom prst="roundRect">
                <a:avLst>
                  <a:gd name="adj" fmla="val 42313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角丸四角形 673"/>
              <p:cNvSpPr/>
              <p:nvPr/>
            </p:nvSpPr>
            <p:spPr bwMode="auto">
              <a:xfrm rot="5166950">
                <a:off x="2689921" y="5008722"/>
                <a:ext cx="793692" cy="157304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角丸四角形 674"/>
              <p:cNvSpPr/>
              <p:nvPr/>
            </p:nvSpPr>
            <p:spPr bwMode="auto">
              <a:xfrm rot="3759020">
                <a:off x="2545401" y="5092261"/>
                <a:ext cx="610674" cy="157304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角丸四角形 675"/>
              <p:cNvSpPr/>
              <p:nvPr/>
            </p:nvSpPr>
            <p:spPr bwMode="auto">
              <a:xfrm rot="2645172">
                <a:off x="2492133" y="5350056"/>
                <a:ext cx="531590" cy="135342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4" name="グループ化 663"/>
            <p:cNvGrpSpPr/>
            <p:nvPr/>
          </p:nvGrpSpPr>
          <p:grpSpPr>
            <a:xfrm>
              <a:off x="2932551" y="763716"/>
              <a:ext cx="1680140" cy="1514218"/>
              <a:chOff x="2492133" y="4690528"/>
              <a:chExt cx="1307762" cy="1178615"/>
            </a:xfrm>
          </p:grpSpPr>
          <p:sp>
            <p:nvSpPr>
              <p:cNvPr id="665" name="角丸四角形 664"/>
              <p:cNvSpPr/>
              <p:nvPr/>
            </p:nvSpPr>
            <p:spPr bwMode="auto">
              <a:xfrm rot="6015867">
                <a:off x="2960831" y="5063283"/>
                <a:ext cx="743866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角丸四角形 665"/>
              <p:cNvSpPr/>
              <p:nvPr/>
            </p:nvSpPr>
            <p:spPr bwMode="auto">
              <a:xfrm rot="8973175">
                <a:off x="3184759" y="5439801"/>
                <a:ext cx="615136" cy="20772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角丸四角形 666"/>
              <p:cNvSpPr/>
              <p:nvPr/>
            </p:nvSpPr>
            <p:spPr bwMode="auto">
              <a:xfrm rot="4500000">
                <a:off x="2798454" y="5251956"/>
                <a:ext cx="650963" cy="583412"/>
              </a:xfrm>
              <a:prstGeom prst="roundRect">
                <a:avLst>
                  <a:gd name="adj" fmla="val 42313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角丸四角形 667"/>
              <p:cNvSpPr/>
              <p:nvPr/>
            </p:nvSpPr>
            <p:spPr bwMode="auto">
              <a:xfrm rot="5166950">
                <a:off x="2689921" y="5008722"/>
                <a:ext cx="793692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角丸四角形 668"/>
              <p:cNvSpPr/>
              <p:nvPr/>
            </p:nvSpPr>
            <p:spPr bwMode="auto">
              <a:xfrm rot="3759020">
                <a:off x="2545401" y="5092261"/>
                <a:ext cx="610674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角丸四角形 669"/>
              <p:cNvSpPr/>
              <p:nvPr/>
            </p:nvSpPr>
            <p:spPr bwMode="auto">
              <a:xfrm rot="2645172">
                <a:off x="2492133" y="5350056"/>
                <a:ext cx="531590" cy="13534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77" name="グループ化 676"/>
          <p:cNvGrpSpPr/>
          <p:nvPr/>
        </p:nvGrpSpPr>
        <p:grpSpPr>
          <a:xfrm flipH="1">
            <a:off x="2666518" y="2779961"/>
            <a:ext cx="912284" cy="1545677"/>
            <a:chOff x="4439169" y="1151698"/>
            <a:chExt cx="591212" cy="1001687"/>
          </a:xfrm>
        </p:grpSpPr>
        <p:grpSp>
          <p:nvGrpSpPr>
            <p:cNvPr id="678" name="グループ化 677"/>
            <p:cNvGrpSpPr/>
            <p:nvPr/>
          </p:nvGrpSpPr>
          <p:grpSpPr>
            <a:xfrm flipH="1">
              <a:off x="4439169" y="1151698"/>
              <a:ext cx="591212" cy="1001687"/>
              <a:chOff x="6184925" y="3563229"/>
              <a:chExt cx="723556" cy="1215920"/>
            </a:xfrm>
            <a:solidFill>
              <a:schemeClr val="tx1"/>
            </a:solidFill>
          </p:grpSpPr>
          <p:sp>
            <p:nvSpPr>
              <p:cNvPr id="687" name="角丸四角形 686"/>
              <p:cNvSpPr/>
              <p:nvPr/>
            </p:nvSpPr>
            <p:spPr bwMode="auto">
              <a:xfrm rot="16200000" flipH="1">
                <a:off x="6037164" y="3944941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角丸四角形 687"/>
              <p:cNvSpPr/>
              <p:nvPr/>
            </p:nvSpPr>
            <p:spPr bwMode="auto">
              <a:xfrm rot="14486361" flipH="1">
                <a:off x="5949161" y="4248170"/>
                <a:ext cx="659091" cy="187563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角丸四角形 688"/>
              <p:cNvSpPr/>
              <p:nvPr/>
            </p:nvSpPr>
            <p:spPr bwMode="auto">
              <a:xfrm rot="16200000" flipH="1">
                <a:off x="6197185" y="3822634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角丸四角形 689"/>
              <p:cNvSpPr/>
              <p:nvPr/>
            </p:nvSpPr>
            <p:spPr bwMode="auto">
              <a:xfrm rot="16200000" flipH="1">
                <a:off x="6354664" y="390644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角丸四角形 690"/>
              <p:cNvSpPr/>
              <p:nvPr/>
            </p:nvSpPr>
            <p:spPr bwMode="auto">
              <a:xfrm rot="16200000" flipH="1">
                <a:off x="6509938" y="402872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角丸四角形 691"/>
              <p:cNvSpPr/>
              <p:nvPr/>
            </p:nvSpPr>
            <p:spPr bwMode="auto">
              <a:xfrm rot="16200000" flipH="1">
                <a:off x="6444257" y="4008704"/>
                <a:ext cx="316539" cy="611908"/>
              </a:xfrm>
              <a:prstGeom prst="roundRect">
                <a:avLst>
                  <a:gd name="adj" fmla="val 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角丸四角形 692"/>
              <p:cNvSpPr/>
              <p:nvPr/>
            </p:nvSpPr>
            <p:spPr bwMode="auto">
              <a:xfrm rot="16200000" flipH="1">
                <a:off x="6315717" y="4186386"/>
                <a:ext cx="573619" cy="611908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9" name="グループ化 678"/>
            <p:cNvGrpSpPr/>
            <p:nvPr/>
          </p:nvGrpSpPr>
          <p:grpSpPr>
            <a:xfrm flipH="1">
              <a:off x="4439169" y="1151698"/>
              <a:ext cx="591212" cy="1001687"/>
              <a:chOff x="6184925" y="3563229"/>
              <a:chExt cx="723556" cy="1215920"/>
            </a:xfrm>
            <a:solidFill>
              <a:srgbClr val="FFCC99"/>
            </a:solidFill>
          </p:grpSpPr>
          <p:sp>
            <p:nvSpPr>
              <p:cNvPr id="680" name="角丸四角形 679"/>
              <p:cNvSpPr/>
              <p:nvPr/>
            </p:nvSpPr>
            <p:spPr bwMode="auto">
              <a:xfrm rot="16200000" flipH="1">
                <a:off x="6037164" y="3944941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角丸四角形 680"/>
              <p:cNvSpPr/>
              <p:nvPr/>
            </p:nvSpPr>
            <p:spPr bwMode="auto">
              <a:xfrm rot="14486361" flipH="1">
                <a:off x="5949161" y="4248170"/>
                <a:ext cx="659091" cy="187563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角丸四角形 681"/>
              <p:cNvSpPr/>
              <p:nvPr/>
            </p:nvSpPr>
            <p:spPr bwMode="auto">
              <a:xfrm rot="16200000" flipH="1">
                <a:off x="6197185" y="3822634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角丸四角形 682"/>
              <p:cNvSpPr/>
              <p:nvPr/>
            </p:nvSpPr>
            <p:spPr bwMode="auto">
              <a:xfrm rot="16200000" flipH="1">
                <a:off x="6354664" y="390644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角丸四角形 683"/>
              <p:cNvSpPr/>
              <p:nvPr/>
            </p:nvSpPr>
            <p:spPr bwMode="auto">
              <a:xfrm rot="16200000" flipH="1">
                <a:off x="6509938" y="402872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角丸四角形 684"/>
              <p:cNvSpPr/>
              <p:nvPr/>
            </p:nvSpPr>
            <p:spPr bwMode="auto">
              <a:xfrm rot="16200000" flipH="1">
                <a:off x="6444257" y="4008704"/>
                <a:ext cx="316539" cy="611908"/>
              </a:xfrm>
              <a:prstGeom prst="roundRect">
                <a:avLst>
                  <a:gd name="adj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角丸四角形 685"/>
              <p:cNvSpPr/>
              <p:nvPr/>
            </p:nvSpPr>
            <p:spPr bwMode="auto">
              <a:xfrm rot="16200000" flipH="1">
                <a:off x="6315717" y="4186386"/>
                <a:ext cx="573619" cy="61190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94" name="グループ化 693"/>
          <p:cNvGrpSpPr/>
          <p:nvPr/>
        </p:nvGrpSpPr>
        <p:grpSpPr>
          <a:xfrm flipH="1">
            <a:off x="6054566" y="885389"/>
            <a:ext cx="1594357" cy="1436905"/>
            <a:chOff x="2932551" y="763716"/>
            <a:chExt cx="1680140" cy="1514218"/>
          </a:xfrm>
        </p:grpSpPr>
        <p:grpSp>
          <p:nvGrpSpPr>
            <p:cNvPr id="695" name="グループ化 694"/>
            <p:cNvGrpSpPr/>
            <p:nvPr/>
          </p:nvGrpSpPr>
          <p:grpSpPr>
            <a:xfrm>
              <a:off x="2932551" y="763716"/>
              <a:ext cx="1680140" cy="1514218"/>
              <a:chOff x="2492133" y="4690528"/>
              <a:chExt cx="1307762" cy="1178615"/>
            </a:xfrm>
            <a:solidFill>
              <a:schemeClr val="tx1"/>
            </a:solidFill>
          </p:grpSpPr>
          <p:sp>
            <p:nvSpPr>
              <p:cNvPr id="703" name="角丸四角形 702"/>
              <p:cNvSpPr/>
              <p:nvPr/>
            </p:nvSpPr>
            <p:spPr bwMode="auto">
              <a:xfrm rot="6015867">
                <a:off x="2960831" y="5063283"/>
                <a:ext cx="743866" cy="157304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角丸四角形 703"/>
              <p:cNvSpPr/>
              <p:nvPr/>
            </p:nvSpPr>
            <p:spPr bwMode="auto">
              <a:xfrm rot="8973175">
                <a:off x="3184759" y="5439801"/>
                <a:ext cx="615136" cy="207722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角丸四角形 704"/>
              <p:cNvSpPr/>
              <p:nvPr/>
            </p:nvSpPr>
            <p:spPr bwMode="auto">
              <a:xfrm rot="4500000">
                <a:off x="2798454" y="5251956"/>
                <a:ext cx="650963" cy="583412"/>
              </a:xfrm>
              <a:prstGeom prst="roundRect">
                <a:avLst>
                  <a:gd name="adj" fmla="val 42313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角丸四角形 705"/>
              <p:cNvSpPr/>
              <p:nvPr/>
            </p:nvSpPr>
            <p:spPr bwMode="auto">
              <a:xfrm rot="5166950">
                <a:off x="2689921" y="5008722"/>
                <a:ext cx="793692" cy="157304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角丸四角形 706"/>
              <p:cNvSpPr/>
              <p:nvPr/>
            </p:nvSpPr>
            <p:spPr bwMode="auto">
              <a:xfrm rot="3759020">
                <a:off x="2545401" y="5092261"/>
                <a:ext cx="610674" cy="157304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角丸四角形 707"/>
              <p:cNvSpPr/>
              <p:nvPr/>
            </p:nvSpPr>
            <p:spPr bwMode="auto">
              <a:xfrm rot="2645172">
                <a:off x="2492133" y="5350056"/>
                <a:ext cx="531590" cy="135342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6" name="グループ化 695"/>
            <p:cNvGrpSpPr/>
            <p:nvPr/>
          </p:nvGrpSpPr>
          <p:grpSpPr>
            <a:xfrm>
              <a:off x="2932551" y="763716"/>
              <a:ext cx="1680140" cy="1514218"/>
              <a:chOff x="2492133" y="4690528"/>
              <a:chExt cx="1307762" cy="1178615"/>
            </a:xfrm>
          </p:grpSpPr>
          <p:sp>
            <p:nvSpPr>
              <p:cNvPr id="697" name="角丸四角形 696"/>
              <p:cNvSpPr/>
              <p:nvPr/>
            </p:nvSpPr>
            <p:spPr bwMode="auto">
              <a:xfrm rot="6015867">
                <a:off x="2960831" y="5063283"/>
                <a:ext cx="743866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角丸四角形 697"/>
              <p:cNvSpPr/>
              <p:nvPr/>
            </p:nvSpPr>
            <p:spPr bwMode="auto">
              <a:xfrm rot="8973175">
                <a:off x="3184759" y="5439801"/>
                <a:ext cx="615136" cy="20772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角丸四角形 698"/>
              <p:cNvSpPr/>
              <p:nvPr/>
            </p:nvSpPr>
            <p:spPr bwMode="auto">
              <a:xfrm rot="4500000">
                <a:off x="2798454" y="5251956"/>
                <a:ext cx="650963" cy="583412"/>
              </a:xfrm>
              <a:prstGeom prst="roundRect">
                <a:avLst>
                  <a:gd name="adj" fmla="val 42313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角丸四角形 699"/>
              <p:cNvSpPr/>
              <p:nvPr/>
            </p:nvSpPr>
            <p:spPr bwMode="auto">
              <a:xfrm rot="5166950">
                <a:off x="2689921" y="5008722"/>
                <a:ext cx="793692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角丸四角形 700"/>
              <p:cNvSpPr/>
              <p:nvPr/>
            </p:nvSpPr>
            <p:spPr bwMode="auto">
              <a:xfrm rot="3759020">
                <a:off x="2545401" y="5092261"/>
                <a:ext cx="610674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角丸四角形 701"/>
              <p:cNvSpPr/>
              <p:nvPr/>
            </p:nvSpPr>
            <p:spPr bwMode="auto">
              <a:xfrm rot="2645172">
                <a:off x="2492133" y="5350056"/>
                <a:ext cx="531590" cy="13534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09" name="グループ化 708"/>
          <p:cNvGrpSpPr/>
          <p:nvPr/>
        </p:nvGrpSpPr>
        <p:grpSpPr>
          <a:xfrm flipH="1">
            <a:off x="6491758" y="2779961"/>
            <a:ext cx="912284" cy="1545677"/>
            <a:chOff x="4439169" y="1151698"/>
            <a:chExt cx="591212" cy="1001687"/>
          </a:xfrm>
        </p:grpSpPr>
        <p:grpSp>
          <p:nvGrpSpPr>
            <p:cNvPr id="710" name="グループ化 709"/>
            <p:cNvGrpSpPr/>
            <p:nvPr/>
          </p:nvGrpSpPr>
          <p:grpSpPr>
            <a:xfrm flipH="1">
              <a:off x="4439169" y="1151698"/>
              <a:ext cx="591212" cy="1001687"/>
              <a:chOff x="6184925" y="3563229"/>
              <a:chExt cx="723556" cy="1215920"/>
            </a:xfrm>
            <a:solidFill>
              <a:schemeClr val="tx1"/>
            </a:solidFill>
          </p:grpSpPr>
          <p:sp>
            <p:nvSpPr>
              <p:cNvPr id="719" name="角丸四角形 718"/>
              <p:cNvSpPr/>
              <p:nvPr/>
            </p:nvSpPr>
            <p:spPr bwMode="auto">
              <a:xfrm rot="16200000" flipH="1">
                <a:off x="6037164" y="3944941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角丸四角形 719"/>
              <p:cNvSpPr/>
              <p:nvPr/>
            </p:nvSpPr>
            <p:spPr bwMode="auto">
              <a:xfrm rot="14486361" flipH="1">
                <a:off x="5949161" y="4248170"/>
                <a:ext cx="659091" cy="187563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角丸四角形 720"/>
              <p:cNvSpPr/>
              <p:nvPr/>
            </p:nvSpPr>
            <p:spPr bwMode="auto">
              <a:xfrm rot="16200000" flipH="1">
                <a:off x="6197185" y="3822634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角丸四角形 721"/>
              <p:cNvSpPr/>
              <p:nvPr/>
            </p:nvSpPr>
            <p:spPr bwMode="auto">
              <a:xfrm rot="16200000" flipH="1">
                <a:off x="6354664" y="390644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角丸四角形 722"/>
              <p:cNvSpPr/>
              <p:nvPr/>
            </p:nvSpPr>
            <p:spPr bwMode="auto">
              <a:xfrm rot="16200000" flipH="1">
                <a:off x="6509938" y="402872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角丸四角形 723"/>
              <p:cNvSpPr/>
              <p:nvPr/>
            </p:nvSpPr>
            <p:spPr bwMode="auto">
              <a:xfrm rot="16200000" flipH="1">
                <a:off x="6444257" y="4008704"/>
                <a:ext cx="316539" cy="611908"/>
              </a:xfrm>
              <a:prstGeom prst="roundRect">
                <a:avLst>
                  <a:gd name="adj" fmla="val 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角丸四角形 724"/>
              <p:cNvSpPr/>
              <p:nvPr/>
            </p:nvSpPr>
            <p:spPr bwMode="auto">
              <a:xfrm rot="16200000" flipH="1">
                <a:off x="6315717" y="4186386"/>
                <a:ext cx="573619" cy="611908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1" name="グループ化 710"/>
            <p:cNvGrpSpPr/>
            <p:nvPr/>
          </p:nvGrpSpPr>
          <p:grpSpPr>
            <a:xfrm flipH="1">
              <a:off x="4439169" y="1151698"/>
              <a:ext cx="591212" cy="1001687"/>
              <a:chOff x="6184925" y="3563229"/>
              <a:chExt cx="723556" cy="1215920"/>
            </a:xfrm>
            <a:solidFill>
              <a:srgbClr val="FFCC99"/>
            </a:solidFill>
          </p:grpSpPr>
          <p:sp>
            <p:nvSpPr>
              <p:cNvPr id="712" name="角丸四角形 711"/>
              <p:cNvSpPr/>
              <p:nvPr/>
            </p:nvSpPr>
            <p:spPr bwMode="auto">
              <a:xfrm rot="16200000" flipH="1">
                <a:off x="6037164" y="3944941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角丸四角形 712"/>
              <p:cNvSpPr/>
              <p:nvPr/>
            </p:nvSpPr>
            <p:spPr bwMode="auto">
              <a:xfrm rot="14486361" flipH="1">
                <a:off x="5949161" y="4248170"/>
                <a:ext cx="659091" cy="187563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角丸四角形 713"/>
              <p:cNvSpPr/>
              <p:nvPr/>
            </p:nvSpPr>
            <p:spPr bwMode="auto">
              <a:xfrm rot="16200000" flipH="1">
                <a:off x="6197185" y="3822634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角丸四角形 714"/>
              <p:cNvSpPr/>
              <p:nvPr/>
            </p:nvSpPr>
            <p:spPr bwMode="auto">
              <a:xfrm rot="16200000" flipH="1">
                <a:off x="6354664" y="390644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角丸四角形 715"/>
              <p:cNvSpPr/>
              <p:nvPr/>
            </p:nvSpPr>
            <p:spPr bwMode="auto">
              <a:xfrm rot="16200000" flipH="1">
                <a:off x="6509938" y="4028729"/>
                <a:ext cx="657946" cy="13913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角丸四角形 716"/>
              <p:cNvSpPr/>
              <p:nvPr/>
            </p:nvSpPr>
            <p:spPr bwMode="auto">
              <a:xfrm rot="16200000" flipH="1">
                <a:off x="6444257" y="4008704"/>
                <a:ext cx="316539" cy="611908"/>
              </a:xfrm>
              <a:prstGeom prst="roundRect">
                <a:avLst>
                  <a:gd name="adj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角丸四角形 717"/>
              <p:cNvSpPr/>
              <p:nvPr/>
            </p:nvSpPr>
            <p:spPr bwMode="auto">
              <a:xfrm rot="16200000" flipH="1">
                <a:off x="6315717" y="4186386"/>
                <a:ext cx="573619" cy="61190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" name="グループ化 52"/>
          <p:cNvGrpSpPr/>
          <p:nvPr/>
        </p:nvGrpSpPr>
        <p:grpSpPr>
          <a:xfrm>
            <a:off x="8309710" y="4645991"/>
            <a:ext cx="828728" cy="1630521"/>
            <a:chOff x="8309710" y="4645991"/>
            <a:chExt cx="828728" cy="1630521"/>
          </a:xfrm>
        </p:grpSpPr>
        <p:sp>
          <p:nvSpPr>
            <p:cNvPr id="759" name="AutoShape 32"/>
            <p:cNvSpPr>
              <a:spLocks noChangeArrowheads="1"/>
            </p:cNvSpPr>
            <p:nvPr/>
          </p:nvSpPr>
          <p:spPr bwMode="auto">
            <a:xfrm>
              <a:off x="8513525" y="5583361"/>
              <a:ext cx="202917" cy="610548"/>
            </a:xfrm>
            <a:custGeom>
              <a:avLst/>
              <a:gdLst>
                <a:gd name="T0" fmla="*/ 1502217219 w 21600"/>
                <a:gd name="T1" fmla="*/ 2147483647 h 21600"/>
                <a:gd name="T2" fmla="*/ 822050693 w 21600"/>
                <a:gd name="T3" fmla="*/ 2147483647 h 21600"/>
                <a:gd name="T4" fmla="*/ 141879750 w 21600"/>
                <a:gd name="T5" fmla="*/ 2147483647 h 21600"/>
                <a:gd name="T6" fmla="*/ 82205069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64 w 21600"/>
                <a:gd name="T13" fmla="*/ 3664 h 21600"/>
                <a:gd name="T14" fmla="*/ 17936 w 21600"/>
                <a:gd name="T15" fmla="*/ 1793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0" name="AutoShape 34"/>
            <p:cNvSpPr>
              <a:spLocks noChangeArrowheads="1"/>
            </p:cNvSpPr>
            <p:nvPr/>
          </p:nvSpPr>
          <p:spPr bwMode="auto">
            <a:xfrm>
              <a:off x="8716442" y="5583361"/>
              <a:ext cx="202917" cy="610548"/>
            </a:xfrm>
            <a:custGeom>
              <a:avLst/>
              <a:gdLst>
                <a:gd name="T0" fmla="*/ 1502217219 w 21600"/>
                <a:gd name="T1" fmla="*/ 2147483647 h 21600"/>
                <a:gd name="T2" fmla="*/ 822050693 w 21600"/>
                <a:gd name="T3" fmla="*/ 2147483647 h 21600"/>
                <a:gd name="T4" fmla="*/ 141879750 w 21600"/>
                <a:gd name="T5" fmla="*/ 2147483647 h 21600"/>
                <a:gd name="T6" fmla="*/ 82205069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64 w 21600"/>
                <a:gd name="T13" fmla="*/ 3664 h 21600"/>
                <a:gd name="T14" fmla="*/ 17936 w 21600"/>
                <a:gd name="T15" fmla="*/ 1793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1" name="Oval 29"/>
            <p:cNvSpPr>
              <a:spLocks noChangeArrowheads="1"/>
            </p:cNvSpPr>
            <p:nvPr/>
          </p:nvSpPr>
          <p:spPr bwMode="auto">
            <a:xfrm>
              <a:off x="8553929" y="4645991"/>
              <a:ext cx="325924" cy="325924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62" name="AutoShape 30"/>
            <p:cNvSpPr>
              <a:spLocks noChangeArrowheads="1"/>
            </p:cNvSpPr>
            <p:nvPr/>
          </p:nvSpPr>
          <p:spPr bwMode="auto">
            <a:xfrm>
              <a:off x="8472223" y="4971915"/>
              <a:ext cx="488438" cy="651849"/>
            </a:xfrm>
            <a:prstGeom prst="roundRect">
              <a:avLst>
                <a:gd name="adj" fmla="val 1084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63" name="Rectangle 31"/>
            <p:cNvSpPr>
              <a:spLocks noChangeArrowheads="1"/>
            </p:cNvSpPr>
            <p:nvPr/>
          </p:nvSpPr>
          <p:spPr bwMode="auto">
            <a:xfrm>
              <a:off x="8472223" y="5542059"/>
              <a:ext cx="488438" cy="16341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764" name="Group 40"/>
            <p:cNvGrpSpPr>
              <a:grpSpLocks/>
            </p:cNvGrpSpPr>
            <p:nvPr/>
          </p:nvGrpSpPr>
          <p:grpSpPr bwMode="auto">
            <a:xfrm>
              <a:off x="8536869" y="6183134"/>
              <a:ext cx="156228" cy="93378"/>
              <a:chOff x="1170" y="3520"/>
              <a:chExt cx="318" cy="273"/>
            </a:xfrm>
          </p:grpSpPr>
          <p:sp>
            <p:nvSpPr>
              <p:cNvPr id="783" name="AutoShape 38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84" name="AutoShape 39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765" name="Group 41"/>
            <p:cNvGrpSpPr>
              <a:grpSpLocks/>
            </p:cNvGrpSpPr>
            <p:nvPr/>
          </p:nvGrpSpPr>
          <p:grpSpPr bwMode="auto">
            <a:xfrm>
              <a:off x="8739786" y="6183134"/>
              <a:ext cx="156228" cy="93378"/>
              <a:chOff x="1170" y="3520"/>
              <a:chExt cx="318" cy="273"/>
            </a:xfrm>
          </p:grpSpPr>
          <p:sp>
            <p:nvSpPr>
              <p:cNvPr id="781" name="AutoShape 42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82" name="AutoShape 43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766" name="Oval 50"/>
            <p:cNvSpPr>
              <a:spLocks noChangeArrowheads="1"/>
            </p:cNvSpPr>
            <p:nvPr/>
          </p:nvSpPr>
          <p:spPr bwMode="auto">
            <a:xfrm>
              <a:off x="8995678" y="5501655"/>
              <a:ext cx="122109" cy="12211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67" name="AutoShape 51"/>
            <p:cNvSpPr>
              <a:spLocks noChangeArrowheads="1"/>
            </p:cNvSpPr>
            <p:nvPr/>
          </p:nvSpPr>
          <p:spPr bwMode="auto">
            <a:xfrm rot="20700000" flipH="1">
              <a:off x="8929236" y="4969222"/>
              <a:ext cx="122109" cy="570143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68" name="AutoShape 52"/>
            <p:cNvSpPr>
              <a:spLocks noChangeArrowheads="1"/>
            </p:cNvSpPr>
            <p:nvPr/>
          </p:nvSpPr>
          <p:spPr bwMode="auto">
            <a:xfrm>
              <a:off x="9036082" y="5583361"/>
              <a:ext cx="40404" cy="162513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69" name="AutoShape 53"/>
            <p:cNvSpPr>
              <a:spLocks noChangeArrowheads="1"/>
            </p:cNvSpPr>
            <p:nvPr/>
          </p:nvSpPr>
          <p:spPr bwMode="auto">
            <a:xfrm rot="10800000">
              <a:off x="8975027" y="5664169"/>
              <a:ext cx="163411" cy="448034"/>
            </a:xfrm>
            <a:custGeom>
              <a:avLst/>
              <a:gdLst>
                <a:gd name="T0" fmla="*/ 653481215 w 21600"/>
                <a:gd name="T1" fmla="*/ 2147483647 h 21600"/>
                <a:gd name="T2" fmla="*/ 345740924 w 21600"/>
                <a:gd name="T3" fmla="*/ 2147483647 h 21600"/>
                <a:gd name="T4" fmla="*/ 37998119 w 21600"/>
                <a:gd name="T5" fmla="*/ 2147483647 h 21600"/>
                <a:gd name="T6" fmla="*/ 34574092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87 w 21600"/>
                <a:gd name="T13" fmla="*/ 2987 h 21600"/>
                <a:gd name="T14" fmla="*/ 18613 w 21600"/>
                <a:gd name="T15" fmla="*/ 186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73" y="21600"/>
                  </a:lnTo>
                  <a:lnTo>
                    <a:pt x="19227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70" name="Group 57"/>
            <p:cNvGrpSpPr>
              <a:grpSpLocks/>
            </p:cNvGrpSpPr>
            <p:nvPr/>
          </p:nvGrpSpPr>
          <p:grpSpPr bwMode="auto">
            <a:xfrm flipH="1">
              <a:off x="8309710" y="4969222"/>
              <a:ext cx="188551" cy="654543"/>
              <a:chOff x="1975" y="1295"/>
              <a:chExt cx="210" cy="729"/>
            </a:xfrm>
          </p:grpSpPr>
          <p:sp>
            <p:nvSpPr>
              <p:cNvPr id="779" name="Oval 55"/>
              <p:cNvSpPr>
                <a:spLocks noChangeArrowheads="1"/>
              </p:cNvSpPr>
              <p:nvPr/>
            </p:nvSpPr>
            <p:spPr bwMode="auto">
              <a:xfrm>
                <a:off x="2049" y="1888"/>
                <a:ext cx="136" cy="13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80" name="AutoShape 56"/>
              <p:cNvSpPr>
                <a:spLocks noChangeArrowheads="1"/>
              </p:cNvSpPr>
              <p:nvPr/>
            </p:nvSpPr>
            <p:spPr bwMode="auto">
              <a:xfrm rot="20700000" flipH="1">
                <a:off x="1975" y="1295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771" name="Group 70"/>
            <p:cNvGrpSpPr>
              <a:grpSpLocks/>
            </p:cNvGrpSpPr>
            <p:nvPr/>
          </p:nvGrpSpPr>
          <p:grpSpPr bwMode="auto">
            <a:xfrm>
              <a:off x="8553929" y="5013217"/>
              <a:ext cx="342984" cy="570144"/>
              <a:chOff x="3422" y="1797"/>
              <a:chExt cx="681" cy="1132"/>
            </a:xfrm>
          </p:grpSpPr>
          <p:sp>
            <p:nvSpPr>
              <p:cNvPr id="772" name="AutoShape 61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73" name="AutoShape 62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74" name="AutoShape 63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75" name="AutoShape 64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76" name="AutoShape 65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77" name="AutoShape 66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78" name="AutoShape 67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785" name="グループ化 784"/>
          <p:cNvGrpSpPr/>
          <p:nvPr/>
        </p:nvGrpSpPr>
        <p:grpSpPr>
          <a:xfrm>
            <a:off x="4416106" y="4677502"/>
            <a:ext cx="1264980" cy="1661049"/>
            <a:chOff x="5673725" y="1773238"/>
            <a:chExt cx="1150938" cy="1511300"/>
          </a:xfrm>
          <a:solidFill>
            <a:schemeClr val="tx1"/>
          </a:solidFill>
        </p:grpSpPr>
        <p:grpSp>
          <p:nvGrpSpPr>
            <p:cNvPr id="786" name="Group 71"/>
            <p:cNvGrpSpPr>
              <a:grpSpLocks/>
            </p:cNvGrpSpPr>
            <p:nvPr/>
          </p:nvGrpSpPr>
          <p:grpSpPr bwMode="auto">
            <a:xfrm>
              <a:off x="5889625" y="1773238"/>
              <a:ext cx="606425" cy="1008062"/>
              <a:chOff x="3422" y="1797"/>
              <a:chExt cx="681" cy="1132"/>
            </a:xfrm>
            <a:grpFill/>
          </p:grpSpPr>
          <p:sp>
            <p:nvSpPr>
              <p:cNvPr id="788" name="AutoShape 72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89" name="AutoShape 73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0" name="AutoShape 74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1" name="AutoShape 75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2" name="AutoShape 76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3" name="AutoShape 77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4" name="AutoShape 78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787" name="AutoShape 79"/>
            <p:cNvSpPr>
              <a:spLocks noChangeArrowheads="1"/>
            </p:cNvSpPr>
            <p:nvPr/>
          </p:nvSpPr>
          <p:spPr bwMode="auto">
            <a:xfrm flipV="1">
              <a:off x="5673725" y="2708275"/>
              <a:ext cx="1150938" cy="576263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450 w 21600"/>
                <a:gd name="T13" fmla="*/ 5450 h 21600"/>
                <a:gd name="T14" fmla="*/ 16150 w 21600"/>
                <a:gd name="T15" fmla="*/ 1615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299" y="21600"/>
                  </a:lnTo>
                  <a:lnTo>
                    <a:pt x="14301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795" name="WordArt 34"/>
          <p:cNvSpPr>
            <a:spLocks noChangeArrowheads="1" noChangeShapeType="1" noTextEdit="1"/>
          </p:cNvSpPr>
          <p:nvPr/>
        </p:nvSpPr>
        <p:spPr bwMode="auto">
          <a:xfrm>
            <a:off x="6664137" y="1748395"/>
            <a:ext cx="550543" cy="381821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ja-JP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NO! </a:t>
            </a:r>
            <a:endParaRPr lang="ja-JP" altLang="en-US" sz="36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796" name="WordArt 34"/>
          <p:cNvSpPr>
            <a:spLocks noChangeArrowheads="1" noChangeShapeType="1" noTextEdit="1"/>
          </p:cNvSpPr>
          <p:nvPr/>
        </p:nvSpPr>
        <p:spPr bwMode="auto">
          <a:xfrm>
            <a:off x="6717525" y="3646348"/>
            <a:ext cx="598800" cy="436044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ja-JP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NO! </a:t>
            </a:r>
            <a:endParaRPr lang="ja-JP" altLang="en-US" sz="36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latin typeface="メイリオ"/>
              <a:ea typeface="メイリオ"/>
              <a:cs typeface="メイリオ"/>
            </a:endParaRPr>
          </a:p>
        </p:txBody>
      </p:sp>
      <p:grpSp>
        <p:nvGrpSpPr>
          <p:cNvPr id="54" name="グループ化 53"/>
          <p:cNvGrpSpPr/>
          <p:nvPr/>
        </p:nvGrpSpPr>
        <p:grpSpPr>
          <a:xfrm>
            <a:off x="7776686" y="885389"/>
            <a:ext cx="1594357" cy="1436905"/>
            <a:chOff x="7776686" y="885389"/>
            <a:chExt cx="1594357" cy="1436905"/>
          </a:xfrm>
        </p:grpSpPr>
        <p:grpSp>
          <p:nvGrpSpPr>
            <p:cNvPr id="726" name="グループ化 725"/>
            <p:cNvGrpSpPr/>
            <p:nvPr/>
          </p:nvGrpSpPr>
          <p:grpSpPr>
            <a:xfrm flipH="1">
              <a:off x="7776686" y="885389"/>
              <a:ext cx="1594357" cy="1436905"/>
              <a:chOff x="2932551" y="763716"/>
              <a:chExt cx="1680140" cy="1514218"/>
            </a:xfrm>
          </p:grpSpPr>
          <p:grpSp>
            <p:nvGrpSpPr>
              <p:cNvPr id="727" name="グループ化 726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735" name="角丸四角形 734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角丸四角形 735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角丸四角形 736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角丸四角形 737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角丸四角形 738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角丸四角形 739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8" name="グループ化 727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729" name="角丸四角形 728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角丸四角形 729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角丸四角形 730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角丸四角形 731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角丸四角形 732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角丸四角形 733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97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8103350" y="1698614"/>
              <a:ext cx="1039261" cy="470246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 smtClean="0"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お断り</a:t>
              </a:r>
              <a:r>
                <a:rPr lang="en-US" altLang="ja-JP" sz="3600" b="1" kern="10" dirty="0" smtClean="0"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! </a:t>
              </a:r>
              <a:endParaRPr lang="ja-JP" altLang="en-US" sz="3600" b="1" kern="10" dirty="0">
                <a:ln w="762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798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8103350" y="1698614"/>
              <a:ext cx="1039261" cy="470246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 smtClean="0">
                  <a:ln w="76200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お断り</a:t>
              </a:r>
              <a:r>
                <a:rPr lang="en-US" altLang="ja-JP" sz="3600" b="1" kern="10" dirty="0" smtClean="0">
                  <a:ln w="76200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! </a:t>
              </a:r>
              <a:endParaRPr lang="ja-JP" altLang="en-US" sz="3600" b="1" kern="10" dirty="0">
                <a:ln w="76200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8213878" y="2779961"/>
            <a:ext cx="1045292" cy="1545677"/>
            <a:chOff x="8213878" y="2779961"/>
            <a:chExt cx="1045292" cy="1545677"/>
          </a:xfrm>
        </p:grpSpPr>
        <p:grpSp>
          <p:nvGrpSpPr>
            <p:cNvPr id="741" name="グループ化 740"/>
            <p:cNvGrpSpPr/>
            <p:nvPr/>
          </p:nvGrpSpPr>
          <p:grpSpPr>
            <a:xfrm flipH="1">
              <a:off x="8213878" y="2779961"/>
              <a:ext cx="912284" cy="1545677"/>
              <a:chOff x="4439169" y="1151698"/>
              <a:chExt cx="591212" cy="1001687"/>
            </a:xfrm>
          </p:grpSpPr>
          <p:grpSp>
            <p:nvGrpSpPr>
              <p:cNvPr id="742" name="グループ化 741"/>
              <p:cNvGrpSpPr/>
              <p:nvPr/>
            </p:nvGrpSpPr>
            <p:grpSpPr>
              <a:xfrm flipH="1">
                <a:off x="4439169" y="1151698"/>
                <a:ext cx="591212" cy="1001687"/>
                <a:chOff x="6184925" y="3563229"/>
                <a:chExt cx="723556" cy="1215920"/>
              </a:xfrm>
              <a:solidFill>
                <a:schemeClr val="tx1"/>
              </a:solidFill>
            </p:grpSpPr>
            <p:sp>
              <p:nvSpPr>
                <p:cNvPr id="751" name="角丸四角形 750"/>
                <p:cNvSpPr/>
                <p:nvPr/>
              </p:nvSpPr>
              <p:spPr bwMode="auto">
                <a:xfrm rot="16200000" flipH="1">
                  <a:off x="6037164" y="3944941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角丸四角形 751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角丸四角形 752"/>
                <p:cNvSpPr/>
                <p:nvPr/>
              </p:nvSpPr>
              <p:spPr bwMode="auto">
                <a:xfrm rot="16200000" flipH="1">
                  <a:off x="6197185" y="3822634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角丸四角形 753"/>
                <p:cNvSpPr/>
                <p:nvPr/>
              </p:nvSpPr>
              <p:spPr bwMode="auto">
                <a:xfrm rot="16200000" flipH="1">
                  <a:off x="6354664" y="390644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角丸四角形 754"/>
                <p:cNvSpPr/>
                <p:nvPr/>
              </p:nvSpPr>
              <p:spPr bwMode="auto">
                <a:xfrm rot="16200000" flipH="1">
                  <a:off x="6509938" y="402872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角丸四角形 755"/>
                <p:cNvSpPr/>
                <p:nvPr/>
              </p:nvSpPr>
              <p:spPr bwMode="auto">
                <a:xfrm rot="16200000" flipH="1">
                  <a:off x="6444257" y="4008704"/>
                  <a:ext cx="316539" cy="611908"/>
                </a:xfrm>
                <a:prstGeom prst="roundRect">
                  <a:avLst>
                    <a:gd name="adj" fmla="val 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角丸四角形 756"/>
                <p:cNvSpPr/>
                <p:nvPr/>
              </p:nvSpPr>
              <p:spPr bwMode="auto">
                <a:xfrm rot="16200000" flipH="1">
                  <a:off x="6315717" y="4186386"/>
                  <a:ext cx="573619" cy="61190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3" name="グループ化 742"/>
              <p:cNvGrpSpPr/>
              <p:nvPr/>
            </p:nvGrpSpPr>
            <p:grpSpPr>
              <a:xfrm flipH="1">
                <a:off x="4439169" y="1151698"/>
                <a:ext cx="591212" cy="1001687"/>
                <a:chOff x="6184925" y="3563229"/>
                <a:chExt cx="723556" cy="1215920"/>
              </a:xfrm>
              <a:solidFill>
                <a:srgbClr val="FFCC99"/>
              </a:solidFill>
            </p:grpSpPr>
            <p:sp>
              <p:nvSpPr>
                <p:cNvPr id="744" name="角丸四角形 743"/>
                <p:cNvSpPr/>
                <p:nvPr/>
              </p:nvSpPr>
              <p:spPr bwMode="auto">
                <a:xfrm rot="16200000" flipH="1">
                  <a:off x="6037164" y="3944941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角丸四角形 744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角丸四角形 745"/>
                <p:cNvSpPr/>
                <p:nvPr/>
              </p:nvSpPr>
              <p:spPr bwMode="auto">
                <a:xfrm rot="16200000" flipH="1">
                  <a:off x="6197185" y="3822634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角丸四角形 746"/>
                <p:cNvSpPr/>
                <p:nvPr/>
              </p:nvSpPr>
              <p:spPr bwMode="auto">
                <a:xfrm rot="16200000" flipH="1">
                  <a:off x="6354664" y="390644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角丸四角形 747"/>
                <p:cNvSpPr/>
                <p:nvPr/>
              </p:nvSpPr>
              <p:spPr bwMode="auto">
                <a:xfrm rot="16200000" flipH="1">
                  <a:off x="6509938" y="402872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角丸四角形 748"/>
                <p:cNvSpPr/>
                <p:nvPr/>
              </p:nvSpPr>
              <p:spPr bwMode="auto">
                <a:xfrm rot="16200000" flipH="1">
                  <a:off x="6444257" y="4008704"/>
                  <a:ext cx="316539" cy="611908"/>
                </a:xfrm>
                <a:prstGeom prst="roundRect">
                  <a:avLst>
                    <a:gd name="adj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角丸四角形 749"/>
                <p:cNvSpPr/>
                <p:nvPr/>
              </p:nvSpPr>
              <p:spPr bwMode="auto">
                <a:xfrm rot="16200000" flipH="1">
                  <a:off x="6315717" y="4186386"/>
                  <a:ext cx="573619" cy="61190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99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8219909" y="3656358"/>
              <a:ext cx="1039261" cy="470246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 smtClean="0"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お断り</a:t>
              </a:r>
              <a:r>
                <a:rPr lang="en-US" altLang="ja-JP" sz="3600" b="1" kern="10" dirty="0" smtClean="0"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! </a:t>
              </a:r>
              <a:endParaRPr lang="ja-JP" altLang="en-US" sz="3600" b="1" kern="10" dirty="0">
                <a:ln w="762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800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8219909" y="3656358"/>
              <a:ext cx="1039261" cy="470246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 smtClean="0">
                  <a:ln w="76200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お断り</a:t>
              </a:r>
              <a:r>
                <a:rPr lang="en-US" altLang="ja-JP" sz="3600" b="1" kern="10" dirty="0" smtClean="0">
                  <a:ln w="76200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! </a:t>
              </a:r>
              <a:endParaRPr lang="ja-JP" altLang="en-US" sz="3600" b="1" kern="10" dirty="0">
                <a:ln w="76200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0854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" name="グループ化 253"/>
          <p:cNvGrpSpPr/>
          <p:nvPr/>
        </p:nvGrpSpPr>
        <p:grpSpPr>
          <a:xfrm>
            <a:off x="311890" y="953725"/>
            <a:ext cx="1966485" cy="1351382"/>
            <a:chOff x="1475762" y="967261"/>
            <a:chExt cx="5829609" cy="4006147"/>
          </a:xfrm>
        </p:grpSpPr>
        <p:grpSp>
          <p:nvGrpSpPr>
            <p:cNvPr id="255" name="グループ化 254"/>
            <p:cNvGrpSpPr/>
            <p:nvPr/>
          </p:nvGrpSpPr>
          <p:grpSpPr>
            <a:xfrm>
              <a:off x="2906381" y="967261"/>
              <a:ext cx="2941910" cy="2911789"/>
              <a:chOff x="2906381" y="967261"/>
              <a:chExt cx="2941910" cy="2911789"/>
            </a:xfrm>
          </p:grpSpPr>
          <p:sp>
            <p:nvSpPr>
              <p:cNvPr id="286" name="円/楕円 285"/>
              <p:cNvSpPr/>
              <p:nvPr/>
            </p:nvSpPr>
            <p:spPr bwMode="auto">
              <a:xfrm>
                <a:off x="2906381" y="967261"/>
                <a:ext cx="2057765" cy="205776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円/楕円 286"/>
              <p:cNvSpPr/>
              <p:nvPr/>
            </p:nvSpPr>
            <p:spPr bwMode="auto">
              <a:xfrm>
                <a:off x="3732004" y="967261"/>
                <a:ext cx="2057765" cy="205776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円/楕円 287"/>
              <p:cNvSpPr/>
              <p:nvPr/>
            </p:nvSpPr>
            <p:spPr bwMode="auto">
              <a:xfrm rot="19800000">
                <a:off x="2911674" y="2290048"/>
                <a:ext cx="644651" cy="996389"/>
              </a:xfrm>
              <a:prstGeom prst="ellipse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円/楕円 288"/>
              <p:cNvSpPr/>
              <p:nvPr/>
            </p:nvSpPr>
            <p:spPr bwMode="auto">
              <a:xfrm rot="1800000" flipH="1">
                <a:off x="5203640" y="2290048"/>
                <a:ext cx="644651" cy="996389"/>
              </a:xfrm>
              <a:prstGeom prst="ellipse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" name="円/楕円 289"/>
              <p:cNvSpPr/>
              <p:nvPr/>
            </p:nvSpPr>
            <p:spPr bwMode="auto">
              <a:xfrm>
                <a:off x="3126787" y="1259814"/>
                <a:ext cx="2519412" cy="2619236"/>
              </a:xfrm>
              <a:prstGeom prst="ellipse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" name="アーチ 290"/>
              <p:cNvSpPr/>
              <p:nvPr/>
            </p:nvSpPr>
            <p:spPr bwMode="auto">
              <a:xfrm rot="9900000">
                <a:off x="3292417" y="1594249"/>
                <a:ext cx="865203" cy="675075"/>
              </a:xfrm>
              <a:prstGeom prst="blockArc">
                <a:avLst>
                  <a:gd name="adj1" fmla="val 10800000"/>
                  <a:gd name="adj2" fmla="val 21086919"/>
                  <a:gd name="adj3" fmla="val 1572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アーチ 291"/>
              <p:cNvSpPr/>
              <p:nvPr/>
            </p:nvSpPr>
            <p:spPr bwMode="auto">
              <a:xfrm rot="11700000" flipH="1">
                <a:off x="4550527" y="1594249"/>
                <a:ext cx="865203" cy="675075"/>
              </a:xfrm>
              <a:prstGeom prst="blockArc">
                <a:avLst>
                  <a:gd name="adj1" fmla="val 10800000"/>
                  <a:gd name="adj2" fmla="val 21086919"/>
                  <a:gd name="adj3" fmla="val 1572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円/楕円 292"/>
              <p:cNvSpPr/>
              <p:nvPr/>
            </p:nvSpPr>
            <p:spPr bwMode="auto">
              <a:xfrm>
                <a:off x="3510161" y="2291410"/>
                <a:ext cx="720080" cy="72008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円/楕円 293"/>
              <p:cNvSpPr/>
              <p:nvPr/>
            </p:nvSpPr>
            <p:spPr bwMode="auto">
              <a:xfrm>
                <a:off x="4486704" y="2291410"/>
                <a:ext cx="720080" cy="72008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円/楕円 294"/>
              <p:cNvSpPr/>
              <p:nvPr/>
            </p:nvSpPr>
            <p:spPr bwMode="auto">
              <a:xfrm>
                <a:off x="3619503" y="2369789"/>
                <a:ext cx="512872" cy="5128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円/楕円 295"/>
              <p:cNvSpPr/>
              <p:nvPr/>
            </p:nvSpPr>
            <p:spPr bwMode="auto">
              <a:xfrm>
                <a:off x="4569413" y="2369789"/>
                <a:ext cx="512872" cy="5128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円/楕円 296"/>
              <p:cNvSpPr/>
              <p:nvPr/>
            </p:nvSpPr>
            <p:spPr bwMode="auto">
              <a:xfrm rot="19800000">
                <a:off x="3050339" y="1341931"/>
                <a:ext cx="1435977" cy="50235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円/楕円 297"/>
              <p:cNvSpPr/>
              <p:nvPr/>
            </p:nvSpPr>
            <p:spPr bwMode="auto">
              <a:xfrm rot="1800000" flipH="1">
                <a:off x="4213314" y="1341931"/>
                <a:ext cx="1435977" cy="50235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円/楕円 298"/>
              <p:cNvSpPr/>
              <p:nvPr/>
            </p:nvSpPr>
            <p:spPr bwMode="auto">
              <a:xfrm>
                <a:off x="3768327" y="3025027"/>
                <a:ext cx="1214801" cy="700312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6" name="グループ化 255"/>
            <p:cNvGrpSpPr/>
            <p:nvPr/>
          </p:nvGrpSpPr>
          <p:grpSpPr>
            <a:xfrm rot="20700000">
              <a:off x="1475762" y="2536736"/>
              <a:ext cx="2703674" cy="2436670"/>
              <a:chOff x="2932551" y="763716"/>
              <a:chExt cx="1680140" cy="1514218"/>
            </a:xfrm>
          </p:grpSpPr>
          <p:grpSp>
            <p:nvGrpSpPr>
              <p:cNvPr id="272" name="グループ化 271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280" name="角丸四角形 279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角丸四角形 280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角丸四角形 281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角丸四角形 282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角丸四角形 283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角丸四角形 284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3" name="グループ化 272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274" name="角丸四角形 273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角丸四角形 274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角丸四角形 275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角丸四角形 276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角丸四角形 277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角丸四角形 278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7" name="グループ化 256"/>
            <p:cNvGrpSpPr/>
            <p:nvPr/>
          </p:nvGrpSpPr>
          <p:grpSpPr>
            <a:xfrm rot="900000" flipH="1">
              <a:off x="4601697" y="2536738"/>
              <a:ext cx="2703674" cy="2436670"/>
              <a:chOff x="2932551" y="763716"/>
              <a:chExt cx="1680140" cy="1514218"/>
            </a:xfrm>
          </p:grpSpPr>
          <p:grpSp>
            <p:nvGrpSpPr>
              <p:cNvPr id="258" name="グループ化 257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266" name="角丸四角形 265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角丸四角形 266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角丸四角形 267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角丸四角形 268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角丸四角形 269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角丸四角形 270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9" name="グループ化 258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260" name="角丸四角形 259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角丸四角形 260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角丸四角形 261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角丸四角形 262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角丸四角形 263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角丸四角形 264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00" name="グループ化 299"/>
          <p:cNvGrpSpPr/>
          <p:nvPr/>
        </p:nvGrpSpPr>
        <p:grpSpPr>
          <a:xfrm>
            <a:off x="2079289" y="953725"/>
            <a:ext cx="1966485" cy="1351382"/>
            <a:chOff x="4080849" y="366716"/>
            <a:chExt cx="3953096" cy="2716594"/>
          </a:xfrm>
        </p:grpSpPr>
        <p:grpSp>
          <p:nvGrpSpPr>
            <p:cNvPr id="301" name="グループ化 300"/>
            <p:cNvGrpSpPr/>
            <p:nvPr/>
          </p:nvGrpSpPr>
          <p:grpSpPr>
            <a:xfrm>
              <a:off x="4080849" y="366716"/>
              <a:ext cx="3953096" cy="2716594"/>
              <a:chOff x="1475762" y="967261"/>
              <a:chExt cx="5829609" cy="4006147"/>
            </a:xfrm>
          </p:grpSpPr>
          <p:grpSp>
            <p:nvGrpSpPr>
              <p:cNvPr id="304" name="グループ化 303"/>
              <p:cNvGrpSpPr/>
              <p:nvPr/>
            </p:nvGrpSpPr>
            <p:grpSpPr>
              <a:xfrm>
                <a:off x="2906381" y="967261"/>
                <a:ext cx="2941910" cy="2911789"/>
                <a:chOff x="2906381" y="967261"/>
                <a:chExt cx="2941910" cy="2911789"/>
              </a:xfrm>
            </p:grpSpPr>
            <p:sp>
              <p:nvSpPr>
                <p:cNvPr id="335" name="円/楕円 334"/>
                <p:cNvSpPr/>
                <p:nvPr/>
              </p:nvSpPr>
              <p:spPr bwMode="auto">
                <a:xfrm>
                  <a:off x="2906381" y="967261"/>
                  <a:ext cx="2057765" cy="205776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円/楕円 335"/>
                <p:cNvSpPr/>
                <p:nvPr/>
              </p:nvSpPr>
              <p:spPr bwMode="auto">
                <a:xfrm>
                  <a:off x="3732004" y="967261"/>
                  <a:ext cx="2057765" cy="205776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円/楕円 336"/>
                <p:cNvSpPr/>
                <p:nvPr/>
              </p:nvSpPr>
              <p:spPr bwMode="auto">
                <a:xfrm rot="19800000">
                  <a:off x="2911674" y="2290048"/>
                  <a:ext cx="644651" cy="996389"/>
                </a:xfrm>
                <a:prstGeom prst="ellipse">
                  <a:avLst/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8" name="円/楕円 337"/>
                <p:cNvSpPr/>
                <p:nvPr/>
              </p:nvSpPr>
              <p:spPr bwMode="auto">
                <a:xfrm rot="1800000" flipH="1">
                  <a:off x="5203640" y="2290048"/>
                  <a:ext cx="644651" cy="996389"/>
                </a:xfrm>
                <a:prstGeom prst="ellipse">
                  <a:avLst/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9" name="円/楕円 338"/>
                <p:cNvSpPr/>
                <p:nvPr/>
              </p:nvSpPr>
              <p:spPr bwMode="auto">
                <a:xfrm>
                  <a:off x="3126787" y="1259814"/>
                  <a:ext cx="2519412" cy="2619236"/>
                </a:xfrm>
                <a:prstGeom prst="ellipse">
                  <a:avLst/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0" name="円/楕円 339"/>
                <p:cNvSpPr/>
                <p:nvPr/>
              </p:nvSpPr>
              <p:spPr bwMode="auto">
                <a:xfrm>
                  <a:off x="3510161" y="2291410"/>
                  <a:ext cx="720080" cy="72008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円/楕円 340"/>
                <p:cNvSpPr/>
                <p:nvPr/>
              </p:nvSpPr>
              <p:spPr bwMode="auto">
                <a:xfrm>
                  <a:off x="4486704" y="2291410"/>
                  <a:ext cx="720080" cy="72008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円/楕円 341"/>
                <p:cNvSpPr/>
                <p:nvPr/>
              </p:nvSpPr>
              <p:spPr bwMode="auto">
                <a:xfrm>
                  <a:off x="3619503" y="2369789"/>
                  <a:ext cx="512872" cy="512872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円/楕円 342"/>
                <p:cNvSpPr/>
                <p:nvPr/>
              </p:nvSpPr>
              <p:spPr bwMode="auto">
                <a:xfrm>
                  <a:off x="4569413" y="2369789"/>
                  <a:ext cx="512872" cy="512872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円/楕円 343"/>
                <p:cNvSpPr/>
                <p:nvPr/>
              </p:nvSpPr>
              <p:spPr bwMode="auto">
                <a:xfrm rot="19800000">
                  <a:off x="3050339" y="1341931"/>
                  <a:ext cx="1435977" cy="50235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円/楕円 344"/>
                <p:cNvSpPr/>
                <p:nvPr/>
              </p:nvSpPr>
              <p:spPr bwMode="auto">
                <a:xfrm rot="1800000" flipH="1">
                  <a:off x="4213314" y="1341931"/>
                  <a:ext cx="1435977" cy="50235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円/楕円 345"/>
                <p:cNvSpPr/>
                <p:nvPr/>
              </p:nvSpPr>
              <p:spPr bwMode="auto">
                <a:xfrm>
                  <a:off x="3768327" y="3025027"/>
                  <a:ext cx="1214801" cy="700312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5" name="グループ化 304"/>
              <p:cNvGrpSpPr/>
              <p:nvPr/>
            </p:nvGrpSpPr>
            <p:grpSpPr>
              <a:xfrm rot="20700000">
                <a:off x="1475762" y="2536736"/>
                <a:ext cx="2703674" cy="2436670"/>
                <a:chOff x="2932551" y="763716"/>
                <a:chExt cx="1680140" cy="1514218"/>
              </a:xfrm>
            </p:grpSpPr>
            <p:grpSp>
              <p:nvGrpSpPr>
                <p:cNvPr id="321" name="グループ化 320"/>
                <p:cNvGrpSpPr/>
                <p:nvPr/>
              </p:nvGrpSpPr>
              <p:grpSpPr>
                <a:xfrm>
                  <a:off x="2932551" y="763716"/>
                  <a:ext cx="1680140" cy="1514218"/>
                  <a:chOff x="2492133" y="4690528"/>
                  <a:chExt cx="1307762" cy="1178615"/>
                </a:xfrm>
                <a:solidFill>
                  <a:schemeClr val="tx1"/>
                </a:solidFill>
              </p:grpSpPr>
              <p:sp>
                <p:nvSpPr>
                  <p:cNvPr id="329" name="角丸四角形 328"/>
                  <p:cNvSpPr/>
                  <p:nvPr/>
                </p:nvSpPr>
                <p:spPr bwMode="auto">
                  <a:xfrm rot="6015867">
                    <a:off x="2960831" y="5063283"/>
                    <a:ext cx="743866" cy="15730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角丸四角形 329"/>
                  <p:cNvSpPr/>
                  <p:nvPr/>
                </p:nvSpPr>
                <p:spPr bwMode="auto">
                  <a:xfrm rot="8973175">
                    <a:off x="3184759" y="5439801"/>
                    <a:ext cx="615136" cy="20772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角丸四角形 330"/>
                  <p:cNvSpPr/>
                  <p:nvPr/>
                </p:nvSpPr>
                <p:spPr bwMode="auto">
                  <a:xfrm rot="4500000">
                    <a:off x="2798454" y="5251956"/>
                    <a:ext cx="650963" cy="583412"/>
                  </a:xfrm>
                  <a:prstGeom prst="roundRect">
                    <a:avLst>
                      <a:gd name="adj" fmla="val 42313"/>
                    </a:avLst>
                  </a:prstGeom>
                  <a:grpFill/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角丸四角形 331"/>
                  <p:cNvSpPr/>
                  <p:nvPr/>
                </p:nvSpPr>
                <p:spPr bwMode="auto">
                  <a:xfrm rot="5166950">
                    <a:off x="2689921" y="5008722"/>
                    <a:ext cx="793692" cy="15730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角丸四角形 332"/>
                  <p:cNvSpPr/>
                  <p:nvPr/>
                </p:nvSpPr>
                <p:spPr bwMode="auto">
                  <a:xfrm rot="3759020">
                    <a:off x="2545401" y="5092261"/>
                    <a:ext cx="610674" cy="15730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4" name="角丸四角形 333"/>
                  <p:cNvSpPr/>
                  <p:nvPr/>
                </p:nvSpPr>
                <p:spPr bwMode="auto">
                  <a:xfrm rot="2645172">
                    <a:off x="2492133" y="5350056"/>
                    <a:ext cx="531590" cy="13534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2" name="グループ化 321"/>
                <p:cNvGrpSpPr/>
                <p:nvPr/>
              </p:nvGrpSpPr>
              <p:grpSpPr>
                <a:xfrm>
                  <a:off x="2932551" y="763716"/>
                  <a:ext cx="1680140" cy="1514218"/>
                  <a:chOff x="2492133" y="4690528"/>
                  <a:chExt cx="1307762" cy="1178615"/>
                </a:xfrm>
              </p:grpSpPr>
              <p:sp>
                <p:nvSpPr>
                  <p:cNvPr id="323" name="角丸四角形 322"/>
                  <p:cNvSpPr/>
                  <p:nvPr/>
                </p:nvSpPr>
                <p:spPr bwMode="auto">
                  <a:xfrm rot="6015867">
                    <a:off x="2960831" y="5063283"/>
                    <a:ext cx="743866" cy="1573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角丸四角形 323"/>
                  <p:cNvSpPr/>
                  <p:nvPr/>
                </p:nvSpPr>
                <p:spPr bwMode="auto">
                  <a:xfrm rot="8973175">
                    <a:off x="3184759" y="5439801"/>
                    <a:ext cx="615136" cy="2077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角丸四角形 324"/>
                  <p:cNvSpPr/>
                  <p:nvPr/>
                </p:nvSpPr>
                <p:spPr bwMode="auto">
                  <a:xfrm rot="4500000">
                    <a:off x="2798454" y="5251956"/>
                    <a:ext cx="650963" cy="583412"/>
                  </a:xfrm>
                  <a:prstGeom prst="roundRect">
                    <a:avLst>
                      <a:gd name="adj" fmla="val 42313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角丸四角形 325"/>
                  <p:cNvSpPr/>
                  <p:nvPr/>
                </p:nvSpPr>
                <p:spPr bwMode="auto">
                  <a:xfrm rot="5166950">
                    <a:off x="2689921" y="5008722"/>
                    <a:ext cx="793692" cy="1573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角丸四角形 326"/>
                  <p:cNvSpPr/>
                  <p:nvPr/>
                </p:nvSpPr>
                <p:spPr bwMode="auto">
                  <a:xfrm rot="3759020">
                    <a:off x="2545401" y="5092261"/>
                    <a:ext cx="610674" cy="1573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角丸四角形 327"/>
                  <p:cNvSpPr/>
                  <p:nvPr/>
                </p:nvSpPr>
                <p:spPr bwMode="auto">
                  <a:xfrm rot="2645172">
                    <a:off x="2492133" y="5350056"/>
                    <a:ext cx="531590" cy="1353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06" name="グループ化 305"/>
              <p:cNvGrpSpPr/>
              <p:nvPr/>
            </p:nvGrpSpPr>
            <p:grpSpPr>
              <a:xfrm rot="900000" flipH="1">
                <a:off x="4601697" y="2536738"/>
                <a:ext cx="2703674" cy="2436670"/>
                <a:chOff x="2932551" y="763716"/>
                <a:chExt cx="1680140" cy="1514218"/>
              </a:xfrm>
            </p:grpSpPr>
            <p:grpSp>
              <p:nvGrpSpPr>
                <p:cNvPr id="307" name="グループ化 306"/>
                <p:cNvGrpSpPr/>
                <p:nvPr/>
              </p:nvGrpSpPr>
              <p:grpSpPr>
                <a:xfrm>
                  <a:off x="2932551" y="763716"/>
                  <a:ext cx="1680140" cy="1514218"/>
                  <a:chOff x="2492133" y="4690528"/>
                  <a:chExt cx="1307762" cy="1178615"/>
                </a:xfrm>
                <a:solidFill>
                  <a:schemeClr val="tx1"/>
                </a:solidFill>
              </p:grpSpPr>
              <p:sp>
                <p:nvSpPr>
                  <p:cNvPr id="315" name="角丸四角形 314"/>
                  <p:cNvSpPr/>
                  <p:nvPr/>
                </p:nvSpPr>
                <p:spPr bwMode="auto">
                  <a:xfrm rot="6015867">
                    <a:off x="2960831" y="5063283"/>
                    <a:ext cx="743866" cy="15730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6" name="角丸四角形 315"/>
                  <p:cNvSpPr/>
                  <p:nvPr/>
                </p:nvSpPr>
                <p:spPr bwMode="auto">
                  <a:xfrm rot="8973175">
                    <a:off x="3184759" y="5439801"/>
                    <a:ext cx="615136" cy="20772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角丸四角形 316"/>
                  <p:cNvSpPr/>
                  <p:nvPr/>
                </p:nvSpPr>
                <p:spPr bwMode="auto">
                  <a:xfrm rot="4500000">
                    <a:off x="2798454" y="5251956"/>
                    <a:ext cx="650963" cy="583412"/>
                  </a:xfrm>
                  <a:prstGeom prst="roundRect">
                    <a:avLst>
                      <a:gd name="adj" fmla="val 42313"/>
                    </a:avLst>
                  </a:prstGeom>
                  <a:grpFill/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8" name="角丸四角形 317"/>
                  <p:cNvSpPr/>
                  <p:nvPr/>
                </p:nvSpPr>
                <p:spPr bwMode="auto">
                  <a:xfrm rot="5166950">
                    <a:off x="2689921" y="5008722"/>
                    <a:ext cx="793692" cy="15730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9" name="角丸四角形 318"/>
                  <p:cNvSpPr/>
                  <p:nvPr/>
                </p:nvSpPr>
                <p:spPr bwMode="auto">
                  <a:xfrm rot="3759020">
                    <a:off x="2545401" y="5092261"/>
                    <a:ext cx="610674" cy="15730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角丸四角形 319"/>
                  <p:cNvSpPr/>
                  <p:nvPr/>
                </p:nvSpPr>
                <p:spPr bwMode="auto">
                  <a:xfrm rot="2645172">
                    <a:off x="2492133" y="5350056"/>
                    <a:ext cx="531590" cy="13534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8" name="グループ化 307"/>
                <p:cNvGrpSpPr/>
                <p:nvPr/>
              </p:nvGrpSpPr>
              <p:grpSpPr>
                <a:xfrm>
                  <a:off x="2932551" y="763716"/>
                  <a:ext cx="1680140" cy="1514218"/>
                  <a:chOff x="2492133" y="4690528"/>
                  <a:chExt cx="1307762" cy="1178615"/>
                </a:xfrm>
              </p:grpSpPr>
              <p:sp>
                <p:nvSpPr>
                  <p:cNvPr id="309" name="角丸四角形 308"/>
                  <p:cNvSpPr/>
                  <p:nvPr/>
                </p:nvSpPr>
                <p:spPr bwMode="auto">
                  <a:xfrm rot="6015867">
                    <a:off x="2960831" y="5063283"/>
                    <a:ext cx="743866" cy="1573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角丸四角形 309"/>
                  <p:cNvSpPr/>
                  <p:nvPr/>
                </p:nvSpPr>
                <p:spPr bwMode="auto">
                  <a:xfrm rot="8973175">
                    <a:off x="3184759" y="5439801"/>
                    <a:ext cx="615136" cy="2077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角丸四角形 310"/>
                  <p:cNvSpPr/>
                  <p:nvPr/>
                </p:nvSpPr>
                <p:spPr bwMode="auto">
                  <a:xfrm rot="4500000">
                    <a:off x="2798454" y="5251956"/>
                    <a:ext cx="650963" cy="583412"/>
                  </a:xfrm>
                  <a:prstGeom prst="roundRect">
                    <a:avLst>
                      <a:gd name="adj" fmla="val 42313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角丸四角形 311"/>
                  <p:cNvSpPr/>
                  <p:nvPr/>
                </p:nvSpPr>
                <p:spPr bwMode="auto">
                  <a:xfrm rot="5166950">
                    <a:off x="2689921" y="5008722"/>
                    <a:ext cx="793692" cy="1573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角丸四角形 312"/>
                  <p:cNvSpPr/>
                  <p:nvPr/>
                </p:nvSpPr>
                <p:spPr bwMode="auto">
                  <a:xfrm rot="3759020">
                    <a:off x="2545401" y="5092261"/>
                    <a:ext cx="610674" cy="1573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角丸四角形 313"/>
                  <p:cNvSpPr/>
                  <p:nvPr/>
                </p:nvSpPr>
                <p:spPr bwMode="auto">
                  <a:xfrm rot="2645172">
                    <a:off x="2492133" y="5350056"/>
                    <a:ext cx="531590" cy="1353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302" name="円/楕円 301"/>
            <p:cNvSpPr/>
            <p:nvPr/>
          </p:nvSpPr>
          <p:spPr bwMode="auto">
            <a:xfrm rot="900000">
              <a:off x="5251234" y="1037246"/>
              <a:ext cx="705664" cy="17063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円/楕円 302"/>
            <p:cNvSpPr/>
            <p:nvPr/>
          </p:nvSpPr>
          <p:spPr bwMode="auto">
            <a:xfrm rot="20700000" flipH="1">
              <a:off x="6064693" y="1037246"/>
              <a:ext cx="705664" cy="17063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7" name="グループ化 346"/>
          <p:cNvGrpSpPr/>
          <p:nvPr/>
        </p:nvGrpSpPr>
        <p:grpSpPr>
          <a:xfrm>
            <a:off x="663826" y="2663915"/>
            <a:ext cx="1210145" cy="1697116"/>
            <a:chOff x="1745847" y="2945246"/>
            <a:chExt cx="2106826" cy="2954627"/>
          </a:xfrm>
        </p:grpSpPr>
        <p:grpSp>
          <p:nvGrpSpPr>
            <p:cNvPr id="348" name="グループ化 347"/>
            <p:cNvGrpSpPr/>
            <p:nvPr/>
          </p:nvGrpSpPr>
          <p:grpSpPr>
            <a:xfrm>
              <a:off x="1745847" y="2945246"/>
              <a:ext cx="2048275" cy="2914024"/>
              <a:chOff x="1745847" y="2945246"/>
              <a:chExt cx="2048275" cy="2914024"/>
            </a:xfrm>
          </p:grpSpPr>
          <p:sp>
            <p:nvSpPr>
              <p:cNvPr id="382" name="円/楕円 381"/>
              <p:cNvSpPr/>
              <p:nvPr/>
            </p:nvSpPr>
            <p:spPr bwMode="auto">
              <a:xfrm>
                <a:off x="1868672" y="3033591"/>
                <a:ext cx="1921811" cy="2105599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正方形/長方形 382"/>
              <p:cNvSpPr/>
              <p:nvPr/>
            </p:nvSpPr>
            <p:spPr bwMode="auto">
              <a:xfrm>
                <a:off x="2612740" y="4824155"/>
                <a:ext cx="450050" cy="315035"/>
              </a:xfrm>
              <a:prstGeom prst="rect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円/楕円 383"/>
              <p:cNvSpPr/>
              <p:nvPr/>
            </p:nvSpPr>
            <p:spPr bwMode="auto">
              <a:xfrm rot="20700000">
                <a:off x="1865033" y="3921596"/>
                <a:ext cx="382542" cy="5166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円/楕円 384"/>
              <p:cNvSpPr/>
              <p:nvPr/>
            </p:nvSpPr>
            <p:spPr bwMode="auto">
              <a:xfrm rot="20700000">
                <a:off x="1918746" y="3965557"/>
                <a:ext cx="317444" cy="428730"/>
              </a:xfrm>
              <a:prstGeom prst="ellipse">
                <a:avLst/>
              </a:prstGeom>
              <a:solidFill>
                <a:srgbClr val="FFBE3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6" name="グループ化 385"/>
              <p:cNvGrpSpPr/>
              <p:nvPr/>
            </p:nvGrpSpPr>
            <p:grpSpPr>
              <a:xfrm flipH="1">
                <a:off x="3411580" y="3921596"/>
                <a:ext cx="382542" cy="516651"/>
                <a:chOff x="2838663" y="3921596"/>
                <a:chExt cx="382542" cy="516651"/>
              </a:xfrm>
              <a:solidFill>
                <a:srgbClr val="FFCC99"/>
              </a:solidFill>
            </p:grpSpPr>
            <p:sp>
              <p:nvSpPr>
                <p:cNvPr id="403" name="円/楕円 402"/>
                <p:cNvSpPr/>
                <p:nvPr/>
              </p:nvSpPr>
              <p:spPr bwMode="auto">
                <a:xfrm rot="20700000">
                  <a:off x="2838663" y="3921596"/>
                  <a:ext cx="382542" cy="51665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円/楕円 403"/>
                <p:cNvSpPr/>
                <p:nvPr/>
              </p:nvSpPr>
              <p:spPr bwMode="auto">
                <a:xfrm rot="20700000">
                  <a:off x="2892376" y="3965557"/>
                  <a:ext cx="317444" cy="428730"/>
                </a:xfrm>
                <a:prstGeom prst="ellipse">
                  <a:avLst/>
                </a:prstGeom>
                <a:solidFill>
                  <a:srgbClr val="FFBE3B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7" name="円/楕円 386"/>
              <p:cNvSpPr/>
              <p:nvPr/>
            </p:nvSpPr>
            <p:spPr bwMode="auto">
              <a:xfrm>
                <a:off x="1960406" y="3094054"/>
                <a:ext cx="1732453" cy="182011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円/楕円 387"/>
              <p:cNvSpPr/>
              <p:nvPr/>
            </p:nvSpPr>
            <p:spPr bwMode="auto">
              <a:xfrm>
                <a:off x="2072681" y="3252207"/>
                <a:ext cx="1530170" cy="1707693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二等辺三角形 388"/>
              <p:cNvSpPr/>
              <p:nvPr/>
            </p:nvSpPr>
            <p:spPr bwMode="auto">
              <a:xfrm>
                <a:off x="2535908" y="4418381"/>
                <a:ext cx="603716" cy="285700"/>
              </a:xfrm>
              <a:prstGeom prst="triangl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390" name="円/楕円 283"/>
              <p:cNvSpPr/>
              <p:nvPr/>
            </p:nvSpPr>
            <p:spPr bwMode="auto">
              <a:xfrm rot="18900000">
                <a:off x="1745847" y="3352174"/>
                <a:ext cx="1149754" cy="33589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円/楕円 283"/>
              <p:cNvSpPr/>
              <p:nvPr/>
            </p:nvSpPr>
            <p:spPr bwMode="auto">
              <a:xfrm rot="2700000" flipH="1">
                <a:off x="2776360" y="3352174"/>
                <a:ext cx="1149754" cy="33589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円/楕円 283"/>
              <p:cNvSpPr/>
              <p:nvPr/>
            </p:nvSpPr>
            <p:spPr bwMode="auto">
              <a:xfrm rot="18900000">
                <a:off x="1890484" y="3343984"/>
                <a:ext cx="998793" cy="291794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円/楕円 283"/>
              <p:cNvSpPr/>
              <p:nvPr/>
            </p:nvSpPr>
            <p:spPr bwMode="auto">
              <a:xfrm rot="2700000" flipH="1">
                <a:off x="2783527" y="3343986"/>
                <a:ext cx="998793" cy="291794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円/楕円 283"/>
              <p:cNvSpPr/>
              <p:nvPr/>
            </p:nvSpPr>
            <p:spPr bwMode="auto">
              <a:xfrm rot="18900000">
                <a:off x="2127666" y="3327413"/>
                <a:ext cx="750913" cy="21937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円/楕円 283"/>
              <p:cNvSpPr/>
              <p:nvPr/>
            </p:nvSpPr>
            <p:spPr bwMode="auto">
              <a:xfrm rot="2700000" flipH="1">
                <a:off x="2794560" y="3327414"/>
                <a:ext cx="750913" cy="21937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円/楕円 283"/>
              <p:cNvSpPr/>
              <p:nvPr/>
            </p:nvSpPr>
            <p:spPr bwMode="auto">
              <a:xfrm rot="604649">
                <a:off x="2098307" y="3755446"/>
                <a:ext cx="583145" cy="106558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円/楕円 283"/>
              <p:cNvSpPr/>
              <p:nvPr/>
            </p:nvSpPr>
            <p:spPr bwMode="auto">
              <a:xfrm rot="21094031" flipH="1">
                <a:off x="3014176" y="3755446"/>
                <a:ext cx="583145" cy="106558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ドーナツ 397"/>
              <p:cNvSpPr/>
              <p:nvPr/>
            </p:nvSpPr>
            <p:spPr bwMode="auto">
              <a:xfrm>
                <a:off x="2276407" y="3925554"/>
                <a:ext cx="405045" cy="405045"/>
              </a:xfrm>
              <a:prstGeom prst="donut">
                <a:avLst>
                  <a:gd name="adj" fmla="val 1055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片側の 2 つの角を丸めた四角形 398"/>
              <p:cNvSpPr/>
              <p:nvPr/>
            </p:nvSpPr>
            <p:spPr bwMode="auto">
              <a:xfrm>
                <a:off x="1933589" y="5049180"/>
                <a:ext cx="1759270" cy="8100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ドーナツ 399"/>
              <p:cNvSpPr/>
              <p:nvPr/>
            </p:nvSpPr>
            <p:spPr bwMode="auto">
              <a:xfrm>
                <a:off x="2992687" y="3925554"/>
                <a:ext cx="405045" cy="405045"/>
              </a:xfrm>
              <a:prstGeom prst="donut">
                <a:avLst>
                  <a:gd name="adj" fmla="val 1055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円/楕円 400"/>
              <p:cNvSpPr/>
              <p:nvPr/>
            </p:nvSpPr>
            <p:spPr bwMode="auto">
              <a:xfrm>
                <a:off x="2209253" y="4402273"/>
                <a:ext cx="326655" cy="104252"/>
              </a:xfrm>
              <a:prstGeom prst="ellipse">
                <a:avLst/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円/楕円 401"/>
              <p:cNvSpPr/>
              <p:nvPr/>
            </p:nvSpPr>
            <p:spPr bwMode="auto">
              <a:xfrm>
                <a:off x="3154133" y="4402273"/>
                <a:ext cx="326655" cy="104252"/>
              </a:xfrm>
              <a:prstGeom prst="ellipse">
                <a:avLst/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9" name="グループ化 348"/>
            <p:cNvGrpSpPr/>
            <p:nvPr/>
          </p:nvGrpSpPr>
          <p:grpSpPr>
            <a:xfrm>
              <a:off x="1876681" y="4492619"/>
              <a:ext cx="1975992" cy="1407254"/>
              <a:chOff x="4727478" y="3483917"/>
              <a:chExt cx="1409207" cy="1003605"/>
            </a:xfrm>
          </p:grpSpPr>
          <p:grpSp>
            <p:nvGrpSpPr>
              <p:cNvPr id="350" name="グループ化 349"/>
              <p:cNvGrpSpPr/>
              <p:nvPr/>
            </p:nvGrpSpPr>
            <p:grpSpPr>
              <a:xfrm flipH="1">
                <a:off x="4727478" y="3483917"/>
                <a:ext cx="592343" cy="1003605"/>
                <a:chOff x="6184925" y="3563229"/>
                <a:chExt cx="723556" cy="1215920"/>
              </a:xfrm>
              <a:solidFill>
                <a:schemeClr val="tx1"/>
              </a:solidFill>
            </p:grpSpPr>
            <p:sp>
              <p:nvSpPr>
                <p:cNvPr id="375" name="角丸四角形 374"/>
                <p:cNvSpPr/>
                <p:nvPr/>
              </p:nvSpPr>
              <p:spPr bwMode="auto">
                <a:xfrm rot="16200000" flipH="1">
                  <a:off x="6037164" y="3944941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角丸四角形 375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角丸四角形 376"/>
                <p:cNvSpPr/>
                <p:nvPr/>
              </p:nvSpPr>
              <p:spPr bwMode="auto">
                <a:xfrm rot="16200000" flipH="1">
                  <a:off x="6197185" y="3822634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角丸四角形 377"/>
                <p:cNvSpPr/>
                <p:nvPr/>
              </p:nvSpPr>
              <p:spPr bwMode="auto">
                <a:xfrm rot="16200000" flipH="1">
                  <a:off x="6354664" y="390644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角丸四角形 378"/>
                <p:cNvSpPr/>
                <p:nvPr/>
              </p:nvSpPr>
              <p:spPr bwMode="auto">
                <a:xfrm rot="16200000" flipH="1">
                  <a:off x="6509938" y="402872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角丸四角形 379"/>
                <p:cNvSpPr/>
                <p:nvPr/>
              </p:nvSpPr>
              <p:spPr bwMode="auto">
                <a:xfrm rot="16200000" flipH="1">
                  <a:off x="6444257" y="4008704"/>
                  <a:ext cx="316539" cy="611908"/>
                </a:xfrm>
                <a:prstGeom prst="roundRect">
                  <a:avLst>
                    <a:gd name="adj" fmla="val 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角丸四角形 380"/>
                <p:cNvSpPr/>
                <p:nvPr/>
              </p:nvSpPr>
              <p:spPr bwMode="auto">
                <a:xfrm rot="16200000" flipH="1">
                  <a:off x="6315717" y="4186386"/>
                  <a:ext cx="573619" cy="61190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1" name="グループ化 350"/>
              <p:cNvGrpSpPr/>
              <p:nvPr/>
            </p:nvGrpSpPr>
            <p:grpSpPr>
              <a:xfrm flipH="1">
                <a:off x="4727478" y="3483917"/>
                <a:ext cx="592343" cy="1003605"/>
                <a:chOff x="6184925" y="3563229"/>
                <a:chExt cx="723556" cy="1215920"/>
              </a:xfrm>
              <a:solidFill>
                <a:srgbClr val="FFCC99"/>
              </a:solidFill>
            </p:grpSpPr>
            <p:sp>
              <p:nvSpPr>
                <p:cNvPr id="368" name="角丸四角形 367"/>
                <p:cNvSpPr/>
                <p:nvPr/>
              </p:nvSpPr>
              <p:spPr bwMode="auto">
                <a:xfrm rot="16200000" flipH="1">
                  <a:off x="6037164" y="3944941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角丸四角形 368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角丸四角形 369"/>
                <p:cNvSpPr/>
                <p:nvPr/>
              </p:nvSpPr>
              <p:spPr bwMode="auto">
                <a:xfrm rot="16200000" flipH="1">
                  <a:off x="6197185" y="3822634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角丸四角形 370"/>
                <p:cNvSpPr/>
                <p:nvPr/>
              </p:nvSpPr>
              <p:spPr bwMode="auto">
                <a:xfrm rot="16200000" flipH="1">
                  <a:off x="6354664" y="390644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角丸四角形 371"/>
                <p:cNvSpPr/>
                <p:nvPr/>
              </p:nvSpPr>
              <p:spPr bwMode="auto">
                <a:xfrm rot="16200000" flipH="1">
                  <a:off x="6509938" y="402872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角丸四角形 372"/>
                <p:cNvSpPr/>
                <p:nvPr/>
              </p:nvSpPr>
              <p:spPr bwMode="auto">
                <a:xfrm rot="16200000" flipH="1">
                  <a:off x="6444257" y="4008704"/>
                  <a:ext cx="316539" cy="611908"/>
                </a:xfrm>
                <a:prstGeom prst="roundRect">
                  <a:avLst>
                    <a:gd name="adj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角丸四角形 373"/>
                <p:cNvSpPr/>
                <p:nvPr/>
              </p:nvSpPr>
              <p:spPr bwMode="auto">
                <a:xfrm rot="16200000" flipH="1">
                  <a:off x="6315717" y="4186386"/>
                  <a:ext cx="573619" cy="61190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2" name="グループ化 351"/>
              <p:cNvGrpSpPr/>
              <p:nvPr/>
            </p:nvGrpSpPr>
            <p:grpSpPr>
              <a:xfrm>
                <a:off x="5544342" y="3483917"/>
                <a:ext cx="592343" cy="1003605"/>
                <a:chOff x="6184925" y="3563229"/>
                <a:chExt cx="723556" cy="1215920"/>
              </a:xfrm>
              <a:solidFill>
                <a:schemeClr val="tx1"/>
              </a:solidFill>
            </p:grpSpPr>
            <p:sp>
              <p:nvSpPr>
                <p:cNvPr id="361" name="角丸四角形 360"/>
                <p:cNvSpPr/>
                <p:nvPr/>
              </p:nvSpPr>
              <p:spPr bwMode="auto">
                <a:xfrm rot="16200000" flipH="1">
                  <a:off x="6037164" y="3944941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角丸四角形 361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角丸四角形 362"/>
                <p:cNvSpPr/>
                <p:nvPr/>
              </p:nvSpPr>
              <p:spPr bwMode="auto">
                <a:xfrm rot="16200000" flipH="1">
                  <a:off x="6197185" y="3822634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角丸四角形 363"/>
                <p:cNvSpPr/>
                <p:nvPr/>
              </p:nvSpPr>
              <p:spPr bwMode="auto">
                <a:xfrm rot="16200000" flipH="1">
                  <a:off x="6354664" y="390644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角丸四角形 364"/>
                <p:cNvSpPr/>
                <p:nvPr/>
              </p:nvSpPr>
              <p:spPr bwMode="auto">
                <a:xfrm rot="16200000" flipH="1">
                  <a:off x="6509938" y="402872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角丸四角形 365"/>
                <p:cNvSpPr/>
                <p:nvPr/>
              </p:nvSpPr>
              <p:spPr bwMode="auto">
                <a:xfrm rot="16200000" flipH="1">
                  <a:off x="6444257" y="4008704"/>
                  <a:ext cx="316539" cy="611908"/>
                </a:xfrm>
                <a:prstGeom prst="roundRect">
                  <a:avLst>
                    <a:gd name="adj" fmla="val 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角丸四角形 366"/>
                <p:cNvSpPr/>
                <p:nvPr/>
              </p:nvSpPr>
              <p:spPr bwMode="auto">
                <a:xfrm rot="16200000" flipH="1">
                  <a:off x="6315717" y="4186386"/>
                  <a:ext cx="573619" cy="61190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3" name="グループ化 352"/>
              <p:cNvGrpSpPr/>
              <p:nvPr/>
            </p:nvGrpSpPr>
            <p:grpSpPr>
              <a:xfrm>
                <a:off x="5544342" y="3483917"/>
                <a:ext cx="592343" cy="1003605"/>
                <a:chOff x="6184925" y="3563229"/>
                <a:chExt cx="723556" cy="1215920"/>
              </a:xfrm>
              <a:solidFill>
                <a:srgbClr val="FFCC99"/>
              </a:solidFill>
            </p:grpSpPr>
            <p:sp>
              <p:nvSpPr>
                <p:cNvPr id="354" name="角丸四角形 353"/>
                <p:cNvSpPr/>
                <p:nvPr/>
              </p:nvSpPr>
              <p:spPr bwMode="auto">
                <a:xfrm rot="16200000" flipH="1">
                  <a:off x="6037164" y="3944941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角丸四角形 354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角丸四角形 355"/>
                <p:cNvSpPr/>
                <p:nvPr/>
              </p:nvSpPr>
              <p:spPr bwMode="auto">
                <a:xfrm rot="16200000" flipH="1">
                  <a:off x="6197185" y="3822634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角丸四角形 356"/>
                <p:cNvSpPr/>
                <p:nvPr/>
              </p:nvSpPr>
              <p:spPr bwMode="auto">
                <a:xfrm rot="16200000" flipH="1">
                  <a:off x="6354664" y="390644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角丸四角形 357"/>
                <p:cNvSpPr/>
                <p:nvPr/>
              </p:nvSpPr>
              <p:spPr bwMode="auto">
                <a:xfrm rot="16200000" flipH="1">
                  <a:off x="6509938" y="402872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角丸四角形 358"/>
                <p:cNvSpPr/>
                <p:nvPr/>
              </p:nvSpPr>
              <p:spPr bwMode="auto">
                <a:xfrm rot="16200000" flipH="1">
                  <a:off x="6444257" y="4008704"/>
                  <a:ext cx="316539" cy="611908"/>
                </a:xfrm>
                <a:prstGeom prst="roundRect">
                  <a:avLst>
                    <a:gd name="adj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角丸四角形 359"/>
                <p:cNvSpPr/>
                <p:nvPr/>
              </p:nvSpPr>
              <p:spPr bwMode="auto">
                <a:xfrm rot="16200000" flipH="1">
                  <a:off x="6315717" y="4186386"/>
                  <a:ext cx="573619" cy="61190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05" name="グループ化 404"/>
          <p:cNvGrpSpPr/>
          <p:nvPr/>
        </p:nvGrpSpPr>
        <p:grpSpPr>
          <a:xfrm>
            <a:off x="2510382" y="2663915"/>
            <a:ext cx="1210145" cy="1697116"/>
            <a:chOff x="6170426" y="2731504"/>
            <a:chExt cx="1210145" cy="1697116"/>
          </a:xfrm>
        </p:grpSpPr>
        <p:grpSp>
          <p:nvGrpSpPr>
            <p:cNvPr id="406" name="グループ化 405"/>
            <p:cNvGrpSpPr/>
            <p:nvPr/>
          </p:nvGrpSpPr>
          <p:grpSpPr>
            <a:xfrm>
              <a:off x="6170426" y="2731504"/>
              <a:ext cx="1176514" cy="1673794"/>
              <a:chOff x="1745847" y="2945246"/>
              <a:chExt cx="2048275" cy="2914024"/>
            </a:xfrm>
          </p:grpSpPr>
          <p:sp>
            <p:nvSpPr>
              <p:cNvPr id="443" name="円/楕円 442"/>
              <p:cNvSpPr/>
              <p:nvPr/>
            </p:nvSpPr>
            <p:spPr bwMode="auto">
              <a:xfrm>
                <a:off x="1868672" y="3033591"/>
                <a:ext cx="1921811" cy="2105599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正方形/長方形 443"/>
              <p:cNvSpPr/>
              <p:nvPr/>
            </p:nvSpPr>
            <p:spPr bwMode="auto">
              <a:xfrm>
                <a:off x="2612740" y="4824155"/>
                <a:ext cx="450050" cy="315035"/>
              </a:xfrm>
              <a:prstGeom prst="rect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円/楕円 444"/>
              <p:cNvSpPr/>
              <p:nvPr/>
            </p:nvSpPr>
            <p:spPr bwMode="auto">
              <a:xfrm rot="20700000">
                <a:off x="1865033" y="3921596"/>
                <a:ext cx="382542" cy="5166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円/楕円 445"/>
              <p:cNvSpPr/>
              <p:nvPr/>
            </p:nvSpPr>
            <p:spPr bwMode="auto">
              <a:xfrm rot="20700000">
                <a:off x="1918746" y="3965557"/>
                <a:ext cx="317444" cy="428730"/>
              </a:xfrm>
              <a:prstGeom prst="ellipse">
                <a:avLst/>
              </a:prstGeom>
              <a:solidFill>
                <a:srgbClr val="FFBE3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7" name="グループ化 446"/>
              <p:cNvGrpSpPr/>
              <p:nvPr/>
            </p:nvGrpSpPr>
            <p:grpSpPr>
              <a:xfrm flipH="1">
                <a:off x="3411580" y="3921596"/>
                <a:ext cx="382542" cy="516651"/>
                <a:chOff x="2838663" y="3921596"/>
                <a:chExt cx="382542" cy="516651"/>
              </a:xfrm>
              <a:solidFill>
                <a:srgbClr val="FFCC99"/>
              </a:solidFill>
            </p:grpSpPr>
            <p:sp>
              <p:nvSpPr>
                <p:cNvPr id="461" name="円/楕円 460"/>
                <p:cNvSpPr/>
                <p:nvPr/>
              </p:nvSpPr>
              <p:spPr bwMode="auto">
                <a:xfrm rot="20700000">
                  <a:off x="2838663" y="3921596"/>
                  <a:ext cx="382542" cy="51665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円/楕円 461"/>
                <p:cNvSpPr/>
                <p:nvPr/>
              </p:nvSpPr>
              <p:spPr bwMode="auto">
                <a:xfrm rot="20700000">
                  <a:off x="2892376" y="3965557"/>
                  <a:ext cx="317444" cy="428730"/>
                </a:xfrm>
                <a:prstGeom prst="ellipse">
                  <a:avLst/>
                </a:prstGeom>
                <a:solidFill>
                  <a:srgbClr val="FFBE3B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8" name="円/楕円 447"/>
              <p:cNvSpPr/>
              <p:nvPr/>
            </p:nvSpPr>
            <p:spPr bwMode="auto">
              <a:xfrm>
                <a:off x="1960406" y="3094054"/>
                <a:ext cx="1732453" cy="182011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円/楕円 448"/>
              <p:cNvSpPr/>
              <p:nvPr/>
            </p:nvSpPr>
            <p:spPr bwMode="auto">
              <a:xfrm>
                <a:off x="2072681" y="3252207"/>
                <a:ext cx="1530170" cy="1707693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円/楕円 283"/>
              <p:cNvSpPr/>
              <p:nvPr/>
            </p:nvSpPr>
            <p:spPr bwMode="auto">
              <a:xfrm rot="18900000">
                <a:off x="1745847" y="3352174"/>
                <a:ext cx="1149754" cy="33589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円/楕円 283"/>
              <p:cNvSpPr/>
              <p:nvPr/>
            </p:nvSpPr>
            <p:spPr bwMode="auto">
              <a:xfrm rot="2700000" flipH="1">
                <a:off x="2776360" y="3352174"/>
                <a:ext cx="1149754" cy="33589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円/楕円 283"/>
              <p:cNvSpPr/>
              <p:nvPr/>
            </p:nvSpPr>
            <p:spPr bwMode="auto">
              <a:xfrm rot="18900000">
                <a:off x="1890484" y="3343984"/>
                <a:ext cx="998793" cy="291794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円/楕円 283"/>
              <p:cNvSpPr/>
              <p:nvPr/>
            </p:nvSpPr>
            <p:spPr bwMode="auto">
              <a:xfrm rot="2700000" flipH="1">
                <a:off x="2783527" y="3343986"/>
                <a:ext cx="998793" cy="291794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円/楕円 283"/>
              <p:cNvSpPr/>
              <p:nvPr/>
            </p:nvSpPr>
            <p:spPr bwMode="auto">
              <a:xfrm rot="18900000">
                <a:off x="2127666" y="3327413"/>
                <a:ext cx="750913" cy="21937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円/楕円 283"/>
              <p:cNvSpPr/>
              <p:nvPr/>
            </p:nvSpPr>
            <p:spPr bwMode="auto">
              <a:xfrm rot="2700000" flipH="1">
                <a:off x="2794560" y="3327414"/>
                <a:ext cx="750913" cy="21937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円/楕円 283"/>
              <p:cNvSpPr/>
              <p:nvPr/>
            </p:nvSpPr>
            <p:spPr bwMode="auto">
              <a:xfrm rot="604649">
                <a:off x="2098307" y="3755446"/>
                <a:ext cx="583145" cy="106558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円/楕円 283"/>
              <p:cNvSpPr/>
              <p:nvPr/>
            </p:nvSpPr>
            <p:spPr bwMode="auto">
              <a:xfrm rot="21094031" flipH="1">
                <a:off x="3014176" y="3755446"/>
                <a:ext cx="583145" cy="106558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片側の 2 つの角を丸めた四角形 457"/>
              <p:cNvSpPr/>
              <p:nvPr/>
            </p:nvSpPr>
            <p:spPr bwMode="auto">
              <a:xfrm>
                <a:off x="1933589" y="5049180"/>
                <a:ext cx="1759270" cy="8100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円/楕円 458"/>
              <p:cNvSpPr/>
              <p:nvPr/>
            </p:nvSpPr>
            <p:spPr bwMode="auto">
              <a:xfrm>
                <a:off x="2209253" y="4402273"/>
                <a:ext cx="326655" cy="104252"/>
              </a:xfrm>
              <a:prstGeom prst="ellipse">
                <a:avLst/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円/楕円 459"/>
              <p:cNvSpPr/>
              <p:nvPr/>
            </p:nvSpPr>
            <p:spPr bwMode="auto">
              <a:xfrm>
                <a:off x="3154133" y="4402273"/>
                <a:ext cx="326655" cy="104252"/>
              </a:xfrm>
              <a:prstGeom prst="ellipse">
                <a:avLst/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7" name="円/楕円 406"/>
            <p:cNvSpPr/>
            <p:nvPr/>
          </p:nvSpPr>
          <p:spPr bwMode="auto">
            <a:xfrm>
              <a:off x="6557304" y="3339537"/>
              <a:ext cx="105886" cy="20867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円/楕円 407"/>
            <p:cNvSpPr/>
            <p:nvPr/>
          </p:nvSpPr>
          <p:spPr bwMode="auto">
            <a:xfrm>
              <a:off x="6938304" y="3339537"/>
              <a:ext cx="105886" cy="20867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円/楕円 458"/>
            <p:cNvSpPr/>
            <p:nvPr/>
          </p:nvSpPr>
          <p:spPr bwMode="auto">
            <a:xfrm>
              <a:off x="6622325" y="3623510"/>
              <a:ext cx="354777" cy="215552"/>
            </a:xfrm>
            <a:custGeom>
              <a:avLst/>
              <a:gdLst>
                <a:gd name="connsiteX0" fmla="*/ 0 w 352872"/>
                <a:gd name="connsiteY0" fmla="*/ 107740 h 215479"/>
                <a:gd name="connsiteX1" fmla="*/ 176436 w 352872"/>
                <a:gd name="connsiteY1" fmla="*/ 0 h 215479"/>
                <a:gd name="connsiteX2" fmla="*/ 352872 w 352872"/>
                <a:gd name="connsiteY2" fmla="*/ 107740 h 215479"/>
                <a:gd name="connsiteX3" fmla="*/ 176436 w 352872"/>
                <a:gd name="connsiteY3" fmla="*/ 215480 h 215479"/>
                <a:gd name="connsiteX4" fmla="*/ 0 w 352872"/>
                <a:gd name="connsiteY4" fmla="*/ 107740 h 215479"/>
                <a:gd name="connsiteX0" fmla="*/ 0 w 352872"/>
                <a:gd name="connsiteY0" fmla="*/ 107740 h 215480"/>
                <a:gd name="connsiteX1" fmla="*/ 176436 w 352872"/>
                <a:gd name="connsiteY1" fmla="*/ 0 h 215480"/>
                <a:gd name="connsiteX2" fmla="*/ 352872 w 352872"/>
                <a:gd name="connsiteY2" fmla="*/ 107740 h 215480"/>
                <a:gd name="connsiteX3" fmla="*/ 176436 w 352872"/>
                <a:gd name="connsiteY3" fmla="*/ 215480 h 215480"/>
                <a:gd name="connsiteX4" fmla="*/ 0 w 352872"/>
                <a:gd name="connsiteY4" fmla="*/ 107740 h 215480"/>
                <a:gd name="connsiteX0" fmla="*/ 0 w 352872"/>
                <a:gd name="connsiteY0" fmla="*/ 108038 h 216357"/>
                <a:gd name="connsiteX1" fmla="*/ 176436 w 352872"/>
                <a:gd name="connsiteY1" fmla="*/ 298 h 216357"/>
                <a:gd name="connsiteX2" fmla="*/ 352872 w 352872"/>
                <a:gd name="connsiteY2" fmla="*/ 136613 h 216357"/>
                <a:gd name="connsiteX3" fmla="*/ 176436 w 352872"/>
                <a:gd name="connsiteY3" fmla="*/ 215778 h 216357"/>
                <a:gd name="connsiteX4" fmla="*/ 0 w 352872"/>
                <a:gd name="connsiteY4" fmla="*/ 108038 h 216357"/>
                <a:gd name="connsiteX0" fmla="*/ 0 w 354777"/>
                <a:gd name="connsiteY0" fmla="*/ 147779 h 215724"/>
                <a:gd name="connsiteX1" fmla="*/ 178341 w 354777"/>
                <a:gd name="connsiteY1" fmla="*/ 34 h 215724"/>
                <a:gd name="connsiteX2" fmla="*/ 354777 w 354777"/>
                <a:gd name="connsiteY2" fmla="*/ 136349 h 215724"/>
                <a:gd name="connsiteX3" fmla="*/ 178341 w 354777"/>
                <a:gd name="connsiteY3" fmla="*/ 215514 h 215724"/>
                <a:gd name="connsiteX4" fmla="*/ 0 w 354777"/>
                <a:gd name="connsiteY4" fmla="*/ 147779 h 215724"/>
                <a:gd name="connsiteX0" fmla="*/ 0 w 354777"/>
                <a:gd name="connsiteY0" fmla="*/ 147754 h 215552"/>
                <a:gd name="connsiteX1" fmla="*/ 178341 w 354777"/>
                <a:gd name="connsiteY1" fmla="*/ 9 h 215552"/>
                <a:gd name="connsiteX2" fmla="*/ 354777 w 354777"/>
                <a:gd name="connsiteY2" fmla="*/ 142039 h 215552"/>
                <a:gd name="connsiteX3" fmla="*/ 178341 w 354777"/>
                <a:gd name="connsiteY3" fmla="*/ 215489 h 215552"/>
                <a:gd name="connsiteX4" fmla="*/ 0 w 354777"/>
                <a:gd name="connsiteY4" fmla="*/ 147754 h 215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777" h="215552">
                  <a:moveTo>
                    <a:pt x="0" y="147754"/>
                  </a:moveTo>
                  <a:cubicBezTo>
                    <a:pt x="0" y="88251"/>
                    <a:pt x="119212" y="961"/>
                    <a:pt x="178341" y="9"/>
                  </a:cubicBezTo>
                  <a:cubicBezTo>
                    <a:pt x="237470" y="-943"/>
                    <a:pt x="354777" y="82536"/>
                    <a:pt x="354777" y="142039"/>
                  </a:cubicBezTo>
                  <a:cubicBezTo>
                    <a:pt x="354777" y="201542"/>
                    <a:pt x="237470" y="214537"/>
                    <a:pt x="178341" y="215489"/>
                  </a:cubicBezTo>
                  <a:cubicBezTo>
                    <a:pt x="119212" y="216441"/>
                    <a:pt x="0" y="207257"/>
                    <a:pt x="0" y="14775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0" name="グループ化 409"/>
            <p:cNvGrpSpPr/>
            <p:nvPr/>
          </p:nvGrpSpPr>
          <p:grpSpPr>
            <a:xfrm>
              <a:off x="6245576" y="3620304"/>
              <a:ext cx="1134995" cy="808316"/>
              <a:chOff x="4727478" y="3483917"/>
              <a:chExt cx="1409207" cy="1003605"/>
            </a:xfrm>
          </p:grpSpPr>
          <p:grpSp>
            <p:nvGrpSpPr>
              <p:cNvPr id="411" name="グループ化 410"/>
              <p:cNvGrpSpPr/>
              <p:nvPr/>
            </p:nvGrpSpPr>
            <p:grpSpPr>
              <a:xfrm flipH="1">
                <a:off x="4727478" y="3483917"/>
                <a:ext cx="592343" cy="1003605"/>
                <a:chOff x="6184925" y="3563229"/>
                <a:chExt cx="723556" cy="1215920"/>
              </a:xfrm>
              <a:solidFill>
                <a:schemeClr val="tx1"/>
              </a:solidFill>
            </p:grpSpPr>
            <p:sp>
              <p:nvSpPr>
                <p:cNvPr id="436" name="角丸四角形 435"/>
                <p:cNvSpPr/>
                <p:nvPr/>
              </p:nvSpPr>
              <p:spPr bwMode="auto">
                <a:xfrm rot="16200000" flipH="1">
                  <a:off x="6037164" y="3944941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角丸四角形 436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角丸四角形 437"/>
                <p:cNvSpPr/>
                <p:nvPr/>
              </p:nvSpPr>
              <p:spPr bwMode="auto">
                <a:xfrm rot="16200000" flipH="1">
                  <a:off x="6197185" y="3822634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角丸四角形 438"/>
                <p:cNvSpPr/>
                <p:nvPr/>
              </p:nvSpPr>
              <p:spPr bwMode="auto">
                <a:xfrm rot="16200000" flipH="1">
                  <a:off x="6354664" y="390644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角丸四角形 439"/>
                <p:cNvSpPr/>
                <p:nvPr/>
              </p:nvSpPr>
              <p:spPr bwMode="auto">
                <a:xfrm rot="16200000" flipH="1">
                  <a:off x="6509938" y="402872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角丸四角形 440"/>
                <p:cNvSpPr/>
                <p:nvPr/>
              </p:nvSpPr>
              <p:spPr bwMode="auto">
                <a:xfrm rot="16200000" flipH="1">
                  <a:off x="6444257" y="4008704"/>
                  <a:ext cx="316539" cy="611908"/>
                </a:xfrm>
                <a:prstGeom prst="roundRect">
                  <a:avLst>
                    <a:gd name="adj" fmla="val 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角丸四角形 441"/>
                <p:cNvSpPr/>
                <p:nvPr/>
              </p:nvSpPr>
              <p:spPr bwMode="auto">
                <a:xfrm rot="16200000" flipH="1">
                  <a:off x="6315717" y="4186386"/>
                  <a:ext cx="573619" cy="61190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2" name="グループ化 411"/>
              <p:cNvGrpSpPr/>
              <p:nvPr/>
            </p:nvGrpSpPr>
            <p:grpSpPr>
              <a:xfrm flipH="1">
                <a:off x="4727478" y="3483917"/>
                <a:ext cx="592343" cy="1003605"/>
                <a:chOff x="6184925" y="3563229"/>
                <a:chExt cx="723556" cy="1215920"/>
              </a:xfrm>
              <a:solidFill>
                <a:srgbClr val="FFCC99"/>
              </a:solidFill>
            </p:grpSpPr>
            <p:sp>
              <p:nvSpPr>
                <p:cNvPr id="429" name="角丸四角形 428"/>
                <p:cNvSpPr/>
                <p:nvPr/>
              </p:nvSpPr>
              <p:spPr bwMode="auto">
                <a:xfrm rot="16200000" flipH="1">
                  <a:off x="6037164" y="3944941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角丸四角形 429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角丸四角形 430"/>
                <p:cNvSpPr/>
                <p:nvPr/>
              </p:nvSpPr>
              <p:spPr bwMode="auto">
                <a:xfrm rot="16200000" flipH="1">
                  <a:off x="6197185" y="3822634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角丸四角形 431"/>
                <p:cNvSpPr/>
                <p:nvPr/>
              </p:nvSpPr>
              <p:spPr bwMode="auto">
                <a:xfrm rot="16200000" flipH="1">
                  <a:off x="6354664" y="390644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角丸四角形 432"/>
                <p:cNvSpPr/>
                <p:nvPr/>
              </p:nvSpPr>
              <p:spPr bwMode="auto">
                <a:xfrm rot="16200000" flipH="1">
                  <a:off x="6509938" y="402872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角丸四角形 433"/>
                <p:cNvSpPr/>
                <p:nvPr/>
              </p:nvSpPr>
              <p:spPr bwMode="auto">
                <a:xfrm rot="16200000" flipH="1">
                  <a:off x="6444257" y="4008704"/>
                  <a:ext cx="316539" cy="611908"/>
                </a:xfrm>
                <a:prstGeom prst="roundRect">
                  <a:avLst>
                    <a:gd name="adj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角丸四角形 434"/>
                <p:cNvSpPr/>
                <p:nvPr/>
              </p:nvSpPr>
              <p:spPr bwMode="auto">
                <a:xfrm rot="16200000" flipH="1">
                  <a:off x="6315717" y="4186386"/>
                  <a:ext cx="573619" cy="61190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3" name="グループ化 412"/>
              <p:cNvGrpSpPr/>
              <p:nvPr/>
            </p:nvGrpSpPr>
            <p:grpSpPr>
              <a:xfrm>
                <a:off x="5544342" y="3483917"/>
                <a:ext cx="592343" cy="1003605"/>
                <a:chOff x="6184925" y="3563229"/>
                <a:chExt cx="723556" cy="1215920"/>
              </a:xfrm>
              <a:solidFill>
                <a:schemeClr val="tx1"/>
              </a:solidFill>
            </p:grpSpPr>
            <p:sp>
              <p:nvSpPr>
                <p:cNvPr id="422" name="角丸四角形 421"/>
                <p:cNvSpPr/>
                <p:nvPr/>
              </p:nvSpPr>
              <p:spPr bwMode="auto">
                <a:xfrm rot="16200000" flipH="1">
                  <a:off x="6037164" y="3944941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角丸四角形 422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角丸四角形 423"/>
                <p:cNvSpPr/>
                <p:nvPr/>
              </p:nvSpPr>
              <p:spPr bwMode="auto">
                <a:xfrm rot="16200000" flipH="1">
                  <a:off x="6197185" y="3822634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角丸四角形 424"/>
                <p:cNvSpPr/>
                <p:nvPr/>
              </p:nvSpPr>
              <p:spPr bwMode="auto">
                <a:xfrm rot="16200000" flipH="1">
                  <a:off x="6354664" y="390644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角丸四角形 425"/>
                <p:cNvSpPr/>
                <p:nvPr/>
              </p:nvSpPr>
              <p:spPr bwMode="auto">
                <a:xfrm rot="16200000" flipH="1">
                  <a:off x="6509938" y="402872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角丸四角形 426"/>
                <p:cNvSpPr/>
                <p:nvPr/>
              </p:nvSpPr>
              <p:spPr bwMode="auto">
                <a:xfrm rot="16200000" flipH="1">
                  <a:off x="6444257" y="4008704"/>
                  <a:ext cx="316539" cy="611908"/>
                </a:xfrm>
                <a:prstGeom prst="roundRect">
                  <a:avLst>
                    <a:gd name="adj" fmla="val 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角丸四角形 427"/>
                <p:cNvSpPr/>
                <p:nvPr/>
              </p:nvSpPr>
              <p:spPr bwMode="auto">
                <a:xfrm rot="16200000" flipH="1">
                  <a:off x="6315717" y="4186386"/>
                  <a:ext cx="573619" cy="61190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4" name="グループ化 413"/>
              <p:cNvGrpSpPr/>
              <p:nvPr/>
            </p:nvGrpSpPr>
            <p:grpSpPr>
              <a:xfrm>
                <a:off x="5544342" y="3483917"/>
                <a:ext cx="592343" cy="1003605"/>
                <a:chOff x="6184925" y="3563229"/>
                <a:chExt cx="723556" cy="1215920"/>
              </a:xfrm>
              <a:solidFill>
                <a:srgbClr val="FFCC99"/>
              </a:solidFill>
            </p:grpSpPr>
            <p:sp>
              <p:nvSpPr>
                <p:cNvPr id="415" name="角丸四角形 414"/>
                <p:cNvSpPr/>
                <p:nvPr/>
              </p:nvSpPr>
              <p:spPr bwMode="auto">
                <a:xfrm rot="16200000" flipH="1">
                  <a:off x="6037164" y="3944941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角丸四角形 415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角丸四角形 416"/>
                <p:cNvSpPr/>
                <p:nvPr/>
              </p:nvSpPr>
              <p:spPr bwMode="auto">
                <a:xfrm rot="16200000" flipH="1">
                  <a:off x="6197185" y="3822634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角丸四角形 417"/>
                <p:cNvSpPr/>
                <p:nvPr/>
              </p:nvSpPr>
              <p:spPr bwMode="auto">
                <a:xfrm rot="16200000" flipH="1">
                  <a:off x="6354664" y="390644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角丸四角形 418"/>
                <p:cNvSpPr/>
                <p:nvPr/>
              </p:nvSpPr>
              <p:spPr bwMode="auto">
                <a:xfrm rot="16200000" flipH="1">
                  <a:off x="6509938" y="402872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角丸四角形 419"/>
                <p:cNvSpPr/>
                <p:nvPr/>
              </p:nvSpPr>
              <p:spPr bwMode="auto">
                <a:xfrm rot="16200000" flipH="1">
                  <a:off x="6444257" y="4008704"/>
                  <a:ext cx="316539" cy="611908"/>
                </a:xfrm>
                <a:prstGeom prst="roundRect">
                  <a:avLst>
                    <a:gd name="adj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角丸四角形 420"/>
                <p:cNvSpPr/>
                <p:nvPr/>
              </p:nvSpPr>
              <p:spPr bwMode="auto">
                <a:xfrm rot="16200000" flipH="1">
                  <a:off x="6315717" y="4186386"/>
                  <a:ext cx="573619" cy="61190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10" name="グループ化 509"/>
          <p:cNvGrpSpPr/>
          <p:nvPr/>
        </p:nvGrpSpPr>
        <p:grpSpPr>
          <a:xfrm>
            <a:off x="4207185" y="861342"/>
            <a:ext cx="1227057" cy="1214493"/>
            <a:chOff x="4512596" y="953725"/>
            <a:chExt cx="992386" cy="982225"/>
          </a:xfrm>
        </p:grpSpPr>
        <p:grpSp>
          <p:nvGrpSpPr>
            <p:cNvPr id="467" name="グループ化 466"/>
            <p:cNvGrpSpPr/>
            <p:nvPr/>
          </p:nvGrpSpPr>
          <p:grpSpPr>
            <a:xfrm>
              <a:off x="4512596" y="953725"/>
              <a:ext cx="992386" cy="982225"/>
              <a:chOff x="2906381" y="967261"/>
              <a:chExt cx="2941910" cy="2911789"/>
            </a:xfrm>
          </p:grpSpPr>
          <p:sp>
            <p:nvSpPr>
              <p:cNvPr id="498" name="円/楕円 497"/>
              <p:cNvSpPr/>
              <p:nvPr/>
            </p:nvSpPr>
            <p:spPr bwMode="auto">
              <a:xfrm>
                <a:off x="2906381" y="967261"/>
                <a:ext cx="2057765" cy="205776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円/楕円 498"/>
              <p:cNvSpPr/>
              <p:nvPr/>
            </p:nvSpPr>
            <p:spPr bwMode="auto">
              <a:xfrm>
                <a:off x="3732004" y="967261"/>
                <a:ext cx="2057765" cy="205776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円/楕円 499"/>
              <p:cNvSpPr/>
              <p:nvPr/>
            </p:nvSpPr>
            <p:spPr bwMode="auto">
              <a:xfrm rot="19800000">
                <a:off x="2911674" y="2290048"/>
                <a:ext cx="644651" cy="996389"/>
              </a:xfrm>
              <a:prstGeom prst="ellipse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1" name="円/楕円 500"/>
              <p:cNvSpPr/>
              <p:nvPr/>
            </p:nvSpPr>
            <p:spPr bwMode="auto">
              <a:xfrm rot="1800000" flipH="1">
                <a:off x="5203640" y="2290048"/>
                <a:ext cx="644651" cy="996389"/>
              </a:xfrm>
              <a:prstGeom prst="ellipse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2" name="円/楕円 501"/>
              <p:cNvSpPr/>
              <p:nvPr/>
            </p:nvSpPr>
            <p:spPr bwMode="auto">
              <a:xfrm>
                <a:off x="3126787" y="1259814"/>
                <a:ext cx="2519412" cy="2619236"/>
              </a:xfrm>
              <a:prstGeom prst="ellipse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円/楕円 502"/>
              <p:cNvSpPr/>
              <p:nvPr/>
            </p:nvSpPr>
            <p:spPr bwMode="auto">
              <a:xfrm>
                <a:off x="3510161" y="2291410"/>
                <a:ext cx="720080" cy="72008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円/楕円 503"/>
              <p:cNvSpPr/>
              <p:nvPr/>
            </p:nvSpPr>
            <p:spPr bwMode="auto">
              <a:xfrm>
                <a:off x="4486704" y="2291410"/>
                <a:ext cx="720080" cy="72008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円/楕円 504"/>
              <p:cNvSpPr/>
              <p:nvPr/>
            </p:nvSpPr>
            <p:spPr bwMode="auto">
              <a:xfrm>
                <a:off x="3619503" y="2369789"/>
                <a:ext cx="512872" cy="51287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円/楕円 505"/>
              <p:cNvSpPr/>
              <p:nvPr/>
            </p:nvSpPr>
            <p:spPr bwMode="auto">
              <a:xfrm>
                <a:off x="4569413" y="2369789"/>
                <a:ext cx="512872" cy="51287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円/楕円 506"/>
              <p:cNvSpPr/>
              <p:nvPr/>
            </p:nvSpPr>
            <p:spPr bwMode="auto">
              <a:xfrm rot="19800000">
                <a:off x="3050339" y="1341931"/>
                <a:ext cx="1435977" cy="50235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円/楕円 507"/>
              <p:cNvSpPr/>
              <p:nvPr/>
            </p:nvSpPr>
            <p:spPr bwMode="auto">
              <a:xfrm rot="1800000" flipH="1">
                <a:off x="4213314" y="1341931"/>
                <a:ext cx="1435977" cy="50235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円/楕円 508"/>
              <p:cNvSpPr/>
              <p:nvPr/>
            </p:nvSpPr>
            <p:spPr bwMode="auto">
              <a:xfrm>
                <a:off x="3768327" y="3025027"/>
                <a:ext cx="1214801" cy="700312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5" name="円/楕円 464"/>
            <p:cNvSpPr/>
            <p:nvPr/>
          </p:nvSpPr>
          <p:spPr bwMode="auto">
            <a:xfrm rot="900000">
              <a:off x="4612222" y="1287283"/>
              <a:ext cx="351036" cy="848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円/楕円 465"/>
            <p:cNvSpPr/>
            <p:nvPr/>
          </p:nvSpPr>
          <p:spPr bwMode="auto">
            <a:xfrm rot="20700000" flipH="1">
              <a:off x="5016881" y="1287283"/>
              <a:ext cx="351036" cy="848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1" name="グループ化 510"/>
          <p:cNvGrpSpPr/>
          <p:nvPr/>
        </p:nvGrpSpPr>
        <p:grpSpPr>
          <a:xfrm rot="900000" flipH="1">
            <a:off x="4887430" y="1252229"/>
            <a:ext cx="1139466" cy="1026938"/>
            <a:chOff x="2932551" y="763716"/>
            <a:chExt cx="1680140" cy="1514218"/>
          </a:xfrm>
        </p:grpSpPr>
        <p:grpSp>
          <p:nvGrpSpPr>
            <p:cNvPr id="512" name="グループ化 511"/>
            <p:cNvGrpSpPr/>
            <p:nvPr/>
          </p:nvGrpSpPr>
          <p:grpSpPr>
            <a:xfrm>
              <a:off x="2932551" y="763716"/>
              <a:ext cx="1680140" cy="1514218"/>
              <a:chOff x="2492133" y="4690528"/>
              <a:chExt cx="1307762" cy="1178615"/>
            </a:xfrm>
            <a:solidFill>
              <a:schemeClr val="tx1"/>
            </a:solidFill>
          </p:grpSpPr>
          <p:sp>
            <p:nvSpPr>
              <p:cNvPr id="520" name="角丸四角形 519"/>
              <p:cNvSpPr/>
              <p:nvPr/>
            </p:nvSpPr>
            <p:spPr bwMode="auto">
              <a:xfrm rot="6015867">
                <a:off x="2960831" y="5063283"/>
                <a:ext cx="743866" cy="157304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角丸四角形 520"/>
              <p:cNvSpPr/>
              <p:nvPr/>
            </p:nvSpPr>
            <p:spPr bwMode="auto">
              <a:xfrm rot="8973175">
                <a:off x="3184759" y="5439801"/>
                <a:ext cx="615136" cy="207722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角丸四角形 521"/>
              <p:cNvSpPr/>
              <p:nvPr/>
            </p:nvSpPr>
            <p:spPr bwMode="auto">
              <a:xfrm rot="4500000">
                <a:off x="2798454" y="5251956"/>
                <a:ext cx="650963" cy="583412"/>
              </a:xfrm>
              <a:prstGeom prst="roundRect">
                <a:avLst>
                  <a:gd name="adj" fmla="val 42313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角丸四角形 522"/>
              <p:cNvSpPr/>
              <p:nvPr/>
            </p:nvSpPr>
            <p:spPr bwMode="auto">
              <a:xfrm rot="5166950">
                <a:off x="2689921" y="5008722"/>
                <a:ext cx="793692" cy="157304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角丸四角形 523"/>
              <p:cNvSpPr/>
              <p:nvPr/>
            </p:nvSpPr>
            <p:spPr bwMode="auto">
              <a:xfrm rot="3759020">
                <a:off x="2545401" y="5092261"/>
                <a:ext cx="610674" cy="157304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角丸四角形 524"/>
              <p:cNvSpPr/>
              <p:nvPr/>
            </p:nvSpPr>
            <p:spPr bwMode="auto">
              <a:xfrm rot="2645172">
                <a:off x="2492133" y="5350056"/>
                <a:ext cx="531590" cy="135342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3" name="グループ化 512"/>
            <p:cNvGrpSpPr/>
            <p:nvPr/>
          </p:nvGrpSpPr>
          <p:grpSpPr>
            <a:xfrm>
              <a:off x="2932551" y="763716"/>
              <a:ext cx="1680140" cy="1514218"/>
              <a:chOff x="2492133" y="4690528"/>
              <a:chExt cx="1307762" cy="1178615"/>
            </a:xfrm>
          </p:grpSpPr>
          <p:sp>
            <p:nvSpPr>
              <p:cNvPr id="514" name="角丸四角形 513"/>
              <p:cNvSpPr/>
              <p:nvPr/>
            </p:nvSpPr>
            <p:spPr bwMode="auto">
              <a:xfrm rot="6015867">
                <a:off x="2960831" y="5063283"/>
                <a:ext cx="743866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角丸四角形 514"/>
              <p:cNvSpPr/>
              <p:nvPr/>
            </p:nvSpPr>
            <p:spPr bwMode="auto">
              <a:xfrm rot="8973175">
                <a:off x="3184759" y="5439801"/>
                <a:ext cx="615136" cy="20772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角丸四角形 515"/>
              <p:cNvSpPr/>
              <p:nvPr/>
            </p:nvSpPr>
            <p:spPr bwMode="auto">
              <a:xfrm rot="4500000">
                <a:off x="2798454" y="5251956"/>
                <a:ext cx="650963" cy="583412"/>
              </a:xfrm>
              <a:prstGeom prst="roundRect">
                <a:avLst>
                  <a:gd name="adj" fmla="val 42313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角丸四角形 516"/>
              <p:cNvSpPr/>
              <p:nvPr/>
            </p:nvSpPr>
            <p:spPr bwMode="auto">
              <a:xfrm rot="5166950">
                <a:off x="2689921" y="5008722"/>
                <a:ext cx="793692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角丸四角形 517"/>
              <p:cNvSpPr/>
              <p:nvPr/>
            </p:nvSpPr>
            <p:spPr bwMode="auto">
              <a:xfrm rot="3759020">
                <a:off x="2545401" y="5092261"/>
                <a:ext cx="610674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角丸四角形 518"/>
              <p:cNvSpPr/>
              <p:nvPr/>
            </p:nvSpPr>
            <p:spPr bwMode="auto">
              <a:xfrm rot="2645172">
                <a:off x="2492133" y="5350056"/>
                <a:ext cx="531590" cy="13534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85" name="グループ化 584"/>
          <p:cNvGrpSpPr/>
          <p:nvPr/>
        </p:nvGrpSpPr>
        <p:grpSpPr>
          <a:xfrm>
            <a:off x="4165636" y="2663915"/>
            <a:ext cx="1612526" cy="1697116"/>
            <a:chOff x="4165636" y="2663915"/>
            <a:chExt cx="1612526" cy="1697116"/>
          </a:xfrm>
        </p:grpSpPr>
        <p:grpSp>
          <p:nvGrpSpPr>
            <p:cNvPr id="527" name="グループ化 526"/>
            <p:cNvGrpSpPr/>
            <p:nvPr/>
          </p:nvGrpSpPr>
          <p:grpSpPr>
            <a:xfrm>
              <a:off x="4165636" y="2663915"/>
              <a:ext cx="1176514" cy="1673794"/>
              <a:chOff x="1745847" y="2945246"/>
              <a:chExt cx="2048275" cy="2914024"/>
            </a:xfrm>
          </p:grpSpPr>
          <p:sp>
            <p:nvSpPr>
              <p:cNvPr id="564" name="円/楕円 563"/>
              <p:cNvSpPr/>
              <p:nvPr/>
            </p:nvSpPr>
            <p:spPr bwMode="auto">
              <a:xfrm>
                <a:off x="1868672" y="3033591"/>
                <a:ext cx="1921811" cy="2105599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正方形/長方形 564"/>
              <p:cNvSpPr/>
              <p:nvPr/>
            </p:nvSpPr>
            <p:spPr bwMode="auto">
              <a:xfrm>
                <a:off x="2612740" y="4824155"/>
                <a:ext cx="450050" cy="315035"/>
              </a:xfrm>
              <a:prstGeom prst="rect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円/楕円 565"/>
              <p:cNvSpPr/>
              <p:nvPr/>
            </p:nvSpPr>
            <p:spPr bwMode="auto">
              <a:xfrm rot="20700000">
                <a:off x="1865033" y="3921596"/>
                <a:ext cx="382542" cy="5166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円/楕円 566"/>
              <p:cNvSpPr/>
              <p:nvPr/>
            </p:nvSpPr>
            <p:spPr bwMode="auto">
              <a:xfrm rot="20700000">
                <a:off x="1918746" y="3965557"/>
                <a:ext cx="317444" cy="428730"/>
              </a:xfrm>
              <a:prstGeom prst="ellipse">
                <a:avLst/>
              </a:prstGeom>
              <a:solidFill>
                <a:srgbClr val="FFBE3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8" name="グループ化 567"/>
              <p:cNvGrpSpPr/>
              <p:nvPr/>
            </p:nvGrpSpPr>
            <p:grpSpPr>
              <a:xfrm flipH="1">
                <a:off x="3411580" y="3921596"/>
                <a:ext cx="382542" cy="516651"/>
                <a:chOff x="2838663" y="3921596"/>
                <a:chExt cx="382542" cy="516651"/>
              </a:xfrm>
              <a:solidFill>
                <a:srgbClr val="FFCC99"/>
              </a:solidFill>
            </p:grpSpPr>
            <p:sp>
              <p:nvSpPr>
                <p:cNvPr id="582" name="円/楕円 581"/>
                <p:cNvSpPr/>
                <p:nvPr/>
              </p:nvSpPr>
              <p:spPr bwMode="auto">
                <a:xfrm rot="20700000">
                  <a:off x="2838663" y="3921596"/>
                  <a:ext cx="382542" cy="51665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円/楕円 582"/>
                <p:cNvSpPr/>
                <p:nvPr/>
              </p:nvSpPr>
              <p:spPr bwMode="auto">
                <a:xfrm rot="20700000">
                  <a:off x="2892376" y="3965557"/>
                  <a:ext cx="317444" cy="428730"/>
                </a:xfrm>
                <a:prstGeom prst="ellipse">
                  <a:avLst/>
                </a:prstGeom>
                <a:solidFill>
                  <a:srgbClr val="FFBE3B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9" name="円/楕円 568"/>
              <p:cNvSpPr/>
              <p:nvPr/>
            </p:nvSpPr>
            <p:spPr bwMode="auto">
              <a:xfrm>
                <a:off x="1960406" y="3094054"/>
                <a:ext cx="1732453" cy="182011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円/楕円 569"/>
              <p:cNvSpPr/>
              <p:nvPr/>
            </p:nvSpPr>
            <p:spPr bwMode="auto">
              <a:xfrm>
                <a:off x="2072681" y="3252207"/>
                <a:ext cx="1530170" cy="1707693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円/楕円 283"/>
              <p:cNvSpPr/>
              <p:nvPr/>
            </p:nvSpPr>
            <p:spPr bwMode="auto">
              <a:xfrm rot="18900000">
                <a:off x="1745847" y="3352174"/>
                <a:ext cx="1149754" cy="33589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円/楕円 283"/>
              <p:cNvSpPr/>
              <p:nvPr/>
            </p:nvSpPr>
            <p:spPr bwMode="auto">
              <a:xfrm rot="2700000" flipH="1">
                <a:off x="2776360" y="3352174"/>
                <a:ext cx="1149754" cy="33589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円/楕円 283"/>
              <p:cNvSpPr/>
              <p:nvPr/>
            </p:nvSpPr>
            <p:spPr bwMode="auto">
              <a:xfrm rot="18900000">
                <a:off x="1890484" y="3343984"/>
                <a:ext cx="998793" cy="291794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円/楕円 283"/>
              <p:cNvSpPr/>
              <p:nvPr/>
            </p:nvSpPr>
            <p:spPr bwMode="auto">
              <a:xfrm rot="2700000" flipH="1">
                <a:off x="2783527" y="3343986"/>
                <a:ext cx="998793" cy="291794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円/楕円 283"/>
              <p:cNvSpPr/>
              <p:nvPr/>
            </p:nvSpPr>
            <p:spPr bwMode="auto">
              <a:xfrm rot="18900000">
                <a:off x="2127666" y="3327413"/>
                <a:ext cx="750913" cy="21937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円/楕円 283"/>
              <p:cNvSpPr/>
              <p:nvPr/>
            </p:nvSpPr>
            <p:spPr bwMode="auto">
              <a:xfrm rot="2700000" flipH="1">
                <a:off x="2794560" y="3327414"/>
                <a:ext cx="750913" cy="21937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円/楕円 283"/>
              <p:cNvSpPr/>
              <p:nvPr/>
            </p:nvSpPr>
            <p:spPr bwMode="auto">
              <a:xfrm rot="604649">
                <a:off x="2098307" y="3755446"/>
                <a:ext cx="583145" cy="106558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円/楕円 283"/>
              <p:cNvSpPr/>
              <p:nvPr/>
            </p:nvSpPr>
            <p:spPr bwMode="auto">
              <a:xfrm rot="21094031" flipH="1">
                <a:off x="3014176" y="3755446"/>
                <a:ext cx="583145" cy="106558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片側の 2 つの角を丸めた四角形 578"/>
              <p:cNvSpPr/>
              <p:nvPr/>
            </p:nvSpPr>
            <p:spPr bwMode="auto">
              <a:xfrm>
                <a:off x="1933589" y="5049180"/>
                <a:ext cx="1759270" cy="8100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円/楕円 579"/>
              <p:cNvSpPr/>
              <p:nvPr/>
            </p:nvSpPr>
            <p:spPr bwMode="auto">
              <a:xfrm>
                <a:off x="2209253" y="4402273"/>
                <a:ext cx="326655" cy="104252"/>
              </a:xfrm>
              <a:prstGeom prst="ellipse">
                <a:avLst/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円/楕円 580"/>
              <p:cNvSpPr/>
              <p:nvPr/>
            </p:nvSpPr>
            <p:spPr bwMode="auto">
              <a:xfrm>
                <a:off x="3154133" y="4402273"/>
                <a:ext cx="326655" cy="104252"/>
              </a:xfrm>
              <a:prstGeom prst="ellipse">
                <a:avLst/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8" name="円/楕円 527"/>
            <p:cNvSpPr/>
            <p:nvPr/>
          </p:nvSpPr>
          <p:spPr bwMode="auto">
            <a:xfrm>
              <a:off x="4552514" y="3271948"/>
              <a:ext cx="105886" cy="20867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円/楕円 528"/>
            <p:cNvSpPr/>
            <p:nvPr/>
          </p:nvSpPr>
          <p:spPr bwMode="auto">
            <a:xfrm>
              <a:off x="4933514" y="3271948"/>
              <a:ext cx="105886" cy="20867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円/楕円 458"/>
            <p:cNvSpPr/>
            <p:nvPr/>
          </p:nvSpPr>
          <p:spPr bwMode="auto">
            <a:xfrm>
              <a:off x="4617535" y="3555921"/>
              <a:ext cx="354777" cy="215552"/>
            </a:xfrm>
            <a:custGeom>
              <a:avLst/>
              <a:gdLst>
                <a:gd name="connsiteX0" fmla="*/ 0 w 352872"/>
                <a:gd name="connsiteY0" fmla="*/ 107740 h 215479"/>
                <a:gd name="connsiteX1" fmla="*/ 176436 w 352872"/>
                <a:gd name="connsiteY1" fmla="*/ 0 h 215479"/>
                <a:gd name="connsiteX2" fmla="*/ 352872 w 352872"/>
                <a:gd name="connsiteY2" fmla="*/ 107740 h 215479"/>
                <a:gd name="connsiteX3" fmla="*/ 176436 w 352872"/>
                <a:gd name="connsiteY3" fmla="*/ 215480 h 215479"/>
                <a:gd name="connsiteX4" fmla="*/ 0 w 352872"/>
                <a:gd name="connsiteY4" fmla="*/ 107740 h 215479"/>
                <a:gd name="connsiteX0" fmla="*/ 0 w 352872"/>
                <a:gd name="connsiteY0" fmla="*/ 107740 h 215480"/>
                <a:gd name="connsiteX1" fmla="*/ 176436 w 352872"/>
                <a:gd name="connsiteY1" fmla="*/ 0 h 215480"/>
                <a:gd name="connsiteX2" fmla="*/ 352872 w 352872"/>
                <a:gd name="connsiteY2" fmla="*/ 107740 h 215480"/>
                <a:gd name="connsiteX3" fmla="*/ 176436 w 352872"/>
                <a:gd name="connsiteY3" fmla="*/ 215480 h 215480"/>
                <a:gd name="connsiteX4" fmla="*/ 0 w 352872"/>
                <a:gd name="connsiteY4" fmla="*/ 107740 h 215480"/>
                <a:gd name="connsiteX0" fmla="*/ 0 w 352872"/>
                <a:gd name="connsiteY0" fmla="*/ 108038 h 216357"/>
                <a:gd name="connsiteX1" fmla="*/ 176436 w 352872"/>
                <a:gd name="connsiteY1" fmla="*/ 298 h 216357"/>
                <a:gd name="connsiteX2" fmla="*/ 352872 w 352872"/>
                <a:gd name="connsiteY2" fmla="*/ 136613 h 216357"/>
                <a:gd name="connsiteX3" fmla="*/ 176436 w 352872"/>
                <a:gd name="connsiteY3" fmla="*/ 215778 h 216357"/>
                <a:gd name="connsiteX4" fmla="*/ 0 w 352872"/>
                <a:gd name="connsiteY4" fmla="*/ 108038 h 216357"/>
                <a:gd name="connsiteX0" fmla="*/ 0 w 354777"/>
                <a:gd name="connsiteY0" fmla="*/ 147779 h 215724"/>
                <a:gd name="connsiteX1" fmla="*/ 178341 w 354777"/>
                <a:gd name="connsiteY1" fmla="*/ 34 h 215724"/>
                <a:gd name="connsiteX2" fmla="*/ 354777 w 354777"/>
                <a:gd name="connsiteY2" fmla="*/ 136349 h 215724"/>
                <a:gd name="connsiteX3" fmla="*/ 178341 w 354777"/>
                <a:gd name="connsiteY3" fmla="*/ 215514 h 215724"/>
                <a:gd name="connsiteX4" fmla="*/ 0 w 354777"/>
                <a:gd name="connsiteY4" fmla="*/ 147779 h 215724"/>
                <a:gd name="connsiteX0" fmla="*/ 0 w 354777"/>
                <a:gd name="connsiteY0" fmla="*/ 147754 h 215552"/>
                <a:gd name="connsiteX1" fmla="*/ 178341 w 354777"/>
                <a:gd name="connsiteY1" fmla="*/ 9 h 215552"/>
                <a:gd name="connsiteX2" fmla="*/ 354777 w 354777"/>
                <a:gd name="connsiteY2" fmla="*/ 142039 h 215552"/>
                <a:gd name="connsiteX3" fmla="*/ 178341 w 354777"/>
                <a:gd name="connsiteY3" fmla="*/ 215489 h 215552"/>
                <a:gd name="connsiteX4" fmla="*/ 0 w 354777"/>
                <a:gd name="connsiteY4" fmla="*/ 147754 h 215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777" h="215552">
                  <a:moveTo>
                    <a:pt x="0" y="147754"/>
                  </a:moveTo>
                  <a:cubicBezTo>
                    <a:pt x="0" y="88251"/>
                    <a:pt x="119212" y="961"/>
                    <a:pt x="178341" y="9"/>
                  </a:cubicBezTo>
                  <a:cubicBezTo>
                    <a:pt x="237470" y="-943"/>
                    <a:pt x="354777" y="82536"/>
                    <a:pt x="354777" y="142039"/>
                  </a:cubicBezTo>
                  <a:cubicBezTo>
                    <a:pt x="354777" y="201542"/>
                    <a:pt x="237470" y="214537"/>
                    <a:pt x="178341" y="215489"/>
                  </a:cubicBezTo>
                  <a:cubicBezTo>
                    <a:pt x="119212" y="216441"/>
                    <a:pt x="0" y="207257"/>
                    <a:pt x="0" y="14775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4" name="グループ化 583"/>
            <p:cNvGrpSpPr/>
            <p:nvPr/>
          </p:nvGrpSpPr>
          <p:grpSpPr>
            <a:xfrm rot="900000">
              <a:off x="5095106" y="3203733"/>
              <a:ext cx="683056" cy="1157298"/>
              <a:chOff x="5095106" y="3203733"/>
              <a:chExt cx="683056" cy="1157298"/>
            </a:xfrm>
          </p:grpSpPr>
          <p:grpSp>
            <p:nvGrpSpPr>
              <p:cNvPr id="534" name="グループ化 533"/>
              <p:cNvGrpSpPr/>
              <p:nvPr/>
            </p:nvGrpSpPr>
            <p:grpSpPr>
              <a:xfrm>
                <a:off x="5095106" y="3203733"/>
                <a:ext cx="683056" cy="1157298"/>
                <a:chOff x="6184925" y="3563229"/>
                <a:chExt cx="723556" cy="1215920"/>
              </a:xfrm>
              <a:solidFill>
                <a:schemeClr val="tx1"/>
              </a:solidFill>
            </p:grpSpPr>
            <p:sp>
              <p:nvSpPr>
                <p:cNvPr id="543" name="角丸四角形 542"/>
                <p:cNvSpPr/>
                <p:nvPr/>
              </p:nvSpPr>
              <p:spPr bwMode="auto">
                <a:xfrm rot="16200000" flipH="1">
                  <a:off x="6037164" y="3944941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角丸四角形 543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角丸四角形 544"/>
                <p:cNvSpPr/>
                <p:nvPr/>
              </p:nvSpPr>
              <p:spPr bwMode="auto">
                <a:xfrm rot="16200000" flipH="1">
                  <a:off x="6197185" y="3822634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角丸四角形 545"/>
                <p:cNvSpPr/>
                <p:nvPr/>
              </p:nvSpPr>
              <p:spPr bwMode="auto">
                <a:xfrm rot="16200000" flipH="1">
                  <a:off x="6354664" y="390644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角丸四角形 546"/>
                <p:cNvSpPr/>
                <p:nvPr/>
              </p:nvSpPr>
              <p:spPr bwMode="auto">
                <a:xfrm rot="16200000" flipH="1">
                  <a:off x="6509938" y="402872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角丸四角形 547"/>
                <p:cNvSpPr/>
                <p:nvPr/>
              </p:nvSpPr>
              <p:spPr bwMode="auto">
                <a:xfrm rot="16200000" flipH="1">
                  <a:off x="6444257" y="4008704"/>
                  <a:ext cx="316539" cy="611908"/>
                </a:xfrm>
                <a:prstGeom prst="roundRect">
                  <a:avLst>
                    <a:gd name="adj" fmla="val 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角丸四角形 548"/>
                <p:cNvSpPr/>
                <p:nvPr/>
              </p:nvSpPr>
              <p:spPr bwMode="auto">
                <a:xfrm rot="16200000" flipH="1">
                  <a:off x="6315717" y="4186386"/>
                  <a:ext cx="573619" cy="61190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5" name="グループ化 534"/>
              <p:cNvGrpSpPr/>
              <p:nvPr/>
            </p:nvGrpSpPr>
            <p:grpSpPr>
              <a:xfrm>
                <a:off x="5095106" y="3203733"/>
                <a:ext cx="683056" cy="1157298"/>
                <a:chOff x="6184925" y="3563229"/>
                <a:chExt cx="723556" cy="1215920"/>
              </a:xfrm>
              <a:solidFill>
                <a:srgbClr val="FFCC99"/>
              </a:solidFill>
            </p:grpSpPr>
            <p:sp>
              <p:nvSpPr>
                <p:cNvPr id="536" name="角丸四角形 535"/>
                <p:cNvSpPr/>
                <p:nvPr/>
              </p:nvSpPr>
              <p:spPr bwMode="auto">
                <a:xfrm rot="16200000" flipH="1">
                  <a:off x="6037164" y="3944941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角丸四角形 536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角丸四角形 537"/>
                <p:cNvSpPr/>
                <p:nvPr/>
              </p:nvSpPr>
              <p:spPr bwMode="auto">
                <a:xfrm rot="16200000" flipH="1">
                  <a:off x="6197185" y="3822634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角丸四角形 538"/>
                <p:cNvSpPr/>
                <p:nvPr/>
              </p:nvSpPr>
              <p:spPr bwMode="auto">
                <a:xfrm rot="16200000" flipH="1">
                  <a:off x="6354664" y="390644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角丸四角形 539"/>
                <p:cNvSpPr/>
                <p:nvPr/>
              </p:nvSpPr>
              <p:spPr bwMode="auto">
                <a:xfrm rot="16200000" flipH="1">
                  <a:off x="6509938" y="402872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角丸四角形 540"/>
                <p:cNvSpPr/>
                <p:nvPr/>
              </p:nvSpPr>
              <p:spPr bwMode="auto">
                <a:xfrm rot="16200000" flipH="1">
                  <a:off x="6444257" y="4008704"/>
                  <a:ext cx="316539" cy="611908"/>
                </a:xfrm>
                <a:prstGeom prst="roundRect">
                  <a:avLst>
                    <a:gd name="adj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角丸四角形 541"/>
                <p:cNvSpPr/>
                <p:nvPr/>
              </p:nvSpPr>
              <p:spPr bwMode="auto">
                <a:xfrm rot="16200000" flipH="1">
                  <a:off x="6315717" y="4186386"/>
                  <a:ext cx="573619" cy="61190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86" name="グループ化 585"/>
          <p:cNvGrpSpPr/>
          <p:nvPr/>
        </p:nvGrpSpPr>
        <p:grpSpPr>
          <a:xfrm>
            <a:off x="392085" y="5124833"/>
            <a:ext cx="1620436" cy="1110825"/>
            <a:chOff x="1723004" y="3152162"/>
            <a:chExt cx="3586141" cy="2458335"/>
          </a:xfrm>
        </p:grpSpPr>
        <p:grpSp>
          <p:nvGrpSpPr>
            <p:cNvPr id="587" name="グループ化 586"/>
            <p:cNvGrpSpPr/>
            <p:nvPr/>
          </p:nvGrpSpPr>
          <p:grpSpPr>
            <a:xfrm>
              <a:off x="2446625" y="3152162"/>
              <a:ext cx="2189471" cy="2001526"/>
              <a:chOff x="2446625" y="3152162"/>
              <a:chExt cx="2189471" cy="2001526"/>
            </a:xfrm>
            <a:solidFill>
              <a:schemeClr val="tx1"/>
            </a:solidFill>
          </p:grpSpPr>
          <p:sp>
            <p:nvSpPr>
              <p:cNvPr id="636" name="円/楕円 42"/>
              <p:cNvSpPr/>
              <p:nvPr/>
            </p:nvSpPr>
            <p:spPr bwMode="auto">
              <a:xfrm rot="19800000">
                <a:off x="2446625" y="3152163"/>
                <a:ext cx="799290" cy="986394"/>
              </a:xfrm>
              <a:custGeom>
                <a:avLst/>
                <a:gdLst>
                  <a:gd name="connsiteX0" fmla="*/ 0 w 799290"/>
                  <a:gd name="connsiteY0" fmla="*/ 493197 h 986393"/>
                  <a:gd name="connsiteX1" fmla="*/ 399645 w 799290"/>
                  <a:gd name="connsiteY1" fmla="*/ 0 h 986393"/>
                  <a:gd name="connsiteX2" fmla="*/ 799290 w 799290"/>
                  <a:gd name="connsiteY2" fmla="*/ 493197 h 986393"/>
                  <a:gd name="connsiteX3" fmla="*/ 399645 w 799290"/>
                  <a:gd name="connsiteY3" fmla="*/ 986394 h 986393"/>
                  <a:gd name="connsiteX4" fmla="*/ 0 w 799290"/>
                  <a:gd name="connsiteY4" fmla="*/ 493197 h 986393"/>
                  <a:gd name="connsiteX0" fmla="*/ 0 w 799290"/>
                  <a:gd name="connsiteY0" fmla="*/ 493197 h 986394"/>
                  <a:gd name="connsiteX1" fmla="*/ 399645 w 799290"/>
                  <a:gd name="connsiteY1" fmla="*/ 0 h 986394"/>
                  <a:gd name="connsiteX2" fmla="*/ 799290 w 799290"/>
                  <a:gd name="connsiteY2" fmla="*/ 493197 h 986394"/>
                  <a:gd name="connsiteX3" fmla="*/ 399645 w 799290"/>
                  <a:gd name="connsiteY3" fmla="*/ 986394 h 986394"/>
                  <a:gd name="connsiteX4" fmla="*/ 0 w 799290"/>
                  <a:gd name="connsiteY4" fmla="*/ 493197 h 98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9290" h="986394">
                    <a:moveTo>
                      <a:pt x="0" y="493197"/>
                    </a:moveTo>
                    <a:cubicBezTo>
                      <a:pt x="0" y="220812"/>
                      <a:pt x="294751" y="0"/>
                      <a:pt x="399645" y="0"/>
                    </a:cubicBezTo>
                    <a:cubicBezTo>
                      <a:pt x="504539" y="0"/>
                      <a:pt x="799290" y="220812"/>
                      <a:pt x="799290" y="493197"/>
                    </a:cubicBezTo>
                    <a:cubicBezTo>
                      <a:pt x="799290" y="765582"/>
                      <a:pt x="620363" y="986394"/>
                      <a:pt x="399645" y="986394"/>
                    </a:cubicBezTo>
                    <a:cubicBezTo>
                      <a:pt x="178927" y="986394"/>
                      <a:pt x="0" y="765582"/>
                      <a:pt x="0" y="493197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7" name="円/楕円 42"/>
              <p:cNvSpPr/>
              <p:nvPr/>
            </p:nvSpPr>
            <p:spPr bwMode="auto">
              <a:xfrm rot="1800000" flipH="1">
                <a:off x="3836806" y="3152162"/>
                <a:ext cx="799290" cy="986394"/>
              </a:xfrm>
              <a:custGeom>
                <a:avLst/>
                <a:gdLst>
                  <a:gd name="connsiteX0" fmla="*/ 0 w 799290"/>
                  <a:gd name="connsiteY0" fmla="*/ 493197 h 986393"/>
                  <a:gd name="connsiteX1" fmla="*/ 399645 w 799290"/>
                  <a:gd name="connsiteY1" fmla="*/ 0 h 986393"/>
                  <a:gd name="connsiteX2" fmla="*/ 799290 w 799290"/>
                  <a:gd name="connsiteY2" fmla="*/ 493197 h 986393"/>
                  <a:gd name="connsiteX3" fmla="*/ 399645 w 799290"/>
                  <a:gd name="connsiteY3" fmla="*/ 986394 h 986393"/>
                  <a:gd name="connsiteX4" fmla="*/ 0 w 799290"/>
                  <a:gd name="connsiteY4" fmla="*/ 493197 h 986393"/>
                  <a:gd name="connsiteX0" fmla="*/ 0 w 799290"/>
                  <a:gd name="connsiteY0" fmla="*/ 493197 h 986394"/>
                  <a:gd name="connsiteX1" fmla="*/ 399645 w 799290"/>
                  <a:gd name="connsiteY1" fmla="*/ 0 h 986394"/>
                  <a:gd name="connsiteX2" fmla="*/ 799290 w 799290"/>
                  <a:gd name="connsiteY2" fmla="*/ 493197 h 986394"/>
                  <a:gd name="connsiteX3" fmla="*/ 399645 w 799290"/>
                  <a:gd name="connsiteY3" fmla="*/ 986394 h 986394"/>
                  <a:gd name="connsiteX4" fmla="*/ 0 w 799290"/>
                  <a:gd name="connsiteY4" fmla="*/ 493197 h 98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9290" h="986394">
                    <a:moveTo>
                      <a:pt x="0" y="493197"/>
                    </a:moveTo>
                    <a:cubicBezTo>
                      <a:pt x="0" y="220812"/>
                      <a:pt x="294751" y="0"/>
                      <a:pt x="399645" y="0"/>
                    </a:cubicBezTo>
                    <a:cubicBezTo>
                      <a:pt x="504539" y="0"/>
                      <a:pt x="799290" y="220812"/>
                      <a:pt x="799290" y="493197"/>
                    </a:cubicBezTo>
                    <a:cubicBezTo>
                      <a:pt x="799290" y="765582"/>
                      <a:pt x="620363" y="986394"/>
                      <a:pt x="399645" y="986394"/>
                    </a:cubicBezTo>
                    <a:cubicBezTo>
                      <a:pt x="178927" y="986394"/>
                      <a:pt x="0" y="765582"/>
                      <a:pt x="0" y="493197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8" name="円/楕円 637"/>
              <p:cNvSpPr/>
              <p:nvPr/>
            </p:nvSpPr>
            <p:spPr bwMode="auto">
              <a:xfrm>
                <a:off x="2484010" y="3357205"/>
                <a:ext cx="2036488" cy="1796483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88" name="グループ化 587"/>
            <p:cNvGrpSpPr/>
            <p:nvPr/>
          </p:nvGrpSpPr>
          <p:grpSpPr>
            <a:xfrm>
              <a:off x="2446625" y="3152162"/>
              <a:ext cx="2189471" cy="2001526"/>
              <a:chOff x="2446625" y="388642"/>
              <a:chExt cx="2189471" cy="2001526"/>
            </a:xfrm>
          </p:grpSpPr>
          <p:grpSp>
            <p:nvGrpSpPr>
              <p:cNvPr id="619" name="グループ化 618"/>
              <p:cNvGrpSpPr/>
              <p:nvPr/>
            </p:nvGrpSpPr>
            <p:grpSpPr>
              <a:xfrm rot="19800000">
                <a:off x="2446625" y="388643"/>
                <a:ext cx="799290" cy="986394"/>
                <a:chOff x="2567735" y="3068960"/>
                <a:chExt cx="799290" cy="986394"/>
              </a:xfrm>
            </p:grpSpPr>
            <p:sp>
              <p:nvSpPr>
                <p:cNvPr id="634" name="円/楕円 42"/>
                <p:cNvSpPr/>
                <p:nvPr/>
              </p:nvSpPr>
              <p:spPr bwMode="auto">
                <a:xfrm>
                  <a:off x="2567735" y="3068960"/>
                  <a:ext cx="799290" cy="986394"/>
                </a:xfrm>
                <a:custGeom>
                  <a:avLst/>
                  <a:gdLst>
                    <a:gd name="connsiteX0" fmla="*/ 0 w 799290"/>
                    <a:gd name="connsiteY0" fmla="*/ 493197 h 986393"/>
                    <a:gd name="connsiteX1" fmla="*/ 399645 w 799290"/>
                    <a:gd name="connsiteY1" fmla="*/ 0 h 986393"/>
                    <a:gd name="connsiteX2" fmla="*/ 799290 w 799290"/>
                    <a:gd name="connsiteY2" fmla="*/ 493197 h 986393"/>
                    <a:gd name="connsiteX3" fmla="*/ 399645 w 799290"/>
                    <a:gd name="connsiteY3" fmla="*/ 986394 h 986393"/>
                    <a:gd name="connsiteX4" fmla="*/ 0 w 799290"/>
                    <a:gd name="connsiteY4" fmla="*/ 493197 h 986393"/>
                    <a:gd name="connsiteX0" fmla="*/ 0 w 799290"/>
                    <a:gd name="connsiteY0" fmla="*/ 493197 h 986394"/>
                    <a:gd name="connsiteX1" fmla="*/ 399645 w 799290"/>
                    <a:gd name="connsiteY1" fmla="*/ 0 h 986394"/>
                    <a:gd name="connsiteX2" fmla="*/ 799290 w 799290"/>
                    <a:gd name="connsiteY2" fmla="*/ 493197 h 986394"/>
                    <a:gd name="connsiteX3" fmla="*/ 399645 w 799290"/>
                    <a:gd name="connsiteY3" fmla="*/ 986394 h 986394"/>
                    <a:gd name="connsiteX4" fmla="*/ 0 w 799290"/>
                    <a:gd name="connsiteY4" fmla="*/ 493197 h 986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9290" h="986394">
                      <a:moveTo>
                        <a:pt x="0" y="493197"/>
                      </a:moveTo>
                      <a:cubicBezTo>
                        <a:pt x="0" y="220812"/>
                        <a:pt x="294751" y="0"/>
                        <a:pt x="399645" y="0"/>
                      </a:cubicBezTo>
                      <a:cubicBezTo>
                        <a:pt x="504539" y="0"/>
                        <a:pt x="799290" y="220812"/>
                        <a:pt x="799290" y="493197"/>
                      </a:cubicBezTo>
                      <a:cubicBezTo>
                        <a:pt x="799290" y="765582"/>
                        <a:pt x="620363" y="986394"/>
                        <a:pt x="399645" y="986394"/>
                      </a:cubicBezTo>
                      <a:cubicBezTo>
                        <a:pt x="178927" y="986394"/>
                        <a:pt x="0" y="765582"/>
                        <a:pt x="0" y="493197"/>
                      </a:cubicBezTo>
                      <a:close/>
                    </a:path>
                  </a:pathLst>
                </a:custGeom>
                <a:solidFill>
                  <a:srgbClr val="FFBE3B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5" name="円/楕円 42"/>
                <p:cNvSpPr/>
                <p:nvPr/>
              </p:nvSpPr>
              <p:spPr bwMode="auto">
                <a:xfrm>
                  <a:off x="2687100" y="3201544"/>
                  <a:ext cx="584420" cy="721226"/>
                </a:xfrm>
                <a:custGeom>
                  <a:avLst/>
                  <a:gdLst>
                    <a:gd name="connsiteX0" fmla="*/ 0 w 799290"/>
                    <a:gd name="connsiteY0" fmla="*/ 493197 h 986393"/>
                    <a:gd name="connsiteX1" fmla="*/ 399645 w 799290"/>
                    <a:gd name="connsiteY1" fmla="*/ 0 h 986393"/>
                    <a:gd name="connsiteX2" fmla="*/ 799290 w 799290"/>
                    <a:gd name="connsiteY2" fmla="*/ 493197 h 986393"/>
                    <a:gd name="connsiteX3" fmla="*/ 399645 w 799290"/>
                    <a:gd name="connsiteY3" fmla="*/ 986394 h 986393"/>
                    <a:gd name="connsiteX4" fmla="*/ 0 w 799290"/>
                    <a:gd name="connsiteY4" fmla="*/ 493197 h 986393"/>
                    <a:gd name="connsiteX0" fmla="*/ 0 w 799290"/>
                    <a:gd name="connsiteY0" fmla="*/ 493197 h 986394"/>
                    <a:gd name="connsiteX1" fmla="*/ 399645 w 799290"/>
                    <a:gd name="connsiteY1" fmla="*/ 0 h 986394"/>
                    <a:gd name="connsiteX2" fmla="*/ 799290 w 799290"/>
                    <a:gd name="connsiteY2" fmla="*/ 493197 h 986394"/>
                    <a:gd name="connsiteX3" fmla="*/ 399645 w 799290"/>
                    <a:gd name="connsiteY3" fmla="*/ 986394 h 986394"/>
                    <a:gd name="connsiteX4" fmla="*/ 0 w 799290"/>
                    <a:gd name="connsiteY4" fmla="*/ 493197 h 986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9290" h="986394">
                      <a:moveTo>
                        <a:pt x="0" y="493197"/>
                      </a:moveTo>
                      <a:cubicBezTo>
                        <a:pt x="0" y="220812"/>
                        <a:pt x="294751" y="0"/>
                        <a:pt x="399645" y="0"/>
                      </a:cubicBezTo>
                      <a:cubicBezTo>
                        <a:pt x="504539" y="0"/>
                        <a:pt x="799290" y="220812"/>
                        <a:pt x="799290" y="493197"/>
                      </a:cubicBezTo>
                      <a:cubicBezTo>
                        <a:pt x="799290" y="765582"/>
                        <a:pt x="620363" y="986394"/>
                        <a:pt x="399645" y="986394"/>
                      </a:cubicBezTo>
                      <a:cubicBezTo>
                        <a:pt x="178927" y="986394"/>
                        <a:pt x="0" y="765582"/>
                        <a:pt x="0" y="493197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20" name="グループ化 619"/>
              <p:cNvGrpSpPr/>
              <p:nvPr/>
            </p:nvGrpSpPr>
            <p:grpSpPr>
              <a:xfrm rot="1800000" flipH="1">
                <a:off x="3836806" y="388642"/>
                <a:ext cx="799290" cy="986394"/>
                <a:chOff x="2567735" y="3068960"/>
                <a:chExt cx="799290" cy="986394"/>
              </a:xfrm>
            </p:grpSpPr>
            <p:sp>
              <p:nvSpPr>
                <p:cNvPr id="632" name="円/楕円 42"/>
                <p:cNvSpPr/>
                <p:nvPr/>
              </p:nvSpPr>
              <p:spPr bwMode="auto">
                <a:xfrm>
                  <a:off x="2567735" y="3068960"/>
                  <a:ext cx="799290" cy="986394"/>
                </a:xfrm>
                <a:custGeom>
                  <a:avLst/>
                  <a:gdLst>
                    <a:gd name="connsiteX0" fmla="*/ 0 w 799290"/>
                    <a:gd name="connsiteY0" fmla="*/ 493197 h 986393"/>
                    <a:gd name="connsiteX1" fmla="*/ 399645 w 799290"/>
                    <a:gd name="connsiteY1" fmla="*/ 0 h 986393"/>
                    <a:gd name="connsiteX2" fmla="*/ 799290 w 799290"/>
                    <a:gd name="connsiteY2" fmla="*/ 493197 h 986393"/>
                    <a:gd name="connsiteX3" fmla="*/ 399645 w 799290"/>
                    <a:gd name="connsiteY3" fmla="*/ 986394 h 986393"/>
                    <a:gd name="connsiteX4" fmla="*/ 0 w 799290"/>
                    <a:gd name="connsiteY4" fmla="*/ 493197 h 986393"/>
                    <a:gd name="connsiteX0" fmla="*/ 0 w 799290"/>
                    <a:gd name="connsiteY0" fmla="*/ 493197 h 986394"/>
                    <a:gd name="connsiteX1" fmla="*/ 399645 w 799290"/>
                    <a:gd name="connsiteY1" fmla="*/ 0 h 986394"/>
                    <a:gd name="connsiteX2" fmla="*/ 799290 w 799290"/>
                    <a:gd name="connsiteY2" fmla="*/ 493197 h 986394"/>
                    <a:gd name="connsiteX3" fmla="*/ 399645 w 799290"/>
                    <a:gd name="connsiteY3" fmla="*/ 986394 h 986394"/>
                    <a:gd name="connsiteX4" fmla="*/ 0 w 799290"/>
                    <a:gd name="connsiteY4" fmla="*/ 493197 h 986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9290" h="986394">
                      <a:moveTo>
                        <a:pt x="0" y="493197"/>
                      </a:moveTo>
                      <a:cubicBezTo>
                        <a:pt x="0" y="220812"/>
                        <a:pt x="294751" y="0"/>
                        <a:pt x="399645" y="0"/>
                      </a:cubicBezTo>
                      <a:cubicBezTo>
                        <a:pt x="504539" y="0"/>
                        <a:pt x="799290" y="220812"/>
                        <a:pt x="799290" y="493197"/>
                      </a:cubicBezTo>
                      <a:cubicBezTo>
                        <a:pt x="799290" y="765582"/>
                        <a:pt x="620363" y="986394"/>
                        <a:pt x="399645" y="986394"/>
                      </a:cubicBezTo>
                      <a:cubicBezTo>
                        <a:pt x="178927" y="986394"/>
                        <a:pt x="0" y="765582"/>
                        <a:pt x="0" y="493197"/>
                      </a:cubicBezTo>
                      <a:close/>
                    </a:path>
                  </a:pathLst>
                </a:custGeom>
                <a:solidFill>
                  <a:srgbClr val="FFBE3B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3" name="円/楕円 42"/>
                <p:cNvSpPr/>
                <p:nvPr/>
              </p:nvSpPr>
              <p:spPr bwMode="auto">
                <a:xfrm>
                  <a:off x="2687100" y="3201544"/>
                  <a:ext cx="584420" cy="721226"/>
                </a:xfrm>
                <a:custGeom>
                  <a:avLst/>
                  <a:gdLst>
                    <a:gd name="connsiteX0" fmla="*/ 0 w 799290"/>
                    <a:gd name="connsiteY0" fmla="*/ 493197 h 986393"/>
                    <a:gd name="connsiteX1" fmla="*/ 399645 w 799290"/>
                    <a:gd name="connsiteY1" fmla="*/ 0 h 986393"/>
                    <a:gd name="connsiteX2" fmla="*/ 799290 w 799290"/>
                    <a:gd name="connsiteY2" fmla="*/ 493197 h 986393"/>
                    <a:gd name="connsiteX3" fmla="*/ 399645 w 799290"/>
                    <a:gd name="connsiteY3" fmla="*/ 986394 h 986393"/>
                    <a:gd name="connsiteX4" fmla="*/ 0 w 799290"/>
                    <a:gd name="connsiteY4" fmla="*/ 493197 h 986393"/>
                    <a:gd name="connsiteX0" fmla="*/ 0 w 799290"/>
                    <a:gd name="connsiteY0" fmla="*/ 493197 h 986394"/>
                    <a:gd name="connsiteX1" fmla="*/ 399645 w 799290"/>
                    <a:gd name="connsiteY1" fmla="*/ 0 h 986394"/>
                    <a:gd name="connsiteX2" fmla="*/ 799290 w 799290"/>
                    <a:gd name="connsiteY2" fmla="*/ 493197 h 986394"/>
                    <a:gd name="connsiteX3" fmla="*/ 399645 w 799290"/>
                    <a:gd name="connsiteY3" fmla="*/ 986394 h 986394"/>
                    <a:gd name="connsiteX4" fmla="*/ 0 w 799290"/>
                    <a:gd name="connsiteY4" fmla="*/ 493197 h 986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9290" h="986394">
                      <a:moveTo>
                        <a:pt x="0" y="493197"/>
                      </a:moveTo>
                      <a:cubicBezTo>
                        <a:pt x="0" y="220812"/>
                        <a:pt x="294751" y="0"/>
                        <a:pt x="399645" y="0"/>
                      </a:cubicBezTo>
                      <a:cubicBezTo>
                        <a:pt x="504539" y="0"/>
                        <a:pt x="799290" y="220812"/>
                        <a:pt x="799290" y="493197"/>
                      </a:cubicBezTo>
                      <a:cubicBezTo>
                        <a:pt x="799290" y="765582"/>
                        <a:pt x="620363" y="986394"/>
                        <a:pt x="399645" y="986394"/>
                      </a:cubicBezTo>
                      <a:cubicBezTo>
                        <a:pt x="178927" y="986394"/>
                        <a:pt x="0" y="765582"/>
                        <a:pt x="0" y="493197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1" name="円/楕円 620"/>
              <p:cNvSpPr/>
              <p:nvPr/>
            </p:nvSpPr>
            <p:spPr bwMode="auto">
              <a:xfrm>
                <a:off x="2484010" y="593685"/>
                <a:ext cx="2036488" cy="1796483"/>
              </a:xfrm>
              <a:prstGeom prst="ellipse">
                <a:avLst/>
              </a:prstGeom>
              <a:solidFill>
                <a:srgbClr val="FFBE3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2" name="円/楕円 51"/>
              <p:cNvSpPr/>
              <p:nvPr/>
            </p:nvSpPr>
            <p:spPr bwMode="auto">
              <a:xfrm>
                <a:off x="2567736" y="1086997"/>
                <a:ext cx="810089" cy="493196"/>
              </a:xfrm>
              <a:custGeom>
                <a:avLst/>
                <a:gdLst>
                  <a:gd name="connsiteX0" fmla="*/ 0 w 871237"/>
                  <a:gd name="connsiteY0" fmla="*/ 246598 h 493196"/>
                  <a:gd name="connsiteX1" fmla="*/ 435619 w 871237"/>
                  <a:gd name="connsiteY1" fmla="*/ 0 h 493196"/>
                  <a:gd name="connsiteX2" fmla="*/ 871238 w 871237"/>
                  <a:gd name="connsiteY2" fmla="*/ 246598 h 493196"/>
                  <a:gd name="connsiteX3" fmla="*/ 435619 w 871237"/>
                  <a:gd name="connsiteY3" fmla="*/ 493196 h 493196"/>
                  <a:gd name="connsiteX4" fmla="*/ 0 w 871237"/>
                  <a:gd name="connsiteY4" fmla="*/ 246598 h 493196"/>
                  <a:gd name="connsiteX0" fmla="*/ 0 w 871238"/>
                  <a:gd name="connsiteY0" fmla="*/ 246598 h 493196"/>
                  <a:gd name="connsiteX1" fmla="*/ 435619 w 871238"/>
                  <a:gd name="connsiteY1" fmla="*/ 0 h 493196"/>
                  <a:gd name="connsiteX2" fmla="*/ 871238 w 871238"/>
                  <a:gd name="connsiteY2" fmla="*/ 246598 h 493196"/>
                  <a:gd name="connsiteX3" fmla="*/ 435619 w 871238"/>
                  <a:gd name="connsiteY3" fmla="*/ 493196 h 493196"/>
                  <a:gd name="connsiteX4" fmla="*/ 0 w 871238"/>
                  <a:gd name="connsiteY4" fmla="*/ 246598 h 493196"/>
                  <a:gd name="connsiteX0" fmla="*/ 0 w 871251"/>
                  <a:gd name="connsiteY0" fmla="*/ 246598 h 493196"/>
                  <a:gd name="connsiteX1" fmla="*/ 435619 w 871251"/>
                  <a:gd name="connsiteY1" fmla="*/ 0 h 493196"/>
                  <a:gd name="connsiteX2" fmla="*/ 871238 w 871251"/>
                  <a:gd name="connsiteY2" fmla="*/ 246598 h 493196"/>
                  <a:gd name="connsiteX3" fmla="*/ 435619 w 871251"/>
                  <a:gd name="connsiteY3" fmla="*/ 493196 h 493196"/>
                  <a:gd name="connsiteX4" fmla="*/ 0 w 871251"/>
                  <a:gd name="connsiteY4" fmla="*/ 246598 h 49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1251" h="493196">
                    <a:moveTo>
                      <a:pt x="0" y="246598"/>
                    </a:moveTo>
                    <a:cubicBezTo>
                      <a:pt x="0" y="220896"/>
                      <a:pt x="195033" y="0"/>
                      <a:pt x="435619" y="0"/>
                    </a:cubicBezTo>
                    <a:cubicBezTo>
                      <a:pt x="676205" y="0"/>
                      <a:pt x="873143" y="217086"/>
                      <a:pt x="871238" y="246598"/>
                    </a:cubicBezTo>
                    <a:cubicBezTo>
                      <a:pt x="869333" y="276110"/>
                      <a:pt x="676205" y="493196"/>
                      <a:pt x="435619" y="493196"/>
                    </a:cubicBezTo>
                    <a:cubicBezTo>
                      <a:pt x="195033" y="493196"/>
                      <a:pt x="0" y="272300"/>
                      <a:pt x="0" y="24659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円/楕円 51"/>
              <p:cNvSpPr/>
              <p:nvPr/>
            </p:nvSpPr>
            <p:spPr bwMode="auto">
              <a:xfrm>
                <a:off x="3573576" y="1087682"/>
                <a:ext cx="810089" cy="493196"/>
              </a:xfrm>
              <a:custGeom>
                <a:avLst/>
                <a:gdLst>
                  <a:gd name="connsiteX0" fmla="*/ 0 w 871237"/>
                  <a:gd name="connsiteY0" fmla="*/ 246598 h 493196"/>
                  <a:gd name="connsiteX1" fmla="*/ 435619 w 871237"/>
                  <a:gd name="connsiteY1" fmla="*/ 0 h 493196"/>
                  <a:gd name="connsiteX2" fmla="*/ 871238 w 871237"/>
                  <a:gd name="connsiteY2" fmla="*/ 246598 h 493196"/>
                  <a:gd name="connsiteX3" fmla="*/ 435619 w 871237"/>
                  <a:gd name="connsiteY3" fmla="*/ 493196 h 493196"/>
                  <a:gd name="connsiteX4" fmla="*/ 0 w 871237"/>
                  <a:gd name="connsiteY4" fmla="*/ 246598 h 493196"/>
                  <a:gd name="connsiteX0" fmla="*/ 0 w 871238"/>
                  <a:gd name="connsiteY0" fmla="*/ 246598 h 493196"/>
                  <a:gd name="connsiteX1" fmla="*/ 435619 w 871238"/>
                  <a:gd name="connsiteY1" fmla="*/ 0 h 493196"/>
                  <a:gd name="connsiteX2" fmla="*/ 871238 w 871238"/>
                  <a:gd name="connsiteY2" fmla="*/ 246598 h 493196"/>
                  <a:gd name="connsiteX3" fmla="*/ 435619 w 871238"/>
                  <a:gd name="connsiteY3" fmla="*/ 493196 h 493196"/>
                  <a:gd name="connsiteX4" fmla="*/ 0 w 871238"/>
                  <a:gd name="connsiteY4" fmla="*/ 246598 h 493196"/>
                  <a:gd name="connsiteX0" fmla="*/ 0 w 871251"/>
                  <a:gd name="connsiteY0" fmla="*/ 246598 h 493196"/>
                  <a:gd name="connsiteX1" fmla="*/ 435619 w 871251"/>
                  <a:gd name="connsiteY1" fmla="*/ 0 h 493196"/>
                  <a:gd name="connsiteX2" fmla="*/ 871238 w 871251"/>
                  <a:gd name="connsiteY2" fmla="*/ 246598 h 493196"/>
                  <a:gd name="connsiteX3" fmla="*/ 435619 w 871251"/>
                  <a:gd name="connsiteY3" fmla="*/ 493196 h 493196"/>
                  <a:gd name="connsiteX4" fmla="*/ 0 w 871251"/>
                  <a:gd name="connsiteY4" fmla="*/ 246598 h 49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1251" h="493196">
                    <a:moveTo>
                      <a:pt x="0" y="246598"/>
                    </a:moveTo>
                    <a:cubicBezTo>
                      <a:pt x="0" y="220896"/>
                      <a:pt x="195033" y="0"/>
                      <a:pt x="435619" y="0"/>
                    </a:cubicBezTo>
                    <a:cubicBezTo>
                      <a:pt x="676205" y="0"/>
                      <a:pt x="873143" y="217086"/>
                      <a:pt x="871238" y="246598"/>
                    </a:cubicBezTo>
                    <a:cubicBezTo>
                      <a:pt x="869333" y="276110"/>
                      <a:pt x="676205" y="493196"/>
                      <a:pt x="435619" y="493196"/>
                    </a:cubicBezTo>
                    <a:cubicBezTo>
                      <a:pt x="195033" y="493196"/>
                      <a:pt x="0" y="272300"/>
                      <a:pt x="0" y="24659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アーチ 623"/>
              <p:cNvSpPr/>
              <p:nvPr/>
            </p:nvSpPr>
            <p:spPr bwMode="auto">
              <a:xfrm rot="12982049">
                <a:off x="3552389" y="592770"/>
                <a:ext cx="432176" cy="432176"/>
              </a:xfrm>
              <a:prstGeom prst="blockArc">
                <a:avLst>
                  <a:gd name="adj1" fmla="val 10800000"/>
                  <a:gd name="adj2" fmla="val 19342354"/>
                  <a:gd name="adj3" fmla="val 13898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円/楕円 51"/>
              <p:cNvSpPr/>
              <p:nvPr/>
            </p:nvSpPr>
            <p:spPr bwMode="auto">
              <a:xfrm rot="5400000">
                <a:off x="2758862" y="1197172"/>
                <a:ext cx="427835" cy="274217"/>
              </a:xfrm>
              <a:custGeom>
                <a:avLst/>
                <a:gdLst>
                  <a:gd name="connsiteX0" fmla="*/ 0 w 871237"/>
                  <a:gd name="connsiteY0" fmla="*/ 246598 h 493196"/>
                  <a:gd name="connsiteX1" fmla="*/ 435619 w 871237"/>
                  <a:gd name="connsiteY1" fmla="*/ 0 h 493196"/>
                  <a:gd name="connsiteX2" fmla="*/ 871238 w 871237"/>
                  <a:gd name="connsiteY2" fmla="*/ 246598 h 493196"/>
                  <a:gd name="connsiteX3" fmla="*/ 435619 w 871237"/>
                  <a:gd name="connsiteY3" fmla="*/ 493196 h 493196"/>
                  <a:gd name="connsiteX4" fmla="*/ 0 w 871237"/>
                  <a:gd name="connsiteY4" fmla="*/ 246598 h 493196"/>
                  <a:gd name="connsiteX0" fmla="*/ 0 w 871238"/>
                  <a:gd name="connsiteY0" fmla="*/ 246598 h 493196"/>
                  <a:gd name="connsiteX1" fmla="*/ 435619 w 871238"/>
                  <a:gd name="connsiteY1" fmla="*/ 0 h 493196"/>
                  <a:gd name="connsiteX2" fmla="*/ 871238 w 871238"/>
                  <a:gd name="connsiteY2" fmla="*/ 246598 h 493196"/>
                  <a:gd name="connsiteX3" fmla="*/ 435619 w 871238"/>
                  <a:gd name="connsiteY3" fmla="*/ 493196 h 493196"/>
                  <a:gd name="connsiteX4" fmla="*/ 0 w 871238"/>
                  <a:gd name="connsiteY4" fmla="*/ 246598 h 493196"/>
                  <a:gd name="connsiteX0" fmla="*/ 0 w 871251"/>
                  <a:gd name="connsiteY0" fmla="*/ 246598 h 493196"/>
                  <a:gd name="connsiteX1" fmla="*/ 435619 w 871251"/>
                  <a:gd name="connsiteY1" fmla="*/ 0 h 493196"/>
                  <a:gd name="connsiteX2" fmla="*/ 871238 w 871251"/>
                  <a:gd name="connsiteY2" fmla="*/ 246598 h 493196"/>
                  <a:gd name="connsiteX3" fmla="*/ 435619 w 871251"/>
                  <a:gd name="connsiteY3" fmla="*/ 493196 h 493196"/>
                  <a:gd name="connsiteX4" fmla="*/ 0 w 871251"/>
                  <a:gd name="connsiteY4" fmla="*/ 246598 h 49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1251" h="493196">
                    <a:moveTo>
                      <a:pt x="0" y="246598"/>
                    </a:moveTo>
                    <a:cubicBezTo>
                      <a:pt x="0" y="220896"/>
                      <a:pt x="195033" y="0"/>
                      <a:pt x="435619" y="0"/>
                    </a:cubicBezTo>
                    <a:cubicBezTo>
                      <a:pt x="676205" y="0"/>
                      <a:pt x="873143" y="217086"/>
                      <a:pt x="871238" y="246598"/>
                    </a:cubicBezTo>
                    <a:cubicBezTo>
                      <a:pt x="869333" y="276110"/>
                      <a:pt x="676205" y="493196"/>
                      <a:pt x="435619" y="493196"/>
                    </a:cubicBezTo>
                    <a:cubicBezTo>
                      <a:pt x="195033" y="493196"/>
                      <a:pt x="0" y="272300"/>
                      <a:pt x="0" y="24659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円/楕円 51"/>
              <p:cNvSpPr/>
              <p:nvPr/>
            </p:nvSpPr>
            <p:spPr bwMode="auto">
              <a:xfrm rot="5400000">
                <a:off x="3783752" y="1197172"/>
                <a:ext cx="427835" cy="274217"/>
              </a:xfrm>
              <a:custGeom>
                <a:avLst/>
                <a:gdLst>
                  <a:gd name="connsiteX0" fmla="*/ 0 w 871237"/>
                  <a:gd name="connsiteY0" fmla="*/ 246598 h 493196"/>
                  <a:gd name="connsiteX1" fmla="*/ 435619 w 871237"/>
                  <a:gd name="connsiteY1" fmla="*/ 0 h 493196"/>
                  <a:gd name="connsiteX2" fmla="*/ 871238 w 871237"/>
                  <a:gd name="connsiteY2" fmla="*/ 246598 h 493196"/>
                  <a:gd name="connsiteX3" fmla="*/ 435619 w 871237"/>
                  <a:gd name="connsiteY3" fmla="*/ 493196 h 493196"/>
                  <a:gd name="connsiteX4" fmla="*/ 0 w 871237"/>
                  <a:gd name="connsiteY4" fmla="*/ 246598 h 493196"/>
                  <a:gd name="connsiteX0" fmla="*/ 0 w 871238"/>
                  <a:gd name="connsiteY0" fmla="*/ 246598 h 493196"/>
                  <a:gd name="connsiteX1" fmla="*/ 435619 w 871238"/>
                  <a:gd name="connsiteY1" fmla="*/ 0 h 493196"/>
                  <a:gd name="connsiteX2" fmla="*/ 871238 w 871238"/>
                  <a:gd name="connsiteY2" fmla="*/ 246598 h 493196"/>
                  <a:gd name="connsiteX3" fmla="*/ 435619 w 871238"/>
                  <a:gd name="connsiteY3" fmla="*/ 493196 h 493196"/>
                  <a:gd name="connsiteX4" fmla="*/ 0 w 871238"/>
                  <a:gd name="connsiteY4" fmla="*/ 246598 h 493196"/>
                  <a:gd name="connsiteX0" fmla="*/ 0 w 871251"/>
                  <a:gd name="connsiteY0" fmla="*/ 246598 h 493196"/>
                  <a:gd name="connsiteX1" fmla="*/ 435619 w 871251"/>
                  <a:gd name="connsiteY1" fmla="*/ 0 h 493196"/>
                  <a:gd name="connsiteX2" fmla="*/ 871238 w 871251"/>
                  <a:gd name="connsiteY2" fmla="*/ 246598 h 493196"/>
                  <a:gd name="connsiteX3" fmla="*/ 435619 w 871251"/>
                  <a:gd name="connsiteY3" fmla="*/ 493196 h 493196"/>
                  <a:gd name="connsiteX4" fmla="*/ 0 w 871251"/>
                  <a:gd name="connsiteY4" fmla="*/ 246598 h 49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1251" h="493196">
                    <a:moveTo>
                      <a:pt x="0" y="246598"/>
                    </a:moveTo>
                    <a:cubicBezTo>
                      <a:pt x="0" y="220896"/>
                      <a:pt x="195033" y="0"/>
                      <a:pt x="435619" y="0"/>
                    </a:cubicBezTo>
                    <a:cubicBezTo>
                      <a:pt x="676205" y="0"/>
                      <a:pt x="873143" y="217086"/>
                      <a:pt x="871238" y="246598"/>
                    </a:cubicBezTo>
                    <a:cubicBezTo>
                      <a:pt x="869333" y="276110"/>
                      <a:pt x="676205" y="493196"/>
                      <a:pt x="435619" y="493196"/>
                    </a:cubicBezTo>
                    <a:cubicBezTo>
                      <a:pt x="195033" y="493196"/>
                      <a:pt x="0" y="272300"/>
                      <a:pt x="0" y="24659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7" name="グループ化 626"/>
              <p:cNvGrpSpPr/>
              <p:nvPr/>
            </p:nvGrpSpPr>
            <p:grpSpPr>
              <a:xfrm>
                <a:off x="2974127" y="1719887"/>
                <a:ext cx="1034574" cy="247529"/>
                <a:chOff x="2944046" y="1966336"/>
                <a:chExt cx="1496648" cy="405046"/>
              </a:xfrm>
            </p:grpSpPr>
            <p:sp>
              <p:nvSpPr>
                <p:cNvPr id="630" name="月 629"/>
                <p:cNvSpPr/>
                <p:nvPr/>
              </p:nvSpPr>
              <p:spPr bwMode="auto">
                <a:xfrm rot="15300000">
                  <a:off x="3146568" y="1763814"/>
                  <a:ext cx="405045" cy="810090"/>
                </a:xfrm>
                <a:prstGeom prst="moon">
                  <a:avLst>
                    <a:gd name="adj" fmla="val 199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月 630"/>
                <p:cNvSpPr/>
                <p:nvPr/>
              </p:nvSpPr>
              <p:spPr bwMode="auto">
                <a:xfrm rot="17100000">
                  <a:off x="3833126" y="1763815"/>
                  <a:ext cx="405045" cy="810090"/>
                </a:xfrm>
                <a:prstGeom prst="moon">
                  <a:avLst>
                    <a:gd name="adj" fmla="val 199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8" name="円/楕円 53"/>
              <p:cNvSpPr/>
              <p:nvPr/>
            </p:nvSpPr>
            <p:spPr bwMode="auto">
              <a:xfrm>
                <a:off x="3289970" y="1456219"/>
                <a:ext cx="402889" cy="307596"/>
              </a:xfrm>
              <a:custGeom>
                <a:avLst/>
                <a:gdLst>
                  <a:gd name="connsiteX0" fmla="*/ 0 w 353779"/>
                  <a:gd name="connsiteY0" fmla="*/ 127516 h 255032"/>
                  <a:gd name="connsiteX1" fmla="*/ 176890 w 353779"/>
                  <a:gd name="connsiteY1" fmla="*/ 0 h 255032"/>
                  <a:gd name="connsiteX2" fmla="*/ 353780 w 353779"/>
                  <a:gd name="connsiteY2" fmla="*/ 127516 h 255032"/>
                  <a:gd name="connsiteX3" fmla="*/ 176890 w 353779"/>
                  <a:gd name="connsiteY3" fmla="*/ 255032 h 255032"/>
                  <a:gd name="connsiteX4" fmla="*/ 0 w 353779"/>
                  <a:gd name="connsiteY4" fmla="*/ 127516 h 255032"/>
                  <a:gd name="connsiteX0" fmla="*/ 0 w 353780"/>
                  <a:gd name="connsiteY0" fmla="*/ 127516 h 255032"/>
                  <a:gd name="connsiteX1" fmla="*/ 176890 w 353780"/>
                  <a:gd name="connsiteY1" fmla="*/ 0 h 255032"/>
                  <a:gd name="connsiteX2" fmla="*/ 353780 w 353780"/>
                  <a:gd name="connsiteY2" fmla="*/ 127516 h 255032"/>
                  <a:gd name="connsiteX3" fmla="*/ 176890 w 353780"/>
                  <a:gd name="connsiteY3" fmla="*/ 255032 h 255032"/>
                  <a:gd name="connsiteX4" fmla="*/ 0 w 353780"/>
                  <a:gd name="connsiteY4" fmla="*/ 127516 h 255032"/>
                  <a:gd name="connsiteX0" fmla="*/ 0 w 353780"/>
                  <a:gd name="connsiteY0" fmla="*/ 127516 h 291227"/>
                  <a:gd name="connsiteX1" fmla="*/ 176890 w 353780"/>
                  <a:gd name="connsiteY1" fmla="*/ 0 h 291227"/>
                  <a:gd name="connsiteX2" fmla="*/ 353780 w 353780"/>
                  <a:gd name="connsiteY2" fmla="*/ 127516 h 291227"/>
                  <a:gd name="connsiteX3" fmla="*/ 173080 w 353780"/>
                  <a:gd name="connsiteY3" fmla="*/ 291227 h 291227"/>
                  <a:gd name="connsiteX4" fmla="*/ 0 w 353780"/>
                  <a:gd name="connsiteY4" fmla="*/ 127516 h 291227"/>
                  <a:gd name="connsiteX0" fmla="*/ 0 w 353780"/>
                  <a:gd name="connsiteY0" fmla="*/ 85606 h 249317"/>
                  <a:gd name="connsiteX1" fmla="*/ 178795 w 353780"/>
                  <a:gd name="connsiteY1" fmla="*/ 0 h 249317"/>
                  <a:gd name="connsiteX2" fmla="*/ 353780 w 353780"/>
                  <a:gd name="connsiteY2" fmla="*/ 85606 h 249317"/>
                  <a:gd name="connsiteX3" fmla="*/ 173080 w 353780"/>
                  <a:gd name="connsiteY3" fmla="*/ 249317 h 249317"/>
                  <a:gd name="connsiteX4" fmla="*/ 0 w 353780"/>
                  <a:gd name="connsiteY4" fmla="*/ 85606 h 249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3780" h="249317">
                    <a:moveTo>
                      <a:pt x="0" y="85606"/>
                    </a:moveTo>
                    <a:cubicBezTo>
                      <a:pt x="0" y="15181"/>
                      <a:pt x="81101" y="0"/>
                      <a:pt x="178795" y="0"/>
                    </a:cubicBezTo>
                    <a:cubicBezTo>
                      <a:pt x="276489" y="0"/>
                      <a:pt x="353780" y="15181"/>
                      <a:pt x="353780" y="85606"/>
                    </a:cubicBezTo>
                    <a:cubicBezTo>
                      <a:pt x="353780" y="156031"/>
                      <a:pt x="270774" y="249317"/>
                      <a:pt x="173080" y="249317"/>
                    </a:cubicBezTo>
                    <a:cubicBezTo>
                      <a:pt x="75386" y="249317"/>
                      <a:pt x="0" y="156031"/>
                      <a:pt x="0" y="8560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円/楕円 628"/>
              <p:cNvSpPr/>
              <p:nvPr/>
            </p:nvSpPr>
            <p:spPr bwMode="auto">
              <a:xfrm>
                <a:off x="3377825" y="1508783"/>
                <a:ext cx="225025" cy="7501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89" name="グループ化 588"/>
            <p:cNvGrpSpPr/>
            <p:nvPr/>
          </p:nvGrpSpPr>
          <p:grpSpPr>
            <a:xfrm rot="20700000">
              <a:off x="1723004" y="4349473"/>
              <a:ext cx="1332806" cy="1261024"/>
              <a:chOff x="6302859" y="2765953"/>
              <a:chExt cx="1332806" cy="1261024"/>
            </a:xfrm>
            <a:solidFill>
              <a:schemeClr val="tx1"/>
            </a:solidFill>
          </p:grpSpPr>
          <p:sp>
            <p:nvSpPr>
              <p:cNvPr id="615" name="円/楕円 614"/>
              <p:cNvSpPr/>
              <p:nvPr/>
            </p:nvSpPr>
            <p:spPr bwMode="auto">
              <a:xfrm>
                <a:off x="6507124" y="3113965"/>
                <a:ext cx="913012" cy="913012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円/楕円 615"/>
              <p:cNvSpPr/>
              <p:nvPr/>
            </p:nvSpPr>
            <p:spPr bwMode="auto">
              <a:xfrm>
                <a:off x="6735377" y="2765953"/>
                <a:ext cx="456506" cy="456506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円/楕円 616"/>
              <p:cNvSpPr/>
              <p:nvPr/>
            </p:nvSpPr>
            <p:spPr bwMode="auto">
              <a:xfrm>
                <a:off x="6302859" y="3023955"/>
                <a:ext cx="456506" cy="456506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円/楕円 617"/>
              <p:cNvSpPr/>
              <p:nvPr/>
            </p:nvSpPr>
            <p:spPr bwMode="auto">
              <a:xfrm>
                <a:off x="7179159" y="3023955"/>
                <a:ext cx="456506" cy="456506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0" name="グループ化 589"/>
            <p:cNvGrpSpPr/>
            <p:nvPr/>
          </p:nvGrpSpPr>
          <p:grpSpPr>
            <a:xfrm rot="900000">
              <a:off x="3976339" y="4349170"/>
              <a:ext cx="1332806" cy="1261024"/>
              <a:chOff x="6302859" y="2765953"/>
              <a:chExt cx="1332806" cy="1261024"/>
            </a:xfrm>
            <a:solidFill>
              <a:schemeClr val="tx1"/>
            </a:solidFill>
          </p:grpSpPr>
          <p:sp>
            <p:nvSpPr>
              <p:cNvPr id="611" name="円/楕円 610"/>
              <p:cNvSpPr/>
              <p:nvPr/>
            </p:nvSpPr>
            <p:spPr bwMode="auto">
              <a:xfrm>
                <a:off x="6507124" y="3113965"/>
                <a:ext cx="913012" cy="913012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円/楕円 611"/>
              <p:cNvSpPr/>
              <p:nvPr/>
            </p:nvSpPr>
            <p:spPr bwMode="auto">
              <a:xfrm>
                <a:off x="6735377" y="2765953"/>
                <a:ext cx="456506" cy="456506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円/楕円 612"/>
              <p:cNvSpPr/>
              <p:nvPr/>
            </p:nvSpPr>
            <p:spPr bwMode="auto">
              <a:xfrm>
                <a:off x="6302859" y="3023955"/>
                <a:ext cx="456506" cy="456506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円/楕円 613"/>
              <p:cNvSpPr/>
              <p:nvPr/>
            </p:nvSpPr>
            <p:spPr bwMode="auto">
              <a:xfrm>
                <a:off x="7179159" y="3023955"/>
                <a:ext cx="456506" cy="456506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1" name="グループ化 590"/>
            <p:cNvGrpSpPr/>
            <p:nvPr/>
          </p:nvGrpSpPr>
          <p:grpSpPr>
            <a:xfrm rot="20700000">
              <a:off x="1723004" y="4349473"/>
              <a:ext cx="1332806" cy="1261024"/>
              <a:chOff x="6302859" y="2765953"/>
              <a:chExt cx="1332806" cy="1261024"/>
            </a:xfrm>
          </p:grpSpPr>
          <p:grpSp>
            <p:nvGrpSpPr>
              <p:cNvPr id="602" name="グループ化 601"/>
              <p:cNvGrpSpPr/>
              <p:nvPr/>
            </p:nvGrpSpPr>
            <p:grpSpPr>
              <a:xfrm>
                <a:off x="6302859" y="2765953"/>
                <a:ext cx="1332806" cy="1261024"/>
                <a:chOff x="6302859" y="2765953"/>
                <a:chExt cx="1332806" cy="1261024"/>
              </a:xfrm>
            </p:grpSpPr>
            <p:sp>
              <p:nvSpPr>
                <p:cNvPr id="607" name="円/楕円 606"/>
                <p:cNvSpPr/>
                <p:nvPr/>
              </p:nvSpPr>
              <p:spPr bwMode="auto">
                <a:xfrm>
                  <a:off x="6507124" y="3113965"/>
                  <a:ext cx="913012" cy="913012"/>
                </a:xfrm>
                <a:prstGeom prst="ellipse">
                  <a:avLst/>
                </a:prstGeom>
                <a:solidFill>
                  <a:srgbClr val="FFBE3B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円/楕円 607"/>
                <p:cNvSpPr/>
                <p:nvPr/>
              </p:nvSpPr>
              <p:spPr bwMode="auto">
                <a:xfrm>
                  <a:off x="6735377" y="2765953"/>
                  <a:ext cx="456506" cy="456506"/>
                </a:xfrm>
                <a:prstGeom prst="ellipse">
                  <a:avLst/>
                </a:prstGeom>
                <a:solidFill>
                  <a:srgbClr val="FFBE3B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円/楕円 608"/>
                <p:cNvSpPr/>
                <p:nvPr/>
              </p:nvSpPr>
              <p:spPr bwMode="auto">
                <a:xfrm>
                  <a:off x="6302859" y="3023955"/>
                  <a:ext cx="456506" cy="456506"/>
                </a:xfrm>
                <a:prstGeom prst="ellipse">
                  <a:avLst/>
                </a:prstGeom>
                <a:solidFill>
                  <a:srgbClr val="FFBE3B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円/楕円 609"/>
                <p:cNvSpPr/>
                <p:nvPr/>
              </p:nvSpPr>
              <p:spPr bwMode="auto">
                <a:xfrm>
                  <a:off x="7179159" y="3023955"/>
                  <a:ext cx="456506" cy="456506"/>
                </a:xfrm>
                <a:prstGeom prst="ellipse">
                  <a:avLst/>
                </a:prstGeom>
                <a:solidFill>
                  <a:srgbClr val="FFBE3B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3" name="円/楕円 602"/>
              <p:cNvSpPr/>
              <p:nvPr/>
            </p:nvSpPr>
            <p:spPr bwMode="auto">
              <a:xfrm>
                <a:off x="6631604" y="3232483"/>
                <a:ext cx="675976" cy="67597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円/楕円 603"/>
              <p:cNvSpPr/>
              <p:nvPr/>
            </p:nvSpPr>
            <p:spPr bwMode="auto">
              <a:xfrm>
                <a:off x="6849204" y="2873818"/>
                <a:ext cx="240776" cy="24077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円/楕円 604"/>
              <p:cNvSpPr/>
              <p:nvPr/>
            </p:nvSpPr>
            <p:spPr bwMode="auto">
              <a:xfrm>
                <a:off x="6416686" y="3131820"/>
                <a:ext cx="240776" cy="24077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円/楕円 605"/>
              <p:cNvSpPr/>
              <p:nvPr/>
            </p:nvSpPr>
            <p:spPr bwMode="auto">
              <a:xfrm>
                <a:off x="7292986" y="3131820"/>
                <a:ext cx="240776" cy="24077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2" name="グループ化 591"/>
            <p:cNvGrpSpPr/>
            <p:nvPr/>
          </p:nvGrpSpPr>
          <p:grpSpPr>
            <a:xfrm rot="900000">
              <a:off x="3976339" y="4349170"/>
              <a:ext cx="1332806" cy="1261024"/>
              <a:chOff x="6302859" y="2765953"/>
              <a:chExt cx="1332806" cy="1261024"/>
            </a:xfrm>
          </p:grpSpPr>
          <p:grpSp>
            <p:nvGrpSpPr>
              <p:cNvPr id="593" name="グループ化 592"/>
              <p:cNvGrpSpPr/>
              <p:nvPr/>
            </p:nvGrpSpPr>
            <p:grpSpPr>
              <a:xfrm>
                <a:off x="6302859" y="2765953"/>
                <a:ext cx="1332806" cy="1261024"/>
                <a:chOff x="6302859" y="2765953"/>
                <a:chExt cx="1332806" cy="1261024"/>
              </a:xfrm>
            </p:grpSpPr>
            <p:sp>
              <p:nvSpPr>
                <p:cNvPr id="598" name="円/楕円 597"/>
                <p:cNvSpPr/>
                <p:nvPr/>
              </p:nvSpPr>
              <p:spPr bwMode="auto">
                <a:xfrm>
                  <a:off x="6507124" y="3113965"/>
                  <a:ext cx="913012" cy="913012"/>
                </a:xfrm>
                <a:prstGeom prst="ellipse">
                  <a:avLst/>
                </a:prstGeom>
                <a:solidFill>
                  <a:srgbClr val="FFBE3B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円/楕円 598"/>
                <p:cNvSpPr/>
                <p:nvPr/>
              </p:nvSpPr>
              <p:spPr bwMode="auto">
                <a:xfrm>
                  <a:off x="6735377" y="2765953"/>
                  <a:ext cx="456506" cy="456506"/>
                </a:xfrm>
                <a:prstGeom prst="ellipse">
                  <a:avLst/>
                </a:prstGeom>
                <a:solidFill>
                  <a:srgbClr val="FFBE3B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円/楕円 599"/>
                <p:cNvSpPr/>
                <p:nvPr/>
              </p:nvSpPr>
              <p:spPr bwMode="auto">
                <a:xfrm>
                  <a:off x="6302859" y="3023955"/>
                  <a:ext cx="456506" cy="456506"/>
                </a:xfrm>
                <a:prstGeom prst="ellipse">
                  <a:avLst/>
                </a:prstGeom>
                <a:solidFill>
                  <a:srgbClr val="FFBE3B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円/楕円 600"/>
                <p:cNvSpPr/>
                <p:nvPr/>
              </p:nvSpPr>
              <p:spPr bwMode="auto">
                <a:xfrm>
                  <a:off x="7179159" y="3023955"/>
                  <a:ext cx="456506" cy="456506"/>
                </a:xfrm>
                <a:prstGeom prst="ellipse">
                  <a:avLst/>
                </a:prstGeom>
                <a:solidFill>
                  <a:srgbClr val="FFBE3B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4" name="円/楕円 593"/>
              <p:cNvSpPr/>
              <p:nvPr/>
            </p:nvSpPr>
            <p:spPr bwMode="auto">
              <a:xfrm>
                <a:off x="6631604" y="3232483"/>
                <a:ext cx="675976" cy="67597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円/楕円 594"/>
              <p:cNvSpPr/>
              <p:nvPr/>
            </p:nvSpPr>
            <p:spPr bwMode="auto">
              <a:xfrm>
                <a:off x="6849204" y="2873818"/>
                <a:ext cx="240776" cy="24077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円/楕円 595"/>
              <p:cNvSpPr/>
              <p:nvPr/>
            </p:nvSpPr>
            <p:spPr bwMode="auto">
              <a:xfrm>
                <a:off x="6416686" y="3131820"/>
                <a:ext cx="240776" cy="24077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円/楕円 596"/>
              <p:cNvSpPr/>
              <p:nvPr/>
            </p:nvSpPr>
            <p:spPr bwMode="auto">
              <a:xfrm>
                <a:off x="7292986" y="3131820"/>
                <a:ext cx="240776" cy="24077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3" name="グループ化 462"/>
          <p:cNvGrpSpPr/>
          <p:nvPr/>
        </p:nvGrpSpPr>
        <p:grpSpPr>
          <a:xfrm>
            <a:off x="8060312" y="838612"/>
            <a:ext cx="1101349" cy="1675328"/>
            <a:chOff x="6137146" y="838612"/>
            <a:chExt cx="1101349" cy="1675328"/>
          </a:xfrm>
        </p:grpSpPr>
        <p:grpSp>
          <p:nvGrpSpPr>
            <p:cNvPr id="464" name="グループ化 463"/>
            <p:cNvGrpSpPr/>
            <p:nvPr/>
          </p:nvGrpSpPr>
          <p:grpSpPr>
            <a:xfrm>
              <a:off x="6246109" y="838612"/>
              <a:ext cx="992386" cy="982225"/>
              <a:chOff x="6246109" y="953725"/>
              <a:chExt cx="992386" cy="982225"/>
            </a:xfrm>
          </p:grpSpPr>
          <p:grpSp>
            <p:nvGrpSpPr>
              <p:cNvPr id="555" name="グループ化 554"/>
              <p:cNvGrpSpPr/>
              <p:nvPr/>
            </p:nvGrpSpPr>
            <p:grpSpPr>
              <a:xfrm>
                <a:off x="6246109" y="953725"/>
                <a:ext cx="992386" cy="982225"/>
                <a:chOff x="2906381" y="967261"/>
                <a:chExt cx="2941910" cy="2911789"/>
              </a:xfrm>
            </p:grpSpPr>
            <p:sp>
              <p:nvSpPr>
                <p:cNvPr id="558" name="円/楕円 557"/>
                <p:cNvSpPr/>
                <p:nvPr/>
              </p:nvSpPr>
              <p:spPr bwMode="auto">
                <a:xfrm>
                  <a:off x="2906381" y="967261"/>
                  <a:ext cx="2057765" cy="205776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円/楕円 558"/>
                <p:cNvSpPr/>
                <p:nvPr/>
              </p:nvSpPr>
              <p:spPr bwMode="auto">
                <a:xfrm>
                  <a:off x="3732004" y="967261"/>
                  <a:ext cx="2057765" cy="205776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円/楕円 559"/>
                <p:cNvSpPr/>
                <p:nvPr/>
              </p:nvSpPr>
              <p:spPr bwMode="auto">
                <a:xfrm rot="19800000">
                  <a:off x="2911674" y="2290048"/>
                  <a:ext cx="644651" cy="996389"/>
                </a:xfrm>
                <a:prstGeom prst="ellipse">
                  <a:avLst/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1" name="円/楕円 560"/>
                <p:cNvSpPr/>
                <p:nvPr/>
              </p:nvSpPr>
              <p:spPr bwMode="auto">
                <a:xfrm rot="1800000" flipH="1">
                  <a:off x="5203640" y="2290048"/>
                  <a:ext cx="644651" cy="996389"/>
                </a:xfrm>
                <a:prstGeom prst="ellipse">
                  <a:avLst/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2" name="円/楕円 561"/>
                <p:cNvSpPr/>
                <p:nvPr/>
              </p:nvSpPr>
              <p:spPr bwMode="auto">
                <a:xfrm>
                  <a:off x="3126787" y="1259814"/>
                  <a:ext cx="2519412" cy="2619236"/>
                </a:xfrm>
                <a:prstGeom prst="ellipse">
                  <a:avLst/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3" name="円/楕円 562"/>
                <p:cNvSpPr/>
                <p:nvPr/>
              </p:nvSpPr>
              <p:spPr bwMode="auto">
                <a:xfrm>
                  <a:off x="3510161" y="2291410"/>
                  <a:ext cx="720080" cy="72008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円/楕円 691"/>
                <p:cNvSpPr/>
                <p:nvPr/>
              </p:nvSpPr>
              <p:spPr bwMode="auto">
                <a:xfrm>
                  <a:off x="4486704" y="2291410"/>
                  <a:ext cx="720080" cy="72008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円/楕円 692"/>
                <p:cNvSpPr/>
                <p:nvPr/>
              </p:nvSpPr>
              <p:spPr bwMode="auto">
                <a:xfrm>
                  <a:off x="3619503" y="2369789"/>
                  <a:ext cx="512872" cy="512872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円/楕円 693"/>
                <p:cNvSpPr/>
                <p:nvPr/>
              </p:nvSpPr>
              <p:spPr bwMode="auto">
                <a:xfrm>
                  <a:off x="4569413" y="2369789"/>
                  <a:ext cx="512872" cy="512872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円/楕円 694"/>
                <p:cNvSpPr/>
                <p:nvPr/>
              </p:nvSpPr>
              <p:spPr bwMode="auto">
                <a:xfrm rot="19800000">
                  <a:off x="3050339" y="1341931"/>
                  <a:ext cx="1435977" cy="50235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円/楕円 695"/>
                <p:cNvSpPr/>
                <p:nvPr/>
              </p:nvSpPr>
              <p:spPr bwMode="auto">
                <a:xfrm rot="1800000" flipH="1">
                  <a:off x="4213314" y="1341931"/>
                  <a:ext cx="1435977" cy="50235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円/楕円 696"/>
                <p:cNvSpPr/>
                <p:nvPr/>
              </p:nvSpPr>
              <p:spPr bwMode="auto">
                <a:xfrm>
                  <a:off x="3768327" y="3025027"/>
                  <a:ext cx="1214801" cy="700312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6" name="円/楕円 555"/>
              <p:cNvSpPr/>
              <p:nvPr/>
            </p:nvSpPr>
            <p:spPr bwMode="auto">
              <a:xfrm rot="900000">
                <a:off x="6345735" y="1287283"/>
                <a:ext cx="351036" cy="848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円/楕円 556"/>
              <p:cNvSpPr/>
              <p:nvPr/>
            </p:nvSpPr>
            <p:spPr bwMode="auto">
              <a:xfrm rot="20700000" flipH="1">
                <a:off x="6750394" y="1287283"/>
                <a:ext cx="351036" cy="848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8" name="グループ化 467"/>
            <p:cNvGrpSpPr/>
            <p:nvPr/>
          </p:nvGrpSpPr>
          <p:grpSpPr>
            <a:xfrm>
              <a:off x="6137146" y="1424426"/>
              <a:ext cx="1089516" cy="1089514"/>
              <a:chOff x="4503616" y="1838375"/>
              <a:chExt cx="2282932" cy="2282932"/>
            </a:xfrm>
          </p:grpSpPr>
          <p:grpSp>
            <p:nvGrpSpPr>
              <p:cNvPr id="469" name="グループ化 468"/>
              <p:cNvGrpSpPr/>
              <p:nvPr/>
            </p:nvGrpSpPr>
            <p:grpSpPr>
              <a:xfrm rot="2700000">
                <a:off x="4790419" y="2688020"/>
                <a:ext cx="2282932" cy="583642"/>
                <a:chOff x="4790419" y="2688020"/>
                <a:chExt cx="2282932" cy="583642"/>
              </a:xfrm>
            </p:grpSpPr>
            <p:grpSp>
              <p:nvGrpSpPr>
                <p:cNvPr id="489" name="グループ化 488"/>
                <p:cNvGrpSpPr/>
                <p:nvPr/>
              </p:nvGrpSpPr>
              <p:grpSpPr>
                <a:xfrm>
                  <a:off x="4790419" y="2688020"/>
                  <a:ext cx="2282932" cy="583642"/>
                  <a:chOff x="4785303" y="2688020"/>
                  <a:chExt cx="2282932" cy="583642"/>
                </a:xfrm>
                <a:solidFill>
                  <a:schemeClr val="tx1"/>
                </a:solidFill>
              </p:grpSpPr>
              <p:sp>
                <p:nvSpPr>
                  <p:cNvPr id="531" name="角丸四角形 530"/>
                  <p:cNvSpPr/>
                  <p:nvPr/>
                </p:nvSpPr>
                <p:spPr bwMode="auto">
                  <a:xfrm>
                    <a:off x="5110123" y="290405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2" name="角丸四角形 531"/>
                  <p:cNvSpPr/>
                  <p:nvPr/>
                </p:nvSpPr>
                <p:spPr bwMode="auto">
                  <a:xfrm>
                    <a:off x="4972963" y="284817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3" name="角丸四角形 532"/>
                  <p:cNvSpPr/>
                  <p:nvPr/>
                </p:nvSpPr>
                <p:spPr bwMode="auto">
                  <a:xfrm>
                    <a:off x="4785303" y="2780224"/>
                    <a:ext cx="162018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0" name="角丸四角形 549"/>
                  <p:cNvSpPr/>
                  <p:nvPr/>
                </p:nvSpPr>
                <p:spPr bwMode="auto">
                  <a:xfrm>
                    <a:off x="4998006" y="2692415"/>
                    <a:ext cx="1440159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1" name="角丸四角形 550"/>
                  <p:cNvSpPr/>
                  <p:nvPr/>
                </p:nvSpPr>
                <p:spPr bwMode="auto">
                  <a:xfrm rot="2613989">
                    <a:off x="5373912" y="3014563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2" name="角丸四角形 551"/>
                  <p:cNvSpPr/>
                  <p:nvPr/>
                </p:nvSpPr>
                <p:spPr bwMode="auto">
                  <a:xfrm rot="20335957">
                    <a:off x="5575940" y="3056311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3" name="角丸四角形 552"/>
                  <p:cNvSpPr/>
                  <p:nvPr/>
                </p:nvSpPr>
                <p:spPr bwMode="auto">
                  <a:xfrm>
                    <a:off x="5763091" y="2688020"/>
                    <a:ext cx="779552" cy="526704"/>
                  </a:xfrm>
                  <a:prstGeom prst="roundRect">
                    <a:avLst>
                      <a:gd name="adj" fmla="val 38426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4" name="角丸四角形 553"/>
                  <p:cNvSpPr/>
                  <p:nvPr/>
                </p:nvSpPr>
                <p:spPr bwMode="auto">
                  <a:xfrm>
                    <a:off x="6405483" y="2768599"/>
                    <a:ext cx="662752" cy="374879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0" name="グループ化 489"/>
                <p:cNvGrpSpPr/>
                <p:nvPr/>
              </p:nvGrpSpPr>
              <p:grpSpPr>
                <a:xfrm>
                  <a:off x="4790419" y="2688020"/>
                  <a:ext cx="2282932" cy="583642"/>
                  <a:chOff x="4785303" y="2688020"/>
                  <a:chExt cx="2282932" cy="583642"/>
                </a:xfrm>
              </p:grpSpPr>
              <p:sp>
                <p:nvSpPr>
                  <p:cNvPr id="491" name="角丸四角形 490"/>
                  <p:cNvSpPr/>
                  <p:nvPr/>
                </p:nvSpPr>
                <p:spPr bwMode="auto">
                  <a:xfrm>
                    <a:off x="5110123" y="290405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B92D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2" name="角丸四角形 491"/>
                  <p:cNvSpPr/>
                  <p:nvPr/>
                </p:nvSpPr>
                <p:spPr bwMode="auto">
                  <a:xfrm>
                    <a:off x="4972963" y="284817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B92D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3" name="角丸四角形 492"/>
                  <p:cNvSpPr/>
                  <p:nvPr/>
                </p:nvSpPr>
                <p:spPr bwMode="auto">
                  <a:xfrm>
                    <a:off x="4785303" y="2780224"/>
                    <a:ext cx="162018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4" name="角丸四角形 493"/>
                  <p:cNvSpPr/>
                  <p:nvPr/>
                </p:nvSpPr>
                <p:spPr bwMode="auto">
                  <a:xfrm>
                    <a:off x="4998006" y="2692415"/>
                    <a:ext cx="1440159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5" name="角丸四角形 494"/>
                  <p:cNvSpPr/>
                  <p:nvPr/>
                </p:nvSpPr>
                <p:spPr bwMode="auto">
                  <a:xfrm rot="2613989">
                    <a:off x="5373912" y="3014563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6" name="角丸四角形 495"/>
                  <p:cNvSpPr/>
                  <p:nvPr/>
                </p:nvSpPr>
                <p:spPr bwMode="auto">
                  <a:xfrm rot="20335957">
                    <a:off x="5575940" y="3056311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7" name="角丸四角形 496"/>
                  <p:cNvSpPr/>
                  <p:nvPr/>
                </p:nvSpPr>
                <p:spPr bwMode="auto">
                  <a:xfrm>
                    <a:off x="5763091" y="2688020"/>
                    <a:ext cx="779552" cy="526704"/>
                  </a:xfrm>
                  <a:prstGeom prst="roundRect">
                    <a:avLst>
                      <a:gd name="adj" fmla="val 38426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6" name="角丸四角形 525"/>
                  <p:cNvSpPr/>
                  <p:nvPr/>
                </p:nvSpPr>
                <p:spPr bwMode="auto">
                  <a:xfrm>
                    <a:off x="6405483" y="2768599"/>
                    <a:ext cx="662752" cy="374879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70" name="グループ化 469"/>
              <p:cNvGrpSpPr/>
              <p:nvPr/>
            </p:nvGrpSpPr>
            <p:grpSpPr>
              <a:xfrm rot="18900000" flipH="1">
                <a:off x="4503616" y="2688020"/>
                <a:ext cx="2282932" cy="583642"/>
                <a:chOff x="4790419" y="2688020"/>
                <a:chExt cx="2282932" cy="583642"/>
              </a:xfrm>
            </p:grpSpPr>
            <p:grpSp>
              <p:nvGrpSpPr>
                <p:cNvPr id="471" name="グループ化 470"/>
                <p:cNvGrpSpPr/>
                <p:nvPr/>
              </p:nvGrpSpPr>
              <p:grpSpPr>
                <a:xfrm>
                  <a:off x="4790419" y="2688020"/>
                  <a:ext cx="2282932" cy="583642"/>
                  <a:chOff x="4785303" y="2688020"/>
                  <a:chExt cx="2282932" cy="583642"/>
                </a:xfrm>
                <a:solidFill>
                  <a:schemeClr val="tx1"/>
                </a:solidFill>
              </p:grpSpPr>
              <p:sp>
                <p:nvSpPr>
                  <p:cNvPr id="481" name="角丸四角形 480"/>
                  <p:cNvSpPr/>
                  <p:nvPr/>
                </p:nvSpPr>
                <p:spPr bwMode="auto">
                  <a:xfrm>
                    <a:off x="5110123" y="290405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2" name="角丸四角形 481"/>
                  <p:cNvSpPr/>
                  <p:nvPr/>
                </p:nvSpPr>
                <p:spPr bwMode="auto">
                  <a:xfrm>
                    <a:off x="4972963" y="284817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3" name="角丸四角形 482"/>
                  <p:cNvSpPr/>
                  <p:nvPr/>
                </p:nvSpPr>
                <p:spPr bwMode="auto">
                  <a:xfrm>
                    <a:off x="4785303" y="2780224"/>
                    <a:ext cx="162018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4" name="角丸四角形 483"/>
                  <p:cNvSpPr/>
                  <p:nvPr/>
                </p:nvSpPr>
                <p:spPr bwMode="auto">
                  <a:xfrm>
                    <a:off x="4998006" y="2692415"/>
                    <a:ext cx="1440159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5" name="角丸四角形 484"/>
                  <p:cNvSpPr/>
                  <p:nvPr/>
                </p:nvSpPr>
                <p:spPr bwMode="auto">
                  <a:xfrm rot="2613989">
                    <a:off x="5373912" y="3014563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6" name="角丸四角形 485"/>
                  <p:cNvSpPr/>
                  <p:nvPr/>
                </p:nvSpPr>
                <p:spPr bwMode="auto">
                  <a:xfrm rot="20335957">
                    <a:off x="5575940" y="3056311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7" name="角丸四角形 486"/>
                  <p:cNvSpPr/>
                  <p:nvPr/>
                </p:nvSpPr>
                <p:spPr bwMode="auto">
                  <a:xfrm>
                    <a:off x="5763091" y="2688020"/>
                    <a:ext cx="779552" cy="526704"/>
                  </a:xfrm>
                  <a:prstGeom prst="roundRect">
                    <a:avLst>
                      <a:gd name="adj" fmla="val 38426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8" name="角丸四角形 487"/>
                  <p:cNvSpPr/>
                  <p:nvPr/>
                </p:nvSpPr>
                <p:spPr bwMode="auto">
                  <a:xfrm>
                    <a:off x="6405483" y="2768599"/>
                    <a:ext cx="662752" cy="374879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72" name="グループ化 471"/>
                <p:cNvGrpSpPr/>
                <p:nvPr/>
              </p:nvGrpSpPr>
              <p:grpSpPr>
                <a:xfrm>
                  <a:off x="4790419" y="2688020"/>
                  <a:ext cx="2282932" cy="583642"/>
                  <a:chOff x="4785303" y="2688020"/>
                  <a:chExt cx="2282932" cy="583642"/>
                </a:xfrm>
              </p:grpSpPr>
              <p:sp>
                <p:nvSpPr>
                  <p:cNvPr id="473" name="角丸四角形 472"/>
                  <p:cNvSpPr/>
                  <p:nvPr/>
                </p:nvSpPr>
                <p:spPr bwMode="auto">
                  <a:xfrm>
                    <a:off x="5110123" y="290405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B92D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4" name="角丸四角形 473"/>
                  <p:cNvSpPr/>
                  <p:nvPr/>
                </p:nvSpPr>
                <p:spPr bwMode="auto">
                  <a:xfrm>
                    <a:off x="4972963" y="284817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B92D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5" name="角丸四角形 474"/>
                  <p:cNvSpPr/>
                  <p:nvPr/>
                </p:nvSpPr>
                <p:spPr bwMode="auto">
                  <a:xfrm>
                    <a:off x="4785303" y="2780224"/>
                    <a:ext cx="162018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6" name="角丸四角形 475"/>
                  <p:cNvSpPr/>
                  <p:nvPr/>
                </p:nvSpPr>
                <p:spPr bwMode="auto">
                  <a:xfrm>
                    <a:off x="4998006" y="2692415"/>
                    <a:ext cx="1440159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7" name="角丸四角形 476"/>
                  <p:cNvSpPr/>
                  <p:nvPr/>
                </p:nvSpPr>
                <p:spPr bwMode="auto">
                  <a:xfrm rot="2613989">
                    <a:off x="5373912" y="3014563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8" name="角丸四角形 477"/>
                  <p:cNvSpPr/>
                  <p:nvPr/>
                </p:nvSpPr>
                <p:spPr bwMode="auto">
                  <a:xfrm rot="20335957">
                    <a:off x="5575940" y="3056311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9" name="角丸四角形 478"/>
                  <p:cNvSpPr/>
                  <p:nvPr/>
                </p:nvSpPr>
                <p:spPr bwMode="auto">
                  <a:xfrm>
                    <a:off x="5763091" y="2688020"/>
                    <a:ext cx="779552" cy="526704"/>
                  </a:xfrm>
                  <a:prstGeom prst="roundRect">
                    <a:avLst>
                      <a:gd name="adj" fmla="val 38426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0" name="角丸四角形 479"/>
                  <p:cNvSpPr/>
                  <p:nvPr/>
                </p:nvSpPr>
                <p:spPr bwMode="auto">
                  <a:xfrm>
                    <a:off x="6405483" y="2768599"/>
                    <a:ext cx="662752" cy="374879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98" name="グループ化 697"/>
          <p:cNvGrpSpPr/>
          <p:nvPr/>
        </p:nvGrpSpPr>
        <p:grpSpPr>
          <a:xfrm>
            <a:off x="6258145" y="838612"/>
            <a:ext cx="1136117" cy="1675328"/>
            <a:chOff x="4334979" y="838612"/>
            <a:chExt cx="1136117" cy="1675328"/>
          </a:xfrm>
        </p:grpSpPr>
        <p:grpSp>
          <p:nvGrpSpPr>
            <p:cNvPr id="699" name="グループ化 698"/>
            <p:cNvGrpSpPr/>
            <p:nvPr/>
          </p:nvGrpSpPr>
          <p:grpSpPr>
            <a:xfrm>
              <a:off x="4478710" y="838612"/>
              <a:ext cx="992386" cy="982225"/>
              <a:chOff x="2906381" y="967261"/>
              <a:chExt cx="2941910" cy="2911789"/>
            </a:xfrm>
          </p:grpSpPr>
          <p:sp>
            <p:nvSpPr>
              <p:cNvPr id="739" name="円/楕円 738"/>
              <p:cNvSpPr/>
              <p:nvPr/>
            </p:nvSpPr>
            <p:spPr bwMode="auto">
              <a:xfrm>
                <a:off x="2906381" y="967261"/>
                <a:ext cx="2057765" cy="205776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円/楕円 739"/>
              <p:cNvSpPr/>
              <p:nvPr/>
            </p:nvSpPr>
            <p:spPr bwMode="auto">
              <a:xfrm>
                <a:off x="3732004" y="967261"/>
                <a:ext cx="2057765" cy="205776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円/楕円 740"/>
              <p:cNvSpPr/>
              <p:nvPr/>
            </p:nvSpPr>
            <p:spPr bwMode="auto">
              <a:xfrm rot="19800000">
                <a:off x="2911674" y="2290048"/>
                <a:ext cx="644651" cy="996389"/>
              </a:xfrm>
              <a:prstGeom prst="ellipse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2" name="円/楕円 741"/>
              <p:cNvSpPr/>
              <p:nvPr/>
            </p:nvSpPr>
            <p:spPr bwMode="auto">
              <a:xfrm rot="1800000" flipH="1">
                <a:off x="5203640" y="2290048"/>
                <a:ext cx="644651" cy="996389"/>
              </a:xfrm>
              <a:prstGeom prst="ellipse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3" name="円/楕円 742"/>
              <p:cNvSpPr/>
              <p:nvPr/>
            </p:nvSpPr>
            <p:spPr bwMode="auto">
              <a:xfrm>
                <a:off x="3126787" y="1259814"/>
                <a:ext cx="2519412" cy="2619236"/>
              </a:xfrm>
              <a:prstGeom prst="ellipse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4" name="アーチ 743"/>
              <p:cNvSpPr/>
              <p:nvPr/>
            </p:nvSpPr>
            <p:spPr bwMode="auto">
              <a:xfrm rot="9900000">
                <a:off x="3292417" y="1594249"/>
                <a:ext cx="865203" cy="675075"/>
              </a:xfrm>
              <a:prstGeom prst="blockArc">
                <a:avLst>
                  <a:gd name="adj1" fmla="val 10800000"/>
                  <a:gd name="adj2" fmla="val 21086919"/>
                  <a:gd name="adj3" fmla="val 1572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アーチ 744"/>
              <p:cNvSpPr/>
              <p:nvPr/>
            </p:nvSpPr>
            <p:spPr bwMode="auto">
              <a:xfrm rot="11700000" flipH="1">
                <a:off x="4550527" y="1594249"/>
                <a:ext cx="865203" cy="675075"/>
              </a:xfrm>
              <a:prstGeom prst="blockArc">
                <a:avLst>
                  <a:gd name="adj1" fmla="val 10800000"/>
                  <a:gd name="adj2" fmla="val 21086919"/>
                  <a:gd name="adj3" fmla="val 1572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円/楕円 745"/>
              <p:cNvSpPr/>
              <p:nvPr/>
            </p:nvSpPr>
            <p:spPr bwMode="auto">
              <a:xfrm>
                <a:off x="3510161" y="2291410"/>
                <a:ext cx="720080" cy="72008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円/楕円 746"/>
              <p:cNvSpPr/>
              <p:nvPr/>
            </p:nvSpPr>
            <p:spPr bwMode="auto">
              <a:xfrm>
                <a:off x="4486704" y="2291410"/>
                <a:ext cx="720080" cy="72008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円/楕円 747"/>
              <p:cNvSpPr/>
              <p:nvPr/>
            </p:nvSpPr>
            <p:spPr bwMode="auto">
              <a:xfrm>
                <a:off x="3619503" y="2369789"/>
                <a:ext cx="512872" cy="5128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円/楕円 748"/>
              <p:cNvSpPr/>
              <p:nvPr/>
            </p:nvSpPr>
            <p:spPr bwMode="auto">
              <a:xfrm>
                <a:off x="4569413" y="2369789"/>
                <a:ext cx="512872" cy="5128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円/楕円 749"/>
              <p:cNvSpPr/>
              <p:nvPr/>
            </p:nvSpPr>
            <p:spPr bwMode="auto">
              <a:xfrm rot="19800000">
                <a:off x="3050339" y="1341931"/>
                <a:ext cx="1435977" cy="50235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円/楕円 750"/>
              <p:cNvSpPr/>
              <p:nvPr/>
            </p:nvSpPr>
            <p:spPr bwMode="auto">
              <a:xfrm rot="1800000" flipH="1">
                <a:off x="4213314" y="1341931"/>
                <a:ext cx="1435977" cy="50235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円/楕円 751"/>
              <p:cNvSpPr/>
              <p:nvPr/>
            </p:nvSpPr>
            <p:spPr bwMode="auto">
              <a:xfrm>
                <a:off x="3768327" y="3025027"/>
                <a:ext cx="1214801" cy="700312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0" name="グループ化 699"/>
            <p:cNvGrpSpPr/>
            <p:nvPr/>
          </p:nvGrpSpPr>
          <p:grpSpPr>
            <a:xfrm>
              <a:off x="4334979" y="1424426"/>
              <a:ext cx="1089516" cy="1089514"/>
              <a:chOff x="4503616" y="1838375"/>
              <a:chExt cx="2282932" cy="2282932"/>
            </a:xfrm>
          </p:grpSpPr>
          <p:grpSp>
            <p:nvGrpSpPr>
              <p:cNvPr id="701" name="グループ化 700"/>
              <p:cNvGrpSpPr/>
              <p:nvPr/>
            </p:nvGrpSpPr>
            <p:grpSpPr>
              <a:xfrm rot="2700000">
                <a:off x="4790419" y="2688020"/>
                <a:ext cx="2282932" cy="583642"/>
                <a:chOff x="4790419" y="2688020"/>
                <a:chExt cx="2282932" cy="583642"/>
              </a:xfrm>
            </p:grpSpPr>
            <p:grpSp>
              <p:nvGrpSpPr>
                <p:cNvPr id="721" name="グループ化 720"/>
                <p:cNvGrpSpPr/>
                <p:nvPr/>
              </p:nvGrpSpPr>
              <p:grpSpPr>
                <a:xfrm>
                  <a:off x="4790419" y="2688020"/>
                  <a:ext cx="2282932" cy="583642"/>
                  <a:chOff x="4785303" y="2688020"/>
                  <a:chExt cx="2282932" cy="583642"/>
                </a:xfrm>
                <a:solidFill>
                  <a:schemeClr val="tx1"/>
                </a:solidFill>
              </p:grpSpPr>
              <p:sp>
                <p:nvSpPr>
                  <p:cNvPr id="731" name="角丸四角形 730"/>
                  <p:cNvSpPr/>
                  <p:nvPr/>
                </p:nvSpPr>
                <p:spPr bwMode="auto">
                  <a:xfrm>
                    <a:off x="5110123" y="290405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2" name="角丸四角形 731"/>
                  <p:cNvSpPr/>
                  <p:nvPr/>
                </p:nvSpPr>
                <p:spPr bwMode="auto">
                  <a:xfrm>
                    <a:off x="4972963" y="284817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3" name="角丸四角形 732"/>
                  <p:cNvSpPr/>
                  <p:nvPr/>
                </p:nvSpPr>
                <p:spPr bwMode="auto">
                  <a:xfrm>
                    <a:off x="4785303" y="2780224"/>
                    <a:ext cx="162018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4" name="角丸四角形 733"/>
                  <p:cNvSpPr/>
                  <p:nvPr/>
                </p:nvSpPr>
                <p:spPr bwMode="auto">
                  <a:xfrm>
                    <a:off x="4998006" y="2692415"/>
                    <a:ext cx="1440159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5" name="角丸四角形 734"/>
                  <p:cNvSpPr/>
                  <p:nvPr/>
                </p:nvSpPr>
                <p:spPr bwMode="auto">
                  <a:xfrm rot="2613989">
                    <a:off x="5373912" y="3014563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6" name="角丸四角形 735"/>
                  <p:cNvSpPr/>
                  <p:nvPr/>
                </p:nvSpPr>
                <p:spPr bwMode="auto">
                  <a:xfrm rot="20335957">
                    <a:off x="5575940" y="3056311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7" name="角丸四角形 736"/>
                  <p:cNvSpPr/>
                  <p:nvPr/>
                </p:nvSpPr>
                <p:spPr bwMode="auto">
                  <a:xfrm>
                    <a:off x="5763091" y="2688020"/>
                    <a:ext cx="779552" cy="526704"/>
                  </a:xfrm>
                  <a:prstGeom prst="roundRect">
                    <a:avLst>
                      <a:gd name="adj" fmla="val 38426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8" name="角丸四角形 737"/>
                  <p:cNvSpPr/>
                  <p:nvPr/>
                </p:nvSpPr>
                <p:spPr bwMode="auto">
                  <a:xfrm>
                    <a:off x="6405483" y="2768599"/>
                    <a:ext cx="662752" cy="374879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22" name="グループ化 721"/>
                <p:cNvGrpSpPr/>
                <p:nvPr/>
              </p:nvGrpSpPr>
              <p:grpSpPr>
                <a:xfrm>
                  <a:off x="4790419" y="2688020"/>
                  <a:ext cx="2282932" cy="583642"/>
                  <a:chOff x="4785303" y="2688020"/>
                  <a:chExt cx="2282932" cy="583642"/>
                </a:xfrm>
              </p:grpSpPr>
              <p:sp>
                <p:nvSpPr>
                  <p:cNvPr id="723" name="角丸四角形 722"/>
                  <p:cNvSpPr/>
                  <p:nvPr/>
                </p:nvSpPr>
                <p:spPr bwMode="auto">
                  <a:xfrm>
                    <a:off x="5110123" y="290405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B92D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4" name="角丸四角形 723"/>
                  <p:cNvSpPr/>
                  <p:nvPr/>
                </p:nvSpPr>
                <p:spPr bwMode="auto">
                  <a:xfrm>
                    <a:off x="4972963" y="284817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B92D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5" name="角丸四角形 724"/>
                  <p:cNvSpPr/>
                  <p:nvPr/>
                </p:nvSpPr>
                <p:spPr bwMode="auto">
                  <a:xfrm>
                    <a:off x="4785303" y="2780224"/>
                    <a:ext cx="162018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6" name="角丸四角形 725"/>
                  <p:cNvSpPr/>
                  <p:nvPr/>
                </p:nvSpPr>
                <p:spPr bwMode="auto">
                  <a:xfrm>
                    <a:off x="4998006" y="2692415"/>
                    <a:ext cx="1440159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7" name="角丸四角形 726"/>
                  <p:cNvSpPr/>
                  <p:nvPr/>
                </p:nvSpPr>
                <p:spPr bwMode="auto">
                  <a:xfrm rot="2613989">
                    <a:off x="5373912" y="3014563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8" name="角丸四角形 727"/>
                  <p:cNvSpPr/>
                  <p:nvPr/>
                </p:nvSpPr>
                <p:spPr bwMode="auto">
                  <a:xfrm rot="20335957">
                    <a:off x="5575940" y="3056311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9" name="角丸四角形 728"/>
                  <p:cNvSpPr/>
                  <p:nvPr/>
                </p:nvSpPr>
                <p:spPr bwMode="auto">
                  <a:xfrm>
                    <a:off x="5763091" y="2688020"/>
                    <a:ext cx="779552" cy="526704"/>
                  </a:xfrm>
                  <a:prstGeom prst="roundRect">
                    <a:avLst>
                      <a:gd name="adj" fmla="val 38426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0" name="角丸四角形 729"/>
                  <p:cNvSpPr/>
                  <p:nvPr/>
                </p:nvSpPr>
                <p:spPr bwMode="auto">
                  <a:xfrm>
                    <a:off x="6405483" y="2768599"/>
                    <a:ext cx="662752" cy="374879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702" name="グループ化 701"/>
              <p:cNvGrpSpPr/>
              <p:nvPr/>
            </p:nvGrpSpPr>
            <p:grpSpPr>
              <a:xfrm rot="18900000" flipH="1">
                <a:off x="4503616" y="2688020"/>
                <a:ext cx="2282932" cy="583642"/>
                <a:chOff x="4790419" y="2688020"/>
                <a:chExt cx="2282932" cy="583642"/>
              </a:xfrm>
            </p:grpSpPr>
            <p:grpSp>
              <p:nvGrpSpPr>
                <p:cNvPr id="703" name="グループ化 702"/>
                <p:cNvGrpSpPr/>
                <p:nvPr/>
              </p:nvGrpSpPr>
              <p:grpSpPr>
                <a:xfrm>
                  <a:off x="4790419" y="2688020"/>
                  <a:ext cx="2282932" cy="583642"/>
                  <a:chOff x="4785303" y="2688020"/>
                  <a:chExt cx="2282932" cy="583642"/>
                </a:xfrm>
                <a:solidFill>
                  <a:schemeClr val="tx1"/>
                </a:solidFill>
              </p:grpSpPr>
              <p:sp>
                <p:nvSpPr>
                  <p:cNvPr id="713" name="角丸四角形 712"/>
                  <p:cNvSpPr/>
                  <p:nvPr/>
                </p:nvSpPr>
                <p:spPr bwMode="auto">
                  <a:xfrm>
                    <a:off x="5110123" y="290405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4" name="角丸四角形 713"/>
                  <p:cNvSpPr/>
                  <p:nvPr/>
                </p:nvSpPr>
                <p:spPr bwMode="auto">
                  <a:xfrm>
                    <a:off x="4972963" y="284817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5" name="角丸四角形 714"/>
                  <p:cNvSpPr/>
                  <p:nvPr/>
                </p:nvSpPr>
                <p:spPr bwMode="auto">
                  <a:xfrm>
                    <a:off x="4785303" y="2780224"/>
                    <a:ext cx="162018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6" name="角丸四角形 715"/>
                  <p:cNvSpPr/>
                  <p:nvPr/>
                </p:nvSpPr>
                <p:spPr bwMode="auto">
                  <a:xfrm>
                    <a:off x="4998006" y="2692415"/>
                    <a:ext cx="1440159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7" name="角丸四角形 716"/>
                  <p:cNvSpPr/>
                  <p:nvPr/>
                </p:nvSpPr>
                <p:spPr bwMode="auto">
                  <a:xfrm rot="2613989">
                    <a:off x="5373912" y="3014563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8" name="角丸四角形 717"/>
                  <p:cNvSpPr/>
                  <p:nvPr/>
                </p:nvSpPr>
                <p:spPr bwMode="auto">
                  <a:xfrm rot="20335957">
                    <a:off x="5575940" y="3056311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9" name="角丸四角形 718"/>
                  <p:cNvSpPr/>
                  <p:nvPr/>
                </p:nvSpPr>
                <p:spPr bwMode="auto">
                  <a:xfrm>
                    <a:off x="5763091" y="2688020"/>
                    <a:ext cx="779552" cy="526704"/>
                  </a:xfrm>
                  <a:prstGeom prst="roundRect">
                    <a:avLst>
                      <a:gd name="adj" fmla="val 38426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0" name="角丸四角形 719"/>
                  <p:cNvSpPr/>
                  <p:nvPr/>
                </p:nvSpPr>
                <p:spPr bwMode="auto">
                  <a:xfrm>
                    <a:off x="6405483" y="2768599"/>
                    <a:ext cx="662752" cy="374879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04" name="グループ化 703"/>
                <p:cNvGrpSpPr/>
                <p:nvPr/>
              </p:nvGrpSpPr>
              <p:grpSpPr>
                <a:xfrm>
                  <a:off x="4790419" y="2688020"/>
                  <a:ext cx="2282932" cy="583642"/>
                  <a:chOff x="4785303" y="2688020"/>
                  <a:chExt cx="2282932" cy="583642"/>
                </a:xfrm>
              </p:grpSpPr>
              <p:sp>
                <p:nvSpPr>
                  <p:cNvPr id="705" name="角丸四角形 704"/>
                  <p:cNvSpPr/>
                  <p:nvPr/>
                </p:nvSpPr>
                <p:spPr bwMode="auto">
                  <a:xfrm>
                    <a:off x="5110123" y="290405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B92D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6" name="角丸四角形 705"/>
                  <p:cNvSpPr/>
                  <p:nvPr/>
                </p:nvSpPr>
                <p:spPr bwMode="auto">
                  <a:xfrm>
                    <a:off x="4972963" y="284817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B92D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7" name="角丸四角形 706"/>
                  <p:cNvSpPr/>
                  <p:nvPr/>
                </p:nvSpPr>
                <p:spPr bwMode="auto">
                  <a:xfrm>
                    <a:off x="4785303" y="2780224"/>
                    <a:ext cx="162018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8" name="角丸四角形 707"/>
                  <p:cNvSpPr/>
                  <p:nvPr/>
                </p:nvSpPr>
                <p:spPr bwMode="auto">
                  <a:xfrm>
                    <a:off x="4998006" y="2692415"/>
                    <a:ext cx="1440159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9" name="角丸四角形 708"/>
                  <p:cNvSpPr/>
                  <p:nvPr/>
                </p:nvSpPr>
                <p:spPr bwMode="auto">
                  <a:xfrm rot="2613989">
                    <a:off x="5373912" y="3014563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0" name="角丸四角形 709"/>
                  <p:cNvSpPr/>
                  <p:nvPr/>
                </p:nvSpPr>
                <p:spPr bwMode="auto">
                  <a:xfrm rot="20335957">
                    <a:off x="5575940" y="3056311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1" name="角丸四角形 710"/>
                  <p:cNvSpPr/>
                  <p:nvPr/>
                </p:nvSpPr>
                <p:spPr bwMode="auto">
                  <a:xfrm>
                    <a:off x="5763091" y="2688020"/>
                    <a:ext cx="779552" cy="526704"/>
                  </a:xfrm>
                  <a:prstGeom prst="roundRect">
                    <a:avLst>
                      <a:gd name="adj" fmla="val 38426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2" name="角丸四角形 711"/>
                  <p:cNvSpPr/>
                  <p:nvPr/>
                </p:nvSpPr>
                <p:spPr bwMode="auto">
                  <a:xfrm>
                    <a:off x="6405483" y="2768599"/>
                    <a:ext cx="662752" cy="374879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753" name="グループ化 752"/>
          <p:cNvGrpSpPr/>
          <p:nvPr/>
        </p:nvGrpSpPr>
        <p:grpSpPr>
          <a:xfrm>
            <a:off x="6355277" y="2781372"/>
            <a:ext cx="1045411" cy="1676465"/>
            <a:chOff x="4432111" y="2781372"/>
            <a:chExt cx="1045411" cy="1676465"/>
          </a:xfrm>
        </p:grpSpPr>
        <p:grpSp>
          <p:nvGrpSpPr>
            <p:cNvPr id="754" name="グループ化 753"/>
            <p:cNvGrpSpPr/>
            <p:nvPr/>
          </p:nvGrpSpPr>
          <p:grpSpPr>
            <a:xfrm>
              <a:off x="4466130" y="2781372"/>
              <a:ext cx="1011392" cy="1438880"/>
              <a:chOff x="1745847" y="2945246"/>
              <a:chExt cx="2048275" cy="2914024"/>
            </a:xfrm>
          </p:grpSpPr>
          <p:sp>
            <p:nvSpPr>
              <p:cNvPr id="794" name="円/楕円 793"/>
              <p:cNvSpPr/>
              <p:nvPr/>
            </p:nvSpPr>
            <p:spPr bwMode="auto">
              <a:xfrm>
                <a:off x="1868672" y="3033591"/>
                <a:ext cx="1921811" cy="2105599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正方形/長方形 794"/>
              <p:cNvSpPr/>
              <p:nvPr/>
            </p:nvSpPr>
            <p:spPr bwMode="auto">
              <a:xfrm>
                <a:off x="2612740" y="4824155"/>
                <a:ext cx="450050" cy="315035"/>
              </a:xfrm>
              <a:prstGeom prst="rect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円/楕円 795"/>
              <p:cNvSpPr/>
              <p:nvPr/>
            </p:nvSpPr>
            <p:spPr bwMode="auto">
              <a:xfrm rot="20700000">
                <a:off x="1865033" y="3921596"/>
                <a:ext cx="382542" cy="5166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円/楕円 796"/>
              <p:cNvSpPr/>
              <p:nvPr/>
            </p:nvSpPr>
            <p:spPr bwMode="auto">
              <a:xfrm rot="20700000">
                <a:off x="1918746" y="3965557"/>
                <a:ext cx="317444" cy="428730"/>
              </a:xfrm>
              <a:prstGeom prst="ellipse">
                <a:avLst/>
              </a:prstGeom>
              <a:solidFill>
                <a:srgbClr val="FFBE3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8" name="グループ化 797"/>
              <p:cNvGrpSpPr/>
              <p:nvPr/>
            </p:nvGrpSpPr>
            <p:grpSpPr>
              <a:xfrm flipH="1">
                <a:off x="3411580" y="3921596"/>
                <a:ext cx="382542" cy="516651"/>
                <a:chOff x="2838663" y="3921596"/>
                <a:chExt cx="382542" cy="516651"/>
              </a:xfrm>
              <a:solidFill>
                <a:srgbClr val="FFCC99"/>
              </a:solidFill>
            </p:grpSpPr>
            <p:sp>
              <p:nvSpPr>
                <p:cNvPr id="815" name="円/楕円 814"/>
                <p:cNvSpPr/>
                <p:nvPr/>
              </p:nvSpPr>
              <p:spPr bwMode="auto">
                <a:xfrm rot="20700000">
                  <a:off x="2838663" y="3921596"/>
                  <a:ext cx="382542" cy="51665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円/楕円 815"/>
                <p:cNvSpPr/>
                <p:nvPr/>
              </p:nvSpPr>
              <p:spPr bwMode="auto">
                <a:xfrm rot="20700000">
                  <a:off x="2892376" y="3965557"/>
                  <a:ext cx="317444" cy="428730"/>
                </a:xfrm>
                <a:prstGeom prst="ellipse">
                  <a:avLst/>
                </a:prstGeom>
                <a:solidFill>
                  <a:srgbClr val="FFBE3B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9" name="円/楕円 798"/>
              <p:cNvSpPr/>
              <p:nvPr/>
            </p:nvSpPr>
            <p:spPr bwMode="auto">
              <a:xfrm>
                <a:off x="1960406" y="3094054"/>
                <a:ext cx="1732453" cy="182011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円/楕円 799"/>
              <p:cNvSpPr/>
              <p:nvPr/>
            </p:nvSpPr>
            <p:spPr bwMode="auto">
              <a:xfrm>
                <a:off x="2072681" y="3252207"/>
                <a:ext cx="1530170" cy="1707693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二等辺三角形 800"/>
              <p:cNvSpPr/>
              <p:nvPr/>
            </p:nvSpPr>
            <p:spPr bwMode="auto">
              <a:xfrm>
                <a:off x="2535908" y="4418381"/>
                <a:ext cx="603716" cy="285700"/>
              </a:xfrm>
              <a:prstGeom prst="triangl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802" name="円/楕円 283"/>
              <p:cNvSpPr/>
              <p:nvPr/>
            </p:nvSpPr>
            <p:spPr bwMode="auto">
              <a:xfrm rot="18900000">
                <a:off x="1745847" y="3352174"/>
                <a:ext cx="1149754" cy="33589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円/楕円 283"/>
              <p:cNvSpPr/>
              <p:nvPr/>
            </p:nvSpPr>
            <p:spPr bwMode="auto">
              <a:xfrm rot="2700000" flipH="1">
                <a:off x="2776360" y="3352174"/>
                <a:ext cx="1149754" cy="33589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円/楕円 283"/>
              <p:cNvSpPr/>
              <p:nvPr/>
            </p:nvSpPr>
            <p:spPr bwMode="auto">
              <a:xfrm rot="18900000">
                <a:off x="1890484" y="3343984"/>
                <a:ext cx="998793" cy="291794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円/楕円 283"/>
              <p:cNvSpPr/>
              <p:nvPr/>
            </p:nvSpPr>
            <p:spPr bwMode="auto">
              <a:xfrm rot="2700000" flipH="1">
                <a:off x="2783527" y="3343986"/>
                <a:ext cx="998793" cy="291794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円/楕円 283"/>
              <p:cNvSpPr/>
              <p:nvPr/>
            </p:nvSpPr>
            <p:spPr bwMode="auto">
              <a:xfrm rot="18900000">
                <a:off x="2127666" y="3327413"/>
                <a:ext cx="750913" cy="21937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円/楕円 283"/>
              <p:cNvSpPr/>
              <p:nvPr/>
            </p:nvSpPr>
            <p:spPr bwMode="auto">
              <a:xfrm rot="2700000" flipH="1">
                <a:off x="2794560" y="3327414"/>
                <a:ext cx="750913" cy="21937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円/楕円 283"/>
              <p:cNvSpPr/>
              <p:nvPr/>
            </p:nvSpPr>
            <p:spPr bwMode="auto">
              <a:xfrm rot="604649">
                <a:off x="2098307" y="3755446"/>
                <a:ext cx="583145" cy="106558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円/楕円 283"/>
              <p:cNvSpPr/>
              <p:nvPr/>
            </p:nvSpPr>
            <p:spPr bwMode="auto">
              <a:xfrm rot="21094031" flipH="1">
                <a:off x="3014176" y="3755446"/>
                <a:ext cx="583145" cy="106558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ドーナツ 809"/>
              <p:cNvSpPr/>
              <p:nvPr/>
            </p:nvSpPr>
            <p:spPr bwMode="auto">
              <a:xfrm>
                <a:off x="2276407" y="3925554"/>
                <a:ext cx="405045" cy="405045"/>
              </a:xfrm>
              <a:prstGeom prst="donut">
                <a:avLst>
                  <a:gd name="adj" fmla="val 1055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片側の 2 つの角を丸めた四角形 810"/>
              <p:cNvSpPr/>
              <p:nvPr/>
            </p:nvSpPr>
            <p:spPr bwMode="auto">
              <a:xfrm>
                <a:off x="1933589" y="5049180"/>
                <a:ext cx="1759270" cy="8100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ドーナツ 811"/>
              <p:cNvSpPr/>
              <p:nvPr/>
            </p:nvSpPr>
            <p:spPr bwMode="auto">
              <a:xfrm>
                <a:off x="2992687" y="3925554"/>
                <a:ext cx="405045" cy="405045"/>
              </a:xfrm>
              <a:prstGeom prst="donut">
                <a:avLst>
                  <a:gd name="adj" fmla="val 1055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円/楕円 812"/>
              <p:cNvSpPr/>
              <p:nvPr/>
            </p:nvSpPr>
            <p:spPr bwMode="auto">
              <a:xfrm>
                <a:off x="2209253" y="4402273"/>
                <a:ext cx="326655" cy="104252"/>
              </a:xfrm>
              <a:prstGeom prst="ellipse">
                <a:avLst/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円/楕円 813"/>
              <p:cNvSpPr/>
              <p:nvPr/>
            </p:nvSpPr>
            <p:spPr bwMode="auto">
              <a:xfrm>
                <a:off x="3154133" y="4402273"/>
                <a:ext cx="326655" cy="104252"/>
              </a:xfrm>
              <a:prstGeom prst="ellipse">
                <a:avLst/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5" name="グループ化 754"/>
            <p:cNvGrpSpPr/>
            <p:nvPr/>
          </p:nvGrpSpPr>
          <p:grpSpPr>
            <a:xfrm>
              <a:off x="4432111" y="3474571"/>
              <a:ext cx="983268" cy="983266"/>
              <a:chOff x="6398201" y="2656255"/>
              <a:chExt cx="2282932" cy="2282932"/>
            </a:xfrm>
          </p:grpSpPr>
          <p:grpSp>
            <p:nvGrpSpPr>
              <p:cNvPr id="756" name="グループ化 755"/>
              <p:cNvGrpSpPr/>
              <p:nvPr/>
            </p:nvGrpSpPr>
            <p:grpSpPr>
              <a:xfrm rot="2700000">
                <a:off x="6685004" y="3505900"/>
                <a:ext cx="2282932" cy="583642"/>
                <a:chOff x="4790419" y="3505900"/>
                <a:chExt cx="2282932" cy="583642"/>
              </a:xfrm>
            </p:grpSpPr>
            <p:grpSp>
              <p:nvGrpSpPr>
                <p:cNvPr id="776" name="グループ化 775"/>
                <p:cNvGrpSpPr/>
                <p:nvPr/>
              </p:nvGrpSpPr>
              <p:grpSpPr>
                <a:xfrm>
                  <a:off x="4790419" y="3505900"/>
                  <a:ext cx="2282932" cy="583642"/>
                  <a:chOff x="4785303" y="2688020"/>
                  <a:chExt cx="2282932" cy="583642"/>
                </a:xfrm>
                <a:solidFill>
                  <a:schemeClr val="tx1"/>
                </a:solidFill>
              </p:grpSpPr>
              <p:sp>
                <p:nvSpPr>
                  <p:cNvPr id="786" name="角丸四角形 785"/>
                  <p:cNvSpPr/>
                  <p:nvPr/>
                </p:nvSpPr>
                <p:spPr bwMode="auto">
                  <a:xfrm>
                    <a:off x="5110123" y="290405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7" name="角丸四角形 786"/>
                  <p:cNvSpPr/>
                  <p:nvPr/>
                </p:nvSpPr>
                <p:spPr bwMode="auto">
                  <a:xfrm>
                    <a:off x="4972963" y="284817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8" name="角丸四角形 787"/>
                  <p:cNvSpPr/>
                  <p:nvPr/>
                </p:nvSpPr>
                <p:spPr bwMode="auto">
                  <a:xfrm>
                    <a:off x="4785303" y="2780224"/>
                    <a:ext cx="162018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9" name="角丸四角形 788"/>
                  <p:cNvSpPr/>
                  <p:nvPr/>
                </p:nvSpPr>
                <p:spPr bwMode="auto">
                  <a:xfrm>
                    <a:off x="4998006" y="2692415"/>
                    <a:ext cx="1440159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0" name="角丸四角形 789"/>
                  <p:cNvSpPr/>
                  <p:nvPr/>
                </p:nvSpPr>
                <p:spPr bwMode="auto">
                  <a:xfrm rot="2613989">
                    <a:off x="5373912" y="3014563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1" name="角丸四角形 790"/>
                  <p:cNvSpPr/>
                  <p:nvPr/>
                </p:nvSpPr>
                <p:spPr bwMode="auto">
                  <a:xfrm rot="20335957">
                    <a:off x="5575940" y="3056311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2" name="角丸四角形 791"/>
                  <p:cNvSpPr/>
                  <p:nvPr/>
                </p:nvSpPr>
                <p:spPr bwMode="auto">
                  <a:xfrm>
                    <a:off x="5763091" y="2688020"/>
                    <a:ext cx="779552" cy="526704"/>
                  </a:xfrm>
                  <a:prstGeom prst="roundRect">
                    <a:avLst>
                      <a:gd name="adj" fmla="val 38426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3" name="角丸四角形 792"/>
                  <p:cNvSpPr/>
                  <p:nvPr/>
                </p:nvSpPr>
                <p:spPr bwMode="auto">
                  <a:xfrm>
                    <a:off x="6405483" y="2768599"/>
                    <a:ext cx="662752" cy="374879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77" name="グループ化 776"/>
                <p:cNvGrpSpPr/>
                <p:nvPr/>
              </p:nvGrpSpPr>
              <p:grpSpPr>
                <a:xfrm>
                  <a:off x="4790419" y="3505900"/>
                  <a:ext cx="2282932" cy="583642"/>
                  <a:chOff x="4785303" y="2688020"/>
                  <a:chExt cx="2282932" cy="583642"/>
                </a:xfrm>
                <a:solidFill>
                  <a:srgbClr val="FFCC99"/>
                </a:solidFill>
              </p:grpSpPr>
              <p:sp>
                <p:nvSpPr>
                  <p:cNvPr id="778" name="角丸四角形 777"/>
                  <p:cNvSpPr/>
                  <p:nvPr/>
                </p:nvSpPr>
                <p:spPr bwMode="auto">
                  <a:xfrm>
                    <a:off x="5110123" y="290405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9" name="角丸四角形 778"/>
                  <p:cNvSpPr/>
                  <p:nvPr/>
                </p:nvSpPr>
                <p:spPr bwMode="auto">
                  <a:xfrm>
                    <a:off x="4972963" y="284817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0" name="角丸四角形 779"/>
                  <p:cNvSpPr/>
                  <p:nvPr/>
                </p:nvSpPr>
                <p:spPr bwMode="auto">
                  <a:xfrm>
                    <a:off x="4785303" y="2780224"/>
                    <a:ext cx="162018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1" name="角丸四角形 780"/>
                  <p:cNvSpPr/>
                  <p:nvPr/>
                </p:nvSpPr>
                <p:spPr bwMode="auto">
                  <a:xfrm>
                    <a:off x="4998006" y="2692415"/>
                    <a:ext cx="1440159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2" name="角丸四角形 781"/>
                  <p:cNvSpPr/>
                  <p:nvPr/>
                </p:nvSpPr>
                <p:spPr bwMode="auto">
                  <a:xfrm rot="2613989">
                    <a:off x="5373912" y="3014563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3" name="角丸四角形 782"/>
                  <p:cNvSpPr/>
                  <p:nvPr/>
                </p:nvSpPr>
                <p:spPr bwMode="auto">
                  <a:xfrm rot="20335957">
                    <a:off x="5575940" y="3056311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4" name="角丸四角形 783"/>
                  <p:cNvSpPr/>
                  <p:nvPr/>
                </p:nvSpPr>
                <p:spPr bwMode="auto">
                  <a:xfrm>
                    <a:off x="5763091" y="2688020"/>
                    <a:ext cx="779552" cy="526704"/>
                  </a:xfrm>
                  <a:prstGeom prst="roundRect">
                    <a:avLst>
                      <a:gd name="adj" fmla="val 38426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5" name="角丸四角形 784"/>
                  <p:cNvSpPr/>
                  <p:nvPr/>
                </p:nvSpPr>
                <p:spPr bwMode="auto">
                  <a:xfrm>
                    <a:off x="6405483" y="2768599"/>
                    <a:ext cx="662752" cy="374879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757" name="グループ化 756"/>
              <p:cNvGrpSpPr/>
              <p:nvPr/>
            </p:nvGrpSpPr>
            <p:grpSpPr>
              <a:xfrm rot="18900000" flipH="1">
                <a:off x="6398201" y="3505900"/>
                <a:ext cx="2282932" cy="583642"/>
                <a:chOff x="4790419" y="3505900"/>
                <a:chExt cx="2282932" cy="583642"/>
              </a:xfrm>
            </p:grpSpPr>
            <p:grpSp>
              <p:nvGrpSpPr>
                <p:cNvPr id="758" name="グループ化 757"/>
                <p:cNvGrpSpPr/>
                <p:nvPr/>
              </p:nvGrpSpPr>
              <p:grpSpPr>
                <a:xfrm>
                  <a:off x="4790419" y="3505900"/>
                  <a:ext cx="2282932" cy="583642"/>
                  <a:chOff x="4785303" y="2688020"/>
                  <a:chExt cx="2282932" cy="583642"/>
                </a:xfrm>
                <a:solidFill>
                  <a:schemeClr val="tx1"/>
                </a:solidFill>
              </p:grpSpPr>
              <p:sp>
                <p:nvSpPr>
                  <p:cNvPr id="768" name="角丸四角形 767"/>
                  <p:cNvSpPr/>
                  <p:nvPr/>
                </p:nvSpPr>
                <p:spPr bwMode="auto">
                  <a:xfrm>
                    <a:off x="5110123" y="290405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9" name="角丸四角形 768"/>
                  <p:cNvSpPr/>
                  <p:nvPr/>
                </p:nvSpPr>
                <p:spPr bwMode="auto">
                  <a:xfrm>
                    <a:off x="4972963" y="284817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0" name="角丸四角形 769"/>
                  <p:cNvSpPr/>
                  <p:nvPr/>
                </p:nvSpPr>
                <p:spPr bwMode="auto">
                  <a:xfrm>
                    <a:off x="4785303" y="2780224"/>
                    <a:ext cx="162018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1" name="角丸四角形 770"/>
                  <p:cNvSpPr/>
                  <p:nvPr/>
                </p:nvSpPr>
                <p:spPr bwMode="auto">
                  <a:xfrm>
                    <a:off x="4998006" y="2692415"/>
                    <a:ext cx="1440159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2" name="角丸四角形 771"/>
                  <p:cNvSpPr/>
                  <p:nvPr/>
                </p:nvSpPr>
                <p:spPr bwMode="auto">
                  <a:xfrm rot="2613989">
                    <a:off x="5373912" y="3014563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3" name="角丸四角形 772"/>
                  <p:cNvSpPr/>
                  <p:nvPr/>
                </p:nvSpPr>
                <p:spPr bwMode="auto">
                  <a:xfrm rot="20335957">
                    <a:off x="5575940" y="3056311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4" name="角丸四角形 773"/>
                  <p:cNvSpPr/>
                  <p:nvPr/>
                </p:nvSpPr>
                <p:spPr bwMode="auto">
                  <a:xfrm>
                    <a:off x="5763091" y="2688020"/>
                    <a:ext cx="779552" cy="526704"/>
                  </a:xfrm>
                  <a:prstGeom prst="roundRect">
                    <a:avLst>
                      <a:gd name="adj" fmla="val 38426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5" name="角丸四角形 774"/>
                  <p:cNvSpPr/>
                  <p:nvPr/>
                </p:nvSpPr>
                <p:spPr bwMode="auto">
                  <a:xfrm>
                    <a:off x="6405483" y="2768599"/>
                    <a:ext cx="662752" cy="374879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59" name="グループ化 758"/>
                <p:cNvGrpSpPr/>
                <p:nvPr/>
              </p:nvGrpSpPr>
              <p:grpSpPr>
                <a:xfrm>
                  <a:off x="4790419" y="3505900"/>
                  <a:ext cx="2282932" cy="583642"/>
                  <a:chOff x="4785303" y="2688020"/>
                  <a:chExt cx="2282932" cy="583642"/>
                </a:xfrm>
                <a:solidFill>
                  <a:srgbClr val="FFCC99"/>
                </a:solidFill>
              </p:grpSpPr>
              <p:sp>
                <p:nvSpPr>
                  <p:cNvPr id="760" name="角丸四角形 759"/>
                  <p:cNvSpPr/>
                  <p:nvPr/>
                </p:nvSpPr>
                <p:spPr bwMode="auto">
                  <a:xfrm>
                    <a:off x="5110123" y="290405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1" name="角丸四角形 760"/>
                  <p:cNvSpPr/>
                  <p:nvPr/>
                </p:nvSpPr>
                <p:spPr bwMode="auto">
                  <a:xfrm>
                    <a:off x="4972963" y="284817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2" name="角丸四角形 761"/>
                  <p:cNvSpPr/>
                  <p:nvPr/>
                </p:nvSpPr>
                <p:spPr bwMode="auto">
                  <a:xfrm>
                    <a:off x="4785303" y="2780224"/>
                    <a:ext cx="162018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3" name="角丸四角形 762"/>
                  <p:cNvSpPr/>
                  <p:nvPr/>
                </p:nvSpPr>
                <p:spPr bwMode="auto">
                  <a:xfrm>
                    <a:off x="4998006" y="2692415"/>
                    <a:ext cx="1440159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4" name="角丸四角形 763"/>
                  <p:cNvSpPr/>
                  <p:nvPr/>
                </p:nvSpPr>
                <p:spPr bwMode="auto">
                  <a:xfrm rot="2613989">
                    <a:off x="5373912" y="3014563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5" name="角丸四角形 764"/>
                  <p:cNvSpPr/>
                  <p:nvPr/>
                </p:nvSpPr>
                <p:spPr bwMode="auto">
                  <a:xfrm rot="20335957">
                    <a:off x="5575940" y="3056311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6" name="角丸四角形 765"/>
                  <p:cNvSpPr/>
                  <p:nvPr/>
                </p:nvSpPr>
                <p:spPr bwMode="auto">
                  <a:xfrm>
                    <a:off x="5763091" y="2688020"/>
                    <a:ext cx="779552" cy="526704"/>
                  </a:xfrm>
                  <a:prstGeom prst="roundRect">
                    <a:avLst>
                      <a:gd name="adj" fmla="val 38426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7" name="角丸四角形 766"/>
                  <p:cNvSpPr/>
                  <p:nvPr/>
                </p:nvSpPr>
                <p:spPr bwMode="auto">
                  <a:xfrm>
                    <a:off x="6405483" y="2768599"/>
                    <a:ext cx="662752" cy="374879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817" name="グループ化 816"/>
          <p:cNvGrpSpPr/>
          <p:nvPr/>
        </p:nvGrpSpPr>
        <p:grpSpPr>
          <a:xfrm>
            <a:off x="8228465" y="2781372"/>
            <a:ext cx="1018779" cy="1676465"/>
            <a:chOff x="6305299" y="2781372"/>
            <a:chExt cx="1018779" cy="1676465"/>
          </a:xfrm>
        </p:grpSpPr>
        <p:grpSp>
          <p:nvGrpSpPr>
            <p:cNvPr id="818" name="グループ化 817"/>
            <p:cNvGrpSpPr/>
            <p:nvPr/>
          </p:nvGrpSpPr>
          <p:grpSpPr>
            <a:xfrm>
              <a:off x="6312686" y="2781372"/>
              <a:ext cx="1011392" cy="1438880"/>
              <a:chOff x="6312686" y="2781372"/>
              <a:chExt cx="1011392" cy="1438880"/>
            </a:xfrm>
          </p:grpSpPr>
          <p:grpSp>
            <p:nvGrpSpPr>
              <p:cNvPr id="858" name="グループ化 857"/>
              <p:cNvGrpSpPr/>
              <p:nvPr/>
            </p:nvGrpSpPr>
            <p:grpSpPr>
              <a:xfrm>
                <a:off x="6312686" y="2781372"/>
                <a:ext cx="1011392" cy="1438880"/>
                <a:chOff x="1745847" y="2945246"/>
                <a:chExt cx="2048275" cy="2914024"/>
              </a:xfrm>
            </p:grpSpPr>
            <p:sp>
              <p:nvSpPr>
                <p:cNvPr id="862" name="円/楕円 861"/>
                <p:cNvSpPr/>
                <p:nvPr/>
              </p:nvSpPr>
              <p:spPr bwMode="auto">
                <a:xfrm>
                  <a:off x="1868672" y="3033591"/>
                  <a:ext cx="1921811" cy="2105599"/>
                </a:xfrm>
                <a:prstGeom prst="ellipse">
                  <a:avLst/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3" name="正方形/長方形 862"/>
                <p:cNvSpPr/>
                <p:nvPr/>
              </p:nvSpPr>
              <p:spPr bwMode="auto">
                <a:xfrm>
                  <a:off x="2612740" y="4824155"/>
                  <a:ext cx="450050" cy="315035"/>
                </a:xfrm>
                <a:prstGeom prst="rect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4" name="円/楕円 863"/>
                <p:cNvSpPr/>
                <p:nvPr/>
              </p:nvSpPr>
              <p:spPr bwMode="auto">
                <a:xfrm rot="20700000">
                  <a:off x="1865033" y="3921596"/>
                  <a:ext cx="382542" cy="51665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5" name="円/楕円 864"/>
                <p:cNvSpPr/>
                <p:nvPr/>
              </p:nvSpPr>
              <p:spPr bwMode="auto">
                <a:xfrm rot="20700000">
                  <a:off x="1918746" y="3965557"/>
                  <a:ext cx="317444" cy="428730"/>
                </a:xfrm>
                <a:prstGeom prst="ellipse">
                  <a:avLst/>
                </a:prstGeom>
                <a:solidFill>
                  <a:srgbClr val="FFBE3B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66" name="グループ化 865"/>
                <p:cNvGrpSpPr/>
                <p:nvPr/>
              </p:nvGrpSpPr>
              <p:grpSpPr>
                <a:xfrm flipH="1">
                  <a:off x="3411580" y="3921596"/>
                  <a:ext cx="382542" cy="516651"/>
                  <a:chOff x="2838663" y="3921596"/>
                  <a:chExt cx="382542" cy="516651"/>
                </a:xfrm>
                <a:solidFill>
                  <a:srgbClr val="FFCC99"/>
                </a:solidFill>
              </p:grpSpPr>
              <p:sp>
                <p:nvSpPr>
                  <p:cNvPr id="880" name="円/楕円 879"/>
                  <p:cNvSpPr/>
                  <p:nvPr/>
                </p:nvSpPr>
                <p:spPr bwMode="auto">
                  <a:xfrm rot="20700000">
                    <a:off x="2838663" y="3921596"/>
                    <a:ext cx="382542" cy="516651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1" name="円/楕円 880"/>
                  <p:cNvSpPr/>
                  <p:nvPr/>
                </p:nvSpPr>
                <p:spPr bwMode="auto">
                  <a:xfrm rot="20700000">
                    <a:off x="2892376" y="3965557"/>
                    <a:ext cx="317444" cy="428730"/>
                  </a:xfrm>
                  <a:prstGeom prst="ellipse">
                    <a:avLst/>
                  </a:prstGeom>
                  <a:solidFill>
                    <a:srgbClr val="FFBE3B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67" name="円/楕円 866"/>
                <p:cNvSpPr/>
                <p:nvPr/>
              </p:nvSpPr>
              <p:spPr bwMode="auto">
                <a:xfrm>
                  <a:off x="1960406" y="3094054"/>
                  <a:ext cx="1732453" cy="1820112"/>
                </a:xfrm>
                <a:prstGeom prst="ellipse">
                  <a:avLst/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円/楕円 867"/>
                <p:cNvSpPr/>
                <p:nvPr/>
              </p:nvSpPr>
              <p:spPr bwMode="auto">
                <a:xfrm>
                  <a:off x="2072681" y="3252207"/>
                  <a:ext cx="1530170" cy="1707693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9" name="円/楕円 283"/>
                <p:cNvSpPr/>
                <p:nvPr/>
              </p:nvSpPr>
              <p:spPr bwMode="auto">
                <a:xfrm rot="18900000">
                  <a:off x="1745847" y="3352174"/>
                  <a:ext cx="1149754" cy="33589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円/楕円 283"/>
                <p:cNvSpPr/>
                <p:nvPr/>
              </p:nvSpPr>
              <p:spPr bwMode="auto">
                <a:xfrm rot="2700000" flipH="1">
                  <a:off x="2776360" y="3352174"/>
                  <a:ext cx="1149754" cy="33589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円/楕円 283"/>
                <p:cNvSpPr/>
                <p:nvPr/>
              </p:nvSpPr>
              <p:spPr bwMode="auto">
                <a:xfrm rot="18900000">
                  <a:off x="1890484" y="3343984"/>
                  <a:ext cx="998793" cy="291794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円/楕円 283"/>
                <p:cNvSpPr/>
                <p:nvPr/>
              </p:nvSpPr>
              <p:spPr bwMode="auto">
                <a:xfrm rot="2700000" flipH="1">
                  <a:off x="2783527" y="3343986"/>
                  <a:ext cx="998793" cy="291794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円/楕円 283"/>
                <p:cNvSpPr/>
                <p:nvPr/>
              </p:nvSpPr>
              <p:spPr bwMode="auto">
                <a:xfrm rot="18900000">
                  <a:off x="2127666" y="3327413"/>
                  <a:ext cx="750913" cy="21937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円/楕円 283"/>
                <p:cNvSpPr/>
                <p:nvPr/>
              </p:nvSpPr>
              <p:spPr bwMode="auto">
                <a:xfrm rot="2700000" flipH="1">
                  <a:off x="2794560" y="3327414"/>
                  <a:ext cx="750913" cy="21937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円/楕円 283"/>
                <p:cNvSpPr/>
                <p:nvPr/>
              </p:nvSpPr>
              <p:spPr bwMode="auto">
                <a:xfrm rot="604649">
                  <a:off x="2098307" y="3755446"/>
                  <a:ext cx="583145" cy="106558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円/楕円 283"/>
                <p:cNvSpPr/>
                <p:nvPr/>
              </p:nvSpPr>
              <p:spPr bwMode="auto">
                <a:xfrm rot="21094031" flipH="1">
                  <a:off x="3014176" y="3755446"/>
                  <a:ext cx="583145" cy="106558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片側の 2 つの角を丸めた四角形 876"/>
                <p:cNvSpPr/>
                <p:nvPr/>
              </p:nvSpPr>
              <p:spPr bwMode="auto">
                <a:xfrm>
                  <a:off x="1933589" y="5049180"/>
                  <a:ext cx="1759270" cy="8100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円/楕円 877"/>
                <p:cNvSpPr/>
                <p:nvPr/>
              </p:nvSpPr>
              <p:spPr bwMode="auto">
                <a:xfrm>
                  <a:off x="2209253" y="4402273"/>
                  <a:ext cx="326655" cy="10425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円/楕円 878"/>
                <p:cNvSpPr/>
                <p:nvPr/>
              </p:nvSpPr>
              <p:spPr bwMode="auto">
                <a:xfrm>
                  <a:off x="3154133" y="4402273"/>
                  <a:ext cx="326655" cy="10425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59" name="円/楕円 858"/>
              <p:cNvSpPr/>
              <p:nvPr/>
            </p:nvSpPr>
            <p:spPr bwMode="auto">
              <a:xfrm>
                <a:off x="6617003" y="3271948"/>
                <a:ext cx="105886" cy="20867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円/楕円 859"/>
              <p:cNvSpPr/>
              <p:nvPr/>
            </p:nvSpPr>
            <p:spPr bwMode="auto">
              <a:xfrm>
                <a:off x="6998003" y="3271948"/>
                <a:ext cx="105886" cy="20867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円/楕円 458"/>
              <p:cNvSpPr/>
              <p:nvPr/>
            </p:nvSpPr>
            <p:spPr bwMode="auto">
              <a:xfrm>
                <a:off x="6682024" y="3555921"/>
                <a:ext cx="354777" cy="215552"/>
              </a:xfrm>
              <a:custGeom>
                <a:avLst/>
                <a:gdLst>
                  <a:gd name="connsiteX0" fmla="*/ 0 w 352872"/>
                  <a:gd name="connsiteY0" fmla="*/ 107740 h 215479"/>
                  <a:gd name="connsiteX1" fmla="*/ 176436 w 352872"/>
                  <a:gd name="connsiteY1" fmla="*/ 0 h 215479"/>
                  <a:gd name="connsiteX2" fmla="*/ 352872 w 352872"/>
                  <a:gd name="connsiteY2" fmla="*/ 107740 h 215479"/>
                  <a:gd name="connsiteX3" fmla="*/ 176436 w 352872"/>
                  <a:gd name="connsiteY3" fmla="*/ 215480 h 215479"/>
                  <a:gd name="connsiteX4" fmla="*/ 0 w 352872"/>
                  <a:gd name="connsiteY4" fmla="*/ 107740 h 215479"/>
                  <a:gd name="connsiteX0" fmla="*/ 0 w 352872"/>
                  <a:gd name="connsiteY0" fmla="*/ 107740 h 215480"/>
                  <a:gd name="connsiteX1" fmla="*/ 176436 w 352872"/>
                  <a:gd name="connsiteY1" fmla="*/ 0 h 215480"/>
                  <a:gd name="connsiteX2" fmla="*/ 352872 w 352872"/>
                  <a:gd name="connsiteY2" fmla="*/ 107740 h 215480"/>
                  <a:gd name="connsiteX3" fmla="*/ 176436 w 352872"/>
                  <a:gd name="connsiteY3" fmla="*/ 215480 h 215480"/>
                  <a:gd name="connsiteX4" fmla="*/ 0 w 352872"/>
                  <a:gd name="connsiteY4" fmla="*/ 107740 h 215480"/>
                  <a:gd name="connsiteX0" fmla="*/ 0 w 352872"/>
                  <a:gd name="connsiteY0" fmla="*/ 108038 h 216357"/>
                  <a:gd name="connsiteX1" fmla="*/ 176436 w 352872"/>
                  <a:gd name="connsiteY1" fmla="*/ 298 h 216357"/>
                  <a:gd name="connsiteX2" fmla="*/ 352872 w 352872"/>
                  <a:gd name="connsiteY2" fmla="*/ 136613 h 216357"/>
                  <a:gd name="connsiteX3" fmla="*/ 176436 w 352872"/>
                  <a:gd name="connsiteY3" fmla="*/ 215778 h 216357"/>
                  <a:gd name="connsiteX4" fmla="*/ 0 w 352872"/>
                  <a:gd name="connsiteY4" fmla="*/ 108038 h 216357"/>
                  <a:gd name="connsiteX0" fmla="*/ 0 w 354777"/>
                  <a:gd name="connsiteY0" fmla="*/ 147779 h 215724"/>
                  <a:gd name="connsiteX1" fmla="*/ 178341 w 354777"/>
                  <a:gd name="connsiteY1" fmla="*/ 34 h 215724"/>
                  <a:gd name="connsiteX2" fmla="*/ 354777 w 354777"/>
                  <a:gd name="connsiteY2" fmla="*/ 136349 h 215724"/>
                  <a:gd name="connsiteX3" fmla="*/ 178341 w 354777"/>
                  <a:gd name="connsiteY3" fmla="*/ 215514 h 215724"/>
                  <a:gd name="connsiteX4" fmla="*/ 0 w 354777"/>
                  <a:gd name="connsiteY4" fmla="*/ 147779 h 215724"/>
                  <a:gd name="connsiteX0" fmla="*/ 0 w 354777"/>
                  <a:gd name="connsiteY0" fmla="*/ 147754 h 215552"/>
                  <a:gd name="connsiteX1" fmla="*/ 178341 w 354777"/>
                  <a:gd name="connsiteY1" fmla="*/ 9 h 215552"/>
                  <a:gd name="connsiteX2" fmla="*/ 354777 w 354777"/>
                  <a:gd name="connsiteY2" fmla="*/ 142039 h 215552"/>
                  <a:gd name="connsiteX3" fmla="*/ 178341 w 354777"/>
                  <a:gd name="connsiteY3" fmla="*/ 215489 h 215552"/>
                  <a:gd name="connsiteX4" fmla="*/ 0 w 354777"/>
                  <a:gd name="connsiteY4" fmla="*/ 147754 h 215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777" h="215552">
                    <a:moveTo>
                      <a:pt x="0" y="147754"/>
                    </a:moveTo>
                    <a:cubicBezTo>
                      <a:pt x="0" y="88251"/>
                      <a:pt x="119212" y="961"/>
                      <a:pt x="178341" y="9"/>
                    </a:cubicBezTo>
                    <a:cubicBezTo>
                      <a:pt x="237470" y="-943"/>
                      <a:pt x="354777" y="82536"/>
                      <a:pt x="354777" y="142039"/>
                    </a:cubicBezTo>
                    <a:cubicBezTo>
                      <a:pt x="354777" y="201542"/>
                      <a:pt x="237470" y="214537"/>
                      <a:pt x="178341" y="215489"/>
                    </a:cubicBezTo>
                    <a:cubicBezTo>
                      <a:pt x="119212" y="216441"/>
                      <a:pt x="0" y="207257"/>
                      <a:pt x="0" y="147754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9" name="グループ化 818"/>
            <p:cNvGrpSpPr/>
            <p:nvPr/>
          </p:nvGrpSpPr>
          <p:grpSpPr>
            <a:xfrm>
              <a:off x="6305299" y="3474571"/>
              <a:ext cx="983268" cy="983266"/>
              <a:chOff x="6398201" y="2656255"/>
              <a:chExt cx="2282932" cy="2282932"/>
            </a:xfrm>
          </p:grpSpPr>
          <p:grpSp>
            <p:nvGrpSpPr>
              <p:cNvPr id="820" name="グループ化 819"/>
              <p:cNvGrpSpPr/>
              <p:nvPr/>
            </p:nvGrpSpPr>
            <p:grpSpPr>
              <a:xfrm rot="2700000">
                <a:off x="6685004" y="3505900"/>
                <a:ext cx="2282932" cy="583642"/>
                <a:chOff x="4790419" y="3505900"/>
                <a:chExt cx="2282932" cy="583642"/>
              </a:xfrm>
            </p:grpSpPr>
            <p:grpSp>
              <p:nvGrpSpPr>
                <p:cNvPr id="840" name="グループ化 839"/>
                <p:cNvGrpSpPr/>
                <p:nvPr/>
              </p:nvGrpSpPr>
              <p:grpSpPr>
                <a:xfrm>
                  <a:off x="4790419" y="3505900"/>
                  <a:ext cx="2282932" cy="583642"/>
                  <a:chOff x="4785303" y="2688020"/>
                  <a:chExt cx="2282932" cy="583642"/>
                </a:xfrm>
                <a:solidFill>
                  <a:schemeClr val="tx1"/>
                </a:solidFill>
              </p:grpSpPr>
              <p:sp>
                <p:nvSpPr>
                  <p:cNvPr id="850" name="角丸四角形 849"/>
                  <p:cNvSpPr/>
                  <p:nvPr/>
                </p:nvSpPr>
                <p:spPr bwMode="auto">
                  <a:xfrm>
                    <a:off x="5110123" y="290405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1" name="角丸四角形 850"/>
                  <p:cNvSpPr/>
                  <p:nvPr/>
                </p:nvSpPr>
                <p:spPr bwMode="auto">
                  <a:xfrm>
                    <a:off x="4972963" y="284817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2" name="角丸四角形 851"/>
                  <p:cNvSpPr/>
                  <p:nvPr/>
                </p:nvSpPr>
                <p:spPr bwMode="auto">
                  <a:xfrm>
                    <a:off x="4785303" y="2780224"/>
                    <a:ext cx="162018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3" name="角丸四角形 852"/>
                  <p:cNvSpPr/>
                  <p:nvPr/>
                </p:nvSpPr>
                <p:spPr bwMode="auto">
                  <a:xfrm>
                    <a:off x="4998006" y="2692415"/>
                    <a:ext cx="1440159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4" name="角丸四角形 853"/>
                  <p:cNvSpPr/>
                  <p:nvPr/>
                </p:nvSpPr>
                <p:spPr bwMode="auto">
                  <a:xfrm rot="2613989">
                    <a:off x="5373912" y="3014563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5" name="角丸四角形 854"/>
                  <p:cNvSpPr/>
                  <p:nvPr/>
                </p:nvSpPr>
                <p:spPr bwMode="auto">
                  <a:xfrm rot="20335957">
                    <a:off x="5575940" y="3056311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6" name="角丸四角形 855"/>
                  <p:cNvSpPr/>
                  <p:nvPr/>
                </p:nvSpPr>
                <p:spPr bwMode="auto">
                  <a:xfrm>
                    <a:off x="5763091" y="2688020"/>
                    <a:ext cx="779552" cy="526704"/>
                  </a:xfrm>
                  <a:prstGeom prst="roundRect">
                    <a:avLst>
                      <a:gd name="adj" fmla="val 38426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7" name="角丸四角形 856"/>
                  <p:cNvSpPr/>
                  <p:nvPr/>
                </p:nvSpPr>
                <p:spPr bwMode="auto">
                  <a:xfrm>
                    <a:off x="6405483" y="2768599"/>
                    <a:ext cx="662752" cy="374879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41" name="グループ化 840"/>
                <p:cNvGrpSpPr/>
                <p:nvPr/>
              </p:nvGrpSpPr>
              <p:grpSpPr>
                <a:xfrm>
                  <a:off x="4790419" y="3505900"/>
                  <a:ext cx="2282932" cy="583642"/>
                  <a:chOff x="4785303" y="2688020"/>
                  <a:chExt cx="2282932" cy="583642"/>
                </a:xfrm>
                <a:solidFill>
                  <a:srgbClr val="FFCC99"/>
                </a:solidFill>
              </p:grpSpPr>
              <p:sp>
                <p:nvSpPr>
                  <p:cNvPr id="842" name="角丸四角形 841"/>
                  <p:cNvSpPr/>
                  <p:nvPr/>
                </p:nvSpPr>
                <p:spPr bwMode="auto">
                  <a:xfrm>
                    <a:off x="5110123" y="290405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43" name="角丸四角形 842"/>
                  <p:cNvSpPr/>
                  <p:nvPr/>
                </p:nvSpPr>
                <p:spPr bwMode="auto">
                  <a:xfrm>
                    <a:off x="4972963" y="284817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44" name="角丸四角形 843"/>
                  <p:cNvSpPr/>
                  <p:nvPr/>
                </p:nvSpPr>
                <p:spPr bwMode="auto">
                  <a:xfrm>
                    <a:off x="4785303" y="2780224"/>
                    <a:ext cx="162018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45" name="角丸四角形 844"/>
                  <p:cNvSpPr/>
                  <p:nvPr/>
                </p:nvSpPr>
                <p:spPr bwMode="auto">
                  <a:xfrm>
                    <a:off x="4998006" y="2692415"/>
                    <a:ext cx="1440159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46" name="角丸四角形 845"/>
                  <p:cNvSpPr/>
                  <p:nvPr/>
                </p:nvSpPr>
                <p:spPr bwMode="auto">
                  <a:xfrm rot="2613989">
                    <a:off x="5373912" y="3014563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47" name="角丸四角形 846"/>
                  <p:cNvSpPr/>
                  <p:nvPr/>
                </p:nvSpPr>
                <p:spPr bwMode="auto">
                  <a:xfrm rot="20335957">
                    <a:off x="5575940" y="3056311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48" name="角丸四角形 847"/>
                  <p:cNvSpPr/>
                  <p:nvPr/>
                </p:nvSpPr>
                <p:spPr bwMode="auto">
                  <a:xfrm>
                    <a:off x="5763091" y="2688020"/>
                    <a:ext cx="779552" cy="526704"/>
                  </a:xfrm>
                  <a:prstGeom prst="roundRect">
                    <a:avLst>
                      <a:gd name="adj" fmla="val 38426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49" name="角丸四角形 848"/>
                  <p:cNvSpPr/>
                  <p:nvPr/>
                </p:nvSpPr>
                <p:spPr bwMode="auto">
                  <a:xfrm>
                    <a:off x="6405483" y="2768599"/>
                    <a:ext cx="662752" cy="374879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821" name="グループ化 820"/>
              <p:cNvGrpSpPr/>
              <p:nvPr/>
            </p:nvGrpSpPr>
            <p:grpSpPr>
              <a:xfrm rot="18900000" flipH="1">
                <a:off x="6398201" y="3505900"/>
                <a:ext cx="2282932" cy="583642"/>
                <a:chOff x="4790419" y="3505900"/>
                <a:chExt cx="2282932" cy="583642"/>
              </a:xfrm>
            </p:grpSpPr>
            <p:grpSp>
              <p:nvGrpSpPr>
                <p:cNvPr id="822" name="グループ化 821"/>
                <p:cNvGrpSpPr/>
                <p:nvPr/>
              </p:nvGrpSpPr>
              <p:grpSpPr>
                <a:xfrm>
                  <a:off x="4790419" y="3505900"/>
                  <a:ext cx="2282932" cy="583642"/>
                  <a:chOff x="4785303" y="2688020"/>
                  <a:chExt cx="2282932" cy="583642"/>
                </a:xfrm>
                <a:solidFill>
                  <a:schemeClr val="tx1"/>
                </a:solidFill>
              </p:grpSpPr>
              <p:sp>
                <p:nvSpPr>
                  <p:cNvPr id="832" name="角丸四角形 831"/>
                  <p:cNvSpPr/>
                  <p:nvPr/>
                </p:nvSpPr>
                <p:spPr bwMode="auto">
                  <a:xfrm>
                    <a:off x="5110123" y="290405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3" name="角丸四角形 832"/>
                  <p:cNvSpPr/>
                  <p:nvPr/>
                </p:nvSpPr>
                <p:spPr bwMode="auto">
                  <a:xfrm>
                    <a:off x="4972963" y="284817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4" name="角丸四角形 833"/>
                  <p:cNvSpPr/>
                  <p:nvPr/>
                </p:nvSpPr>
                <p:spPr bwMode="auto">
                  <a:xfrm>
                    <a:off x="4785303" y="2780224"/>
                    <a:ext cx="162018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5" name="角丸四角形 834"/>
                  <p:cNvSpPr/>
                  <p:nvPr/>
                </p:nvSpPr>
                <p:spPr bwMode="auto">
                  <a:xfrm>
                    <a:off x="4998006" y="2692415"/>
                    <a:ext cx="1440159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6" name="角丸四角形 835"/>
                  <p:cNvSpPr/>
                  <p:nvPr/>
                </p:nvSpPr>
                <p:spPr bwMode="auto">
                  <a:xfrm rot="2613989">
                    <a:off x="5373912" y="3014563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7" name="角丸四角形 836"/>
                  <p:cNvSpPr/>
                  <p:nvPr/>
                </p:nvSpPr>
                <p:spPr bwMode="auto">
                  <a:xfrm rot="20335957">
                    <a:off x="5575940" y="3056311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8" name="角丸四角形 837"/>
                  <p:cNvSpPr/>
                  <p:nvPr/>
                </p:nvSpPr>
                <p:spPr bwMode="auto">
                  <a:xfrm>
                    <a:off x="5763091" y="2688020"/>
                    <a:ext cx="779552" cy="526704"/>
                  </a:xfrm>
                  <a:prstGeom prst="roundRect">
                    <a:avLst>
                      <a:gd name="adj" fmla="val 38426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9" name="角丸四角形 838"/>
                  <p:cNvSpPr/>
                  <p:nvPr/>
                </p:nvSpPr>
                <p:spPr bwMode="auto">
                  <a:xfrm>
                    <a:off x="6405483" y="2768599"/>
                    <a:ext cx="662752" cy="374879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23" name="グループ化 822"/>
                <p:cNvGrpSpPr/>
                <p:nvPr/>
              </p:nvGrpSpPr>
              <p:grpSpPr>
                <a:xfrm>
                  <a:off x="4790419" y="3505900"/>
                  <a:ext cx="2282932" cy="583642"/>
                  <a:chOff x="4785303" y="2688020"/>
                  <a:chExt cx="2282932" cy="583642"/>
                </a:xfrm>
                <a:solidFill>
                  <a:srgbClr val="FFCC99"/>
                </a:solidFill>
              </p:grpSpPr>
              <p:sp>
                <p:nvSpPr>
                  <p:cNvPr id="824" name="角丸四角形 823"/>
                  <p:cNvSpPr/>
                  <p:nvPr/>
                </p:nvSpPr>
                <p:spPr bwMode="auto">
                  <a:xfrm>
                    <a:off x="5110123" y="290405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25" name="角丸四角形 824"/>
                  <p:cNvSpPr/>
                  <p:nvPr/>
                </p:nvSpPr>
                <p:spPr bwMode="auto">
                  <a:xfrm>
                    <a:off x="4972963" y="2848170"/>
                    <a:ext cx="1432520" cy="1965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26" name="角丸四角形 825"/>
                  <p:cNvSpPr/>
                  <p:nvPr/>
                </p:nvSpPr>
                <p:spPr bwMode="auto">
                  <a:xfrm>
                    <a:off x="4785303" y="2780224"/>
                    <a:ext cx="1620180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27" name="角丸四角形 826"/>
                  <p:cNvSpPr/>
                  <p:nvPr/>
                </p:nvSpPr>
                <p:spPr bwMode="auto">
                  <a:xfrm>
                    <a:off x="4998006" y="2692415"/>
                    <a:ext cx="1440159" cy="1965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28" name="角丸四角形 827"/>
                  <p:cNvSpPr/>
                  <p:nvPr/>
                </p:nvSpPr>
                <p:spPr bwMode="auto">
                  <a:xfrm rot="2613989">
                    <a:off x="5373912" y="3014563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29" name="角丸四角形 828"/>
                  <p:cNvSpPr/>
                  <p:nvPr/>
                </p:nvSpPr>
                <p:spPr bwMode="auto">
                  <a:xfrm rot="20335957">
                    <a:off x="5575940" y="3056311"/>
                    <a:ext cx="443659" cy="2153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0" name="角丸四角形 829"/>
                  <p:cNvSpPr/>
                  <p:nvPr/>
                </p:nvSpPr>
                <p:spPr bwMode="auto">
                  <a:xfrm>
                    <a:off x="5763091" y="2688020"/>
                    <a:ext cx="779552" cy="526704"/>
                  </a:xfrm>
                  <a:prstGeom prst="roundRect">
                    <a:avLst>
                      <a:gd name="adj" fmla="val 38426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1" name="角丸四角形 830"/>
                  <p:cNvSpPr/>
                  <p:nvPr/>
                </p:nvSpPr>
                <p:spPr bwMode="auto">
                  <a:xfrm>
                    <a:off x="6405483" y="2768599"/>
                    <a:ext cx="662752" cy="374879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147" name="グループ化 1146"/>
          <p:cNvGrpSpPr/>
          <p:nvPr/>
        </p:nvGrpSpPr>
        <p:grpSpPr>
          <a:xfrm>
            <a:off x="4174002" y="5129830"/>
            <a:ext cx="1620436" cy="1110825"/>
            <a:chOff x="1723004" y="3152162"/>
            <a:chExt cx="3586141" cy="2458335"/>
          </a:xfrm>
        </p:grpSpPr>
        <p:grpSp>
          <p:nvGrpSpPr>
            <p:cNvPr id="1148" name="グループ化 1147"/>
            <p:cNvGrpSpPr/>
            <p:nvPr/>
          </p:nvGrpSpPr>
          <p:grpSpPr>
            <a:xfrm>
              <a:off x="2446625" y="3152162"/>
              <a:ext cx="2189471" cy="2001526"/>
              <a:chOff x="2446625" y="3152162"/>
              <a:chExt cx="2189471" cy="2001526"/>
            </a:xfrm>
            <a:solidFill>
              <a:schemeClr val="tx1"/>
            </a:solidFill>
          </p:grpSpPr>
          <p:sp>
            <p:nvSpPr>
              <p:cNvPr id="1197" name="円/楕円 42"/>
              <p:cNvSpPr/>
              <p:nvPr/>
            </p:nvSpPr>
            <p:spPr bwMode="auto">
              <a:xfrm rot="19800000">
                <a:off x="2446625" y="3152163"/>
                <a:ext cx="799290" cy="986394"/>
              </a:xfrm>
              <a:custGeom>
                <a:avLst/>
                <a:gdLst>
                  <a:gd name="connsiteX0" fmla="*/ 0 w 799290"/>
                  <a:gd name="connsiteY0" fmla="*/ 493197 h 986393"/>
                  <a:gd name="connsiteX1" fmla="*/ 399645 w 799290"/>
                  <a:gd name="connsiteY1" fmla="*/ 0 h 986393"/>
                  <a:gd name="connsiteX2" fmla="*/ 799290 w 799290"/>
                  <a:gd name="connsiteY2" fmla="*/ 493197 h 986393"/>
                  <a:gd name="connsiteX3" fmla="*/ 399645 w 799290"/>
                  <a:gd name="connsiteY3" fmla="*/ 986394 h 986393"/>
                  <a:gd name="connsiteX4" fmla="*/ 0 w 799290"/>
                  <a:gd name="connsiteY4" fmla="*/ 493197 h 986393"/>
                  <a:gd name="connsiteX0" fmla="*/ 0 w 799290"/>
                  <a:gd name="connsiteY0" fmla="*/ 493197 h 986394"/>
                  <a:gd name="connsiteX1" fmla="*/ 399645 w 799290"/>
                  <a:gd name="connsiteY1" fmla="*/ 0 h 986394"/>
                  <a:gd name="connsiteX2" fmla="*/ 799290 w 799290"/>
                  <a:gd name="connsiteY2" fmla="*/ 493197 h 986394"/>
                  <a:gd name="connsiteX3" fmla="*/ 399645 w 799290"/>
                  <a:gd name="connsiteY3" fmla="*/ 986394 h 986394"/>
                  <a:gd name="connsiteX4" fmla="*/ 0 w 799290"/>
                  <a:gd name="connsiteY4" fmla="*/ 493197 h 98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9290" h="986394">
                    <a:moveTo>
                      <a:pt x="0" y="493197"/>
                    </a:moveTo>
                    <a:cubicBezTo>
                      <a:pt x="0" y="220812"/>
                      <a:pt x="294751" y="0"/>
                      <a:pt x="399645" y="0"/>
                    </a:cubicBezTo>
                    <a:cubicBezTo>
                      <a:pt x="504539" y="0"/>
                      <a:pt x="799290" y="220812"/>
                      <a:pt x="799290" y="493197"/>
                    </a:cubicBezTo>
                    <a:cubicBezTo>
                      <a:pt x="799290" y="765582"/>
                      <a:pt x="620363" y="986394"/>
                      <a:pt x="399645" y="986394"/>
                    </a:cubicBezTo>
                    <a:cubicBezTo>
                      <a:pt x="178927" y="986394"/>
                      <a:pt x="0" y="765582"/>
                      <a:pt x="0" y="493197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8" name="円/楕円 42"/>
              <p:cNvSpPr/>
              <p:nvPr/>
            </p:nvSpPr>
            <p:spPr bwMode="auto">
              <a:xfrm rot="1800000" flipH="1">
                <a:off x="3836806" y="3152162"/>
                <a:ext cx="799290" cy="986394"/>
              </a:xfrm>
              <a:custGeom>
                <a:avLst/>
                <a:gdLst>
                  <a:gd name="connsiteX0" fmla="*/ 0 w 799290"/>
                  <a:gd name="connsiteY0" fmla="*/ 493197 h 986393"/>
                  <a:gd name="connsiteX1" fmla="*/ 399645 w 799290"/>
                  <a:gd name="connsiteY1" fmla="*/ 0 h 986393"/>
                  <a:gd name="connsiteX2" fmla="*/ 799290 w 799290"/>
                  <a:gd name="connsiteY2" fmla="*/ 493197 h 986393"/>
                  <a:gd name="connsiteX3" fmla="*/ 399645 w 799290"/>
                  <a:gd name="connsiteY3" fmla="*/ 986394 h 986393"/>
                  <a:gd name="connsiteX4" fmla="*/ 0 w 799290"/>
                  <a:gd name="connsiteY4" fmla="*/ 493197 h 986393"/>
                  <a:gd name="connsiteX0" fmla="*/ 0 w 799290"/>
                  <a:gd name="connsiteY0" fmla="*/ 493197 h 986394"/>
                  <a:gd name="connsiteX1" fmla="*/ 399645 w 799290"/>
                  <a:gd name="connsiteY1" fmla="*/ 0 h 986394"/>
                  <a:gd name="connsiteX2" fmla="*/ 799290 w 799290"/>
                  <a:gd name="connsiteY2" fmla="*/ 493197 h 986394"/>
                  <a:gd name="connsiteX3" fmla="*/ 399645 w 799290"/>
                  <a:gd name="connsiteY3" fmla="*/ 986394 h 986394"/>
                  <a:gd name="connsiteX4" fmla="*/ 0 w 799290"/>
                  <a:gd name="connsiteY4" fmla="*/ 493197 h 98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9290" h="986394">
                    <a:moveTo>
                      <a:pt x="0" y="493197"/>
                    </a:moveTo>
                    <a:cubicBezTo>
                      <a:pt x="0" y="220812"/>
                      <a:pt x="294751" y="0"/>
                      <a:pt x="399645" y="0"/>
                    </a:cubicBezTo>
                    <a:cubicBezTo>
                      <a:pt x="504539" y="0"/>
                      <a:pt x="799290" y="220812"/>
                      <a:pt x="799290" y="493197"/>
                    </a:cubicBezTo>
                    <a:cubicBezTo>
                      <a:pt x="799290" y="765582"/>
                      <a:pt x="620363" y="986394"/>
                      <a:pt x="399645" y="986394"/>
                    </a:cubicBezTo>
                    <a:cubicBezTo>
                      <a:pt x="178927" y="986394"/>
                      <a:pt x="0" y="765582"/>
                      <a:pt x="0" y="493197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9" name="円/楕円 1198"/>
              <p:cNvSpPr/>
              <p:nvPr/>
            </p:nvSpPr>
            <p:spPr bwMode="auto">
              <a:xfrm>
                <a:off x="2484010" y="3357205"/>
                <a:ext cx="2036488" cy="1796483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49" name="グループ化 1148"/>
            <p:cNvGrpSpPr/>
            <p:nvPr/>
          </p:nvGrpSpPr>
          <p:grpSpPr>
            <a:xfrm>
              <a:off x="2446625" y="3152162"/>
              <a:ext cx="2189471" cy="2001526"/>
              <a:chOff x="2446625" y="388642"/>
              <a:chExt cx="2189471" cy="2001526"/>
            </a:xfrm>
          </p:grpSpPr>
          <p:grpSp>
            <p:nvGrpSpPr>
              <p:cNvPr id="1180" name="グループ化 1179"/>
              <p:cNvGrpSpPr/>
              <p:nvPr/>
            </p:nvGrpSpPr>
            <p:grpSpPr>
              <a:xfrm rot="19800000">
                <a:off x="2446625" y="388643"/>
                <a:ext cx="799290" cy="986394"/>
                <a:chOff x="2567735" y="3068960"/>
                <a:chExt cx="799290" cy="986394"/>
              </a:xfrm>
            </p:grpSpPr>
            <p:sp>
              <p:nvSpPr>
                <p:cNvPr id="1195" name="円/楕円 42"/>
                <p:cNvSpPr/>
                <p:nvPr/>
              </p:nvSpPr>
              <p:spPr bwMode="auto">
                <a:xfrm>
                  <a:off x="2567735" y="3068960"/>
                  <a:ext cx="799290" cy="986394"/>
                </a:xfrm>
                <a:custGeom>
                  <a:avLst/>
                  <a:gdLst>
                    <a:gd name="connsiteX0" fmla="*/ 0 w 799290"/>
                    <a:gd name="connsiteY0" fmla="*/ 493197 h 986393"/>
                    <a:gd name="connsiteX1" fmla="*/ 399645 w 799290"/>
                    <a:gd name="connsiteY1" fmla="*/ 0 h 986393"/>
                    <a:gd name="connsiteX2" fmla="*/ 799290 w 799290"/>
                    <a:gd name="connsiteY2" fmla="*/ 493197 h 986393"/>
                    <a:gd name="connsiteX3" fmla="*/ 399645 w 799290"/>
                    <a:gd name="connsiteY3" fmla="*/ 986394 h 986393"/>
                    <a:gd name="connsiteX4" fmla="*/ 0 w 799290"/>
                    <a:gd name="connsiteY4" fmla="*/ 493197 h 986393"/>
                    <a:gd name="connsiteX0" fmla="*/ 0 w 799290"/>
                    <a:gd name="connsiteY0" fmla="*/ 493197 h 986394"/>
                    <a:gd name="connsiteX1" fmla="*/ 399645 w 799290"/>
                    <a:gd name="connsiteY1" fmla="*/ 0 h 986394"/>
                    <a:gd name="connsiteX2" fmla="*/ 799290 w 799290"/>
                    <a:gd name="connsiteY2" fmla="*/ 493197 h 986394"/>
                    <a:gd name="connsiteX3" fmla="*/ 399645 w 799290"/>
                    <a:gd name="connsiteY3" fmla="*/ 986394 h 986394"/>
                    <a:gd name="connsiteX4" fmla="*/ 0 w 799290"/>
                    <a:gd name="connsiteY4" fmla="*/ 493197 h 986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9290" h="986394">
                      <a:moveTo>
                        <a:pt x="0" y="493197"/>
                      </a:moveTo>
                      <a:cubicBezTo>
                        <a:pt x="0" y="220812"/>
                        <a:pt x="294751" y="0"/>
                        <a:pt x="399645" y="0"/>
                      </a:cubicBezTo>
                      <a:cubicBezTo>
                        <a:pt x="504539" y="0"/>
                        <a:pt x="799290" y="220812"/>
                        <a:pt x="799290" y="493197"/>
                      </a:cubicBezTo>
                      <a:cubicBezTo>
                        <a:pt x="799290" y="765582"/>
                        <a:pt x="620363" y="986394"/>
                        <a:pt x="399645" y="986394"/>
                      </a:cubicBezTo>
                      <a:cubicBezTo>
                        <a:pt x="178927" y="986394"/>
                        <a:pt x="0" y="765582"/>
                        <a:pt x="0" y="493197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6" name="円/楕円 42"/>
                <p:cNvSpPr/>
                <p:nvPr/>
              </p:nvSpPr>
              <p:spPr bwMode="auto">
                <a:xfrm>
                  <a:off x="2687100" y="3201544"/>
                  <a:ext cx="584420" cy="721226"/>
                </a:xfrm>
                <a:custGeom>
                  <a:avLst/>
                  <a:gdLst>
                    <a:gd name="connsiteX0" fmla="*/ 0 w 799290"/>
                    <a:gd name="connsiteY0" fmla="*/ 493197 h 986393"/>
                    <a:gd name="connsiteX1" fmla="*/ 399645 w 799290"/>
                    <a:gd name="connsiteY1" fmla="*/ 0 h 986393"/>
                    <a:gd name="connsiteX2" fmla="*/ 799290 w 799290"/>
                    <a:gd name="connsiteY2" fmla="*/ 493197 h 986393"/>
                    <a:gd name="connsiteX3" fmla="*/ 399645 w 799290"/>
                    <a:gd name="connsiteY3" fmla="*/ 986394 h 986393"/>
                    <a:gd name="connsiteX4" fmla="*/ 0 w 799290"/>
                    <a:gd name="connsiteY4" fmla="*/ 493197 h 986393"/>
                    <a:gd name="connsiteX0" fmla="*/ 0 w 799290"/>
                    <a:gd name="connsiteY0" fmla="*/ 493197 h 986394"/>
                    <a:gd name="connsiteX1" fmla="*/ 399645 w 799290"/>
                    <a:gd name="connsiteY1" fmla="*/ 0 h 986394"/>
                    <a:gd name="connsiteX2" fmla="*/ 799290 w 799290"/>
                    <a:gd name="connsiteY2" fmla="*/ 493197 h 986394"/>
                    <a:gd name="connsiteX3" fmla="*/ 399645 w 799290"/>
                    <a:gd name="connsiteY3" fmla="*/ 986394 h 986394"/>
                    <a:gd name="connsiteX4" fmla="*/ 0 w 799290"/>
                    <a:gd name="connsiteY4" fmla="*/ 493197 h 986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9290" h="986394">
                      <a:moveTo>
                        <a:pt x="0" y="493197"/>
                      </a:moveTo>
                      <a:cubicBezTo>
                        <a:pt x="0" y="220812"/>
                        <a:pt x="294751" y="0"/>
                        <a:pt x="399645" y="0"/>
                      </a:cubicBezTo>
                      <a:cubicBezTo>
                        <a:pt x="504539" y="0"/>
                        <a:pt x="799290" y="220812"/>
                        <a:pt x="799290" y="493197"/>
                      </a:cubicBezTo>
                      <a:cubicBezTo>
                        <a:pt x="799290" y="765582"/>
                        <a:pt x="620363" y="986394"/>
                        <a:pt x="399645" y="986394"/>
                      </a:cubicBezTo>
                      <a:cubicBezTo>
                        <a:pt x="178927" y="986394"/>
                        <a:pt x="0" y="765582"/>
                        <a:pt x="0" y="49319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81" name="グループ化 1180"/>
              <p:cNvGrpSpPr/>
              <p:nvPr/>
            </p:nvGrpSpPr>
            <p:grpSpPr>
              <a:xfrm rot="1800000" flipH="1">
                <a:off x="3836806" y="388642"/>
                <a:ext cx="799290" cy="986394"/>
                <a:chOff x="2567735" y="3068960"/>
                <a:chExt cx="799290" cy="986394"/>
              </a:xfrm>
            </p:grpSpPr>
            <p:sp>
              <p:nvSpPr>
                <p:cNvPr id="1193" name="円/楕円 42"/>
                <p:cNvSpPr/>
                <p:nvPr/>
              </p:nvSpPr>
              <p:spPr bwMode="auto">
                <a:xfrm>
                  <a:off x="2567735" y="3068960"/>
                  <a:ext cx="799290" cy="986394"/>
                </a:xfrm>
                <a:custGeom>
                  <a:avLst/>
                  <a:gdLst>
                    <a:gd name="connsiteX0" fmla="*/ 0 w 799290"/>
                    <a:gd name="connsiteY0" fmla="*/ 493197 h 986393"/>
                    <a:gd name="connsiteX1" fmla="*/ 399645 w 799290"/>
                    <a:gd name="connsiteY1" fmla="*/ 0 h 986393"/>
                    <a:gd name="connsiteX2" fmla="*/ 799290 w 799290"/>
                    <a:gd name="connsiteY2" fmla="*/ 493197 h 986393"/>
                    <a:gd name="connsiteX3" fmla="*/ 399645 w 799290"/>
                    <a:gd name="connsiteY3" fmla="*/ 986394 h 986393"/>
                    <a:gd name="connsiteX4" fmla="*/ 0 w 799290"/>
                    <a:gd name="connsiteY4" fmla="*/ 493197 h 986393"/>
                    <a:gd name="connsiteX0" fmla="*/ 0 w 799290"/>
                    <a:gd name="connsiteY0" fmla="*/ 493197 h 986394"/>
                    <a:gd name="connsiteX1" fmla="*/ 399645 w 799290"/>
                    <a:gd name="connsiteY1" fmla="*/ 0 h 986394"/>
                    <a:gd name="connsiteX2" fmla="*/ 799290 w 799290"/>
                    <a:gd name="connsiteY2" fmla="*/ 493197 h 986394"/>
                    <a:gd name="connsiteX3" fmla="*/ 399645 w 799290"/>
                    <a:gd name="connsiteY3" fmla="*/ 986394 h 986394"/>
                    <a:gd name="connsiteX4" fmla="*/ 0 w 799290"/>
                    <a:gd name="connsiteY4" fmla="*/ 493197 h 986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9290" h="986394">
                      <a:moveTo>
                        <a:pt x="0" y="493197"/>
                      </a:moveTo>
                      <a:cubicBezTo>
                        <a:pt x="0" y="220812"/>
                        <a:pt x="294751" y="0"/>
                        <a:pt x="399645" y="0"/>
                      </a:cubicBezTo>
                      <a:cubicBezTo>
                        <a:pt x="504539" y="0"/>
                        <a:pt x="799290" y="220812"/>
                        <a:pt x="799290" y="493197"/>
                      </a:cubicBezTo>
                      <a:cubicBezTo>
                        <a:pt x="799290" y="765582"/>
                        <a:pt x="620363" y="986394"/>
                        <a:pt x="399645" y="986394"/>
                      </a:cubicBezTo>
                      <a:cubicBezTo>
                        <a:pt x="178927" y="986394"/>
                        <a:pt x="0" y="765582"/>
                        <a:pt x="0" y="493197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4" name="円/楕円 42"/>
                <p:cNvSpPr/>
                <p:nvPr/>
              </p:nvSpPr>
              <p:spPr bwMode="auto">
                <a:xfrm>
                  <a:off x="2687100" y="3201544"/>
                  <a:ext cx="584420" cy="721226"/>
                </a:xfrm>
                <a:custGeom>
                  <a:avLst/>
                  <a:gdLst>
                    <a:gd name="connsiteX0" fmla="*/ 0 w 799290"/>
                    <a:gd name="connsiteY0" fmla="*/ 493197 h 986393"/>
                    <a:gd name="connsiteX1" fmla="*/ 399645 w 799290"/>
                    <a:gd name="connsiteY1" fmla="*/ 0 h 986393"/>
                    <a:gd name="connsiteX2" fmla="*/ 799290 w 799290"/>
                    <a:gd name="connsiteY2" fmla="*/ 493197 h 986393"/>
                    <a:gd name="connsiteX3" fmla="*/ 399645 w 799290"/>
                    <a:gd name="connsiteY3" fmla="*/ 986394 h 986393"/>
                    <a:gd name="connsiteX4" fmla="*/ 0 w 799290"/>
                    <a:gd name="connsiteY4" fmla="*/ 493197 h 986393"/>
                    <a:gd name="connsiteX0" fmla="*/ 0 w 799290"/>
                    <a:gd name="connsiteY0" fmla="*/ 493197 h 986394"/>
                    <a:gd name="connsiteX1" fmla="*/ 399645 w 799290"/>
                    <a:gd name="connsiteY1" fmla="*/ 0 h 986394"/>
                    <a:gd name="connsiteX2" fmla="*/ 799290 w 799290"/>
                    <a:gd name="connsiteY2" fmla="*/ 493197 h 986394"/>
                    <a:gd name="connsiteX3" fmla="*/ 399645 w 799290"/>
                    <a:gd name="connsiteY3" fmla="*/ 986394 h 986394"/>
                    <a:gd name="connsiteX4" fmla="*/ 0 w 799290"/>
                    <a:gd name="connsiteY4" fmla="*/ 493197 h 986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9290" h="986394">
                      <a:moveTo>
                        <a:pt x="0" y="493197"/>
                      </a:moveTo>
                      <a:cubicBezTo>
                        <a:pt x="0" y="220812"/>
                        <a:pt x="294751" y="0"/>
                        <a:pt x="399645" y="0"/>
                      </a:cubicBezTo>
                      <a:cubicBezTo>
                        <a:pt x="504539" y="0"/>
                        <a:pt x="799290" y="220812"/>
                        <a:pt x="799290" y="493197"/>
                      </a:cubicBezTo>
                      <a:cubicBezTo>
                        <a:pt x="799290" y="765582"/>
                        <a:pt x="620363" y="986394"/>
                        <a:pt x="399645" y="986394"/>
                      </a:cubicBezTo>
                      <a:cubicBezTo>
                        <a:pt x="178927" y="986394"/>
                        <a:pt x="0" y="765582"/>
                        <a:pt x="0" y="49319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82" name="円/楕円 1181"/>
              <p:cNvSpPr/>
              <p:nvPr/>
            </p:nvSpPr>
            <p:spPr bwMode="auto">
              <a:xfrm>
                <a:off x="2484010" y="593685"/>
                <a:ext cx="2036488" cy="179648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3" name="円/楕円 51"/>
              <p:cNvSpPr/>
              <p:nvPr/>
            </p:nvSpPr>
            <p:spPr bwMode="auto">
              <a:xfrm>
                <a:off x="2567736" y="1086997"/>
                <a:ext cx="810089" cy="493196"/>
              </a:xfrm>
              <a:custGeom>
                <a:avLst/>
                <a:gdLst>
                  <a:gd name="connsiteX0" fmla="*/ 0 w 871237"/>
                  <a:gd name="connsiteY0" fmla="*/ 246598 h 493196"/>
                  <a:gd name="connsiteX1" fmla="*/ 435619 w 871237"/>
                  <a:gd name="connsiteY1" fmla="*/ 0 h 493196"/>
                  <a:gd name="connsiteX2" fmla="*/ 871238 w 871237"/>
                  <a:gd name="connsiteY2" fmla="*/ 246598 h 493196"/>
                  <a:gd name="connsiteX3" fmla="*/ 435619 w 871237"/>
                  <a:gd name="connsiteY3" fmla="*/ 493196 h 493196"/>
                  <a:gd name="connsiteX4" fmla="*/ 0 w 871237"/>
                  <a:gd name="connsiteY4" fmla="*/ 246598 h 493196"/>
                  <a:gd name="connsiteX0" fmla="*/ 0 w 871238"/>
                  <a:gd name="connsiteY0" fmla="*/ 246598 h 493196"/>
                  <a:gd name="connsiteX1" fmla="*/ 435619 w 871238"/>
                  <a:gd name="connsiteY1" fmla="*/ 0 h 493196"/>
                  <a:gd name="connsiteX2" fmla="*/ 871238 w 871238"/>
                  <a:gd name="connsiteY2" fmla="*/ 246598 h 493196"/>
                  <a:gd name="connsiteX3" fmla="*/ 435619 w 871238"/>
                  <a:gd name="connsiteY3" fmla="*/ 493196 h 493196"/>
                  <a:gd name="connsiteX4" fmla="*/ 0 w 871238"/>
                  <a:gd name="connsiteY4" fmla="*/ 246598 h 493196"/>
                  <a:gd name="connsiteX0" fmla="*/ 0 w 871251"/>
                  <a:gd name="connsiteY0" fmla="*/ 246598 h 493196"/>
                  <a:gd name="connsiteX1" fmla="*/ 435619 w 871251"/>
                  <a:gd name="connsiteY1" fmla="*/ 0 h 493196"/>
                  <a:gd name="connsiteX2" fmla="*/ 871238 w 871251"/>
                  <a:gd name="connsiteY2" fmla="*/ 246598 h 493196"/>
                  <a:gd name="connsiteX3" fmla="*/ 435619 w 871251"/>
                  <a:gd name="connsiteY3" fmla="*/ 493196 h 493196"/>
                  <a:gd name="connsiteX4" fmla="*/ 0 w 871251"/>
                  <a:gd name="connsiteY4" fmla="*/ 246598 h 49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1251" h="493196">
                    <a:moveTo>
                      <a:pt x="0" y="246598"/>
                    </a:moveTo>
                    <a:cubicBezTo>
                      <a:pt x="0" y="220896"/>
                      <a:pt x="195033" y="0"/>
                      <a:pt x="435619" y="0"/>
                    </a:cubicBezTo>
                    <a:cubicBezTo>
                      <a:pt x="676205" y="0"/>
                      <a:pt x="873143" y="217086"/>
                      <a:pt x="871238" y="246598"/>
                    </a:cubicBezTo>
                    <a:cubicBezTo>
                      <a:pt x="869333" y="276110"/>
                      <a:pt x="676205" y="493196"/>
                      <a:pt x="435619" y="493196"/>
                    </a:cubicBezTo>
                    <a:cubicBezTo>
                      <a:pt x="195033" y="493196"/>
                      <a:pt x="0" y="272300"/>
                      <a:pt x="0" y="24659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円/楕円 51"/>
              <p:cNvSpPr/>
              <p:nvPr/>
            </p:nvSpPr>
            <p:spPr bwMode="auto">
              <a:xfrm>
                <a:off x="3573576" y="1087682"/>
                <a:ext cx="810089" cy="493196"/>
              </a:xfrm>
              <a:custGeom>
                <a:avLst/>
                <a:gdLst>
                  <a:gd name="connsiteX0" fmla="*/ 0 w 871237"/>
                  <a:gd name="connsiteY0" fmla="*/ 246598 h 493196"/>
                  <a:gd name="connsiteX1" fmla="*/ 435619 w 871237"/>
                  <a:gd name="connsiteY1" fmla="*/ 0 h 493196"/>
                  <a:gd name="connsiteX2" fmla="*/ 871238 w 871237"/>
                  <a:gd name="connsiteY2" fmla="*/ 246598 h 493196"/>
                  <a:gd name="connsiteX3" fmla="*/ 435619 w 871237"/>
                  <a:gd name="connsiteY3" fmla="*/ 493196 h 493196"/>
                  <a:gd name="connsiteX4" fmla="*/ 0 w 871237"/>
                  <a:gd name="connsiteY4" fmla="*/ 246598 h 493196"/>
                  <a:gd name="connsiteX0" fmla="*/ 0 w 871238"/>
                  <a:gd name="connsiteY0" fmla="*/ 246598 h 493196"/>
                  <a:gd name="connsiteX1" fmla="*/ 435619 w 871238"/>
                  <a:gd name="connsiteY1" fmla="*/ 0 h 493196"/>
                  <a:gd name="connsiteX2" fmla="*/ 871238 w 871238"/>
                  <a:gd name="connsiteY2" fmla="*/ 246598 h 493196"/>
                  <a:gd name="connsiteX3" fmla="*/ 435619 w 871238"/>
                  <a:gd name="connsiteY3" fmla="*/ 493196 h 493196"/>
                  <a:gd name="connsiteX4" fmla="*/ 0 w 871238"/>
                  <a:gd name="connsiteY4" fmla="*/ 246598 h 493196"/>
                  <a:gd name="connsiteX0" fmla="*/ 0 w 871251"/>
                  <a:gd name="connsiteY0" fmla="*/ 246598 h 493196"/>
                  <a:gd name="connsiteX1" fmla="*/ 435619 w 871251"/>
                  <a:gd name="connsiteY1" fmla="*/ 0 h 493196"/>
                  <a:gd name="connsiteX2" fmla="*/ 871238 w 871251"/>
                  <a:gd name="connsiteY2" fmla="*/ 246598 h 493196"/>
                  <a:gd name="connsiteX3" fmla="*/ 435619 w 871251"/>
                  <a:gd name="connsiteY3" fmla="*/ 493196 h 493196"/>
                  <a:gd name="connsiteX4" fmla="*/ 0 w 871251"/>
                  <a:gd name="connsiteY4" fmla="*/ 246598 h 49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1251" h="493196">
                    <a:moveTo>
                      <a:pt x="0" y="246598"/>
                    </a:moveTo>
                    <a:cubicBezTo>
                      <a:pt x="0" y="220896"/>
                      <a:pt x="195033" y="0"/>
                      <a:pt x="435619" y="0"/>
                    </a:cubicBezTo>
                    <a:cubicBezTo>
                      <a:pt x="676205" y="0"/>
                      <a:pt x="873143" y="217086"/>
                      <a:pt x="871238" y="246598"/>
                    </a:cubicBezTo>
                    <a:cubicBezTo>
                      <a:pt x="869333" y="276110"/>
                      <a:pt x="676205" y="493196"/>
                      <a:pt x="435619" y="493196"/>
                    </a:cubicBezTo>
                    <a:cubicBezTo>
                      <a:pt x="195033" y="493196"/>
                      <a:pt x="0" y="272300"/>
                      <a:pt x="0" y="24659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アーチ 1184"/>
              <p:cNvSpPr/>
              <p:nvPr/>
            </p:nvSpPr>
            <p:spPr bwMode="auto">
              <a:xfrm rot="12982049">
                <a:off x="3552389" y="592770"/>
                <a:ext cx="432176" cy="432176"/>
              </a:xfrm>
              <a:prstGeom prst="blockArc">
                <a:avLst>
                  <a:gd name="adj1" fmla="val 10800000"/>
                  <a:gd name="adj2" fmla="val 19342354"/>
                  <a:gd name="adj3" fmla="val 13898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円/楕円 51"/>
              <p:cNvSpPr/>
              <p:nvPr/>
            </p:nvSpPr>
            <p:spPr bwMode="auto">
              <a:xfrm rot="5400000">
                <a:off x="2758861" y="1295129"/>
                <a:ext cx="427835" cy="78304"/>
              </a:xfrm>
              <a:custGeom>
                <a:avLst/>
                <a:gdLst>
                  <a:gd name="connsiteX0" fmla="*/ 0 w 871237"/>
                  <a:gd name="connsiteY0" fmla="*/ 246598 h 493196"/>
                  <a:gd name="connsiteX1" fmla="*/ 435619 w 871237"/>
                  <a:gd name="connsiteY1" fmla="*/ 0 h 493196"/>
                  <a:gd name="connsiteX2" fmla="*/ 871238 w 871237"/>
                  <a:gd name="connsiteY2" fmla="*/ 246598 h 493196"/>
                  <a:gd name="connsiteX3" fmla="*/ 435619 w 871237"/>
                  <a:gd name="connsiteY3" fmla="*/ 493196 h 493196"/>
                  <a:gd name="connsiteX4" fmla="*/ 0 w 871237"/>
                  <a:gd name="connsiteY4" fmla="*/ 246598 h 493196"/>
                  <a:gd name="connsiteX0" fmla="*/ 0 w 871238"/>
                  <a:gd name="connsiteY0" fmla="*/ 246598 h 493196"/>
                  <a:gd name="connsiteX1" fmla="*/ 435619 w 871238"/>
                  <a:gd name="connsiteY1" fmla="*/ 0 h 493196"/>
                  <a:gd name="connsiteX2" fmla="*/ 871238 w 871238"/>
                  <a:gd name="connsiteY2" fmla="*/ 246598 h 493196"/>
                  <a:gd name="connsiteX3" fmla="*/ 435619 w 871238"/>
                  <a:gd name="connsiteY3" fmla="*/ 493196 h 493196"/>
                  <a:gd name="connsiteX4" fmla="*/ 0 w 871238"/>
                  <a:gd name="connsiteY4" fmla="*/ 246598 h 493196"/>
                  <a:gd name="connsiteX0" fmla="*/ 0 w 871251"/>
                  <a:gd name="connsiteY0" fmla="*/ 246598 h 493196"/>
                  <a:gd name="connsiteX1" fmla="*/ 435619 w 871251"/>
                  <a:gd name="connsiteY1" fmla="*/ 0 h 493196"/>
                  <a:gd name="connsiteX2" fmla="*/ 871238 w 871251"/>
                  <a:gd name="connsiteY2" fmla="*/ 246598 h 493196"/>
                  <a:gd name="connsiteX3" fmla="*/ 435619 w 871251"/>
                  <a:gd name="connsiteY3" fmla="*/ 493196 h 493196"/>
                  <a:gd name="connsiteX4" fmla="*/ 0 w 871251"/>
                  <a:gd name="connsiteY4" fmla="*/ 246598 h 49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1251" h="493196">
                    <a:moveTo>
                      <a:pt x="0" y="246598"/>
                    </a:moveTo>
                    <a:cubicBezTo>
                      <a:pt x="0" y="220896"/>
                      <a:pt x="195033" y="0"/>
                      <a:pt x="435619" y="0"/>
                    </a:cubicBezTo>
                    <a:cubicBezTo>
                      <a:pt x="676205" y="0"/>
                      <a:pt x="873143" y="217086"/>
                      <a:pt x="871238" y="246598"/>
                    </a:cubicBezTo>
                    <a:cubicBezTo>
                      <a:pt x="869333" y="276110"/>
                      <a:pt x="676205" y="493196"/>
                      <a:pt x="435619" y="493196"/>
                    </a:cubicBezTo>
                    <a:cubicBezTo>
                      <a:pt x="195033" y="493196"/>
                      <a:pt x="0" y="272300"/>
                      <a:pt x="0" y="24659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円/楕円 51"/>
              <p:cNvSpPr/>
              <p:nvPr/>
            </p:nvSpPr>
            <p:spPr bwMode="auto">
              <a:xfrm rot="5400000">
                <a:off x="3783751" y="1304019"/>
                <a:ext cx="427835" cy="60526"/>
              </a:xfrm>
              <a:custGeom>
                <a:avLst/>
                <a:gdLst>
                  <a:gd name="connsiteX0" fmla="*/ 0 w 871237"/>
                  <a:gd name="connsiteY0" fmla="*/ 246598 h 493196"/>
                  <a:gd name="connsiteX1" fmla="*/ 435619 w 871237"/>
                  <a:gd name="connsiteY1" fmla="*/ 0 h 493196"/>
                  <a:gd name="connsiteX2" fmla="*/ 871238 w 871237"/>
                  <a:gd name="connsiteY2" fmla="*/ 246598 h 493196"/>
                  <a:gd name="connsiteX3" fmla="*/ 435619 w 871237"/>
                  <a:gd name="connsiteY3" fmla="*/ 493196 h 493196"/>
                  <a:gd name="connsiteX4" fmla="*/ 0 w 871237"/>
                  <a:gd name="connsiteY4" fmla="*/ 246598 h 493196"/>
                  <a:gd name="connsiteX0" fmla="*/ 0 w 871238"/>
                  <a:gd name="connsiteY0" fmla="*/ 246598 h 493196"/>
                  <a:gd name="connsiteX1" fmla="*/ 435619 w 871238"/>
                  <a:gd name="connsiteY1" fmla="*/ 0 h 493196"/>
                  <a:gd name="connsiteX2" fmla="*/ 871238 w 871238"/>
                  <a:gd name="connsiteY2" fmla="*/ 246598 h 493196"/>
                  <a:gd name="connsiteX3" fmla="*/ 435619 w 871238"/>
                  <a:gd name="connsiteY3" fmla="*/ 493196 h 493196"/>
                  <a:gd name="connsiteX4" fmla="*/ 0 w 871238"/>
                  <a:gd name="connsiteY4" fmla="*/ 246598 h 493196"/>
                  <a:gd name="connsiteX0" fmla="*/ 0 w 871251"/>
                  <a:gd name="connsiteY0" fmla="*/ 246598 h 493196"/>
                  <a:gd name="connsiteX1" fmla="*/ 435619 w 871251"/>
                  <a:gd name="connsiteY1" fmla="*/ 0 h 493196"/>
                  <a:gd name="connsiteX2" fmla="*/ 871238 w 871251"/>
                  <a:gd name="connsiteY2" fmla="*/ 246598 h 493196"/>
                  <a:gd name="connsiteX3" fmla="*/ 435619 w 871251"/>
                  <a:gd name="connsiteY3" fmla="*/ 493196 h 493196"/>
                  <a:gd name="connsiteX4" fmla="*/ 0 w 871251"/>
                  <a:gd name="connsiteY4" fmla="*/ 246598 h 49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1251" h="493196">
                    <a:moveTo>
                      <a:pt x="0" y="246598"/>
                    </a:moveTo>
                    <a:cubicBezTo>
                      <a:pt x="0" y="220896"/>
                      <a:pt x="195033" y="0"/>
                      <a:pt x="435619" y="0"/>
                    </a:cubicBezTo>
                    <a:cubicBezTo>
                      <a:pt x="676205" y="0"/>
                      <a:pt x="873143" y="217086"/>
                      <a:pt x="871238" y="246598"/>
                    </a:cubicBezTo>
                    <a:cubicBezTo>
                      <a:pt x="869333" y="276110"/>
                      <a:pt x="676205" y="493196"/>
                      <a:pt x="435619" y="493196"/>
                    </a:cubicBezTo>
                    <a:cubicBezTo>
                      <a:pt x="195033" y="493196"/>
                      <a:pt x="0" y="272300"/>
                      <a:pt x="0" y="24659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8" name="グループ化 1187"/>
              <p:cNvGrpSpPr/>
              <p:nvPr/>
            </p:nvGrpSpPr>
            <p:grpSpPr>
              <a:xfrm>
                <a:off x="2974127" y="1719887"/>
                <a:ext cx="1034574" cy="247529"/>
                <a:chOff x="2944046" y="1966336"/>
                <a:chExt cx="1496648" cy="405046"/>
              </a:xfrm>
            </p:grpSpPr>
            <p:sp>
              <p:nvSpPr>
                <p:cNvPr id="1191" name="月 1190"/>
                <p:cNvSpPr/>
                <p:nvPr/>
              </p:nvSpPr>
              <p:spPr bwMode="auto">
                <a:xfrm rot="15300000">
                  <a:off x="3146568" y="1763814"/>
                  <a:ext cx="405045" cy="810090"/>
                </a:xfrm>
                <a:prstGeom prst="moon">
                  <a:avLst>
                    <a:gd name="adj" fmla="val 199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2" name="月 1191"/>
                <p:cNvSpPr/>
                <p:nvPr/>
              </p:nvSpPr>
              <p:spPr bwMode="auto">
                <a:xfrm rot="17100000">
                  <a:off x="3833126" y="1763815"/>
                  <a:ext cx="405045" cy="810090"/>
                </a:xfrm>
                <a:prstGeom prst="moon">
                  <a:avLst>
                    <a:gd name="adj" fmla="val 199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89" name="円/楕円 53"/>
              <p:cNvSpPr/>
              <p:nvPr/>
            </p:nvSpPr>
            <p:spPr bwMode="auto">
              <a:xfrm>
                <a:off x="3289970" y="1456219"/>
                <a:ext cx="402889" cy="307596"/>
              </a:xfrm>
              <a:custGeom>
                <a:avLst/>
                <a:gdLst>
                  <a:gd name="connsiteX0" fmla="*/ 0 w 353779"/>
                  <a:gd name="connsiteY0" fmla="*/ 127516 h 255032"/>
                  <a:gd name="connsiteX1" fmla="*/ 176890 w 353779"/>
                  <a:gd name="connsiteY1" fmla="*/ 0 h 255032"/>
                  <a:gd name="connsiteX2" fmla="*/ 353780 w 353779"/>
                  <a:gd name="connsiteY2" fmla="*/ 127516 h 255032"/>
                  <a:gd name="connsiteX3" fmla="*/ 176890 w 353779"/>
                  <a:gd name="connsiteY3" fmla="*/ 255032 h 255032"/>
                  <a:gd name="connsiteX4" fmla="*/ 0 w 353779"/>
                  <a:gd name="connsiteY4" fmla="*/ 127516 h 255032"/>
                  <a:gd name="connsiteX0" fmla="*/ 0 w 353780"/>
                  <a:gd name="connsiteY0" fmla="*/ 127516 h 255032"/>
                  <a:gd name="connsiteX1" fmla="*/ 176890 w 353780"/>
                  <a:gd name="connsiteY1" fmla="*/ 0 h 255032"/>
                  <a:gd name="connsiteX2" fmla="*/ 353780 w 353780"/>
                  <a:gd name="connsiteY2" fmla="*/ 127516 h 255032"/>
                  <a:gd name="connsiteX3" fmla="*/ 176890 w 353780"/>
                  <a:gd name="connsiteY3" fmla="*/ 255032 h 255032"/>
                  <a:gd name="connsiteX4" fmla="*/ 0 w 353780"/>
                  <a:gd name="connsiteY4" fmla="*/ 127516 h 255032"/>
                  <a:gd name="connsiteX0" fmla="*/ 0 w 353780"/>
                  <a:gd name="connsiteY0" fmla="*/ 127516 h 291227"/>
                  <a:gd name="connsiteX1" fmla="*/ 176890 w 353780"/>
                  <a:gd name="connsiteY1" fmla="*/ 0 h 291227"/>
                  <a:gd name="connsiteX2" fmla="*/ 353780 w 353780"/>
                  <a:gd name="connsiteY2" fmla="*/ 127516 h 291227"/>
                  <a:gd name="connsiteX3" fmla="*/ 173080 w 353780"/>
                  <a:gd name="connsiteY3" fmla="*/ 291227 h 291227"/>
                  <a:gd name="connsiteX4" fmla="*/ 0 w 353780"/>
                  <a:gd name="connsiteY4" fmla="*/ 127516 h 291227"/>
                  <a:gd name="connsiteX0" fmla="*/ 0 w 353780"/>
                  <a:gd name="connsiteY0" fmla="*/ 85606 h 249317"/>
                  <a:gd name="connsiteX1" fmla="*/ 178795 w 353780"/>
                  <a:gd name="connsiteY1" fmla="*/ 0 h 249317"/>
                  <a:gd name="connsiteX2" fmla="*/ 353780 w 353780"/>
                  <a:gd name="connsiteY2" fmla="*/ 85606 h 249317"/>
                  <a:gd name="connsiteX3" fmla="*/ 173080 w 353780"/>
                  <a:gd name="connsiteY3" fmla="*/ 249317 h 249317"/>
                  <a:gd name="connsiteX4" fmla="*/ 0 w 353780"/>
                  <a:gd name="connsiteY4" fmla="*/ 85606 h 249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3780" h="249317">
                    <a:moveTo>
                      <a:pt x="0" y="85606"/>
                    </a:moveTo>
                    <a:cubicBezTo>
                      <a:pt x="0" y="15181"/>
                      <a:pt x="81101" y="0"/>
                      <a:pt x="178795" y="0"/>
                    </a:cubicBezTo>
                    <a:cubicBezTo>
                      <a:pt x="276489" y="0"/>
                      <a:pt x="353780" y="15181"/>
                      <a:pt x="353780" y="85606"/>
                    </a:cubicBezTo>
                    <a:cubicBezTo>
                      <a:pt x="353780" y="156031"/>
                      <a:pt x="270774" y="249317"/>
                      <a:pt x="173080" y="249317"/>
                    </a:cubicBezTo>
                    <a:cubicBezTo>
                      <a:pt x="75386" y="249317"/>
                      <a:pt x="0" y="156031"/>
                      <a:pt x="0" y="8560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円/楕円 1189"/>
              <p:cNvSpPr/>
              <p:nvPr/>
            </p:nvSpPr>
            <p:spPr bwMode="auto">
              <a:xfrm>
                <a:off x="3377825" y="1508783"/>
                <a:ext cx="225025" cy="7501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50" name="グループ化 1149"/>
            <p:cNvGrpSpPr/>
            <p:nvPr/>
          </p:nvGrpSpPr>
          <p:grpSpPr>
            <a:xfrm rot="20700000">
              <a:off x="1723004" y="4349473"/>
              <a:ext cx="1332806" cy="1261024"/>
              <a:chOff x="6302859" y="2765953"/>
              <a:chExt cx="1332806" cy="1261024"/>
            </a:xfrm>
            <a:solidFill>
              <a:schemeClr val="tx1"/>
            </a:solidFill>
          </p:grpSpPr>
          <p:sp>
            <p:nvSpPr>
              <p:cNvPr id="1176" name="円/楕円 1175"/>
              <p:cNvSpPr/>
              <p:nvPr/>
            </p:nvSpPr>
            <p:spPr bwMode="auto">
              <a:xfrm>
                <a:off x="6507124" y="3113965"/>
                <a:ext cx="913012" cy="913012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円/楕円 1176"/>
              <p:cNvSpPr/>
              <p:nvPr/>
            </p:nvSpPr>
            <p:spPr bwMode="auto">
              <a:xfrm>
                <a:off x="6735377" y="2765953"/>
                <a:ext cx="456506" cy="456506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円/楕円 1177"/>
              <p:cNvSpPr/>
              <p:nvPr/>
            </p:nvSpPr>
            <p:spPr bwMode="auto">
              <a:xfrm>
                <a:off x="6302859" y="3023955"/>
                <a:ext cx="456506" cy="456506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円/楕円 1178"/>
              <p:cNvSpPr/>
              <p:nvPr/>
            </p:nvSpPr>
            <p:spPr bwMode="auto">
              <a:xfrm>
                <a:off x="7179159" y="3023955"/>
                <a:ext cx="456506" cy="456506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1" name="グループ化 1150"/>
            <p:cNvGrpSpPr/>
            <p:nvPr/>
          </p:nvGrpSpPr>
          <p:grpSpPr>
            <a:xfrm rot="900000">
              <a:off x="3976339" y="4349170"/>
              <a:ext cx="1332806" cy="1261024"/>
              <a:chOff x="6302859" y="2765953"/>
              <a:chExt cx="1332806" cy="1261024"/>
            </a:xfrm>
            <a:solidFill>
              <a:schemeClr val="tx1"/>
            </a:solidFill>
          </p:grpSpPr>
          <p:sp>
            <p:nvSpPr>
              <p:cNvPr id="1172" name="円/楕円 1171"/>
              <p:cNvSpPr/>
              <p:nvPr/>
            </p:nvSpPr>
            <p:spPr bwMode="auto">
              <a:xfrm>
                <a:off x="6507124" y="3113965"/>
                <a:ext cx="913012" cy="913012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円/楕円 1172"/>
              <p:cNvSpPr/>
              <p:nvPr/>
            </p:nvSpPr>
            <p:spPr bwMode="auto">
              <a:xfrm>
                <a:off x="6735377" y="2765953"/>
                <a:ext cx="456506" cy="456506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円/楕円 1173"/>
              <p:cNvSpPr/>
              <p:nvPr/>
            </p:nvSpPr>
            <p:spPr bwMode="auto">
              <a:xfrm>
                <a:off x="6302859" y="3023955"/>
                <a:ext cx="456506" cy="456506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円/楕円 1174"/>
              <p:cNvSpPr/>
              <p:nvPr/>
            </p:nvSpPr>
            <p:spPr bwMode="auto">
              <a:xfrm>
                <a:off x="7179159" y="3023955"/>
                <a:ext cx="456506" cy="456506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2" name="グループ化 1151"/>
            <p:cNvGrpSpPr/>
            <p:nvPr/>
          </p:nvGrpSpPr>
          <p:grpSpPr>
            <a:xfrm rot="20700000">
              <a:off x="1723004" y="4349473"/>
              <a:ext cx="1332806" cy="1261024"/>
              <a:chOff x="6302859" y="2765953"/>
              <a:chExt cx="1332806" cy="1261024"/>
            </a:xfrm>
          </p:grpSpPr>
          <p:grpSp>
            <p:nvGrpSpPr>
              <p:cNvPr id="1163" name="グループ化 1162"/>
              <p:cNvGrpSpPr/>
              <p:nvPr/>
            </p:nvGrpSpPr>
            <p:grpSpPr>
              <a:xfrm>
                <a:off x="6302859" y="2765953"/>
                <a:ext cx="1332806" cy="1261024"/>
                <a:chOff x="6302859" y="2765953"/>
                <a:chExt cx="1332806" cy="1261024"/>
              </a:xfrm>
            </p:grpSpPr>
            <p:sp>
              <p:nvSpPr>
                <p:cNvPr id="1168" name="円/楕円 1167"/>
                <p:cNvSpPr/>
                <p:nvPr/>
              </p:nvSpPr>
              <p:spPr bwMode="auto">
                <a:xfrm>
                  <a:off x="6507124" y="3113965"/>
                  <a:ext cx="913012" cy="91301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9" name="円/楕円 1168"/>
                <p:cNvSpPr/>
                <p:nvPr/>
              </p:nvSpPr>
              <p:spPr bwMode="auto">
                <a:xfrm>
                  <a:off x="6735377" y="2765953"/>
                  <a:ext cx="456506" cy="45650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0" name="円/楕円 1169"/>
                <p:cNvSpPr/>
                <p:nvPr/>
              </p:nvSpPr>
              <p:spPr bwMode="auto">
                <a:xfrm>
                  <a:off x="6302859" y="3023955"/>
                  <a:ext cx="456506" cy="45650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1" name="円/楕円 1170"/>
                <p:cNvSpPr/>
                <p:nvPr/>
              </p:nvSpPr>
              <p:spPr bwMode="auto">
                <a:xfrm>
                  <a:off x="7179159" y="3023955"/>
                  <a:ext cx="456506" cy="45650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64" name="円/楕円 1163"/>
              <p:cNvSpPr/>
              <p:nvPr/>
            </p:nvSpPr>
            <p:spPr bwMode="auto">
              <a:xfrm>
                <a:off x="6631604" y="3232483"/>
                <a:ext cx="675976" cy="67597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円/楕円 1164"/>
              <p:cNvSpPr/>
              <p:nvPr/>
            </p:nvSpPr>
            <p:spPr bwMode="auto">
              <a:xfrm>
                <a:off x="6849204" y="2873818"/>
                <a:ext cx="240776" cy="24077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円/楕円 1165"/>
              <p:cNvSpPr/>
              <p:nvPr/>
            </p:nvSpPr>
            <p:spPr bwMode="auto">
              <a:xfrm>
                <a:off x="6416686" y="3131820"/>
                <a:ext cx="240776" cy="24077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円/楕円 1166"/>
              <p:cNvSpPr/>
              <p:nvPr/>
            </p:nvSpPr>
            <p:spPr bwMode="auto">
              <a:xfrm>
                <a:off x="7292986" y="3131820"/>
                <a:ext cx="240776" cy="24077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3" name="グループ化 1152"/>
            <p:cNvGrpSpPr/>
            <p:nvPr/>
          </p:nvGrpSpPr>
          <p:grpSpPr>
            <a:xfrm rot="900000">
              <a:off x="3976339" y="4349170"/>
              <a:ext cx="1332806" cy="1261024"/>
              <a:chOff x="6302859" y="2765953"/>
              <a:chExt cx="1332806" cy="1261024"/>
            </a:xfrm>
          </p:grpSpPr>
          <p:grpSp>
            <p:nvGrpSpPr>
              <p:cNvPr id="1154" name="グループ化 1153"/>
              <p:cNvGrpSpPr/>
              <p:nvPr/>
            </p:nvGrpSpPr>
            <p:grpSpPr>
              <a:xfrm>
                <a:off x="6302859" y="2765953"/>
                <a:ext cx="1332806" cy="1261024"/>
                <a:chOff x="6302859" y="2765953"/>
                <a:chExt cx="1332806" cy="1261024"/>
              </a:xfrm>
            </p:grpSpPr>
            <p:sp>
              <p:nvSpPr>
                <p:cNvPr id="1159" name="円/楕円 1158"/>
                <p:cNvSpPr/>
                <p:nvPr/>
              </p:nvSpPr>
              <p:spPr bwMode="auto">
                <a:xfrm>
                  <a:off x="6507124" y="3113965"/>
                  <a:ext cx="913012" cy="91301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0" name="円/楕円 1159"/>
                <p:cNvSpPr/>
                <p:nvPr/>
              </p:nvSpPr>
              <p:spPr bwMode="auto">
                <a:xfrm>
                  <a:off x="6735377" y="2765953"/>
                  <a:ext cx="456506" cy="45650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1" name="円/楕円 1160"/>
                <p:cNvSpPr/>
                <p:nvPr/>
              </p:nvSpPr>
              <p:spPr bwMode="auto">
                <a:xfrm>
                  <a:off x="6302859" y="3023955"/>
                  <a:ext cx="456506" cy="45650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2" name="円/楕円 1161"/>
                <p:cNvSpPr/>
                <p:nvPr/>
              </p:nvSpPr>
              <p:spPr bwMode="auto">
                <a:xfrm>
                  <a:off x="7179159" y="3023955"/>
                  <a:ext cx="456506" cy="45650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55" name="円/楕円 1154"/>
              <p:cNvSpPr/>
              <p:nvPr/>
            </p:nvSpPr>
            <p:spPr bwMode="auto">
              <a:xfrm>
                <a:off x="6631604" y="3232483"/>
                <a:ext cx="675976" cy="67597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円/楕円 1155"/>
              <p:cNvSpPr/>
              <p:nvPr/>
            </p:nvSpPr>
            <p:spPr bwMode="auto">
              <a:xfrm>
                <a:off x="6849204" y="2873818"/>
                <a:ext cx="240776" cy="24077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円/楕円 1156"/>
              <p:cNvSpPr/>
              <p:nvPr/>
            </p:nvSpPr>
            <p:spPr bwMode="auto">
              <a:xfrm>
                <a:off x="6416686" y="3131820"/>
                <a:ext cx="240776" cy="24077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円/楕円 1157"/>
              <p:cNvSpPr/>
              <p:nvPr/>
            </p:nvSpPr>
            <p:spPr bwMode="auto">
              <a:xfrm>
                <a:off x="7292986" y="3131820"/>
                <a:ext cx="240776" cy="24077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00" name="グループ化 1199"/>
          <p:cNvGrpSpPr/>
          <p:nvPr/>
        </p:nvGrpSpPr>
        <p:grpSpPr>
          <a:xfrm>
            <a:off x="2374619" y="4903170"/>
            <a:ext cx="1528847" cy="1332351"/>
            <a:chOff x="2374619" y="4903170"/>
            <a:chExt cx="1528847" cy="1332351"/>
          </a:xfrm>
        </p:grpSpPr>
        <p:grpSp>
          <p:nvGrpSpPr>
            <p:cNvPr id="1201" name="グループ化 1200"/>
            <p:cNvGrpSpPr/>
            <p:nvPr/>
          </p:nvGrpSpPr>
          <p:grpSpPr>
            <a:xfrm>
              <a:off x="2374619" y="4903170"/>
              <a:ext cx="989336" cy="904411"/>
              <a:chOff x="2374619" y="4903170"/>
              <a:chExt cx="989336" cy="904411"/>
            </a:xfrm>
          </p:grpSpPr>
          <p:grpSp>
            <p:nvGrpSpPr>
              <p:cNvPr id="1219" name="グループ化 1218"/>
              <p:cNvGrpSpPr/>
              <p:nvPr/>
            </p:nvGrpSpPr>
            <p:grpSpPr>
              <a:xfrm>
                <a:off x="2374619" y="4903170"/>
                <a:ext cx="989336" cy="904411"/>
                <a:chOff x="2446625" y="3152162"/>
                <a:chExt cx="2189471" cy="2001526"/>
              </a:xfrm>
              <a:solidFill>
                <a:schemeClr val="tx1"/>
              </a:solidFill>
            </p:grpSpPr>
            <p:sp>
              <p:nvSpPr>
                <p:cNvPr id="1237" name="円/楕円 42"/>
                <p:cNvSpPr/>
                <p:nvPr/>
              </p:nvSpPr>
              <p:spPr bwMode="auto">
                <a:xfrm rot="19800000">
                  <a:off x="2446625" y="3152163"/>
                  <a:ext cx="799290" cy="986394"/>
                </a:xfrm>
                <a:custGeom>
                  <a:avLst/>
                  <a:gdLst>
                    <a:gd name="connsiteX0" fmla="*/ 0 w 799290"/>
                    <a:gd name="connsiteY0" fmla="*/ 493197 h 986393"/>
                    <a:gd name="connsiteX1" fmla="*/ 399645 w 799290"/>
                    <a:gd name="connsiteY1" fmla="*/ 0 h 986393"/>
                    <a:gd name="connsiteX2" fmla="*/ 799290 w 799290"/>
                    <a:gd name="connsiteY2" fmla="*/ 493197 h 986393"/>
                    <a:gd name="connsiteX3" fmla="*/ 399645 w 799290"/>
                    <a:gd name="connsiteY3" fmla="*/ 986394 h 986393"/>
                    <a:gd name="connsiteX4" fmla="*/ 0 w 799290"/>
                    <a:gd name="connsiteY4" fmla="*/ 493197 h 986393"/>
                    <a:gd name="connsiteX0" fmla="*/ 0 w 799290"/>
                    <a:gd name="connsiteY0" fmla="*/ 493197 h 986394"/>
                    <a:gd name="connsiteX1" fmla="*/ 399645 w 799290"/>
                    <a:gd name="connsiteY1" fmla="*/ 0 h 986394"/>
                    <a:gd name="connsiteX2" fmla="*/ 799290 w 799290"/>
                    <a:gd name="connsiteY2" fmla="*/ 493197 h 986394"/>
                    <a:gd name="connsiteX3" fmla="*/ 399645 w 799290"/>
                    <a:gd name="connsiteY3" fmla="*/ 986394 h 986394"/>
                    <a:gd name="connsiteX4" fmla="*/ 0 w 799290"/>
                    <a:gd name="connsiteY4" fmla="*/ 493197 h 986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9290" h="986394">
                      <a:moveTo>
                        <a:pt x="0" y="493197"/>
                      </a:moveTo>
                      <a:cubicBezTo>
                        <a:pt x="0" y="220812"/>
                        <a:pt x="294751" y="0"/>
                        <a:pt x="399645" y="0"/>
                      </a:cubicBezTo>
                      <a:cubicBezTo>
                        <a:pt x="504539" y="0"/>
                        <a:pt x="799290" y="220812"/>
                        <a:pt x="799290" y="493197"/>
                      </a:cubicBezTo>
                      <a:cubicBezTo>
                        <a:pt x="799290" y="765582"/>
                        <a:pt x="620363" y="986394"/>
                        <a:pt x="399645" y="986394"/>
                      </a:cubicBezTo>
                      <a:cubicBezTo>
                        <a:pt x="178927" y="986394"/>
                        <a:pt x="0" y="765582"/>
                        <a:pt x="0" y="493197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8" name="円/楕円 42"/>
                <p:cNvSpPr/>
                <p:nvPr/>
              </p:nvSpPr>
              <p:spPr bwMode="auto">
                <a:xfrm rot="1800000" flipH="1">
                  <a:off x="3836806" y="3152162"/>
                  <a:ext cx="799290" cy="986394"/>
                </a:xfrm>
                <a:custGeom>
                  <a:avLst/>
                  <a:gdLst>
                    <a:gd name="connsiteX0" fmla="*/ 0 w 799290"/>
                    <a:gd name="connsiteY0" fmla="*/ 493197 h 986393"/>
                    <a:gd name="connsiteX1" fmla="*/ 399645 w 799290"/>
                    <a:gd name="connsiteY1" fmla="*/ 0 h 986393"/>
                    <a:gd name="connsiteX2" fmla="*/ 799290 w 799290"/>
                    <a:gd name="connsiteY2" fmla="*/ 493197 h 986393"/>
                    <a:gd name="connsiteX3" fmla="*/ 399645 w 799290"/>
                    <a:gd name="connsiteY3" fmla="*/ 986394 h 986393"/>
                    <a:gd name="connsiteX4" fmla="*/ 0 w 799290"/>
                    <a:gd name="connsiteY4" fmla="*/ 493197 h 986393"/>
                    <a:gd name="connsiteX0" fmla="*/ 0 w 799290"/>
                    <a:gd name="connsiteY0" fmla="*/ 493197 h 986394"/>
                    <a:gd name="connsiteX1" fmla="*/ 399645 w 799290"/>
                    <a:gd name="connsiteY1" fmla="*/ 0 h 986394"/>
                    <a:gd name="connsiteX2" fmla="*/ 799290 w 799290"/>
                    <a:gd name="connsiteY2" fmla="*/ 493197 h 986394"/>
                    <a:gd name="connsiteX3" fmla="*/ 399645 w 799290"/>
                    <a:gd name="connsiteY3" fmla="*/ 986394 h 986394"/>
                    <a:gd name="connsiteX4" fmla="*/ 0 w 799290"/>
                    <a:gd name="connsiteY4" fmla="*/ 493197 h 986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9290" h="986394">
                      <a:moveTo>
                        <a:pt x="0" y="493197"/>
                      </a:moveTo>
                      <a:cubicBezTo>
                        <a:pt x="0" y="220812"/>
                        <a:pt x="294751" y="0"/>
                        <a:pt x="399645" y="0"/>
                      </a:cubicBezTo>
                      <a:cubicBezTo>
                        <a:pt x="504539" y="0"/>
                        <a:pt x="799290" y="220812"/>
                        <a:pt x="799290" y="493197"/>
                      </a:cubicBezTo>
                      <a:cubicBezTo>
                        <a:pt x="799290" y="765582"/>
                        <a:pt x="620363" y="986394"/>
                        <a:pt x="399645" y="986394"/>
                      </a:cubicBezTo>
                      <a:cubicBezTo>
                        <a:pt x="178927" y="986394"/>
                        <a:pt x="0" y="765582"/>
                        <a:pt x="0" y="493197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9" name="円/楕円 1238"/>
                <p:cNvSpPr/>
                <p:nvPr/>
              </p:nvSpPr>
              <p:spPr bwMode="auto">
                <a:xfrm>
                  <a:off x="2484010" y="3357205"/>
                  <a:ext cx="2036488" cy="1796483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20" name="グループ化 1219"/>
              <p:cNvGrpSpPr/>
              <p:nvPr/>
            </p:nvGrpSpPr>
            <p:grpSpPr>
              <a:xfrm>
                <a:off x="2374619" y="4903170"/>
                <a:ext cx="989336" cy="904411"/>
                <a:chOff x="2446625" y="388642"/>
                <a:chExt cx="2189471" cy="2001526"/>
              </a:xfrm>
            </p:grpSpPr>
            <p:grpSp>
              <p:nvGrpSpPr>
                <p:cNvPr id="1221" name="グループ化 1220"/>
                <p:cNvGrpSpPr/>
                <p:nvPr/>
              </p:nvGrpSpPr>
              <p:grpSpPr>
                <a:xfrm rot="19800000">
                  <a:off x="2446625" y="388643"/>
                  <a:ext cx="799290" cy="986394"/>
                  <a:chOff x="2567735" y="3068960"/>
                  <a:chExt cx="799290" cy="986394"/>
                </a:xfrm>
              </p:grpSpPr>
              <p:sp>
                <p:nvSpPr>
                  <p:cNvPr id="1235" name="円/楕円 42"/>
                  <p:cNvSpPr/>
                  <p:nvPr/>
                </p:nvSpPr>
                <p:spPr bwMode="auto">
                  <a:xfrm>
                    <a:off x="2567735" y="3068960"/>
                    <a:ext cx="799290" cy="986394"/>
                  </a:xfrm>
                  <a:custGeom>
                    <a:avLst/>
                    <a:gdLst>
                      <a:gd name="connsiteX0" fmla="*/ 0 w 799290"/>
                      <a:gd name="connsiteY0" fmla="*/ 493197 h 986393"/>
                      <a:gd name="connsiteX1" fmla="*/ 399645 w 799290"/>
                      <a:gd name="connsiteY1" fmla="*/ 0 h 986393"/>
                      <a:gd name="connsiteX2" fmla="*/ 799290 w 799290"/>
                      <a:gd name="connsiteY2" fmla="*/ 493197 h 986393"/>
                      <a:gd name="connsiteX3" fmla="*/ 399645 w 799290"/>
                      <a:gd name="connsiteY3" fmla="*/ 986394 h 986393"/>
                      <a:gd name="connsiteX4" fmla="*/ 0 w 799290"/>
                      <a:gd name="connsiteY4" fmla="*/ 493197 h 986393"/>
                      <a:gd name="connsiteX0" fmla="*/ 0 w 799290"/>
                      <a:gd name="connsiteY0" fmla="*/ 493197 h 986394"/>
                      <a:gd name="connsiteX1" fmla="*/ 399645 w 799290"/>
                      <a:gd name="connsiteY1" fmla="*/ 0 h 986394"/>
                      <a:gd name="connsiteX2" fmla="*/ 799290 w 799290"/>
                      <a:gd name="connsiteY2" fmla="*/ 493197 h 986394"/>
                      <a:gd name="connsiteX3" fmla="*/ 399645 w 799290"/>
                      <a:gd name="connsiteY3" fmla="*/ 986394 h 986394"/>
                      <a:gd name="connsiteX4" fmla="*/ 0 w 799290"/>
                      <a:gd name="connsiteY4" fmla="*/ 493197 h 98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9290" h="986394">
                        <a:moveTo>
                          <a:pt x="0" y="493197"/>
                        </a:moveTo>
                        <a:cubicBezTo>
                          <a:pt x="0" y="220812"/>
                          <a:pt x="294751" y="0"/>
                          <a:pt x="399645" y="0"/>
                        </a:cubicBezTo>
                        <a:cubicBezTo>
                          <a:pt x="504539" y="0"/>
                          <a:pt x="799290" y="220812"/>
                          <a:pt x="799290" y="493197"/>
                        </a:cubicBezTo>
                        <a:cubicBezTo>
                          <a:pt x="799290" y="765582"/>
                          <a:pt x="620363" y="986394"/>
                          <a:pt x="399645" y="986394"/>
                        </a:cubicBezTo>
                        <a:cubicBezTo>
                          <a:pt x="178927" y="986394"/>
                          <a:pt x="0" y="765582"/>
                          <a:pt x="0" y="493197"/>
                        </a:cubicBezTo>
                        <a:close/>
                      </a:path>
                    </a:pathLst>
                  </a:custGeom>
                  <a:solidFill>
                    <a:srgbClr val="FFBE3B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6" name="円/楕円 42"/>
                  <p:cNvSpPr/>
                  <p:nvPr/>
                </p:nvSpPr>
                <p:spPr bwMode="auto">
                  <a:xfrm>
                    <a:off x="2687100" y="3201544"/>
                    <a:ext cx="584420" cy="721226"/>
                  </a:xfrm>
                  <a:custGeom>
                    <a:avLst/>
                    <a:gdLst>
                      <a:gd name="connsiteX0" fmla="*/ 0 w 799290"/>
                      <a:gd name="connsiteY0" fmla="*/ 493197 h 986393"/>
                      <a:gd name="connsiteX1" fmla="*/ 399645 w 799290"/>
                      <a:gd name="connsiteY1" fmla="*/ 0 h 986393"/>
                      <a:gd name="connsiteX2" fmla="*/ 799290 w 799290"/>
                      <a:gd name="connsiteY2" fmla="*/ 493197 h 986393"/>
                      <a:gd name="connsiteX3" fmla="*/ 399645 w 799290"/>
                      <a:gd name="connsiteY3" fmla="*/ 986394 h 986393"/>
                      <a:gd name="connsiteX4" fmla="*/ 0 w 799290"/>
                      <a:gd name="connsiteY4" fmla="*/ 493197 h 986393"/>
                      <a:gd name="connsiteX0" fmla="*/ 0 w 799290"/>
                      <a:gd name="connsiteY0" fmla="*/ 493197 h 986394"/>
                      <a:gd name="connsiteX1" fmla="*/ 399645 w 799290"/>
                      <a:gd name="connsiteY1" fmla="*/ 0 h 986394"/>
                      <a:gd name="connsiteX2" fmla="*/ 799290 w 799290"/>
                      <a:gd name="connsiteY2" fmla="*/ 493197 h 986394"/>
                      <a:gd name="connsiteX3" fmla="*/ 399645 w 799290"/>
                      <a:gd name="connsiteY3" fmla="*/ 986394 h 986394"/>
                      <a:gd name="connsiteX4" fmla="*/ 0 w 799290"/>
                      <a:gd name="connsiteY4" fmla="*/ 493197 h 98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9290" h="986394">
                        <a:moveTo>
                          <a:pt x="0" y="493197"/>
                        </a:moveTo>
                        <a:cubicBezTo>
                          <a:pt x="0" y="220812"/>
                          <a:pt x="294751" y="0"/>
                          <a:pt x="399645" y="0"/>
                        </a:cubicBezTo>
                        <a:cubicBezTo>
                          <a:pt x="504539" y="0"/>
                          <a:pt x="799290" y="220812"/>
                          <a:pt x="799290" y="493197"/>
                        </a:cubicBezTo>
                        <a:cubicBezTo>
                          <a:pt x="799290" y="765582"/>
                          <a:pt x="620363" y="986394"/>
                          <a:pt x="399645" y="986394"/>
                        </a:cubicBezTo>
                        <a:cubicBezTo>
                          <a:pt x="178927" y="986394"/>
                          <a:pt x="0" y="765582"/>
                          <a:pt x="0" y="493197"/>
                        </a:cubicBez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22" name="グループ化 1221"/>
                <p:cNvGrpSpPr/>
                <p:nvPr/>
              </p:nvGrpSpPr>
              <p:grpSpPr>
                <a:xfrm rot="1800000" flipH="1">
                  <a:off x="3836806" y="388642"/>
                  <a:ext cx="799290" cy="986394"/>
                  <a:chOff x="2567735" y="3068960"/>
                  <a:chExt cx="799290" cy="986394"/>
                </a:xfrm>
              </p:grpSpPr>
              <p:sp>
                <p:nvSpPr>
                  <p:cNvPr id="1233" name="円/楕円 42"/>
                  <p:cNvSpPr/>
                  <p:nvPr/>
                </p:nvSpPr>
                <p:spPr bwMode="auto">
                  <a:xfrm>
                    <a:off x="2567735" y="3068960"/>
                    <a:ext cx="799290" cy="986394"/>
                  </a:xfrm>
                  <a:custGeom>
                    <a:avLst/>
                    <a:gdLst>
                      <a:gd name="connsiteX0" fmla="*/ 0 w 799290"/>
                      <a:gd name="connsiteY0" fmla="*/ 493197 h 986393"/>
                      <a:gd name="connsiteX1" fmla="*/ 399645 w 799290"/>
                      <a:gd name="connsiteY1" fmla="*/ 0 h 986393"/>
                      <a:gd name="connsiteX2" fmla="*/ 799290 w 799290"/>
                      <a:gd name="connsiteY2" fmla="*/ 493197 h 986393"/>
                      <a:gd name="connsiteX3" fmla="*/ 399645 w 799290"/>
                      <a:gd name="connsiteY3" fmla="*/ 986394 h 986393"/>
                      <a:gd name="connsiteX4" fmla="*/ 0 w 799290"/>
                      <a:gd name="connsiteY4" fmla="*/ 493197 h 986393"/>
                      <a:gd name="connsiteX0" fmla="*/ 0 w 799290"/>
                      <a:gd name="connsiteY0" fmla="*/ 493197 h 986394"/>
                      <a:gd name="connsiteX1" fmla="*/ 399645 w 799290"/>
                      <a:gd name="connsiteY1" fmla="*/ 0 h 986394"/>
                      <a:gd name="connsiteX2" fmla="*/ 799290 w 799290"/>
                      <a:gd name="connsiteY2" fmla="*/ 493197 h 986394"/>
                      <a:gd name="connsiteX3" fmla="*/ 399645 w 799290"/>
                      <a:gd name="connsiteY3" fmla="*/ 986394 h 986394"/>
                      <a:gd name="connsiteX4" fmla="*/ 0 w 799290"/>
                      <a:gd name="connsiteY4" fmla="*/ 493197 h 98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9290" h="986394">
                        <a:moveTo>
                          <a:pt x="0" y="493197"/>
                        </a:moveTo>
                        <a:cubicBezTo>
                          <a:pt x="0" y="220812"/>
                          <a:pt x="294751" y="0"/>
                          <a:pt x="399645" y="0"/>
                        </a:cubicBezTo>
                        <a:cubicBezTo>
                          <a:pt x="504539" y="0"/>
                          <a:pt x="799290" y="220812"/>
                          <a:pt x="799290" y="493197"/>
                        </a:cubicBezTo>
                        <a:cubicBezTo>
                          <a:pt x="799290" y="765582"/>
                          <a:pt x="620363" y="986394"/>
                          <a:pt x="399645" y="986394"/>
                        </a:cubicBezTo>
                        <a:cubicBezTo>
                          <a:pt x="178927" y="986394"/>
                          <a:pt x="0" y="765582"/>
                          <a:pt x="0" y="493197"/>
                        </a:cubicBezTo>
                        <a:close/>
                      </a:path>
                    </a:pathLst>
                  </a:custGeom>
                  <a:solidFill>
                    <a:srgbClr val="FFBE3B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4" name="円/楕円 42"/>
                  <p:cNvSpPr/>
                  <p:nvPr/>
                </p:nvSpPr>
                <p:spPr bwMode="auto">
                  <a:xfrm>
                    <a:off x="2687100" y="3201544"/>
                    <a:ext cx="584420" cy="721226"/>
                  </a:xfrm>
                  <a:custGeom>
                    <a:avLst/>
                    <a:gdLst>
                      <a:gd name="connsiteX0" fmla="*/ 0 w 799290"/>
                      <a:gd name="connsiteY0" fmla="*/ 493197 h 986393"/>
                      <a:gd name="connsiteX1" fmla="*/ 399645 w 799290"/>
                      <a:gd name="connsiteY1" fmla="*/ 0 h 986393"/>
                      <a:gd name="connsiteX2" fmla="*/ 799290 w 799290"/>
                      <a:gd name="connsiteY2" fmla="*/ 493197 h 986393"/>
                      <a:gd name="connsiteX3" fmla="*/ 399645 w 799290"/>
                      <a:gd name="connsiteY3" fmla="*/ 986394 h 986393"/>
                      <a:gd name="connsiteX4" fmla="*/ 0 w 799290"/>
                      <a:gd name="connsiteY4" fmla="*/ 493197 h 986393"/>
                      <a:gd name="connsiteX0" fmla="*/ 0 w 799290"/>
                      <a:gd name="connsiteY0" fmla="*/ 493197 h 986394"/>
                      <a:gd name="connsiteX1" fmla="*/ 399645 w 799290"/>
                      <a:gd name="connsiteY1" fmla="*/ 0 h 986394"/>
                      <a:gd name="connsiteX2" fmla="*/ 799290 w 799290"/>
                      <a:gd name="connsiteY2" fmla="*/ 493197 h 986394"/>
                      <a:gd name="connsiteX3" fmla="*/ 399645 w 799290"/>
                      <a:gd name="connsiteY3" fmla="*/ 986394 h 986394"/>
                      <a:gd name="connsiteX4" fmla="*/ 0 w 799290"/>
                      <a:gd name="connsiteY4" fmla="*/ 493197 h 98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9290" h="986394">
                        <a:moveTo>
                          <a:pt x="0" y="493197"/>
                        </a:moveTo>
                        <a:cubicBezTo>
                          <a:pt x="0" y="220812"/>
                          <a:pt x="294751" y="0"/>
                          <a:pt x="399645" y="0"/>
                        </a:cubicBezTo>
                        <a:cubicBezTo>
                          <a:pt x="504539" y="0"/>
                          <a:pt x="799290" y="220812"/>
                          <a:pt x="799290" y="493197"/>
                        </a:cubicBezTo>
                        <a:cubicBezTo>
                          <a:pt x="799290" y="765582"/>
                          <a:pt x="620363" y="986394"/>
                          <a:pt x="399645" y="986394"/>
                        </a:cubicBezTo>
                        <a:cubicBezTo>
                          <a:pt x="178927" y="986394"/>
                          <a:pt x="0" y="765582"/>
                          <a:pt x="0" y="493197"/>
                        </a:cubicBez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23" name="円/楕円 1222"/>
                <p:cNvSpPr/>
                <p:nvPr/>
              </p:nvSpPr>
              <p:spPr bwMode="auto">
                <a:xfrm>
                  <a:off x="2484010" y="593685"/>
                  <a:ext cx="2036488" cy="1796483"/>
                </a:xfrm>
                <a:prstGeom prst="ellipse">
                  <a:avLst/>
                </a:prstGeom>
                <a:solidFill>
                  <a:srgbClr val="FFBE3B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4" name="円/楕円 51"/>
                <p:cNvSpPr/>
                <p:nvPr/>
              </p:nvSpPr>
              <p:spPr bwMode="auto">
                <a:xfrm>
                  <a:off x="2567736" y="1086997"/>
                  <a:ext cx="810089" cy="493196"/>
                </a:xfrm>
                <a:custGeom>
                  <a:avLst/>
                  <a:gdLst>
                    <a:gd name="connsiteX0" fmla="*/ 0 w 871237"/>
                    <a:gd name="connsiteY0" fmla="*/ 246598 h 493196"/>
                    <a:gd name="connsiteX1" fmla="*/ 435619 w 871237"/>
                    <a:gd name="connsiteY1" fmla="*/ 0 h 493196"/>
                    <a:gd name="connsiteX2" fmla="*/ 871238 w 871237"/>
                    <a:gd name="connsiteY2" fmla="*/ 246598 h 493196"/>
                    <a:gd name="connsiteX3" fmla="*/ 435619 w 871237"/>
                    <a:gd name="connsiteY3" fmla="*/ 493196 h 493196"/>
                    <a:gd name="connsiteX4" fmla="*/ 0 w 871237"/>
                    <a:gd name="connsiteY4" fmla="*/ 246598 h 493196"/>
                    <a:gd name="connsiteX0" fmla="*/ 0 w 871238"/>
                    <a:gd name="connsiteY0" fmla="*/ 246598 h 493196"/>
                    <a:gd name="connsiteX1" fmla="*/ 435619 w 871238"/>
                    <a:gd name="connsiteY1" fmla="*/ 0 h 493196"/>
                    <a:gd name="connsiteX2" fmla="*/ 871238 w 871238"/>
                    <a:gd name="connsiteY2" fmla="*/ 246598 h 493196"/>
                    <a:gd name="connsiteX3" fmla="*/ 435619 w 871238"/>
                    <a:gd name="connsiteY3" fmla="*/ 493196 h 493196"/>
                    <a:gd name="connsiteX4" fmla="*/ 0 w 871238"/>
                    <a:gd name="connsiteY4" fmla="*/ 246598 h 493196"/>
                    <a:gd name="connsiteX0" fmla="*/ 0 w 871251"/>
                    <a:gd name="connsiteY0" fmla="*/ 246598 h 493196"/>
                    <a:gd name="connsiteX1" fmla="*/ 435619 w 871251"/>
                    <a:gd name="connsiteY1" fmla="*/ 0 h 493196"/>
                    <a:gd name="connsiteX2" fmla="*/ 871238 w 871251"/>
                    <a:gd name="connsiteY2" fmla="*/ 246598 h 493196"/>
                    <a:gd name="connsiteX3" fmla="*/ 435619 w 871251"/>
                    <a:gd name="connsiteY3" fmla="*/ 493196 h 493196"/>
                    <a:gd name="connsiteX4" fmla="*/ 0 w 871251"/>
                    <a:gd name="connsiteY4" fmla="*/ 246598 h 493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71251" h="493196">
                      <a:moveTo>
                        <a:pt x="0" y="246598"/>
                      </a:moveTo>
                      <a:cubicBezTo>
                        <a:pt x="0" y="220896"/>
                        <a:pt x="195033" y="0"/>
                        <a:pt x="435619" y="0"/>
                      </a:cubicBezTo>
                      <a:cubicBezTo>
                        <a:pt x="676205" y="0"/>
                        <a:pt x="873143" y="217086"/>
                        <a:pt x="871238" y="246598"/>
                      </a:cubicBezTo>
                      <a:cubicBezTo>
                        <a:pt x="869333" y="276110"/>
                        <a:pt x="676205" y="493196"/>
                        <a:pt x="435619" y="493196"/>
                      </a:cubicBezTo>
                      <a:cubicBezTo>
                        <a:pt x="195033" y="493196"/>
                        <a:pt x="0" y="272300"/>
                        <a:pt x="0" y="24659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5" name="円/楕円 51"/>
                <p:cNvSpPr/>
                <p:nvPr/>
              </p:nvSpPr>
              <p:spPr bwMode="auto">
                <a:xfrm>
                  <a:off x="3573576" y="1087682"/>
                  <a:ext cx="810089" cy="493196"/>
                </a:xfrm>
                <a:custGeom>
                  <a:avLst/>
                  <a:gdLst>
                    <a:gd name="connsiteX0" fmla="*/ 0 w 871237"/>
                    <a:gd name="connsiteY0" fmla="*/ 246598 h 493196"/>
                    <a:gd name="connsiteX1" fmla="*/ 435619 w 871237"/>
                    <a:gd name="connsiteY1" fmla="*/ 0 h 493196"/>
                    <a:gd name="connsiteX2" fmla="*/ 871238 w 871237"/>
                    <a:gd name="connsiteY2" fmla="*/ 246598 h 493196"/>
                    <a:gd name="connsiteX3" fmla="*/ 435619 w 871237"/>
                    <a:gd name="connsiteY3" fmla="*/ 493196 h 493196"/>
                    <a:gd name="connsiteX4" fmla="*/ 0 w 871237"/>
                    <a:gd name="connsiteY4" fmla="*/ 246598 h 493196"/>
                    <a:gd name="connsiteX0" fmla="*/ 0 w 871238"/>
                    <a:gd name="connsiteY0" fmla="*/ 246598 h 493196"/>
                    <a:gd name="connsiteX1" fmla="*/ 435619 w 871238"/>
                    <a:gd name="connsiteY1" fmla="*/ 0 h 493196"/>
                    <a:gd name="connsiteX2" fmla="*/ 871238 w 871238"/>
                    <a:gd name="connsiteY2" fmla="*/ 246598 h 493196"/>
                    <a:gd name="connsiteX3" fmla="*/ 435619 w 871238"/>
                    <a:gd name="connsiteY3" fmla="*/ 493196 h 493196"/>
                    <a:gd name="connsiteX4" fmla="*/ 0 w 871238"/>
                    <a:gd name="connsiteY4" fmla="*/ 246598 h 493196"/>
                    <a:gd name="connsiteX0" fmla="*/ 0 w 871251"/>
                    <a:gd name="connsiteY0" fmla="*/ 246598 h 493196"/>
                    <a:gd name="connsiteX1" fmla="*/ 435619 w 871251"/>
                    <a:gd name="connsiteY1" fmla="*/ 0 h 493196"/>
                    <a:gd name="connsiteX2" fmla="*/ 871238 w 871251"/>
                    <a:gd name="connsiteY2" fmla="*/ 246598 h 493196"/>
                    <a:gd name="connsiteX3" fmla="*/ 435619 w 871251"/>
                    <a:gd name="connsiteY3" fmla="*/ 493196 h 493196"/>
                    <a:gd name="connsiteX4" fmla="*/ 0 w 871251"/>
                    <a:gd name="connsiteY4" fmla="*/ 246598 h 493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71251" h="493196">
                      <a:moveTo>
                        <a:pt x="0" y="246598"/>
                      </a:moveTo>
                      <a:cubicBezTo>
                        <a:pt x="0" y="220896"/>
                        <a:pt x="195033" y="0"/>
                        <a:pt x="435619" y="0"/>
                      </a:cubicBezTo>
                      <a:cubicBezTo>
                        <a:pt x="676205" y="0"/>
                        <a:pt x="873143" y="217086"/>
                        <a:pt x="871238" y="246598"/>
                      </a:cubicBezTo>
                      <a:cubicBezTo>
                        <a:pt x="869333" y="276110"/>
                        <a:pt x="676205" y="493196"/>
                        <a:pt x="435619" y="493196"/>
                      </a:cubicBezTo>
                      <a:cubicBezTo>
                        <a:pt x="195033" y="493196"/>
                        <a:pt x="0" y="272300"/>
                        <a:pt x="0" y="24659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6" name="円/楕円 51"/>
                <p:cNvSpPr/>
                <p:nvPr/>
              </p:nvSpPr>
              <p:spPr bwMode="auto">
                <a:xfrm rot="5400000">
                  <a:off x="2758862" y="1197172"/>
                  <a:ext cx="427835" cy="274217"/>
                </a:xfrm>
                <a:custGeom>
                  <a:avLst/>
                  <a:gdLst>
                    <a:gd name="connsiteX0" fmla="*/ 0 w 871237"/>
                    <a:gd name="connsiteY0" fmla="*/ 246598 h 493196"/>
                    <a:gd name="connsiteX1" fmla="*/ 435619 w 871237"/>
                    <a:gd name="connsiteY1" fmla="*/ 0 h 493196"/>
                    <a:gd name="connsiteX2" fmla="*/ 871238 w 871237"/>
                    <a:gd name="connsiteY2" fmla="*/ 246598 h 493196"/>
                    <a:gd name="connsiteX3" fmla="*/ 435619 w 871237"/>
                    <a:gd name="connsiteY3" fmla="*/ 493196 h 493196"/>
                    <a:gd name="connsiteX4" fmla="*/ 0 w 871237"/>
                    <a:gd name="connsiteY4" fmla="*/ 246598 h 493196"/>
                    <a:gd name="connsiteX0" fmla="*/ 0 w 871238"/>
                    <a:gd name="connsiteY0" fmla="*/ 246598 h 493196"/>
                    <a:gd name="connsiteX1" fmla="*/ 435619 w 871238"/>
                    <a:gd name="connsiteY1" fmla="*/ 0 h 493196"/>
                    <a:gd name="connsiteX2" fmla="*/ 871238 w 871238"/>
                    <a:gd name="connsiteY2" fmla="*/ 246598 h 493196"/>
                    <a:gd name="connsiteX3" fmla="*/ 435619 w 871238"/>
                    <a:gd name="connsiteY3" fmla="*/ 493196 h 493196"/>
                    <a:gd name="connsiteX4" fmla="*/ 0 w 871238"/>
                    <a:gd name="connsiteY4" fmla="*/ 246598 h 493196"/>
                    <a:gd name="connsiteX0" fmla="*/ 0 w 871251"/>
                    <a:gd name="connsiteY0" fmla="*/ 246598 h 493196"/>
                    <a:gd name="connsiteX1" fmla="*/ 435619 w 871251"/>
                    <a:gd name="connsiteY1" fmla="*/ 0 h 493196"/>
                    <a:gd name="connsiteX2" fmla="*/ 871238 w 871251"/>
                    <a:gd name="connsiteY2" fmla="*/ 246598 h 493196"/>
                    <a:gd name="connsiteX3" fmla="*/ 435619 w 871251"/>
                    <a:gd name="connsiteY3" fmla="*/ 493196 h 493196"/>
                    <a:gd name="connsiteX4" fmla="*/ 0 w 871251"/>
                    <a:gd name="connsiteY4" fmla="*/ 246598 h 493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71251" h="493196">
                      <a:moveTo>
                        <a:pt x="0" y="246598"/>
                      </a:moveTo>
                      <a:cubicBezTo>
                        <a:pt x="0" y="220896"/>
                        <a:pt x="195033" y="0"/>
                        <a:pt x="435619" y="0"/>
                      </a:cubicBezTo>
                      <a:cubicBezTo>
                        <a:pt x="676205" y="0"/>
                        <a:pt x="873143" y="217086"/>
                        <a:pt x="871238" y="246598"/>
                      </a:cubicBezTo>
                      <a:cubicBezTo>
                        <a:pt x="869333" y="276110"/>
                        <a:pt x="676205" y="493196"/>
                        <a:pt x="435619" y="493196"/>
                      </a:cubicBezTo>
                      <a:cubicBezTo>
                        <a:pt x="195033" y="493196"/>
                        <a:pt x="0" y="272300"/>
                        <a:pt x="0" y="2465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円/楕円 51"/>
                <p:cNvSpPr/>
                <p:nvPr/>
              </p:nvSpPr>
              <p:spPr bwMode="auto">
                <a:xfrm rot="5400000">
                  <a:off x="3783752" y="1197172"/>
                  <a:ext cx="427835" cy="274217"/>
                </a:xfrm>
                <a:custGeom>
                  <a:avLst/>
                  <a:gdLst>
                    <a:gd name="connsiteX0" fmla="*/ 0 w 871237"/>
                    <a:gd name="connsiteY0" fmla="*/ 246598 h 493196"/>
                    <a:gd name="connsiteX1" fmla="*/ 435619 w 871237"/>
                    <a:gd name="connsiteY1" fmla="*/ 0 h 493196"/>
                    <a:gd name="connsiteX2" fmla="*/ 871238 w 871237"/>
                    <a:gd name="connsiteY2" fmla="*/ 246598 h 493196"/>
                    <a:gd name="connsiteX3" fmla="*/ 435619 w 871237"/>
                    <a:gd name="connsiteY3" fmla="*/ 493196 h 493196"/>
                    <a:gd name="connsiteX4" fmla="*/ 0 w 871237"/>
                    <a:gd name="connsiteY4" fmla="*/ 246598 h 493196"/>
                    <a:gd name="connsiteX0" fmla="*/ 0 w 871238"/>
                    <a:gd name="connsiteY0" fmla="*/ 246598 h 493196"/>
                    <a:gd name="connsiteX1" fmla="*/ 435619 w 871238"/>
                    <a:gd name="connsiteY1" fmla="*/ 0 h 493196"/>
                    <a:gd name="connsiteX2" fmla="*/ 871238 w 871238"/>
                    <a:gd name="connsiteY2" fmla="*/ 246598 h 493196"/>
                    <a:gd name="connsiteX3" fmla="*/ 435619 w 871238"/>
                    <a:gd name="connsiteY3" fmla="*/ 493196 h 493196"/>
                    <a:gd name="connsiteX4" fmla="*/ 0 w 871238"/>
                    <a:gd name="connsiteY4" fmla="*/ 246598 h 493196"/>
                    <a:gd name="connsiteX0" fmla="*/ 0 w 871251"/>
                    <a:gd name="connsiteY0" fmla="*/ 246598 h 493196"/>
                    <a:gd name="connsiteX1" fmla="*/ 435619 w 871251"/>
                    <a:gd name="connsiteY1" fmla="*/ 0 h 493196"/>
                    <a:gd name="connsiteX2" fmla="*/ 871238 w 871251"/>
                    <a:gd name="connsiteY2" fmla="*/ 246598 h 493196"/>
                    <a:gd name="connsiteX3" fmla="*/ 435619 w 871251"/>
                    <a:gd name="connsiteY3" fmla="*/ 493196 h 493196"/>
                    <a:gd name="connsiteX4" fmla="*/ 0 w 871251"/>
                    <a:gd name="connsiteY4" fmla="*/ 246598 h 493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71251" h="493196">
                      <a:moveTo>
                        <a:pt x="0" y="246598"/>
                      </a:moveTo>
                      <a:cubicBezTo>
                        <a:pt x="0" y="220896"/>
                        <a:pt x="195033" y="0"/>
                        <a:pt x="435619" y="0"/>
                      </a:cubicBezTo>
                      <a:cubicBezTo>
                        <a:pt x="676205" y="0"/>
                        <a:pt x="873143" y="217086"/>
                        <a:pt x="871238" y="246598"/>
                      </a:cubicBezTo>
                      <a:cubicBezTo>
                        <a:pt x="869333" y="276110"/>
                        <a:pt x="676205" y="493196"/>
                        <a:pt x="435619" y="493196"/>
                      </a:cubicBezTo>
                      <a:cubicBezTo>
                        <a:pt x="195033" y="493196"/>
                        <a:pt x="0" y="272300"/>
                        <a:pt x="0" y="2465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28" name="グループ化 1227"/>
                <p:cNvGrpSpPr/>
                <p:nvPr/>
              </p:nvGrpSpPr>
              <p:grpSpPr>
                <a:xfrm>
                  <a:off x="2974127" y="1719887"/>
                  <a:ext cx="1034574" cy="247529"/>
                  <a:chOff x="2944046" y="1966336"/>
                  <a:chExt cx="1496648" cy="405046"/>
                </a:xfrm>
              </p:grpSpPr>
              <p:sp>
                <p:nvSpPr>
                  <p:cNvPr id="1231" name="月 1230"/>
                  <p:cNvSpPr/>
                  <p:nvPr/>
                </p:nvSpPr>
                <p:spPr bwMode="auto">
                  <a:xfrm rot="15300000">
                    <a:off x="3146568" y="1763814"/>
                    <a:ext cx="405045" cy="810090"/>
                  </a:xfrm>
                  <a:prstGeom prst="moon">
                    <a:avLst>
                      <a:gd name="adj" fmla="val 199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2" name="月 1231"/>
                  <p:cNvSpPr/>
                  <p:nvPr/>
                </p:nvSpPr>
                <p:spPr bwMode="auto">
                  <a:xfrm rot="17100000">
                    <a:off x="3833126" y="1763815"/>
                    <a:ext cx="405045" cy="810090"/>
                  </a:xfrm>
                  <a:prstGeom prst="moon">
                    <a:avLst>
                      <a:gd name="adj" fmla="val 199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29" name="円/楕円 53"/>
                <p:cNvSpPr/>
                <p:nvPr/>
              </p:nvSpPr>
              <p:spPr bwMode="auto">
                <a:xfrm>
                  <a:off x="3289970" y="1456219"/>
                  <a:ext cx="402889" cy="307596"/>
                </a:xfrm>
                <a:custGeom>
                  <a:avLst/>
                  <a:gdLst>
                    <a:gd name="connsiteX0" fmla="*/ 0 w 353779"/>
                    <a:gd name="connsiteY0" fmla="*/ 127516 h 255032"/>
                    <a:gd name="connsiteX1" fmla="*/ 176890 w 353779"/>
                    <a:gd name="connsiteY1" fmla="*/ 0 h 255032"/>
                    <a:gd name="connsiteX2" fmla="*/ 353780 w 353779"/>
                    <a:gd name="connsiteY2" fmla="*/ 127516 h 255032"/>
                    <a:gd name="connsiteX3" fmla="*/ 176890 w 353779"/>
                    <a:gd name="connsiteY3" fmla="*/ 255032 h 255032"/>
                    <a:gd name="connsiteX4" fmla="*/ 0 w 353779"/>
                    <a:gd name="connsiteY4" fmla="*/ 127516 h 255032"/>
                    <a:gd name="connsiteX0" fmla="*/ 0 w 353780"/>
                    <a:gd name="connsiteY0" fmla="*/ 127516 h 255032"/>
                    <a:gd name="connsiteX1" fmla="*/ 176890 w 353780"/>
                    <a:gd name="connsiteY1" fmla="*/ 0 h 255032"/>
                    <a:gd name="connsiteX2" fmla="*/ 353780 w 353780"/>
                    <a:gd name="connsiteY2" fmla="*/ 127516 h 255032"/>
                    <a:gd name="connsiteX3" fmla="*/ 176890 w 353780"/>
                    <a:gd name="connsiteY3" fmla="*/ 255032 h 255032"/>
                    <a:gd name="connsiteX4" fmla="*/ 0 w 353780"/>
                    <a:gd name="connsiteY4" fmla="*/ 127516 h 255032"/>
                    <a:gd name="connsiteX0" fmla="*/ 0 w 353780"/>
                    <a:gd name="connsiteY0" fmla="*/ 127516 h 291227"/>
                    <a:gd name="connsiteX1" fmla="*/ 176890 w 353780"/>
                    <a:gd name="connsiteY1" fmla="*/ 0 h 291227"/>
                    <a:gd name="connsiteX2" fmla="*/ 353780 w 353780"/>
                    <a:gd name="connsiteY2" fmla="*/ 127516 h 291227"/>
                    <a:gd name="connsiteX3" fmla="*/ 173080 w 353780"/>
                    <a:gd name="connsiteY3" fmla="*/ 291227 h 291227"/>
                    <a:gd name="connsiteX4" fmla="*/ 0 w 353780"/>
                    <a:gd name="connsiteY4" fmla="*/ 127516 h 291227"/>
                    <a:gd name="connsiteX0" fmla="*/ 0 w 353780"/>
                    <a:gd name="connsiteY0" fmla="*/ 85606 h 249317"/>
                    <a:gd name="connsiteX1" fmla="*/ 178795 w 353780"/>
                    <a:gd name="connsiteY1" fmla="*/ 0 h 249317"/>
                    <a:gd name="connsiteX2" fmla="*/ 353780 w 353780"/>
                    <a:gd name="connsiteY2" fmla="*/ 85606 h 249317"/>
                    <a:gd name="connsiteX3" fmla="*/ 173080 w 353780"/>
                    <a:gd name="connsiteY3" fmla="*/ 249317 h 249317"/>
                    <a:gd name="connsiteX4" fmla="*/ 0 w 353780"/>
                    <a:gd name="connsiteY4" fmla="*/ 85606 h 249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3780" h="249317">
                      <a:moveTo>
                        <a:pt x="0" y="85606"/>
                      </a:moveTo>
                      <a:cubicBezTo>
                        <a:pt x="0" y="15181"/>
                        <a:pt x="81101" y="0"/>
                        <a:pt x="178795" y="0"/>
                      </a:cubicBezTo>
                      <a:cubicBezTo>
                        <a:pt x="276489" y="0"/>
                        <a:pt x="353780" y="15181"/>
                        <a:pt x="353780" y="85606"/>
                      </a:cubicBezTo>
                      <a:cubicBezTo>
                        <a:pt x="353780" y="156031"/>
                        <a:pt x="270774" y="249317"/>
                        <a:pt x="173080" y="249317"/>
                      </a:cubicBezTo>
                      <a:cubicBezTo>
                        <a:pt x="75386" y="249317"/>
                        <a:pt x="0" y="156031"/>
                        <a:pt x="0" y="8560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0" name="円/楕円 1229"/>
                <p:cNvSpPr/>
                <p:nvPr/>
              </p:nvSpPr>
              <p:spPr bwMode="auto">
                <a:xfrm>
                  <a:off x="3377825" y="1508783"/>
                  <a:ext cx="225025" cy="7501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02" name="グループ化 1201"/>
            <p:cNvGrpSpPr/>
            <p:nvPr/>
          </p:nvGrpSpPr>
          <p:grpSpPr>
            <a:xfrm>
              <a:off x="3013522" y="5393508"/>
              <a:ext cx="889944" cy="842013"/>
              <a:chOff x="3301222" y="5665714"/>
              <a:chExt cx="602243" cy="569807"/>
            </a:xfrm>
          </p:grpSpPr>
          <p:grpSp>
            <p:nvGrpSpPr>
              <p:cNvPr id="1204" name="グループ化 1203"/>
              <p:cNvGrpSpPr/>
              <p:nvPr/>
            </p:nvGrpSpPr>
            <p:grpSpPr>
              <a:xfrm rot="900000">
                <a:off x="3301222" y="5665714"/>
                <a:ext cx="602243" cy="569807"/>
                <a:chOff x="6302859" y="2765953"/>
                <a:chExt cx="1332806" cy="1261024"/>
              </a:xfrm>
              <a:solidFill>
                <a:schemeClr val="tx1"/>
              </a:solidFill>
            </p:grpSpPr>
            <p:sp>
              <p:nvSpPr>
                <p:cNvPr id="1215" name="円/楕円 1214"/>
                <p:cNvSpPr/>
                <p:nvPr/>
              </p:nvSpPr>
              <p:spPr bwMode="auto">
                <a:xfrm>
                  <a:off x="6507124" y="3113965"/>
                  <a:ext cx="913012" cy="913012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6" name="円/楕円 1215"/>
                <p:cNvSpPr/>
                <p:nvPr/>
              </p:nvSpPr>
              <p:spPr bwMode="auto">
                <a:xfrm>
                  <a:off x="6735377" y="2765953"/>
                  <a:ext cx="456506" cy="45650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円/楕円 1216"/>
                <p:cNvSpPr/>
                <p:nvPr/>
              </p:nvSpPr>
              <p:spPr bwMode="auto">
                <a:xfrm>
                  <a:off x="6302859" y="3023955"/>
                  <a:ext cx="456506" cy="45650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8" name="円/楕円 1217"/>
                <p:cNvSpPr/>
                <p:nvPr/>
              </p:nvSpPr>
              <p:spPr bwMode="auto">
                <a:xfrm>
                  <a:off x="7179159" y="3023955"/>
                  <a:ext cx="456506" cy="45650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5" name="グループ化 1204"/>
              <p:cNvGrpSpPr/>
              <p:nvPr/>
            </p:nvGrpSpPr>
            <p:grpSpPr>
              <a:xfrm rot="900000">
                <a:off x="3301222" y="5665714"/>
                <a:ext cx="602243" cy="569807"/>
                <a:chOff x="6302859" y="2765953"/>
                <a:chExt cx="1332806" cy="1261024"/>
              </a:xfrm>
            </p:grpSpPr>
            <p:grpSp>
              <p:nvGrpSpPr>
                <p:cNvPr id="1206" name="グループ化 1205"/>
                <p:cNvGrpSpPr/>
                <p:nvPr/>
              </p:nvGrpSpPr>
              <p:grpSpPr>
                <a:xfrm>
                  <a:off x="6302859" y="2765953"/>
                  <a:ext cx="1332806" cy="1261024"/>
                  <a:chOff x="6302859" y="2765953"/>
                  <a:chExt cx="1332806" cy="1261024"/>
                </a:xfrm>
              </p:grpSpPr>
              <p:sp>
                <p:nvSpPr>
                  <p:cNvPr id="1211" name="円/楕円 1210"/>
                  <p:cNvSpPr/>
                  <p:nvPr/>
                </p:nvSpPr>
                <p:spPr bwMode="auto">
                  <a:xfrm>
                    <a:off x="6507124" y="3113965"/>
                    <a:ext cx="913012" cy="913012"/>
                  </a:xfrm>
                  <a:prstGeom prst="ellipse">
                    <a:avLst/>
                  </a:prstGeom>
                  <a:solidFill>
                    <a:srgbClr val="FFBE3B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2" name="円/楕円 1211"/>
                  <p:cNvSpPr/>
                  <p:nvPr/>
                </p:nvSpPr>
                <p:spPr bwMode="auto">
                  <a:xfrm>
                    <a:off x="6735377" y="2765953"/>
                    <a:ext cx="456506" cy="456506"/>
                  </a:xfrm>
                  <a:prstGeom prst="ellipse">
                    <a:avLst/>
                  </a:prstGeom>
                  <a:solidFill>
                    <a:srgbClr val="FFBE3B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3" name="円/楕円 1212"/>
                  <p:cNvSpPr/>
                  <p:nvPr/>
                </p:nvSpPr>
                <p:spPr bwMode="auto">
                  <a:xfrm>
                    <a:off x="6302859" y="3023955"/>
                    <a:ext cx="456506" cy="456506"/>
                  </a:xfrm>
                  <a:prstGeom prst="ellipse">
                    <a:avLst/>
                  </a:prstGeom>
                  <a:solidFill>
                    <a:srgbClr val="FFBE3B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4" name="円/楕円 1213"/>
                  <p:cNvSpPr/>
                  <p:nvPr/>
                </p:nvSpPr>
                <p:spPr bwMode="auto">
                  <a:xfrm>
                    <a:off x="7179159" y="3023955"/>
                    <a:ext cx="456506" cy="456506"/>
                  </a:xfrm>
                  <a:prstGeom prst="ellipse">
                    <a:avLst/>
                  </a:prstGeom>
                  <a:solidFill>
                    <a:srgbClr val="FFBE3B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07" name="円/楕円 1206"/>
                <p:cNvSpPr/>
                <p:nvPr/>
              </p:nvSpPr>
              <p:spPr bwMode="auto">
                <a:xfrm>
                  <a:off x="6631604" y="3232483"/>
                  <a:ext cx="675976" cy="675976"/>
                </a:xfrm>
                <a:prstGeom prst="ellipse">
                  <a:avLst/>
                </a:prstGeom>
                <a:solidFill>
                  <a:srgbClr val="FFCC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8" name="円/楕円 1207"/>
                <p:cNvSpPr/>
                <p:nvPr/>
              </p:nvSpPr>
              <p:spPr bwMode="auto">
                <a:xfrm>
                  <a:off x="6849204" y="2873818"/>
                  <a:ext cx="240776" cy="240776"/>
                </a:xfrm>
                <a:prstGeom prst="ellipse">
                  <a:avLst/>
                </a:prstGeom>
                <a:solidFill>
                  <a:srgbClr val="FFCC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円/楕円 1208"/>
                <p:cNvSpPr/>
                <p:nvPr/>
              </p:nvSpPr>
              <p:spPr bwMode="auto">
                <a:xfrm>
                  <a:off x="6416686" y="3131820"/>
                  <a:ext cx="240776" cy="240776"/>
                </a:xfrm>
                <a:prstGeom prst="ellipse">
                  <a:avLst/>
                </a:prstGeom>
                <a:solidFill>
                  <a:srgbClr val="FFCC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0" name="円/楕円 1209"/>
                <p:cNvSpPr/>
                <p:nvPr/>
              </p:nvSpPr>
              <p:spPr bwMode="auto">
                <a:xfrm>
                  <a:off x="7292986" y="3131820"/>
                  <a:ext cx="240776" cy="240776"/>
                </a:xfrm>
                <a:prstGeom prst="ellipse">
                  <a:avLst/>
                </a:prstGeom>
                <a:solidFill>
                  <a:srgbClr val="FFCC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03" name="WordArt 34"/>
            <p:cNvSpPr>
              <a:spLocks noChangeArrowheads="1" noChangeShapeType="1" noTextEdit="1"/>
            </p:cNvSpPr>
            <p:nvPr/>
          </p:nvSpPr>
          <p:spPr bwMode="auto">
            <a:xfrm rot="21007640">
              <a:off x="2425951" y="5883871"/>
              <a:ext cx="567267" cy="29335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NO! 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1240" name="グループ化 1239"/>
          <p:cNvGrpSpPr/>
          <p:nvPr/>
        </p:nvGrpSpPr>
        <p:grpSpPr>
          <a:xfrm>
            <a:off x="6135032" y="4908167"/>
            <a:ext cx="1528847" cy="1332351"/>
            <a:chOff x="6135032" y="4908167"/>
            <a:chExt cx="1528847" cy="1332351"/>
          </a:xfrm>
        </p:grpSpPr>
        <p:grpSp>
          <p:nvGrpSpPr>
            <p:cNvPr id="1241" name="グループ化 1240"/>
            <p:cNvGrpSpPr/>
            <p:nvPr/>
          </p:nvGrpSpPr>
          <p:grpSpPr>
            <a:xfrm>
              <a:off x="6135032" y="4908167"/>
              <a:ext cx="989336" cy="904411"/>
              <a:chOff x="6135032" y="4908167"/>
              <a:chExt cx="989336" cy="904411"/>
            </a:xfrm>
          </p:grpSpPr>
          <p:grpSp>
            <p:nvGrpSpPr>
              <p:cNvPr id="1259" name="グループ化 1258"/>
              <p:cNvGrpSpPr/>
              <p:nvPr/>
            </p:nvGrpSpPr>
            <p:grpSpPr>
              <a:xfrm>
                <a:off x="6135032" y="4908167"/>
                <a:ext cx="989336" cy="904411"/>
                <a:chOff x="2446625" y="3152162"/>
                <a:chExt cx="2189471" cy="2001526"/>
              </a:xfrm>
              <a:solidFill>
                <a:schemeClr val="tx1"/>
              </a:solidFill>
            </p:grpSpPr>
            <p:sp>
              <p:nvSpPr>
                <p:cNvPr id="1277" name="円/楕円 42"/>
                <p:cNvSpPr/>
                <p:nvPr/>
              </p:nvSpPr>
              <p:spPr bwMode="auto">
                <a:xfrm rot="19800000">
                  <a:off x="2446625" y="3152163"/>
                  <a:ext cx="799290" cy="986394"/>
                </a:xfrm>
                <a:custGeom>
                  <a:avLst/>
                  <a:gdLst>
                    <a:gd name="connsiteX0" fmla="*/ 0 w 799290"/>
                    <a:gd name="connsiteY0" fmla="*/ 493197 h 986393"/>
                    <a:gd name="connsiteX1" fmla="*/ 399645 w 799290"/>
                    <a:gd name="connsiteY1" fmla="*/ 0 h 986393"/>
                    <a:gd name="connsiteX2" fmla="*/ 799290 w 799290"/>
                    <a:gd name="connsiteY2" fmla="*/ 493197 h 986393"/>
                    <a:gd name="connsiteX3" fmla="*/ 399645 w 799290"/>
                    <a:gd name="connsiteY3" fmla="*/ 986394 h 986393"/>
                    <a:gd name="connsiteX4" fmla="*/ 0 w 799290"/>
                    <a:gd name="connsiteY4" fmla="*/ 493197 h 986393"/>
                    <a:gd name="connsiteX0" fmla="*/ 0 w 799290"/>
                    <a:gd name="connsiteY0" fmla="*/ 493197 h 986394"/>
                    <a:gd name="connsiteX1" fmla="*/ 399645 w 799290"/>
                    <a:gd name="connsiteY1" fmla="*/ 0 h 986394"/>
                    <a:gd name="connsiteX2" fmla="*/ 799290 w 799290"/>
                    <a:gd name="connsiteY2" fmla="*/ 493197 h 986394"/>
                    <a:gd name="connsiteX3" fmla="*/ 399645 w 799290"/>
                    <a:gd name="connsiteY3" fmla="*/ 986394 h 986394"/>
                    <a:gd name="connsiteX4" fmla="*/ 0 w 799290"/>
                    <a:gd name="connsiteY4" fmla="*/ 493197 h 986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9290" h="986394">
                      <a:moveTo>
                        <a:pt x="0" y="493197"/>
                      </a:moveTo>
                      <a:cubicBezTo>
                        <a:pt x="0" y="220812"/>
                        <a:pt x="294751" y="0"/>
                        <a:pt x="399645" y="0"/>
                      </a:cubicBezTo>
                      <a:cubicBezTo>
                        <a:pt x="504539" y="0"/>
                        <a:pt x="799290" y="220812"/>
                        <a:pt x="799290" y="493197"/>
                      </a:cubicBezTo>
                      <a:cubicBezTo>
                        <a:pt x="799290" y="765582"/>
                        <a:pt x="620363" y="986394"/>
                        <a:pt x="399645" y="986394"/>
                      </a:cubicBezTo>
                      <a:cubicBezTo>
                        <a:pt x="178927" y="986394"/>
                        <a:pt x="0" y="765582"/>
                        <a:pt x="0" y="493197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8" name="円/楕円 42"/>
                <p:cNvSpPr/>
                <p:nvPr/>
              </p:nvSpPr>
              <p:spPr bwMode="auto">
                <a:xfrm rot="1800000" flipH="1">
                  <a:off x="3836806" y="3152162"/>
                  <a:ext cx="799290" cy="986394"/>
                </a:xfrm>
                <a:custGeom>
                  <a:avLst/>
                  <a:gdLst>
                    <a:gd name="connsiteX0" fmla="*/ 0 w 799290"/>
                    <a:gd name="connsiteY0" fmla="*/ 493197 h 986393"/>
                    <a:gd name="connsiteX1" fmla="*/ 399645 w 799290"/>
                    <a:gd name="connsiteY1" fmla="*/ 0 h 986393"/>
                    <a:gd name="connsiteX2" fmla="*/ 799290 w 799290"/>
                    <a:gd name="connsiteY2" fmla="*/ 493197 h 986393"/>
                    <a:gd name="connsiteX3" fmla="*/ 399645 w 799290"/>
                    <a:gd name="connsiteY3" fmla="*/ 986394 h 986393"/>
                    <a:gd name="connsiteX4" fmla="*/ 0 w 799290"/>
                    <a:gd name="connsiteY4" fmla="*/ 493197 h 986393"/>
                    <a:gd name="connsiteX0" fmla="*/ 0 w 799290"/>
                    <a:gd name="connsiteY0" fmla="*/ 493197 h 986394"/>
                    <a:gd name="connsiteX1" fmla="*/ 399645 w 799290"/>
                    <a:gd name="connsiteY1" fmla="*/ 0 h 986394"/>
                    <a:gd name="connsiteX2" fmla="*/ 799290 w 799290"/>
                    <a:gd name="connsiteY2" fmla="*/ 493197 h 986394"/>
                    <a:gd name="connsiteX3" fmla="*/ 399645 w 799290"/>
                    <a:gd name="connsiteY3" fmla="*/ 986394 h 986394"/>
                    <a:gd name="connsiteX4" fmla="*/ 0 w 799290"/>
                    <a:gd name="connsiteY4" fmla="*/ 493197 h 986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9290" h="986394">
                      <a:moveTo>
                        <a:pt x="0" y="493197"/>
                      </a:moveTo>
                      <a:cubicBezTo>
                        <a:pt x="0" y="220812"/>
                        <a:pt x="294751" y="0"/>
                        <a:pt x="399645" y="0"/>
                      </a:cubicBezTo>
                      <a:cubicBezTo>
                        <a:pt x="504539" y="0"/>
                        <a:pt x="799290" y="220812"/>
                        <a:pt x="799290" y="493197"/>
                      </a:cubicBezTo>
                      <a:cubicBezTo>
                        <a:pt x="799290" y="765582"/>
                        <a:pt x="620363" y="986394"/>
                        <a:pt x="399645" y="986394"/>
                      </a:cubicBezTo>
                      <a:cubicBezTo>
                        <a:pt x="178927" y="986394"/>
                        <a:pt x="0" y="765582"/>
                        <a:pt x="0" y="493197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9" name="円/楕円 1278"/>
                <p:cNvSpPr/>
                <p:nvPr/>
              </p:nvSpPr>
              <p:spPr bwMode="auto">
                <a:xfrm>
                  <a:off x="2484010" y="3357205"/>
                  <a:ext cx="2036488" cy="1796483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60" name="グループ化 1259"/>
              <p:cNvGrpSpPr/>
              <p:nvPr/>
            </p:nvGrpSpPr>
            <p:grpSpPr>
              <a:xfrm>
                <a:off x="6135032" y="4908167"/>
                <a:ext cx="989336" cy="904411"/>
                <a:chOff x="2446625" y="388642"/>
                <a:chExt cx="2189471" cy="2001526"/>
              </a:xfrm>
            </p:grpSpPr>
            <p:grpSp>
              <p:nvGrpSpPr>
                <p:cNvPr id="1261" name="グループ化 1260"/>
                <p:cNvGrpSpPr/>
                <p:nvPr/>
              </p:nvGrpSpPr>
              <p:grpSpPr>
                <a:xfrm rot="19800000">
                  <a:off x="2446625" y="388643"/>
                  <a:ext cx="799290" cy="986394"/>
                  <a:chOff x="2567735" y="3068960"/>
                  <a:chExt cx="799290" cy="986394"/>
                </a:xfrm>
              </p:grpSpPr>
              <p:sp>
                <p:nvSpPr>
                  <p:cNvPr id="1275" name="円/楕円 42"/>
                  <p:cNvSpPr/>
                  <p:nvPr/>
                </p:nvSpPr>
                <p:spPr bwMode="auto">
                  <a:xfrm>
                    <a:off x="2567735" y="3068960"/>
                    <a:ext cx="799290" cy="986394"/>
                  </a:xfrm>
                  <a:custGeom>
                    <a:avLst/>
                    <a:gdLst>
                      <a:gd name="connsiteX0" fmla="*/ 0 w 799290"/>
                      <a:gd name="connsiteY0" fmla="*/ 493197 h 986393"/>
                      <a:gd name="connsiteX1" fmla="*/ 399645 w 799290"/>
                      <a:gd name="connsiteY1" fmla="*/ 0 h 986393"/>
                      <a:gd name="connsiteX2" fmla="*/ 799290 w 799290"/>
                      <a:gd name="connsiteY2" fmla="*/ 493197 h 986393"/>
                      <a:gd name="connsiteX3" fmla="*/ 399645 w 799290"/>
                      <a:gd name="connsiteY3" fmla="*/ 986394 h 986393"/>
                      <a:gd name="connsiteX4" fmla="*/ 0 w 799290"/>
                      <a:gd name="connsiteY4" fmla="*/ 493197 h 986393"/>
                      <a:gd name="connsiteX0" fmla="*/ 0 w 799290"/>
                      <a:gd name="connsiteY0" fmla="*/ 493197 h 986394"/>
                      <a:gd name="connsiteX1" fmla="*/ 399645 w 799290"/>
                      <a:gd name="connsiteY1" fmla="*/ 0 h 986394"/>
                      <a:gd name="connsiteX2" fmla="*/ 799290 w 799290"/>
                      <a:gd name="connsiteY2" fmla="*/ 493197 h 986394"/>
                      <a:gd name="connsiteX3" fmla="*/ 399645 w 799290"/>
                      <a:gd name="connsiteY3" fmla="*/ 986394 h 986394"/>
                      <a:gd name="connsiteX4" fmla="*/ 0 w 799290"/>
                      <a:gd name="connsiteY4" fmla="*/ 493197 h 98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9290" h="986394">
                        <a:moveTo>
                          <a:pt x="0" y="493197"/>
                        </a:moveTo>
                        <a:cubicBezTo>
                          <a:pt x="0" y="220812"/>
                          <a:pt x="294751" y="0"/>
                          <a:pt x="399645" y="0"/>
                        </a:cubicBezTo>
                        <a:cubicBezTo>
                          <a:pt x="504539" y="0"/>
                          <a:pt x="799290" y="220812"/>
                          <a:pt x="799290" y="493197"/>
                        </a:cubicBezTo>
                        <a:cubicBezTo>
                          <a:pt x="799290" y="765582"/>
                          <a:pt x="620363" y="986394"/>
                          <a:pt x="399645" y="986394"/>
                        </a:cubicBezTo>
                        <a:cubicBezTo>
                          <a:pt x="178927" y="986394"/>
                          <a:pt x="0" y="765582"/>
                          <a:pt x="0" y="49319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76" name="円/楕円 42"/>
                  <p:cNvSpPr/>
                  <p:nvPr/>
                </p:nvSpPr>
                <p:spPr bwMode="auto">
                  <a:xfrm>
                    <a:off x="2687100" y="3201544"/>
                    <a:ext cx="584420" cy="721226"/>
                  </a:xfrm>
                  <a:custGeom>
                    <a:avLst/>
                    <a:gdLst>
                      <a:gd name="connsiteX0" fmla="*/ 0 w 799290"/>
                      <a:gd name="connsiteY0" fmla="*/ 493197 h 986393"/>
                      <a:gd name="connsiteX1" fmla="*/ 399645 w 799290"/>
                      <a:gd name="connsiteY1" fmla="*/ 0 h 986393"/>
                      <a:gd name="connsiteX2" fmla="*/ 799290 w 799290"/>
                      <a:gd name="connsiteY2" fmla="*/ 493197 h 986393"/>
                      <a:gd name="connsiteX3" fmla="*/ 399645 w 799290"/>
                      <a:gd name="connsiteY3" fmla="*/ 986394 h 986393"/>
                      <a:gd name="connsiteX4" fmla="*/ 0 w 799290"/>
                      <a:gd name="connsiteY4" fmla="*/ 493197 h 986393"/>
                      <a:gd name="connsiteX0" fmla="*/ 0 w 799290"/>
                      <a:gd name="connsiteY0" fmla="*/ 493197 h 986394"/>
                      <a:gd name="connsiteX1" fmla="*/ 399645 w 799290"/>
                      <a:gd name="connsiteY1" fmla="*/ 0 h 986394"/>
                      <a:gd name="connsiteX2" fmla="*/ 799290 w 799290"/>
                      <a:gd name="connsiteY2" fmla="*/ 493197 h 986394"/>
                      <a:gd name="connsiteX3" fmla="*/ 399645 w 799290"/>
                      <a:gd name="connsiteY3" fmla="*/ 986394 h 986394"/>
                      <a:gd name="connsiteX4" fmla="*/ 0 w 799290"/>
                      <a:gd name="connsiteY4" fmla="*/ 493197 h 98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9290" h="986394">
                        <a:moveTo>
                          <a:pt x="0" y="493197"/>
                        </a:moveTo>
                        <a:cubicBezTo>
                          <a:pt x="0" y="220812"/>
                          <a:pt x="294751" y="0"/>
                          <a:pt x="399645" y="0"/>
                        </a:cubicBezTo>
                        <a:cubicBezTo>
                          <a:pt x="504539" y="0"/>
                          <a:pt x="799290" y="220812"/>
                          <a:pt x="799290" y="493197"/>
                        </a:cubicBezTo>
                        <a:cubicBezTo>
                          <a:pt x="799290" y="765582"/>
                          <a:pt x="620363" y="986394"/>
                          <a:pt x="399645" y="986394"/>
                        </a:cubicBezTo>
                        <a:cubicBezTo>
                          <a:pt x="178927" y="986394"/>
                          <a:pt x="0" y="765582"/>
                          <a:pt x="0" y="49319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62" name="グループ化 1261"/>
                <p:cNvGrpSpPr/>
                <p:nvPr/>
              </p:nvGrpSpPr>
              <p:grpSpPr>
                <a:xfrm rot="1800000" flipH="1">
                  <a:off x="3836806" y="388642"/>
                  <a:ext cx="799290" cy="986394"/>
                  <a:chOff x="2567735" y="3068960"/>
                  <a:chExt cx="799290" cy="986394"/>
                </a:xfrm>
              </p:grpSpPr>
              <p:sp>
                <p:nvSpPr>
                  <p:cNvPr id="1273" name="円/楕円 42"/>
                  <p:cNvSpPr/>
                  <p:nvPr/>
                </p:nvSpPr>
                <p:spPr bwMode="auto">
                  <a:xfrm>
                    <a:off x="2567735" y="3068960"/>
                    <a:ext cx="799290" cy="986394"/>
                  </a:xfrm>
                  <a:custGeom>
                    <a:avLst/>
                    <a:gdLst>
                      <a:gd name="connsiteX0" fmla="*/ 0 w 799290"/>
                      <a:gd name="connsiteY0" fmla="*/ 493197 h 986393"/>
                      <a:gd name="connsiteX1" fmla="*/ 399645 w 799290"/>
                      <a:gd name="connsiteY1" fmla="*/ 0 h 986393"/>
                      <a:gd name="connsiteX2" fmla="*/ 799290 w 799290"/>
                      <a:gd name="connsiteY2" fmla="*/ 493197 h 986393"/>
                      <a:gd name="connsiteX3" fmla="*/ 399645 w 799290"/>
                      <a:gd name="connsiteY3" fmla="*/ 986394 h 986393"/>
                      <a:gd name="connsiteX4" fmla="*/ 0 w 799290"/>
                      <a:gd name="connsiteY4" fmla="*/ 493197 h 986393"/>
                      <a:gd name="connsiteX0" fmla="*/ 0 w 799290"/>
                      <a:gd name="connsiteY0" fmla="*/ 493197 h 986394"/>
                      <a:gd name="connsiteX1" fmla="*/ 399645 w 799290"/>
                      <a:gd name="connsiteY1" fmla="*/ 0 h 986394"/>
                      <a:gd name="connsiteX2" fmla="*/ 799290 w 799290"/>
                      <a:gd name="connsiteY2" fmla="*/ 493197 h 986394"/>
                      <a:gd name="connsiteX3" fmla="*/ 399645 w 799290"/>
                      <a:gd name="connsiteY3" fmla="*/ 986394 h 986394"/>
                      <a:gd name="connsiteX4" fmla="*/ 0 w 799290"/>
                      <a:gd name="connsiteY4" fmla="*/ 493197 h 98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9290" h="986394">
                        <a:moveTo>
                          <a:pt x="0" y="493197"/>
                        </a:moveTo>
                        <a:cubicBezTo>
                          <a:pt x="0" y="220812"/>
                          <a:pt x="294751" y="0"/>
                          <a:pt x="399645" y="0"/>
                        </a:cubicBezTo>
                        <a:cubicBezTo>
                          <a:pt x="504539" y="0"/>
                          <a:pt x="799290" y="220812"/>
                          <a:pt x="799290" y="493197"/>
                        </a:cubicBezTo>
                        <a:cubicBezTo>
                          <a:pt x="799290" y="765582"/>
                          <a:pt x="620363" y="986394"/>
                          <a:pt x="399645" y="986394"/>
                        </a:cubicBezTo>
                        <a:cubicBezTo>
                          <a:pt x="178927" y="986394"/>
                          <a:pt x="0" y="765582"/>
                          <a:pt x="0" y="49319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74" name="円/楕円 42"/>
                  <p:cNvSpPr/>
                  <p:nvPr/>
                </p:nvSpPr>
                <p:spPr bwMode="auto">
                  <a:xfrm>
                    <a:off x="2687100" y="3201544"/>
                    <a:ext cx="584420" cy="721226"/>
                  </a:xfrm>
                  <a:custGeom>
                    <a:avLst/>
                    <a:gdLst>
                      <a:gd name="connsiteX0" fmla="*/ 0 w 799290"/>
                      <a:gd name="connsiteY0" fmla="*/ 493197 h 986393"/>
                      <a:gd name="connsiteX1" fmla="*/ 399645 w 799290"/>
                      <a:gd name="connsiteY1" fmla="*/ 0 h 986393"/>
                      <a:gd name="connsiteX2" fmla="*/ 799290 w 799290"/>
                      <a:gd name="connsiteY2" fmla="*/ 493197 h 986393"/>
                      <a:gd name="connsiteX3" fmla="*/ 399645 w 799290"/>
                      <a:gd name="connsiteY3" fmla="*/ 986394 h 986393"/>
                      <a:gd name="connsiteX4" fmla="*/ 0 w 799290"/>
                      <a:gd name="connsiteY4" fmla="*/ 493197 h 986393"/>
                      <a:gd name="connsiteX0" fmla="*/ 0 w 799290"/>
                      <a:gd name="connsiteY0" fmla="*/ 493197 h 986394"/>
                      <a:gd name="connsiteX1" fmla="*/ 399645 w 799290"/>
                      <a:gd name="connsiteY1" fmla="*/ 0 h 986394"/>
                      <a:gd name="connsiteX2" fmla="*/ 799290 w 799290"/>
                      <a:gd name="connsiteY2" fmla="*/ 493197 h 986394"/>
                      <a:gd name="connsiteX3" fmla="*/ 399645 w 799290"/>
                      <a:gd name="connsiteY3" fmla="*/ 986394 h 986394"/>
                      <a:gd name="connsiteX4" fmla="*/ 0 w 799290"/>
                      <a:gd name="connsiteY4" fmla="*/ 493197 h 98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9290" h="986394">
                        <a:moveTo>
                          <a:pt x="0" y="493197"/>
                        </a:moveTo>
                        <a:cubicBezTo>
                          <a:pt x="0" y="220812"/>
                          <a:pt x="294751" y="0"/>
                          <a:pt x="399645" y="0"/>
                        </a:cubicBezTo>
                        <a:cubicBezTo>
                          <a:pt x="504539" y="0"/>
                          <a:pt x="799290" y="220812"/>
                          <a:pt x="799290" y="493197"/>
                        </a:cubicBezTo>
                        <a:cubicBezTo>
                          <a:pt x="799290" y="765582"/>
                          <a:pt x="620363" y="986394"/>
                          <a:pt x="399645" y="986394"/>
                        </a:cubicBezTo>
                        <a:cubicBezTo>
                          <a:pt x="178927" y="986394"/>
                          <a:pt x="0" y="765582"/>
                          <a:pt x="0" y="49319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63" name="円/楕円 1262"/>
                <p:cNvSpPr/>
                <p:nvPr/>
              </p:nvSpPr>
              <p:spPr bwMode="auto">
                <a:xfrm>
                  <a:off x="2484010" y="593685"/>
                  <a:ext cx="2036488" cy="1796483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4" name="円/楕円 51"/>
                <p:cNvSpPr/>
                <p:nvPr/>
              </p:nvSpPr>
              <p:spPr bwMode="auto">
                <a:xfrm>
                  <a:off x="2567736" y="1086997"/>
                  <a:ext cx="810089" cy="493196"/>
                </a:xfrm>
                <a:custGeom>
                  <a:avLst/>
                  <a:gdLst>
                    <a:gd name="connsiteX0" fmla="*/ 0 w 871237"/>
                    <a:gd name="connsiteY0" fmla="*/ 246598 h 493196"/>
                    <a:gd name="connsiteX1" fmla="*/ 435619 w 871237"/>
                    <a:gd name="connsiteY1" fmla="*/ 0 h 493196"/>
                    <a:gd name="connsiteX2" fmla="*/ 871238 w 871237"/>
                    <a:gd name="connsiteY2" fmla="*/ 246598 h 493196"/>
                    <a:gd name="connsiteX3" fmla="*/ 435619 w 871237"/>
                    <a:gd name="connsiteY3" fmla="*/ 493196 h 493196"/>
                    <a:gd name="connsiteX4" fmla="*/ 0 w 871237"/>
                    <a:gd name="connsiteY4" fmla="*/ 246598 h 493196"/>
                    <a:gd name="connsiteX0" fmla="*/ 0 w 871238"/>
                    <a:gd name="connsiteY0" fmla="*/ 246598 h 493196"/>
                    <a:gd name="connsiteX1" fmla="*/ 435619 w 871238"/>
                    <a:gd name="connsiteY1" fmla="*/ 0 h 493196"/>
                    <a:gd name="connsiteX2" fmla="*/ 871238 w 871238"/>
                    <a:gd name="connsiteY2" fmla="*/ 246598 h 493196"/>
                    <a:gd name="connsiteX3" fmla="*/ 435619 w 871238"/>
                    <a:gd name="connsiteY3" fmla="*/ 493196 h 493196"/>
                    <a:gd name="connsiteX4" fmla="*/ 0 w 871238"/>
                    <a:gd name="connsiteY4" fmla="*/ 246598 h 493196"/>
                    <a:gd name="connsiteX0" fmla="*/ 0 w 871251"/>
                    <a:gd name="connsiteY0" fmla="*/ 246598 h 493196"/>
                    <a:gd name="connsiteX1" fmla="*/ 435619 w 871251"/>
                    <a:gd name="connsiteY1" fmla="*/ 0 h 493196"/>
                    <a:gd name="connsiteX2" fmla="*/ 871238 w 871251"/>
                    <a:gd name="connsiteY2" fmla="*/ 246598 h 493196"/>
                    <a:gd name="connsiteX3" fmla="*/ 435619 w 871251"/>
                    <a:gd name="connsiteY3" fmla="*/ 493196 h 493196"/>
                    <a:gd name="connsiteX4" fmla="*/ 0 w 871251"/>
                    <a:gd name="connsiteY4" fmla="*/ 246598 h 493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71251" h="493196">
                      <a:moveTo>
                        <a:pt x="0" y="246598"/>
                      </a:moveTo>
                      <a:cubicBezTo>
                        <a:pt x="0" y="220896"/>
                        <a:pt x="195033" y="0"/>
                        <a:pt x="435619" y="0"/>
                      </a:cubicBezTo>
                      <a:cubicBezTo>
                        <a:pt x="676205" y="0"/>
                        <a:pt x="873143" y="217086"/>
                        <a:pt x="871238" y="246598"/>
                      </a:cubicBezTo>
                      <a:cubicBezTo>
                        <a:pt x="869333" y="276110"/>
                        <a:pt x="676205" y="493196"/>
                        <a:pt x="435619" y="493196"/>
                      </a:cubicBezTo>
                      <a:cubicBezTo>
                        <a:pt x="195033" y="493196"/>
                        <a:pt x="0" y="272300"/>
                        <a:pt x="0" y="24659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5" name="円/楕円 51"/>
                <p:cNvSpPr/>
                <p:nvPr/>
              </p:nvSpPr>
              <p:spPr bwMode="auto">
                <a:xfrm>
                  <a:off x="3573576" y="1087682"/>
                  <a:ext cx="810089" cy="493196"/>
                </a:xfrm>
                <a:custGeom>
                  <a:avLst/>
                  <a:gdLst>
                    <a:gd name="connsiteX0" fmla="*/ 0 w 871237"/>
                    <a:gd name="connsiteY0" fmla="*/ 246598 h 493196"/>
                    <a:gd name="connsiteX1" fmla="*/ 435619 w 871237"/>
                    <a:gd name="connsiteY1" fmla="*/ 0 h 493196"/>
                    <a:gd name="connsiteX2" fmla="*/ 871238 w 871237"/>
                    <a:gd name="connsiteY2" fmla="*/ 246598 h 493196"/>
                    <a:gd name="connsiteX3" fmla="*/ 435619 w 871237"/>
                    <a:gd name="connsiteY3" fmla="*/ 493196 h 493196"/>
                    <a:gd name="connsiteX4" fmla="*/ 0 w 871237"/>
                    <a:gd name="connsiteY4" fmla="*/ 246598 h 493196"/>
                    <a:gd name="connsiteX0" fmla="*/ 0 w 871238"/>
                    <a:gd name="connsiteY0" fmla="*/ 246598 h 493196"/>
                    <a:gd name="connsiteX1" fmla="*/ 435619 w 871238"/>
                    <a:gd name="connsiteY1" fmla="*/ 0 h 493196"/>
                    <a:gd name="connsiteX2" fmla="*/ 871238 w 871238"/>
                    <a:gd name="connsiteY2" fmla="*/ 246598 h 493196"/>
                    <a:gd name="connsiteX3" fmla="*/ 435619 w 871238"/>
                    <a:gd name="connsiteY3" fmla="*/ 493196 h 493196"/>
                    <a:gd name="connsiteX4" fmla="*/ 0 w 871238"/>
                    <a:gd name="connsiteY4" fmla="*/ 246598 h 493196"/>
                    <a:gd name="connsiteX0" fmla="*/ 0 w 871251"/>
                    <a:gd name="connsiteY0" fmla="*/ 246598 h 493196"/>
                    <a:gd name="connsiteX1" fmla="*/ 435619 w 871251"/>
                    <a:gd name="connsiteY1" fmla="*/ 0 h 493196"/>
                    <a:gd name="connsiteX2" fmla="*/ 871238 w 871251"/>
                    <a:gd name="connsiteY2" fmla="*/ 246598 h 493196"/>
                    <a:gd name="connsiteX3" fmla="*/ 435619 w 871251"/>
                    <a:gd name="connsiteY3" fmla="*/ 493196 h 493196"/>
                    <a:gd name="connsiteX4" fmla="*/ 0 w 871251"/>
                    <a:gd name="connsiteY4" fmla="*/ 246598 h 493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71251" h="493196">
                      <a:moveTo>
                        <a:pt x="0" y="246598"/>
                      </a:moveTo>
                      <a:cubicBezTo>
                        <a:pt x="0" y="220896"/>
                        <a:pt x="195033" y="0"/>
                        <a:pt x="435619" y="0"/>
                      </a:cubicBezTo>
                      <a:cubicBezTo>
                        <a:pt x="676205" y="0"/>
                        <a:pt x="873143" y="217086"/>
                        <a:pt x="871238" y="246598"/>
                      </a:cubicBezTo>
                      <a:cubicBezTo>
                        <a:pt x="869333" y="276110"/>
                        <a:pt x="676205" y="493196"/>
                        <a:pt x="435619" y="493196"/>
                      </a:cubicBezTo>
                      <a:cubicBezTo>
                        <a:pt x="195033" y="493196"/>
                        <a:pt x="0" y="272300"/>
                        <a:pt x="0" y="24659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6" name="円/楕円 51"/>
                <p:cNvSpPr/>
                <p:nvPr/>
              </p:nvSpPr>
              <p:spPr bwMode="auto">
                <a:xfrm rot="5400000">
                  <a:off x="2758861" y="1295129"/>
                  <a:ext cx="427835" cy="78304"/>
                </a:xfrm>
                <a:custGeom>
                  <a:avLst/>
                  <a:gdLst>
                    <a:gd name="connsiteX0" fmla="*/ 0 w 871237"/>
                    <a:gd name="connsiteY0" fmla="*/ 246598 h 493196"/>
                    <a:gd name="connsiteX1" fmla="*/ 435619 w 871237"/>
                    <a:gd name="connsiteY1" fmla="*/ 0 h 493196"/>
                    <a:gd name="connsiteX2" fmla="*/ 871238 w 871237"/>
                    <a:gd name="connsiteY2" fmla="*/ 246598 h 493196"/>
                    <a:gd name="connsiteX3" fmla="*/ 435619 w 871237"/>
                    <a:gd name="connsiteY3" fmla="*/ 493196 h 493196"/>
                    <a:gd name="connsiteX4" fmla="*/ 0 w 871237"/>
                    <a:gd name="connsiteY4" fmla="*/ 246598 h 493196"/>
                    <a:gd name="connsiteX0" fmla="*/ 0 w 871238"/>
                    <a:gd name="connsiteY0" fmla="*/ 246598 h 493196"/>
                    <a:gd name="connsiteX1" fmla="*/ 435619 w 871238"/>
                    <a:gd name="connsiteY1" fmla="*/ 0 h 493196"/>
                    <a:gd name="connsiteX2" fmla="*/ 871238 w 871238"/>
                    <a:gd name="connsiteY2" fmla="*/ 246598 h 493196"/>
                    <a:gd name="connsiteX3" fmla="*/ 435619 w 871238"/>
                    <a:gd name="connsiteY3" fmla="*/ 493196 h 493196"/>
                    <a:gd name="connsiteX4" fmla="*/ 0 w 871238"/>
                    <a:gd name="connsiteY4" fmla="*/ 246598 h 493196"/>
                    <a:gd name="connsiteX0" fmla="*/ 0 w 871251"/>
                    <a:gd name="connsiteY0" fmla="*/ 246598 h 493196"/>
                    <a:gd name="connsiteX1" fmla="*/ 435619 w 871251"/>
                    <a:gd name="connsiteY1" fmla="*/ 0 h 493196"/>
                    <a:gd name="connsiteX2" fmla="*/ 871238 w 871251"/>
                    <a:gd name="connsiteY2" fmla="*/ 246598 h 493196"/>
                    <a:gd name="connsiteX3" fmla="*/ 435619 w 871251"/>
                    <a:gd name="connsiteY3" fmla="*/ 493196 h 493196"/>
                    <a:gd name="connsiteX4" fmla="*/ 0 w 871251"/>
                    <a:gd name="connsiteY4" fmla="*/ 246598 h 493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71251" h="493196">
                      <a:moveTo>
                        <a:pt x="0" y="246598"/>
                      </a:moveTo>
                      <a:cubicBezTo>
                        <a:pt x="0" y="220896"/>
                        <a:pt x="195033" y="0"/>
                        <a:pt x="435619" y="0"/>
                      </a:cubicBezTo>
                      <a:cubicBezTo>
                        <a:pt x="676205" y="0"/>
                        <a:pt x="873143" y="217086"/>
                        <a:pt x="871238" y="246598"/>
                      </a:cubicBezTo>
                      <a:cubicBezTo>
                        <a:pt x="869333" y="276110"/>
                        <a:pt x="676205" y="493196"/>
                        <a:pt x="435619" y="493196"/>
                      </a:cubicBezTo>
                      <a:cubicBezTo>
                        <a:pt x="195033" y="493196"/>
                        <a:pt x="0" y="272300"/>
                        <a:pt x="0" y="2465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7" name="円/楕円 51"/>
                <p:cNvSpPr/>
                <p:nvPr/>
              </p:nvSpPr>
              <p:spPr bwMode="auto">
                <a:xfrm rot="5400000">
                  <a:off x="3783751" y="1304019"/>
                  <a:ext cx="427835" cy="60526"/>
                </a:xfrm>
                <a:custGeom>
                  <a:avLst/>
                  <a:gdLst>
                    <a:gd name="connsiteX0" fmla="*/ 0 w 871237"/>
                    <a:gd name="connsiteY0" fmla="*/ 246598 h 493196"/>
                    <a:gd name="connsiteX1" fmla="*/ 435619 w 871237"/>
                    <a:gd name="connsiteY1" fmla="*/ 0 h 493196"/>
                    <a:gd name="connsiteX2" fmla="*/ 871238 w 871237"/>
                    <a:gd name="connsiteY2" fmla="*/ 246598 h 493196"/>
                    <a:gd name="connsiteX3" fmla="*/ 435619 w 871237"/>
                    <a:gd name="connsiteY3" fmla="*/ 493196 h 493196"/>
                    <a:gd name="connsiteX4" fmla="*/ 0 w 871237"/>
                    <a:gd name="connsiteY4" fmla="*/ 246598 h 493196"/>
                    <a:gd name="connsiteX0" fmla="*/ 0 w 871238"/>
                    <a:gd name="connsiteY0" fmla="*/ 246598 h 493196"/>
                    <a:gd name="connsiteX1" fmla="*/ 435619 w 871238"/>
                    <a:gd name="connsiteY1" fmla="*/ 0 h 493196"/>
                    <a:gd name="connsiteX2" fmla="*/ 871238 w 871238"/>
                    <a:gd name="connsiteY2" fmla="*/ 246598 h 493196"/>
                    <a:gd name="connsiteX3" fmla="*/ 435619 w 871238"/>
                    <a:gd name="connsiteY3" fmla="*/ 493196 h 493196"/>
                    <a:gd name="connsiteX4" fmla="*/ 0 w 871238"/>
                    <a:gd name="connsiteY4" fmla="*/ 246598 h 493196"/>
                    <a:gd name="connsiteX0" fmla="*/ 0 w 871251"/>
                    <a:gd name="connsiteY0" fmla="*/ 246598 h 493196"/>
                    <a:gd name="connsiteX1" fmla="*/ 435619 w 871251"/>
                    <a:gd name="connsiteY1" fmla="*/ 0 h 493196"/>
                    <a:gd name="connsiteX2" fmla="*/ 871238 w 871251"/>
                    <a:gd name="connsiteY2" fmla="*/ 246598 h 493196"/>
                    <a:gd name="connsiteX3" fmla="*/ 435619 w 871251"/>
                    <a:gd name="connsiteY3" fmla="*/ 493196 h 493196"/>
                    <a:gd name="connsiteX4" fmla="*/ 0 w 871251"/>
                    <a:gd name="connsiteY4" fmla="*/ 246598 h 493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71251" h="493196">
                      <a:moveTo>
                        <a:pt x="0" y="246598"/>
                      </a:moveTo>
                      <a:cubicBezTo>
                        <a:pt x="0" y="220896"/>
                        <a:pt x="195033" y="0"/>
                        <a:pt x="435619" y="0"/>
                      </a:cubicBezTo>
                      <a:cubicBezTo>
                        <a:pt x="676205" y="0"/>
                        <a:pt x="873143" y="217086"/>
                        <a:pt x="871238" y="246598"/>
                      </a:cubicBezTo>
                      <a:cubicBezTo>
                        <a:pt x="869333" y="276110"/>
                        <a:pt x="676205" y="493196"/>
                        <a:pt x="435619" y="493196"/>
                      </a:cubicBezTo>
                      <a:cubicBezTo>
                        <a:pt x="195033" y="493196"/>
                        <a:pt x="0" y="272300"/>
                        <a:pt x="0" y="2465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68" name="グループ化 1267"/>
                <p:cNvGrpSpPr/>
                <p:nvPr/>
              </p:nvGrpSpPr>
              <p:grpSpPr>
                <a:xfrm>
                  <a:off x="2974127" y="1719887"/>
                  <a:ext cx="1034574" cy="247529"/>
                  <a:chOff x="2944046" y="1966336"/>
                  <a:chExt cx="1496648" cy="405046"/>
                </a:xfrm>
              </p:grpSpPr>
              <p:sp>
                <p:nvSpPr>
                  <p:cNvPr id="1271" name="月 1270"/>
                  <p:cNvSpPr/>
                  <p:nvPr/>
                </p:nvSpPr>
                <p:spPr bwMode="auto">
                  <a:xfrm rot="15300000">
                    <a:off x="3146568" y="1763814"/>
                    <a:ext cx="405045" cy="810090"/>
                  </a:xfrm>
                  <a:prstGeom prst="moon">
                    <a:avLst>
                      <a:gd name="adj" fmla="val 199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2" name="月 1271"/>
                  <p:cNvSpPr/>
                  <p:nvPr/>
                </p:nvSpPr>
                <p:spPr bwMode="auto">
                  <a:xfrm rot="17100000">
                    <a:off x="3833126" y="1763815"/>
                    <a:ext cx="405045" cy="810090"/>
                  </a:xfrm>
                  <a:prstGeom prst="moon">
                    <a:avLst>
                      <a:gd name="adj" fmla="val 199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69" name="円/楕円 53"/>
                <p:cNvSpPr/>
                <p:nvPr/>
              </p:nvSpPr>
              <p:spPr bwMode="auto">
                <a:xfrm>
                  <a:off x="3289970" y="1456219"/>
                  <a:ext cx="402889" cy="307596"/>
                </a:xfrm>
                <a:custGeom>
                  <a:avLst/>
                  <a:gdLst>
                    <a:gd name="connsiteX0" fmla="*/ 0 w 353779"/>
                    <a:gd name="connsiteY0" fmla="*/ 127516 h 255032"/>
                    <a:gd name="connsiteX1" fmla="*/ 176890 w 353779"/>
                    <a:gd name="connsiteY1" fmla="*/ 0 h 255032"/>
                    <a:gd name="connsiteX2" fmla="*/ 353780 w 353779"/>
                    <a:gd name="connsiteY2" fmla="*/ 127516 h 255032"/>
                    <a:gd name="connsiteX3" fmla="*/ 176890 w 353779"/>
                    <a:gd name="connsiteY3" fmla="*/ 255032 h 255032"/>
                    <a:gd name="connsiteX4" fmla="*/ 0 w 353779"/>
                    <a:gd name="connsiteY4" fmla="*/ 127516 h 255032"/>
                    <a:gd name="connsiteX0" fmla="*/ 0 w 353780"/>
                    <a:gd name="connsiteY0" fmla="*/ 127516 h 255032"/>
                    <a:gd name="connsiteX1" fmla="*/ 176890 w 353780"/>
                    <a:gd name="connsiteY1" fmla="*/ 0 h 255032"/>
                    <a:gd name="connsiteX2" fmla="*/ 353780 w 353780"/>
                    <a:gd name="connsiteY2" fmla="*/ 127516 h 255032"/>
                    <a:gd name="connsiteX3" fmla="*/ 176890 w 353780"/>
                    <a:gd name="connsiteY3" fmla="*/ 255032 h 255032"/>
                    <a:gd name="connsiteX4" fmla="*/ 0 w 353780"/>
                    <a:gd name="connsiteY4" fmla="*/ 127516 h 255032"/>
                    <a:gd name="connsiteX0" fmla="*/ 0 w 353780"/>
                    <a:gd name="connsiteY0" fmla="*/ 127516 h 291227"/>
                    <a:gd name="connsiteX1" fmla="*/ 176890 w 353780"/>
                    <a:gd name="connsiteY1" fmla="*/ 0 h 291227"/>
                    <a:gd name="connsiteX2" fmla="*/ 353780 w 353780"/>
                    <a:gd name="connsiteY2" fmla="*/ 127516 h 291227"/>
                    <a:gd name="connsiteX3" fmla="*/ 173080 w 353780"/>
                    <a:gd name="connsiteY3" fmla="*/ 291227 h 291227"/>
                    <a:gd name="connsiteX4" fmla="*/ 0 w 353780"/>
                    <a:gd name="connsiteY4" fmla="*/ 127516 h 291227"/>
                    <a:gd name="connsiteX0" fmla="*/ 0 w 353780"/>
                    <a:gd name="connsiteY0" fmla="*/ 85606 h 249317"/>
                    <a:gd name="connsiteX1" fmla="*/ 178795 w 353780"/>
                    <a:gd name="connsiteY1" fmla="*/ 0 h 249317"/>
                    <a:gd name="connsiteX2" fmla="*/ 353780 w 353780"/>
                    <a:gd name="connsiteY2" fmla="*/ 85606 h 249317"/>
                    <a:gd name="connsiteX3" fmla="*/ 173080 w 353780"/>
                    <a:gd name="connsiteY3" fmla="*/ 249317 h 249317"/>
                    <a:gd name="connsiteX4" fmla="*/ 0 w 353780"/>
                    <a:gd name="connsiteY4" fmla="*/ 85606 h 249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3780" h="249317">
                      <a:moveTo>
                        <a:pt x="0" y="85606"/>
                      </a:moveTo>
                      <a:cubicBezTo>
                        <a:pt x="0" y="15181"/>
                        <a:pt x="81101" y="0"/>
                        <a:pt x="178795" y="0"/>
                      </a:cubicBezTo>
                      <a:cubicBezTo>
                        <a:pt x="276489" y="0"/>
                        <a:pt x="353780" y="15181"/>
                        <a:pt x="353780" y="85606"/>
                      </a:cubicBezTo>
                      <a:cubicBezTo>
                        <a:pt x="353780" y="156031"/>
                        <a:pt x="270774" y="249317"/>
                        <a:pt x="173080" y="249317"/>
                      </a:cubicBezTo>
                      <a:cubicBezTo>
                        <a:pt x="75386" y="249317"/>
                        <a:pt x="0" y="156031"/>
                        <a:pt x="0" y="8560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0" name="円/楕円 1269"/>
                <p:cNvSpPr/>
                <p:nvPr/>
              </p:nvSpPr>
              <p:spPr bwMode="auto">
                <a:xfrm>
                  <a:off x="3377825" y="1508783"/>
                  <a:ext cx="225025" cy="7501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42" name="グループ化 1241"/>
            <p:cNvGrpSpPr/>
            <p:nvPr/>
          </p:nvGrpSpPr>
          <p:grpSpPr>
            <a:xfrm>
              <a:off x="6773935" y="5398505"/>
              <a:ext cx="889944" cy="842013"/>
              <a:chOff x="7061635" y="5670711"/>
              <a:chExt cx="602243" cy="569807"/>
            </a:xfrm>
          </p:grpSpPr>
          <p:grpSp>
            <p:nvGrpSpPr>
              <p:cNvPr id="1244" name="グループ化 1243"/>
              <p:cNvGrpSpPr/>
              <p:nvPr/>
            </p:nvGrpSpPr>
            <p:grpSpPr>
              <a:xfrm rot="900000">
                <a:off x="7061635" y="5670711"/>
                <a:ext cx="602243" cy="569807"/>
                <a:chOff x="6302859" y="2765953"/>
                <a:chExt cx="1332806" cy="1261024"/>
              </a:xfrm>
              <a:solidFill>
                <a:schemeClr val="tx1"/>
              </a:solidFill>
            </p:grpSpPr>
            <p:sp>
              <p:nvSpPr>
                <p:cNvPr id="1255" name="円/楕円 1254"/>
                <p:cNvSpPr/>
                <p:nvPr/>
              </p:nvSpPr>
              <p:spPr bwMode="auto">
                <a:xfrm>
                  <a:off x="6507124" y="3113965"/>
                  <a:ext cx="913012" cy="913012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6" name="円/楕円 1255"/>
                <p:cNvSpPr/>
                <p:nvPr/>
              </p:nvSpPr>
              <p:spPr bwMode="auto">
                <a:xfrm>
                  <a:off x="6735377" y="2765953"/>
                  <a:ext cx="456506" cy="45650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7" name="円/楕円 1256"/>
                <p:cNvSpPr/>
                <p:nvPr/>
              </p:nvSpPr>
              <p:spPr bwMode="auto">
                <a:xfrm>
                  <a:off x="6302859" y="3023955"/>
                  <a:ext cx="456506" cy="45650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円/楕円 1257"/>
                <p:cNvSpPr/>
                <p:nvPr/>
              </p:nvSpPr>
              <p:spPr bwMode="auto">
                <a:xfrm>
                  <a:off x="7179159" y="3023955"/>
                  <a:ext cx="456506" cy="45650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5" name="グループ化 1244"/>
              <p:cNvGrpSpPr/>
              <p:nvPr/>
            </p:nvGrpSpPr>
            <p:grpSpPr>
              <a:xfrm rot="900000">
                <a:off x="7061635" y="5670711"/>
                <a:ext cx="602243" cy="569807"/>
                <a:chOff x="6302859" y="2765953"/>
                <a:chExt cx="1332806" cy="1261024"/>
              </a:xfrm>
            </p:grpSpPr>
            <p:grpSp>
              <p:nvGrpSpPr>
                <p:cNvPr id="1246" name="グループ化 1245"/>
                <p:cNvGrpSpPr/>
                <p:nvPr/>
              </p:nvGrpSpPr>
              <p:grpSpPr>
                <a:xfrm>
                  <a:off x="6302859" y="2765953"/>
                  <a:ext cx="1332806" cy="1261024"/>
                  <a:chOff x="6302859" y="2765953"/>
                  <a:chExt cx="1332806" cy="1261024"/>
                </a:xfrm>
              </p:grpSpPr>
              <p:sp>
                <p:nvSpPr>
                  <p:cNvPr id="1251" name="円/楕円 1250"/>
                  <p:cNvSpPr/>
                  <p:nvPr/>
                </p:nvSpPr>
                <p:spPr bwMode="auto">
                  <a:xfrm>
                    <a:off x="6507124" y="3113965"/>
                    <a:ext cx="913012" cy="913012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2" name="円/楕円 1251"/>
                  <p:cNvSpPr/>
                  <p:nvPr/>
                </p:nvSpPr>
                <p:spPr bwMode="auto">
                  <a:xfrm>
                    <a:off x="6735377" y="2765953"/>
                    <a:ext cx="456506" cy="456506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3" name="円/楕円 1252"/>
                  <p:cNvSpPr/>
                  <p:nvPr/>
                </p:nvSpPr>
                <p:spPr bwMode="auto">
                  <a:xfrm>
                    <a:off x="6302859" y="3023955"/>
                    <a:ext cx="456506" cy="456506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4" name="円/楕円 1253"/>
                  <p:cNvSpPr/>
                  <p:nvPr/>
                </p:nvSpPr>
                <p:spPr bwMode="auto">
                  <a:xfrm>
                    <a:off x="7179159" y="3023955"/>
                    <a:ext cx="456506" cy="456506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47" name="円/楕円 1246"/>
                <p:cNvSpPr/>
                <p:nvPr/>
              </p:nvSpPr>
              <p:spPr bwMode="auto">
                <a:xfrm>
                  <a:off x="6631604" y="3232483"/>
                  <a:ext cx="675976" cy="675976"/>
                </a:xfrm>
                <a:prstGeom prst="ellipse">
                  <a:avLst/>
                </a:prstGeom>
                <a:solidFill>
                  <a:srgbClr val="FFCC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8" name="円/楕円 1247"/>
                <p:cNvSpPr/>
                <p:nvPr/>
              </p:nvSpPr>
              <p:spPr bwMode="auto">
                <a:xfrm>
                  <a:off x="6849204" y="2873818"/>
                  <a:ext cx="240776" cy="240776"/>
                </a:xfrm>
                <a:prstGeom prst="ellipse">
                  <a:avLst/>
                </a:prstGeom>
                <a:solidFill>
                  <a:srgbClr val="FFCC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9" name="円/楕円 1248"/>
                <p:cNvSpPr/>
                <p:nvPr/>
              </p:nvSpPr>
              <p:spPr bwMode="auto">
                <a:xfrm>
                  <a:off x="6416686" y="3131820"/>
                  <a:ext cx="240776" cy="240776"/>
                </a:xfrm>
                <a:prstGeom prst="ellipse">
                  <a:avLst/>
                </a:prstGeom>
                <a:solidFill>
                  <a:srgbClr val="FFCC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0" name="円/楕円 1249"/>
                <p:cNvSpPr/>
                <p:nvPr/>
              </p:nvSpPr>
              <p:spPr bwMode="auto">
                <a:xfrm>
                  <a:off x="7292986" y="3131820"/>
                  <a:ext cx="240776" cy="240776"/>
                </a:xfrm>
                <a:prstGeom prst="ellipse">
                  <a:avLst/>
                </a:prstGeom>
                <a:solidFill>
                  <a:srgbClr val="FFCC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43" name="WordArt 34"/>
            <p:cNvSpPr>
              <a:spLocks noChangeArrowheads="1" noChangeShapeType="1" noTextEdit="1"/>
            </p:cNvSpPr>
            <p:nvPr/>
          </p:nvSpPr>
          <p:spPr bwMode="auto">
            <a:xfrm rot="21007640">
              <a:off x="6205472" y="5883872"/>
              <a:ext cx="567267" cy="29335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NO! 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1280" name="グループ化 1279"/>
          <p:cNvGrpSpPr/>
          <p:nvPr/>
        </p:nvGrpSpPr>
        <p:grpSpPr>
          <a:xfrm>
            <a:off x="7939448" y="4908167"/>
            <a:ext cx="1528847" cy="1332351"/>
            <a:chOff x="7939448" y="4908167"/>
            <a:chExt cx="1528847" cy="1332351"/>
          </a:xfrm>
        </p:grpSpPr>
        <p:grpSp>
          <p:nvGrpSpPr>
            <p:cNvPr id="1281" name="グループ化 1280"/>
            <p:cNvGrpSpPr/>
            <p:nvPr/>
          </p:nvGrpSpPr>
          <p:grpSpPr>
            <a:xfrm>
              <a:off x="7939448" y="4908167"/>
              <a:ext cx="989336" cy="904411"/>
              <a:chOff x="6135032" y="4908167"/>
              <a:chExt cx="989336" cy="904411"/>
            </a:xfrm>
          </p:grpSpPr>
          <p:grpSp>
            <p:nvGrpSpPr>
              <p:cNvPr id="1299" name="グループ化 1298"/>
              <p:cNvGrpSpPr/>
              <p:nvPr/>
            </p:nvGrpSpPr>
            <p:grpSpPr>
              <a:xfrm>
                <a:off x="6135032" y="4908167"/>
                <a:ext cx="989336" cy="904411"/>
                <a:chOff x="2446625" y="3152162"/>
                <a:chExt cx="2189471" cy="2001526"/>
              </a:xfrm>
              <a:solidFill>
                <a:schemeClr val="tx1"/>
              </a:solidFill>
            </p:grpSpPr>
            <p:sp>
              <p:nvSpPr>
                <p:cNvPr id="1317" name="円/楕円 42"/>
                <p:cNvSpPr/>
                <p:nvPr/>
              </p:nvSpPr>
              <p:spPr bwMode="auto">
                <a:xfrm rot="19800000">
                  <a:off x="2446625" y="3152163"/>
                  <a:ext cx="799290" cy="986394"/>
                </a:xfrm>
                <a:custGeom>
                  <a:avLst/>
                  <a:gdLst>
                    <a:gd name="connsiteX0" fmla="*/ 0 w 799290"/>
                    <a:gd name="connsiteY0" fmla="*/ 493197 h 986393"/>
                    <a:gd name="connsiteX1" fmla="*/ 399645 w 799290"/>
                    <a:gd name="connsiteY1" fmla="*/ 0 h 986393"/>
                    <a:gd name="connsiteX2" fmla="*/ 799290 w 799290"/>
                    <a:gd name="connsiteY2" fmla="*/ 493197 h 986393"/>
                    <a:gd name="connsiteX3" fmla="*/ 399645 w 799290"/>
                    <a:gd name="connsiteY3" fmla="*/ 986394 h 986393"/>
                    <a:gd name="connsiteX4" fmla="*/ 0 w 799290"/>
                    <a:gd name="connsiteY4" fmla="*/ 493197 h 986393"/>
                    <a:gd name="connsiteX0" fmla="*/ 0 w 799290"/>
                    <a:gd name="connsiteY0" fmla="*/ 493197 h 986394"/>
                    <a:gd name="connsiteX1" fmla="*/ 399645 w 799290"/>
                    <a:gd name="connsiteY1" fmla="*/ 0 h 986394"/>
                    <a:gd name="connsiteX2" fmla="*/ 799290 w 799290"/>
                    <a:gd name="connsiteY2" fmla="*/ 493197 h 986394"/>
                    <a:gd name="connsiteX3" fmla="*/ 399645 w 799290"/>
                    <a:gd name="connsiteY3" fmla="*/ 986394 h 986394"/>
                    <a:gd name="connsiteX4" fmla="*/ 0 w 799290"/>
                    <a:gd name="connsiteY4" fmla="*/ 493197 h 986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9290" h="986394">
                      <a:moveTo>
                        <a:pt x="0" y="493197"/>
                      </a:moveTo>
                      <a:cubicBezTo>
                        <a:pt x="0" y="220812"/>
                        <a:pt x="294751" y="0"/>
                        <a:pt x="399645" y="0"/>
                      </a:cubicBezTo>
                      <a:cubicBezTo>
                        <a:pt x="504539" y="0"/>
                        <a:pt x="799290" y="220812"/>
                        <a:pt x="799290" y="493197"/>
                      </a:cubicBezTo>
                      <a:cubicBezTo>
                        <a:pt x="799290" y="765582"/>
                        <a:pt x="620363" y="986394"/>
                        <a:pt x="399645" y="986394"/>
                      </a:cubicBezTo>
                      <a:cubicBezTo>
                        <a:pt x="178927" y="986394"/>
                        <a:pt x="0" y="765582"/>
                        <a:pt x="0" y="493197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8" name="円/楕円 42"/>
                <p:cNvSpPr/>
                <p:nvPr/>
              </p:nvSpPr>
              <p:spPr bwMode="auto">
                <a:xfrm rot="1800000" flipH="1">
                  <a:off x="3836806" y="3152162"/>
                  <a:ext cx="799290" cy="986394"/>
                </a:xfrm>
                <a:custGeom>
                  <a:avLst/>
                  <a:gdLst>
                    <a:gd name="connsiteX0" fmla="*/ 0 w 799290"/>
                    <a:gd name="connsiteY0" fmla="*/ 493197 h 986393"/>
                    <a:gd name="connsiteX1" fmla="*/ 399645 w 799290"/>
                    <a:gd name="connsiteY1" fmla="*/ 0 h 986393"/>
                    <a:gd name="connsiteX2" fmla="*/ 799290 w 799290"/>
                    <a:gd name="connsiteY2" fmla="*/ 493197 h 986393"/>
                    <a:gd name="connsiteX3" fmla="*/ 399645 w 799290"/>
                    <a:gd name="connsiteY3" fmla="*/ 986394 h 986393"/>
                    <a:gd name="connsiteX4" fmla="*/ 0 w 799290"/>
                    <a:gd name="connsiteY4" fmla="*/ 493197 h 986393"/>
                    <a:gd name="connsiteX0" fmla="*/ 0 w 799290"/>
                    <a:gd name="connsiteY0" fmla="*/ 493197 h 986394"/>
                    <a:gd name="connsiteX1" fmla="*/ 399645 w 799290"/>
                    <a:gd name="connsiteY1" fmla="*/ 0 h 986394"/>
                    <a:gd name="connsiteX2" fmla="*/ 799290 w 799290"/>
                    <a:gd name="connsiteY2" fmla="*/ 493197 h 986394"/>
                    <a:gd name="connsiteX3" fmla="*/ 399645 w 799290"/>
                    <a:gd name="connsiteY3" fmla="*/ 986394 h 986394"/>
                    <a:gd name="connsiteX4" fmla="*/ 0 w 799290"/>
                    <a:gd name="connsiteY4" fmla="*/ 493197 h 986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9290" h="986394">
                      <a:moveTo>
                        <a:pt x="0" y="493197"/>
                      </a:moveTo>
                      <a:cubicBezTo>
                        <a:pt x="0" y="220812"/>
                        <a:pt x="294751" y="0"/>
                        <a:pt x="399645" y="0"/>
                      </a:cubicBezTo>
                      <a:cubicBezTo>
                        <a:pt x="504539" y="0"/>
                        <a:pt x="799290" y="220812"/>
                        <a:pt x="799290" y="493197"/>
                      </a:cubicBezTo>
                      <a:cubicBezTo>
                        <a:pt x="799290" y="765582"/>
                        <a:pt x="620363" y="986394"/>
                        <a:pt x="399645" y="986394"/>
                      </a:cubicBezTo>
                      <a:cubicBezTo>
                        <a:pt x="178927" y="986394"/>
                        <a:pt x="0" y="765582"/>
                        <a:pt x="0" y="493197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9" name="円/楕円 1318"/>
                <p:cNvSpPr/>
                <p:nvPr/>
              </p:nvSpPr>
              <p:spPr bwMode="auto">
                <a:xfrm>
                  <a:off x="2484010" y="3357205"/>
                  <a:ext cx="2036488" cy="1796483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00" name="グループ化 1299"/>
              <p:cNvGrpSpPr/>
              <p:nvPr/>
            </p:nvGrpSpPr>
            <p:grpSpPr>
              <a:xfrm>
                <a:off x="6135032" y="4908167"/>
                <a:ext cx="989336" cy="904411"/>
                <a:chOff x="2446625" y="388642"/>
                <a:chExt cx="2189471" cy="2001526"/>
              </a:xfrm>
            </p:grpSpPr>
            <p:grpSp>
              <p:nvGrpSpPr>
                <p:cNvPr id="1301" name="グループ化 1300"/>
                <p:cNvGrpSpPr/>
                <p:nvPr/>
              </p:nvGrpSpPr>
              <p:grpSpPr>
                <a:xfrm rot="19800000">
                  <a:off x="2446625" y="388643"/>
                  <a:ext cx="799290" cy="986394"/>
                  <a:chOff x="2567735" y="3068960"/>
                  <a:chExt cx="799290" cy="986394"/>
                </a:xfrm>
              </p:grpSpPr>
              <p:sp>
                <p:nvSpPr>
                  <p:cNvPr id="1315" name="円/楕円 42"/>
                  <p:cNvSpPr/>
                  <p:nvPr/>
                </p:nvSpPr>
                <p:spPr bwMode="auto">
                  <a:xfrm>
                    <a:off x="2567735" y="3068960"/>
                    <a:ext cx="799290" cy="986394"/>
                  </a:xfrm>
                  <a:custGeom>
                    <a:avLst/>
                    <a:gdLst>
                      <a:gd name="connsiteX0" fmla="*/ 0 w 799290"/>
                      <a:gd name="connsiteY0" fmla="*/ 493197 h 986393"/>
                      <a:gd name="connsiteX1" fmla="*/ 399645 w 799290"/>
                      <a:gd name="connsiteY1" fmla="*/ 0 h 986393"/>
                      <a:gd name="connsiteX2" fmla="*/ 799290 w 799290"/>
                      <a:gd name="connsiteY2" fmla="*/ 493197 h 986393"/>
                      <a:gd name="connsiteX3" fmla="*/ 399645 w 799290"/>
                      <a:gd name="connsiteY3" fmla="*/ 986394 h 986393"/>
                      <a:gd name="connsiteX4" fmla="*/ 0 w 799290"/>
                      <a:gd name="connsiteY4" fmla="*/ 493197 h 986393"/>
                      <a:gd name="connsiteX0" fmla="*/ 0 w 799290"/>
                      <a:gd name="connsiteY0" fmla="*/ 493197 h 986394"/>
                      <a:gd name="connsiteX1" fmla="*/ 399645 w 799290"/>
                      <a:gd name="connsiteY1" fmla="*/ 0 h 986394"/>
                      <a:gd name="connsiteX2" fmla="*/ 799290 w 799290"/>
                      <a:gd name="connsiteY2" fmla="*/ 493197 h 986394"/>
                      <a:gd name="connsiteX3" fmla="*/ 399645 w 799290"/>
                      <a:gd name="connsiteY3" fmla="*/ 986394 h 986394"/>
                      <a:gd name="connsiteX4" fmla="*/ 0 w 799290"/>
                      <a:gd name="connsiteY4" fmla="*/ 493197 h 98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9290" h="986394">
                        <a:moveTo>
                          <a:pt x="0" y="493197"/>
                        </a:moveTo>
                        <a:cubicBezTo>
                          <a:pt x="0" y="220812"/>
                          <a:pt x="294751" y="0"/>
                          <a:pt x="399645" y="0"/>
                        </a:cubicBezTo>
                        <a:cubicBezTo>
                          <a:pt x="504539" y="0"/>
                          <a:pt x="799290" y="220812"/>
                          <a:pt x="799290" y="493197"/>
                        </a:cubicBezTo>
                        <a:cubicBezTo>
                          <a:pt x="799290" y="765582"/>
                          <a:pt x="620363" y="986394"/>
                          <a:pt x="399645" y="986394"/>
                        </a:cubicBezTo>
                        <a:cubicBezTo>
                          <a:pt x="178927" y="986394"/>
                          <a:pt x="0" y="765582"/>
                          <a:pt x="0" y="49319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16" name="円/楕円 42"/>
                  <p:cNvSpPr/>
                  <p:nvPr/>
                </p:nvSpPr>
                <p:spPr bwMode="auto">
                  <a:xfrm>
                    <a:off x="2687100" y="3201544"/>
                    <a:ext cx="584420" cy="721226"/>
                  </a:xfrm>
                  <a:custGeom>
                    <a:avLst/>
                    <a:gdLst>
                      <a:gd name="connsiteX0" fmla="*/ 0 w 799290"/>
                      <a:gd name="connsiteY0" fmla="*/ 493197 h 986393"/>
                      <a:gd name="connsiteX1" fmla="*/ 399645 w 799290"/>
                      <a:gd name="connsiteY1" fmla="*/ 0 h 986393"/>
                      <a:gd name="connsiteX2" fmla="*/ 799290 w 799290"/>
                      <a:gd name="connsiteY2" fmla="*/ 493197 h 986393"/>
                      <a:gd name="connsiteX3" fmla="*/ 399645 w 799290"/>
                      <a:gd name="connsiteY3" fmla="*/ 986394 h 986393"/>
                      <a:gd name="connsiteX4" fmla="*/ 0 w 799290"/>
                      <a:gd name="connsiteY4" fmla="*/ 493197 h 986393"/>
                      <a:gd name="connsiteX0" fmla="*/ 0 w 799290"/>
                      <a:gd name="connsiteY0" fmla="*/ 493197 h 986394"/>
                      <a:gd name="connsiteX1" fmla="*/ 399645 w 799290"/>
                      <a:gd name="connsiteY1" fmla="*/ 0 h 986394"/>
                      <a:gd name="connsiteX2" fmla="*/ 799290 w 799290"/>
                      <a:gd name="connsiteY2" fmla="*/ 493197 h 986394"/>
                      <a:gd name="connsiteX3" fmla="*/ 399645 w 799290"/>
                      <a:gd name="connsiteY3" fmla="*/ 986394 h 986394"/>
                      <a:gd name="connsiteX4" fmla="*/ 0 w 799290"/>
                      <a:gd name="connsiteY4" fmla="*/ 493197 h 98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9290" h="986394">
                        <a:moveTo>
                          <a:pt x="0" y="493197"/>
                        </a:moveTo>
                        <a:cubicBezTo>
                          <a:pt x="0" y="220812"/>
                          <a:pt x="294751" y="0"/>
                          <a:pt x="399645" y="0"/>
                        </a:cubicBezTo>
                        <a:cubicBezTo>
                          <a:pt x="504539" y="0"/>
                          <a:pt x="799290" y="220812"/>
                          <a:pt x="799290" y="493197"/>
                        </a:cubicBezTo>
                        <a:cubicBezTo>
                          <a:pt x="799290" y="765582"/>
                          <a:pt x="620363" y="986394"/>
                          <a:pt x="399645" y="986394"/>
                        </a:cubicBezTo>
                        <a:cubicBezTo>
                          <a:pt x="178927" y="986394"/>
                          <a:pt x="0" y="765582"/>
                          <a:pt x="0" y="49319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02" name="グループ化 1301"/>
                <p:cNvGrpSpPr/>
                <p:nvPr/>
              </p:nvGrpSpPr>
              <p:grpSpPr>
                <a:xfrm rot="1800000" flipH="1">
                  <a:off x="3836806" y="388642"/>
                  <a:ext cx="799290" cy="986394"/>
                  <a:chOff x="2567735" y="3068960"/>
                  <a:chExt cx="799290" cy="986394"/>
                </a:xfrm>
              </p:grpSpPr>
              <p:sp>
                <p:nvSpPr>
                  <p:cNvPr id="1313" name="円/楕円 42"/>
                  <p:cNvSpPr/>
                  <p:nvPr/>
                </p:nvSpPr>
                <p:spPr bwMode="auto">
                  <a:xfrm>
                    <a:off x="2567735" y="3068960"/>
                    <a:ext cx="799290" cy="986394"/>
                  </a:xfrm>
                  <a:custGeom>
                    <a:avLst/>
                    <a:gdLst>
                      <a:gd name="connsiteX0" fmla="*/ 0 w 799290"/>
                      <a:gd name="connsiteY0" fmla="*/ 493197 h 986393"/>
                      <a:gd name="connsiteX1" fmla="*/ 399645 w 799290"/>
                      <a:gd name="connsiteY1" fmla="*/ 0 h 986393"/>
                      <a:gd name="connsiteX2" fmla="*/ 799290 w 799290"/>
                      <a:gd name="connsiteY2" fmla="*/ 493197 h 986393"/>
                      <a:gd name="connsiteX3" fmla="*/ 399645 w 799290"/>
                      <a:gd name="connsiteY3" fmla="*/ 986394 h 986393"/>
                      <a:gd name="connsiteX4" fmla="*/ 0 w 799290"/>
                      <a:gd name="connsiteY4" fmla="*/ 493197 h 986393"/>
                      <a:gd name="connsiteX0" fmla="*/ 0 w 799290"/>
                      <a:gd name="connsiteY0" fmla="*/ 493197 h 986394"/>
                      <a:gd name="connsiteX1" fmla="*/ 399645 w 799290"/>
                      <a:gd name="connsiteY1" fmla="*/ 0 h 986394"/>
                      <a:gd name="connsiteX2" fmla="*/ 799290 w 799290"/>
                      <a:gd name="connsiteY2" fmla="*/ 493197 h 986394"/>
                      <a:gd name="connsiteX3" fmla="*/ 399645 w 799290"/>
                      <a:gd name="connsiteY3" fmla="*/ 986394 h 986394"/>
                      <a:gd name="connsiteX4" fmla="*/ 0 w 799290"/>
                      <a:gd name="connsiteY4" fmla="*/ 493197 h 98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9290" h="986394">
                        <a:moveTo>
                          <a:pt x="0" y="493197"/>
                        </a:moveTo>
                        <a:cubicBezTo>
                          <a:pt x="0" y="220812"/>
                          <a:pt x="294751" y="0"/>
                          <a:pt x="399645" y="0"/>
                        </a:cubicBezTo>
                        <a:cubicBezTo>
                          <a:pt x="504539" y="0"/>
                          <a:pt x="799290" y="220812"/>
                          <a:pt x="799290" y="493197"/>
                        </a:cubicBezTo>
                        <a:cubicBezTo>
                          <a:pt x="799290" y="765582"/>
                          <a:pt x="620363" y="986394"/>
                          <a:pt x="399645" y="986394"/>
                        </a:cubicBezTo>
                        <a:cubicBezTo>
                          <a:pt x="178927" y="986394"/>
                          <a:pt x="0" y="765582"/>
                          <a:pt x="0" y="49319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14" name="円/楕円 42"/>
                  <p:cNvSpPr/>
                  <p:nvPr/>
                </p:nvSpPr>
                <p:spPr bwMode="auto">
                  <a:xfrm>
                    <a:off x="2687100" y="3201544"/>
                    <a:ext cx="584420" cy="721226"/>
                  </a:xfrm>
                  <a:custGeom>
                    <a:avLst/>
                    <a:gdLst>
                      <a:gd name="connsiteX0" fmla="*/ 0 w 799290"/>
                      <a:gd name="connsiteY0" fmla="*/ 493197 h 986393"/>
                      <a:gd name="connsiteX1" fmla="*/ 399645 w 799290"/>
                      <a:gd name="connsiteY1" fmla="*/ 0 h 986393"/>
                      <a:gd name="connsiteX2" fmla="*/ 799290 w 799290"/>
                      <a:gd name="connsiteY2" fmla="*/ 493197 h 986393"/>
                      <a:gd name="connsiteX3" fmla="*/ 399645 w 799290"/>
                      <a:gd name="connsiteY3" fmla="*/ 986394 h 986393"/>
                      <a:gd name="connsiteX4" fmla="*/ 0 w 799290"/>
                      <a:gd name="connsiteY4" fmla="*/ 493197 h 986393"/>
                      <a:gd name="connsiteX0" fmla="*/ 0 w 799290"/>
                      <a:gd name="connsiteY0" fmla="*/ 493197 h 986394"/>
                      <a:gd name="connsiteX1" fmla="*/ 399645 w 799290"/>
                      <a:gd name="connsiteY1" fmla="*/ 0 h 986394"/>
                      <a:gd name="connsiteX2" fmla="*/ 799290 w 799290"/>
                      <a:gd name="connsiteY2" fmla="*/ 493197 h 986394"/>
                      <a:gd name="connsiteX3" fmla="*/ 399645 w 799290"/>
                      <a:gd name="connsiteY3" fmla="*/ 986394 h 986394"/>
                      <a:gd name="connsiteX4" fmla="*/ 0 w 799290"/>
                      <a:gd name="connsiteY4" fmla="*/ 493197 h 98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9290" h="986394">
                        <a:moveTo>
                          <a:pt x="0" y="493197"/>
                        </a:moveTo>
                        <a:cubicBezTo>
                          <a:pt x="0" y="220812"/>
                          <a:pt x="294751" y="0"/>
                          <a:pt x="399645" y="0"/>
                        </a:cubicBezTo>
                        <a:cubicBezTo>
                          <a:pt x="504539" y="0"/>
                          <a:pt x="799290" y="220812"/>
                          <a:pt x="799290" y="493197"/>
                        </a:cubicBezTo>
                        <a:cubicBezTo>
                          <a:pt x="799290" y="765582"/>
                          <a:pt x="620363" y="986394"/>
                          <a:pt x="399645" y="986394"/>
                        </a:cubicBezTo>
                        <a:cubicBezTo>
                          <a:pt x="178927" y="986394"/>
                          <a:pt x="0" y="765582"/>
                          <a:pt x="0" y="49319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03" name="円/楕円 1302"/>
                <p:cNvSpPr/>
                <p:nvPr/>
              </p:nvSpPr>
              <p:spPr bwMode="auto">
                <a:xfrm>
                  <a:off x="2484010" y="593685"/>
                  <a:ext cx="2036488" cy="1796483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4" name="円/楕円 51"/>
                <p:cNvSpPr/>
                <p:nvPr/>
              </p:nvSpPr>
              <p:spPr bwMode="auto">
                <a:xfrm>
                  <a:off x="2567736" y="1086997"/>
                  <a:ext cx="810089" cy="493196"/>
                </a:xfrm>
                <a:custGeom>
                  <a:avLst/>
                  <a:gdLst>
                    <a:gd name="connsiteX0" fmla="*/ 0 w 871237"/>
                    <a:gd name="connsiteY0" fmla="*/ 246598 h 493196"/>
                    <a:gd name="connsiteX1" fmla="*/ 435619 w 871237"/>
                    <a:gd name="connsiteY1" fmla="*/ 0 h 493196"/>
                    <a:gd name="connsiteX2" fmla="*/ 871238 w 871237"/>
                    <a:gd name="connsiteY2" fmla="*/ 246598 h 493196"/>
                    <a:gd name="connsiteX3" fmla="*/ 435619 w 871237"/>
                    <a:gd name="connsiteY3" fmla="*/ 493196 h 493196"/>
                    <a:gd name="connsiteX4" fmla="*/ 0 w 871237"/>
                    <a:gd name="connsiteY4" fmla="*/ 246598 h 493196"/>
                    <a:gd name="connsiteX0" fmla="*/ 0 w 871238"/>
                    <a:gd name="connsiteY0" fmla="*/ 246598 h 493196"/>
                    <a:gd name="connsiteX1" fmla="*/ 435619 w 871238"/>
                    <a:gd name="connsiteY1" fmla="*/ 0 h 493196"/>
                    <a:gd name="connsiteX2" fmla="*/ 871238 w 871238"/>
                    <a:gd name="connsiteY2" fmla="*/ 246598 h 493196"/>
                    <a:gd name="connsiteX3" fmla="*/ 435619 w 871238"/>
                    <a:gd name="connsiteY3" fmla="*/ 493196 h 493196"/>
                    <a:gd name="connsiteX4" fmla="*/ 0 w 871238"/>
                    <a:gd name="connsiteY4" fmla="*/ 246598 h 493196"/>
                    <a:gd name="connsiteX0" fmla="*/ 0 w 871251"/>
                    <a:gd name="connsiteY0" fmla="*/ 246598 h 493196"/>
                    <a:gd name="connsiteX1" fmla="*/ 435619 w 871251"/>
                    <a:gd name="connsiteY1" fmla="*/ 0 h 493196"/>
                    <a:gd name="connsiteX2" fmla="*/ 871238 w 871251"/>
                    <a:gd name="connsiteY2" fmla="*/ 246598 h 493196"/>
                    <a:gd name="connsiteX3" fmla="*/ 435619 w 871251"/>
                    <a:gd name="connsiteY3" fmla="*/ 493196 h 493196"/>
                    <a:gd name="connsiteX4" fmla="*/ 0 w 871251"/>
                    <a:gd name="connsiteY4" fmla="*/ 246598 h 493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71251" h="493196">
                      <a:moveTo>
                        <a:pt x="0" y="246598"/>
                      </a:moveTo>
                      <a:cubicBezTo>
                        <a:pt x="0" y="220896"/>
                        <a:pt x="195033" y="0"/>
                        <a:pt x="435619" y="0"/>
                      </a:cubicBezTo>
                      <a:cubicBezTo>
                        <a:pt x="676205" y="0"/>
                        <a:pt x="873143" y="217086"/>
                        <a:pt x="871238" y="246598"/>
                      </a:cubicBezTo>
                      <a:cubicBezTo>
                        <a:pt x="869333" y="276110"/>
                        <a:pt x="676205" y="493196"/>
                        <a:pt x="435619" y="493196"/>
                      </a:cubicBezTo>
                      <a:cubicBezTo>
                        <a:pt x="195033" y="493196"/>
                        <a:pt x="0" y="272300"/>
                        <a:pt x="0" y="24659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5" name="円/楕円 51"/>
                <p:cNvSpPr/>
                <p:nvPr/>
              </p:nvSpPr>
              <p:spPr bwMode="auto">
                <a:xfrm>
                  <a:off x="3573576" y="1087682"/>
                  <a:ext cx="810089" cy="493196"/>
                </a:xfrm>
                <a:custGeom>
                  <a:avLst/>
                  <a:gdLst>
                    <a:gd name="connsiteX0" fmla="*/ 0 w 871237"/>
                    <a:gd name="connsiteY0" fmla="*/ 246598 h 493196"/>
                    <a:gd name="connsiteX1" fmla="*/ 435619 w 871237"/>
                    <a:gd name="connsiteY1" fmla="*/ 0 h 493196"/>
                    <a:gd name="connsiteX2" fmla="*/ 871238 w 871237"/>
                    <a:gd name="connsiteY2" fmla="*/ 246598 h 493196"/>
                    <a:gd name="connsiteX3" fmla="*/ 435619 w 871237"/>
                    <a:gd name="connsiteY3" fmla="*/ 493196 h 493196"/>
                    <a:gd name="connsiteX4" fmla="*/ 0 w 871237"/>
                    <a:gd name="connsiteY4" fmla="*/ 246598 h 493196"/>
                    <a:gd name="connsiteX0" fmla="*/ 0 w 871238"/>
                    <a:gd name="connsiteY0" fmla="*/ 246598 h 493196"/>
                    <a:gd name="connsiteX1" fmla="*/ 435619 w 871238"/>
                    <a:gd name="connsiteY1" fmla="*/ 0 h 493196"/>
                    <a:gd name="connsiteX2" fmla="*/ 871238 w 871238"/>
                    <a:gd name="connsiteY2" fmla="*/ 246598 h 493196"/>
                    <a:gd name="connsiteX3" fmla="*/ 435619 w 871238"/>
                    <a:gd name="connsiteY3" fmla="*/ 493196 h 493196"/>
                    <a:gd name="connsiteX4" fmla="*/ 0 w 871238"/>
                    <a:gd name="connsiteY4" fmla="*/ 246598 h 493196"/>
                    <a:gd name="connsiteX0" fmla="*/ 0 w 871251"/>
                    <a:gd name="connsiteY0" fmla="*/ 246598 h 493196"/>
                    <a:gd name="connsiteX1" fmla="*/ 435619 w 871251"/>
                    <a:gd name="connsiteY1" fmla="*/ 0 h 493196"/>
                    <a:gd name="connsiteX2" fmla="*/ 871238 w 871251"/>
                    <a:gd name="connsiteY2" fmla="*/ 246598 h 493196"/>
                    <a:gd name="connsiteX3" fmla="*/ 435619 w 871251"/>
                    <a:gd name="connsiteY3" fmla="*/ 493196 h 493196"/>
                    <a:gd name="connsiteX4" fmla="*/ 0 w 871251"/>
                    <a:gd name="connsiteY4" fmla="*/ 246598 h 493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71251" h="493196">
                      <a:moveTo>
                        <a:pt x="0" y="246598"/>
                      </a:moveTo>
                      <a:cubicBezTo>
                        <a:pt x="0" y="220896"/>
                        <a:pt x="195033" y="0"/>
                        <a:pt x="435619" y="0"/>
                      </a:cubicBezTo>
                      <a:cubicBezTo>
                        <a:pt x="676205" y="0"/>
                        <a:pt x="873143" y="217086"/>
                        <a:pt x="871238" y="246598"/>
                      </a:cubicBezTo>
                      <a:cubicBezTo>
                        <a:pt x="869333" y="276110"/>
                        <a:pt x="676205" y="493196"/>
                        <a:pt x="435619" y="493196"/>
                      </a:cubicBezTo>
                      <a:cubicBezTo>
                        <a:pt x="195033" y="493196"/>
                        <a:pt x="0" y="272300"/>
                        <a:pt x="0" y="24659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6" name="円/楕円 51"/>
                <p:cNvSpPr/>
                <p:nvPr/>
              </p:nvSpPr>
              <p:spPr bwMode="auto">
                <a:xfrm rot="5400000">
                  <a:off x="2758861" y="1295129"/>
                  <a:ext cx="427835" cy="78304"/>
                </a:xfrm>
                <a:custGeom>
                  <a:avLst/>
                  <a:gdLst>
                    <a:gd name="connsiteX0" fmla="*/ 0 w 871237"/>
                    <a:gd name="connsiteY0" fmla="*/ 246598 h 493196"/>
                    <a:gd name="connsiteX1" fmla="*/ 435619 w 871237"/>
                    <a:gd name="connsiteY1" fmla="*/ 0 h 493196"/>
                    <a:gd name="connsiteX2" fmla="*/ 871238 w 871237"/>
                    <a:gd name="connsiteY2" fmla="*/ 246598 h 493196"/>
                    <a:gd name="connsiteX3" fmla="*/ 435619 w 871237"/>
                    <a:gd name="connsiteY3" fmla="*/ 493196 h 493196"/>
                    <a:gd name="connsiteX4" fmla="*/ 0 w 871237"/>
                    <a:gd name="connsiteY4" fmla="*/ 246598 h 493196"/>
                    <a:gd name="connsiteX0" fmla="*/ 0 w 871238"/>
                    <a:gd name="connsiteY0" fmla="*/ 246598 h 493196"/>
                    <a:gd name="connsiteX1" fmla="*/ 435619 w 871238"/>
                    <a:gd name="connsiteY1" fmla="*/ 0 h 493196"/>
                    <a:gd name="connsiteX2" fmla="*/ 871238 w 871238"/>
                    <a:gd name="connsiteY2" fmla="*/ 246598 h 493196"/>
                    <a:gd name="connsiteX3" fmla="*/ 435619 w 871238"/>
                    <a:gd name="connsiteY3" fmla="*/ 493196 h 493196"/>
                    <a:gd name="connsiteX4" fmla="*/ 0 w 871238"/>
                    <a:gd name="connsiteY4" fmla="*/ 246598 h 493196"/>
                    <a:gd name="connsiteX0" fmla="*/ 0 w 871251"/>
                    <a:gd name="connsiteY0" fmla="*/ 246598 h 493196"/>
                    <a:gd name="connsiteX1" fmla="*/ 435619 w 871251"/>
                    <a:gd name="connsiteY1" fmla="*/ 0 h 493196"/>
                    <a:gd name="connsiteX2" fmla="*/ 871238 w 871251"/>
                    <a:gd name="connsiteY2" fmla="*/ 246598 h 493196"/>
                    <a:gd name="connsiteX3" fmla="*/ 435619 w 871251"/>
                    <a:gd name="connsiteY3" fmla="*/ 493196 h 493196"/>
                    <a:gd name="connsiteX4" fmla="*/ 0 w 871251"/>
                    <a:gd name="connsiteY4" fmla="*/ 246598 h 493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71251" h="493196">
                      <a:moveTo>
                        <a:pt x="0" y="246598"/>
                      </a:moveTo>
                      <a:cubicBezTo>
                        <a:pt x="0" y="220896"/>
                        <a:pt x="195033" y="0"/>
                        <a:pt x="435619" y="0"/>
                      </a:cubicBezTo>
                      <a:cubicBezTo>
                        <a:pt x="676205" y="0"/>
                        <a:pt x="873143" y="217086"/>
                        <a:pt x="871238" y="246598"/>
                      </a:cubicBezTo>
                      <a:cubicBezTo>
                        <a:pt x="869333" y="276110"/>
                        <a:pt x="676205" y="493196"/>
                        <a:pt x="435619" y="493196"/>
                      </a:cubicBezTo>
                      <a:cubicBezTo>
                        <a:pt x="195033" y="493196"/>
                        <a:pt x="0" y="272300"/>
                        <a:pt x="0" y="2465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7" name="円/楕円 51"/>
                <p:cNvSpPr/>
                <p:nvPr/>
              </p:nvSpPr>
              <p:spPr bwMode="auto">
                <a:xfrm rot="5400000">
                  <a:off x="3783751" y="1304019"/>
                  <a:ext cx="427835" cy="60526"/>
                </a:xfrm>
                <a:custGeom>
                  <a:avLst/>
                  <a:gdLst>
                    <a:gd name="connsiteX0" fmla="*/ 0 w 871237"/>
                    <a:gd name="connsiteY0" fmla="*/ 246598 h 493196"/>
                    <a:gd name="connsiteX1" fmla="*/ 435619 w 871237"/>
                    <a:gd name="connsiteY1" fmla="*/ 0 h 493196"/>
                    <a:gd name="connsiteX2" fmla="*/ 871238 w 871237"/>
                    <a:gd name="connsiteY2" fmla="*/ 246598 h 493196"/>
                    <a:gd name="connsiteX3" fmla="*/ 435619 w 871237"/>
                    <a:gd name="connsiteY3" fmla="*/ 493196 h 493196"/>
                    <a:gd name="connsiteX4" fmla="*/ 0 w 871237"/>
                    <a:gd name="connsiteY4" fmla="*/ 246598 h 493196"/>
                    <a:gd name="connsiteX0" fmla="*/ 0 w 871238"/>
                    <a:gd name="connsiteY0" fmla="*/ 246598 h 493196"/>
                    <a:gd name="connsiteX1" fmla="*/ 435619 w 871238"/>
                    <a:gd name="connsiteY1" fmla="*/ 0 h 493196"/>
                    <a:gd name="connsiteX2" fmla="*/ 871238 w 871238"/>
                    <a:gd name="connsiteY2" fmla="*/ 246598 h 493196"/>
                    <a:gd name="connsiteX3" fmla="*/ 435619 w 871238"/>
                    <a:gd name="connsiteY3" fmla="*/ 493196 h 493196"/>
                    <a:gd name="connsiteX4" fmla="*/ 0 w 871238"/>
                    <a:gd name="connsiteY4" fmla="*/ 246598 h 493196"/>
                    <a:gd name="connsiteX0" fmla="*/ 0 w 871251"/>
                    <a:gd name="connsiteY0" fmla="*/ 246598 h 493196"/>
                    <a:gd name="connsiteX1" fmla="*/ 435619 w 871251"/>
                    <a:gd name="connsiteY1" fmla="*/ 0 h 493196"/>
                    <a:gd name="connsiteX2" fmla="*/ 871238 w 871251"/>
                    <a:gd name="connsiteY2" fmla="*/ 246598 h 493196"/>
                    <a:gd name="connsiteX3" fmla="*/ 435619 w 871251"/>
                    <a:gd name="connsiteY3" fmla="*/ 493196 h 493196"/>
                    <a:gd name="connsiteX4" fmla="*/ 0 w 871251"/>
                    <a:gd name="connsiteY4" fmla="*/ 246598 h 493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71251" h="493196">
                      <a:moveTo>
                        <a:pt x="0" y="246598"/>
                      </a:moveTo>
                      <a:cubicBezTo>
                        <a:pt x="0" y="220896"/>
                        <a:pt x="195033" y="0"/>
                        <a:pt x="435619" y="0"/>
                      </a:cubicBezTo>
                      <a:cubicBezTo>
                        <a:pt x="676205" y="0"/>
                        <a:pt x="873143" y="217086"/>
                        <a:pt x="871238" y="246598"/>
                      </a:cubicBezTo>
                      <a:cubicBezTo>
                        <a:pt x="869333" y="276110"/>
                        <a:pt x="676205" y="493196"/>
                        <a:pt x="435619" y="493196"/>
                      </a:cubicBezTo>
                      <a:cubicBezTo>
                        <a:pt x="195033" y="493196"/>
                        <a:pt x="0" y="272300"/>
                        <a:pt x="0" y="2465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08" name="グループ化 1307"/>
                <p:cNvGrpSpPr/>
                <p:nvPr/>
              </p:nvGrpSpPr>
              <p:grpSpPr>
                <a:xfrm>
                  <a:off x="2974127" y="1719887"/>
                  <a:ext cx="1034574" cy="247529"/>
                  <a:chOff x="2944046" y="1966336"/>
                  <a:chExt cx="1496648" cy="405046"/>
                </a:xfrm>
              </p:grpSpPr>
              <p:sp>
                <p:nvSpPr>
                  <p:cNvPr id="1311" name="月 1310"/>
                  <p:cNvSpPr/>
                  <p:nvPr/>
                </p:nvSpPr>
                <p:spPr bwMode="auto">
                  <a:xfrm rot="15300000">
                    <a:off x="3146568" y="1763814"/>
                    <a:ext cx="405045" cy="810090"/>
                  </a:xfrm>
                  <a:prstGeom prst="moon">
                    <a:avLst>
                      <a:gd name="adj" fmla="val 199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2" name="月 1311"/>
                  <p:cNvSpPr/>
                  <p:nvPr/>
                </p:nvSpPr>
                <p:spPr bwMode="auto">
                  <a:xfrm rot="17100000">
                    <a:off x="3833126" y="1763815"/>
                    <a:ext cx="405045" cy="810090"/>
                  </a:xfrm>
                  <a:prstGeom prst="moon">
                    <a:avLst>
                      <a:gd name="adj" fmla="val 199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09" name="円/楕円 53"/>
                <p:cNvSpPr/>
                <p:nvPr/>
              </p:nvSpPr>
              <p:spPr bwMode="auto">
                <a:xfrm>
                  <a:off x="3289970" y="1456219"/>
                  <a:ext cx="402889" cy="307596"/>
                </a:xfrm>
                <a:custGeom>
                  <a:avLst/>
                  <a:gdLst>
                    <a:gd name="connsiteX0" fmla="*/ 0 w 353779"/>
                    <a:gd name="connsiteY0" fmla="*/ 127516 h 255032"/>
                    <a:gd name="connsiteX1" fmla="*/ 176890 w 353779"/>
                    <a:gd name="connsiteY1" fmla="*/ 0 h 255032"/>
                    <a:gd name="connsiteX2" fmla="*/ 353780 w 353779"/>
                    <a:gd name="connsiteY2" fmla="*/ 127516 h 255032"/>
                    <a:gd name="connsiteX3" fmla="*/ 176890 w 353779"/>
                    <a:gd name="connsiteY3" fmla="*/ 255032 h 255032"/>
                    <a:gd name="connsiteX4" fmla="*/ 0 w 353779"/>
                    <a:gd name="connsiteY4" fmla="*/ 127516 h 255032"/>
                    <a:gd name="connsiteX0" fmla="*/ 0 w 353780"/>
                    <a:gd name="connsiteY0" fmla="*/ 127516 h 255032"/>
                    <a:gd name="connsiteX1" fmla="*/ 176890 w 353780"/>
                    <a:gd name="connsiteY1" fmla="*/ 0 h 255032"/>
                    <a:gd name="connsiteX2" fmla="*/ 353780 w 353780"/>
                    <a:gd name="connsiteY2" fmla="*/ 127516 h 255032"/>
                    <a:gd name="connsiteX3" fmla="*/ 176890 w 353780"/>
                    <a:gd name="connsiteY3" fmla="*/ 255032 h 255032"/>
                    <a:gd name="connsiteX4" fmla="*/ 0 w 353780"/>
                    <a:gd name="connsiteY4" fmla="*/ 127516 h 255032"/>
                    <a:gd name="connsiteX0" fmla="*/ 0 w 353780"/>
                    <a:gd name="connsiteY0" fmla="*/ 127516 h 291227"/>
                    <a:gd name="connsiteX1" fmla="*/ 176890 w 353780"/>
                    <a:gd name="connsiteY1" fmla="*/ 0 h 291227"/>
                    <a:gd name="connsiteX2" fmla="*/ 353780 w 353780"/>
                    <a:gd name="connsiteY2" fmla="*/ 127516 h 291227"/>
                    <a:gd name="connsiteX3" fmla="*/ 173080 w 353780"/>
                    <a:gd name="connsiteY3" fmla="*/ 291227 h 291227"/>
                    <a:gd name="connsiteX4" fmla="*/ 0 w 353780"/>
                    <a:gd name="connsiteY4" fmla="*/ 127516 h 291227"/>
                    <a:gd name="connsiteX0" fmla="*/ 0 w 353780"/>
                    <a:gd name="connsiteY0" fmla="*/ 85606 h 249317"/>
                    <a:gd name="connsiteX1" fmla="*/ 178795 w 353780"/>
                    <a:gd name="connsiteY1" fmla="*/ 0 h 249317"/>
                    <a:gd name="connsiteX2" fmla="*/ 353780 w 353780"/>
                    <a:gd name="connsiteY2" fmla="*/ 85606 h 249317"/>
                    <a:gd name="connsiteX3" fmla="*/ 173080 w 353780"/>
                    <a:gd name="connsiteY3" fmla="*/ 249317 h 249317"/>
                    <a:gd name="connsiteX4" fmla="*/ 0 w 353780"/>
                    <a:gd name="connsiteY4" fmla="*/ 85606 h 249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3780" h="249317">
                      <a:moveTo>
                        <a:pt x="0" y="85606"/>
                      </a:moveTo>
                      <a:cubicBezTo>
                        <a:pt x="0" y="15181"/>
                        <a:pt x="81101" y="0"/>
                        <a:pt x="178795" y="0"/>
                      </a:cubicBezTo>
                      <a:cubicBezTo>
                        <a:pt x="276489" y="0"/>
                        <a:pt x="353780" y="15181"/>
                        <a:pt x="353780" y="85606"/>
                      </a:cubicBezTo>
                      <a:cubicBezTo>
                        <a:pt x="353780" y="156031"/>
                        <a:pt x="270774" y="249317"/>
                        <a:pt x="173080" y="249317"/>
                      </a:cubicBezTo>
                      <a:cubicBezTo>
                        <a:pt x="75386" y="249317"/>
                        <a:pt x="0" y="156031"/>
                        <a:pt x="0" y="8560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0" name="円/楕円 1309"/>
                <p:cNvSpPr/>
                <p:nvPr/>
              </p:nvSpPr>
              <p:spPr bwMode="auto">
                <a:xfrm>
                  <a:off x="3377825" y="1508783"/>
                  <a:ext cx="225025" cy="7501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82" name="グループ化 1281"/>
            <p:cNvGrpSpPr/>
            <p:nvPr/>
          </p:nvGrpSpPr>
          <p:grpSpPr>
            <a:xfrm>
              <a:off x="8578351" y="5398505"/>
              <a:ext cx="889944" cy="842013"/>
              <a:chOff x="7061635" y="5670711"/>
              <a:chExt cx="602243" cy="569807"/>
            </a:xfrm>
          </p:grpSpPr>
          <p:grpSp>
            <p:nvGrpSpPr>
              <p:cNvPr id="1284" name="グループ化 1283"/>
              <p:cNvGrpSpPr/>
              <p:nvPr/>
            </p:nvGrpSpPr>
            <p:grpSpPr>
              <a:xfrm rot="900000">
                <a:off x="7061635" y="5670711"/>
                <a:ext cx="602243" cy="569807"/>
                <a:chOff x="6302859" y="2765953"/>
                <a:chExt cx="1332806" cy="1261024"/>
              </a:xfrm>
              <a:solidFill>
                <a:schemeClr val="tx1"/>
              </a:solidFill>
            </p:grpSpPr>
            <p:sp>
              <p:nvSpPr>
                <p:cNvPr id="1295" name="円/楕円 1294"/>
                <p:cNvSpPr/>
                <p:nvPr/>
              </p:nvSpPr>
              <p:spPr bwMode="auto">
                <a:xfrm>
                  <a:off x="6507124" y="3113965"/>
                  <a:ext cx="913012" cy="913012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6" name="円/楕円 1295"/>
                <p:cNvSpPr/>
                <p:nvPr/>
              </p:nvSpPr>
              <p:spPr bwMode="auto">
                <a:xfrm>
                  <a:off x="6735377" y="2765953"/>
                  <a:ext cx="456506" cy="45650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7" name="円/楕円 1296"/>
                <p:cNvSpPr/>
                <p:nvPr/>
              </p:nvSpPr>
              <p:spPr bwMode="auto">
                <a:xfrm>
                  <a:off x="6302859" y="3023955"/>
                  <a:ext cx="456506" cy="45650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8" name="円/楕円 1297"/>
                <p:cNvSpPr/>
                <p:nvPr/>
              </p:nvSpPr>
              <p:spPr bwMode="auto">
                <a:xfrm>
                  <a:off x="7179159" y="3023955"/>
                  <a:ext cx="456506" cy="45650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5" name="グループ化 1284"/>
              <p:cNvGrpSpPr/>
              <p:nvPr/>
            </p:nvGrpSpPr>
            <p:grpSpPr>
              <a:xfrm rot="900000">
                <a:off x="7061635" y="5670711"/>
                <a:ext cx="602243" cy="569807"/>
                <a:chOff x="6302859" y="2765953"/>
                <a:chExt cx="1332806" cy="1261024"/>
              </a:xfrm>
            </p:grpSpPr>
            <p:grpSp>
              <p:nvGrpSpPr>
                <p:cNvPr id="1286" name="グループ化 1285"/>
                <p:cNvGrpSpPr/>
                <p:nvPr/>
              </p:nvGrpSpPr>
              <p:grpSpPr>
                <a:xfrm>
                  <a:off x="6302859" y="2765953"/>
                  <a:ext cx="1332806" cy="1261024"/>
                  <a:chOff x="6302859" y="2765953"/>
                  <a:chExt cx="1332806" cy="1261024"/>
                </a:xfrm>
              </p:grpSpPr>
              <p:sp>
                <p:nvSpPr>
                  <p:cNvPr id="1291" name="円/楕円 1290"/>
                  <p:cNvSpPr/>
                  <p:nvPr/>
                </p:nvSpPr>
                <p:spPr bwMode="auto">
                  <a:xfrm>
                    <a:off x="6507124" y="3113965"/>
                    <a:ext cx="913012" cy="913012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2" name="円/楕円 1291"/>
                  <p:cNvSpPr/>
                  <p:nvPr/>
                </p:nvSpPr>
                <p:spPr bwMode="auto">
                  <a:xfrm>
                    <a:off x="6735377" y="2765953"/>
                    <a:ext cx="456506" cy="456506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3" name="円/楕円 1292"/>
                  <p:cNvSpPr/>
                  <p:nvPr/>
                </p:nvSpPr>
                <p:spPr bwMode="auto">
                  <a:xfrm>
                    <a:off x="6302859" y="3023955"/>
                    <a:ext cx="456506" cy="456506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4" name="円/楕円 1293"/>
                  <p:cNvSpPr/>
                  <p:nvPr/>
                </p:nvSpPr>
                <p:spPr bwMode="auto">
                  <a:xfrm>
                    <a:off x="7179159" y="3023955"/>
                    <a:ext cx="456506" cy="456506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87" name="円/楕円 1286"/>
                <p:cNvSpPr/>
                <p:nvPr/>
              </p:nvSpPr>
              <p:spPr bwMode="auto">
                <a:xfrm>
                  <a:off x="6631604" y="3232483"/>
                  <a:ext cx="675976" cy="675976"/>
                </a:xfrm>
                <a:prstGeom prst="ellipse">
                  <a:avLst/>
                </a:prstGeom>
                <a:solidFill>
                  <a:srgbClr val="FFCC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8" name="円/楕円 1287"/>
                <p:cNvSpPr/>
                <p:nvPr/>
              </p:nvSpPr>
              <p:spPr bwMode="auto">
                <a:xfrm>
                  <a:off x="6849204" y="2873818"/>
                  <a:ext cx="240776" cy="240776"/>
                </a:xfrm>
                <a:prstGeom prst="ellipse">
                  <a:avLst/>
                </a:prstGeom>
                <a:solidFill>
                  <a:srgbClr val="FFCC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9" name="円/楕円 1288"/>
                <p:cNvSpPr/>
                <p:nvPr/>
              </p:nvSpPr>
              <p:spPr bwMode="auto">
                <a:xfrm>
                  <a:off x="6416686" y="3131820"/>
                  <a:ext cx="240776" cy="240776"/>
                </a:xfrm>
                <a:prstGeom prst="ellipse">
                  <a:avLst/>
                </a:prstGeom>
                <a:solidFill>
                  <a:srgbClr val="FFCC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0" name="円/楕円 1289"/>
                <p:cNvSpPr/>
                <p:nvPr/>
              </p:nvSpPr>
              <p:spPr bwMode="auto">
                <a:xfrm>
                  <a:off x="7292986" y="3131820"/>
                  <a:ext cx="240776" cy="240776"/>
                </a:xfrm>
                <a:prstGeom prst="ellipse">
                  <a:avLst/>
                </a:prstGeom>
                <a:solidFill>
                  <a:srgbClr val="FFCC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83" name="WordArt 34"/>
            <p:cNvSpPr>
              <a:spLocks noChangeArrowheads="1" noChangeShapeType="1" noTextEdit="1"/>
            </p:cNvSpPr>
            <p:nvPr/>
          </p:nvSpPr>
          <p:spPr bwMode="auto">
            <a:xfrm rot="21007640">
              <a:off x="8009888" y="5883872"/>
              <a:ext cx="567267" cy="29335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お断りニャ</a:t>
              </a:r>
              <a:r>
                <a: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!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PPTX157_お断り</dc:title>
  <dc:subject>PPTX157_お断り</dc:subject>
  <dc:creator>http://www.digipot.net</dc:creator>
  <cp:lastModifiedBy/>
  <cp:revision>1</cp:revision>
  <dcterms:created xsi:type="dcterms:W3CDTF">2014-04-04T07:18:35Z</dcterms:created>
  <dcterms:modified xsi:type="dcterms:W3CDTF">2014-04-04T07:18:37Z</dcterms:modified>
  <cp:category/>
  <cp:version>1</cp:version>
</cp:coreProperties>
</file>