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5" r:id="rId3"/>
    <p:sldId id="283" r:id="rId4"/>
    <p:sldId id="28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99FF66"/>
    <a:srgbClr val="FF3399"/>
    <a:srgbClr val="FFCCFF"/>
    <a:srgbClr val="FF6699"/>
    <a:srgbClr val="006600"/>
    <a:srgbClr val="FF6600"/>
    <a:srgbClr val="FFCC66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365273" y="1358771"/>
            <a:ext cx="1707407" cy="728008"/>
            <a:chOff x="3859503" y="2127317"/>
            <a:chExt cx="2938702" cy="1256678"/>
          </a:xfrm>
        </p:grpSpPr>
        <p:sp>
          <p:nvSpPr>
            <p:cNvPr id="13" name="正方形/長方形 12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220706" y="1358771"/>
            <a:ext cx="1707407" cy="728008"/>
            <a:chOff x="3859503" y="2127317"/>
            <a:chExt cx="2938702" cy="1256678"/>
          </a:xfrm>
        </p:grpSpPr>
        <p:sp>
          <p:nvSpPr>
            <p:cNvPr id="17" name="正方形/長方形 16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20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1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93895" y="1358771"/>
            <a:ext cx="1707407" cy="728008"/>
            <a:chOff x="3859503" y="2127317"/>
            <a:chExt cx="2938702" cy="1256678"/>
          </a:xfrm>
        </p:grpSpPr>
        <p:sp>
          <p:nvSpPr>
            <p:cNvPr id="24" name="正方形/長方形 23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949328" y="1358771"/>
            <a:ext cx="1707407" cy="728008"/>
            <a:chOff x="3859503" y="2127317"/>
            <a:chExt cx="2938702" cy="1256678"/>
          </a:xfrm>
        </p:grpSpPr>
        <p:sp>
          <p:nvSpPr>
            <p:cNvPr id="31" name="正方形/長方形 30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7831394" y="1358771"/>
            <a:ext cx="1707407" cy="728008"/>
            <a:chOff x="3859503" y="2127317"/>
            <a:chExt cx="2938702" cy="1256678"/>
          </a:xfrm>
        </p:grpSpPr>
        <p:sp>
          <p:nvSpPr>
            <p:cNvPr id="38" name="正方形/長方形 37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8" name="グループ化 2047"/>
          <p:cNvGrpSpPr/>
          <p:nvPr/>
        </p:nvGrpSpPr>
        <p:grpSpPr>
          <a:xfrm>
            <a:off x="1106231" y="2801468"/>
            <a:ext cx="372710" cy="1605418"/>
            <a:chOff x="6978650" y="3789363"/>
            <a:chExt cx="449263" cy="1935162"/>
          </a:xfrm>
        </p:grpSpPr>
        <p:sp>
          <p:nvSpPr>
            <p:cNvPr id="80" name="Rectangle 231"/>
            <p:cNvSpPr>
              <a:spLocks noChangeArrowheads="1"/>
            </p:cNvSpPr>
            <p:nvPr/>
          </p:nvSpPr>
          <p:spPr bwMode="auto">
            <a:xfrm>
              <a:off x="6978650" y="3789363"/>
              <a:ext cx="449263" cy="360362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232"/>
            <p:cNvSpPr>
              <a:spLocks noChangeArrowheads="1"/>
            </p:cNvSpPr>
            <p:nvPr/>
          </p:nvSpPr>
          <p:spPr bwMode="auto">
            <a:xfrm>
              <a:off x="6978650" y="4149725"/>
              <a:ext cx="449263" cy="1349375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Rectangle 233"/>
            <p:cNvSpPr>
              <a:spLocks noChangeArrowheads="1"/>
            </p:cNvSpPr>
            <p:nvPr/>
          </p:nvSpPr>
          <p:spPr bwMode="auto">
            <a:xfrm>
              <a:off x="6978650" y="5499100"/>
              <a:ext cx="449263" cy="225425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" name="AutoShape 234"/>
            <p:cNvSpPr>
              <a:spLocks noChangeArrowheads="1"/>
            </p:cNvSpPr>
            <p:nvPr/>
          </p:nvSpPr>
          <p:spPr bwMode="auto">
            <a:xfrm rot="5400000">
              <a:off x="691118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" name="AutoShape 235"/>
            <p:cNvSpPr>
              <a:spLocks noChangeArrowheads="1"/>
            </p:cNvSpPr>
            <p:nvPr/>
          </p:nvSpPr>
          <p:spPr bwMode="auto">
            <a:xfrm rot="5400000">
              <a:off x="691118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905222" y="2875218"/>
            <a:ext cx="372711" cy="1531667"/>
            <a:chOff x="7518400" y="3878263"/>
            <a:chExt cx="449263" cy="1846262"/>
          </a:xfrm>
        </p:grpSpPr>
        <p:sp>
          <p:nvSpPr>
            <p:cNvPr id="79" name="AutoShape 240"/>
            <p:cNvSpPr>
              <a:spLocks noChangeArrowheads="1"/>
            </p:cNvSpPr>
            <p:nvPr/>
          </p:nvSpPr>
          <p:spPr bwMode="auto">
            <a:xfrm>
              <a:off x="7562850" y="3878263"/>
              <a:ext cx="360363" cy="74295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Rectangle 236"/>
            <p:cNvSpPr>
              <a:spLocks noChangeArrowheads="1"/>
            </p:cNvSpPr>
            <p:nvPr/>
          </p:nvSpPr>
          <p:spPr bwMode="auto">
            <a:xfrm>
              <a:off x="7518400" y="4149725"/>
              <a:ext cx="449263" cy="1349375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Rectangle 237"/>
            <p:cNvSpPr>
              <a:spLocks noChangeArrowheads="1"/>
            </p:cNvSpPr>
            <p:nvPr/>
          </p:nvSpPr>
          <p:spPr bwMode="auto">
            <a:xfrm>
              <a:off x="7518400" y="5499100"/>
              <a:ext cx="449263" cy="225425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238"/>
            <p:cNvSpPr>
              <a:spLocks noChangeArrowheads="1"/>
            </p:cNvSpPr>
            <p:nvPr/>
          </p:nvSpPr>
          <p:spPr bwMode="auto">
            <a:xfrm rot="5400000">
              <a:off x="745093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AutoShape 239"/>
            <p:cNvSpPr>
              <a:spLocks noChangeArrowheads="1"/>
            </p:cNvSpPr>
            <p:nvPr/>
          </p:nvSpPr>
          <p:spPr bwMode="auto">
            <a:xfrm rot="5400000">
              <a:off x="745093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49" name="グループ化 2048"/>
          <p:cNvGrpSpPr/>
          <p:nvPr/>
        </p:nvGrpSpPr>
        <p:grpSpPr>
          <a:xfrm>
            <a:off x="8395632" y="2847234"/>
            <a:ext cx="559723" cy="1530350"/>
            <a:chOff x="5853113" y="4194175"/>
            <a:chExt cx="674687" cy="1844675"/>
          </a:xfrm>
        </p:grpSpPr>
        <p:sp>
          <p:nvSpPr>
            <p:cNvPr id="89" name="AutoShape 252"/>
            <p:cNvSpPr>
              <a:spLocks noChangeArrowheads="1"/>
            </p:cNvSpPr>
            <p:nvPr/>
          </p:nvSpPr>
          <p:spPr bwMode="auto">
            <a:xfrm flipV="1">
              <a:off x="6078538" y="4194175"/>
              <a:ext cx="223837" cy="314325"/>
            </a:xfrm>
            <a:custGeom>
              <a:avLst/>
              <a:gdLst>
                <a:gd name="T0" fmla="*/ 2089239 w 21600"/>
                <a:gd name="T1" fmla="*/ 2287049 h 21600"/>
                <a:gd name="T2" fmla="*/ 1159797 w 21600"/>
                <a:gd name="T3" fmla="*/ 4574084 h 21600"/>
                <a:gd name="T4" fmla="*/ 230345 w 21600"/>
                <a:gd name="T5" fmla="*/ 2287049 h 21600"/>
                <a:gd name="T6" fmla="*/ 11597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45 w 21600"/>
                <a:gd name="T13" fmla="*/ 3945 h 21600"/>
                <a:gd name="T14" fmla="*/ 17655 w 21600"/>
                <a:gd name="T15" fmla="*/ 1765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289" y="21600"/>
                  </a:lnTo>
                  <a:lnTo>
                    <a:pt x="173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254"/>
            <p:cNvSpPr>
              <a:spLocks noChangeArrowheads="1"/>
            </p:cNvSpPr>
            <p:nvPr/>
          </p:nvSpPr>
          <p:spPr bwMode="auto">
            <a:xfrm flipV="1">
              <a:off x="5853113" y="4598988"/>
              <a:ext cx="674687" cy="1350962"/>
            </a:xfrm>
            <a:custGeom>
              <a:avLst/>
              <a:gdLst>
                <a:gd name="T0" fmla="*/ 18892610 w 21600"/>
                <a:gd name="T1" fmla="*/ 42247646 h 21600"/>
                <a:gd name="T2" fmla="*/ 10537112 w 21600"/>
                <a:gd name="T3" fmla="*/ 84495293 h 21600"/>
                <a:gd name="T4" fmla="*/ 2181582 w 21600"/>
                <a:gd name="T5" fmla="*/ 42247646 h 21600"/>
                <a:gd name="T6" fmla="*/ 1053711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036 w 21600"/>
                <a:gd name="T13" fmla="*/ 4036 h 21600"/>
                <a:gd name="T14" fmla="*/ 17564 w 21600"/>
                <a:gd name="T15" fmla="*/ 175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Rectangle 255"/>
            <p:cNvSpPr>
              <a:spLocks noChangeArrowheads="1"/>
            </p:cNvSpPr>
            <p:nvPr/>
          </p:nvSpPr>
          <p:spPr bwMode="auto">
            <a:xfrm>
              <a:off x="5988050" y="4508500"/>
              <a:ext cx="404813" cy="134938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Rectangle 256"/>
            <p:cNvSpPr>
              <a:spLocks noChangeArrowheads="1"/>
            </p:cNvSpPr>
            <p:nvPr/>
          </p:nvSpPr>
          <p:spPr bwMode="auto">
            <a:xfrm>
              <a:off x="5853113" y="5949950"/>
              <a:ext cx="674687" cy="88900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円/楕円 92"/>
            <p:cNvSpPr/>
            <p:nvPr/>
          </p:nvSpPr>
          <p:spPr bwMode="auto">
            <a:xfrm>
              <a:off x="5943600" y="5138738"/>
              <a:ext cx="495300" cy="47307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5997531" y="5239950"/>
              <a:ext cx="395332" cy="2591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 smtClean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のり</a:t>
              </a:r>
              <a:endPara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790464" y="2801468"/>
            <a:ext cx="372710" cy="1605418"/>
            <a:chOff x="6978650" y="3789363"/>
            <a:chExt cx="449263" cy="1935162"/>
          </a:xfrm>
        </p:grpSpPr>
        <p:sp>
          <p:nvSpPr>
            <p:cNvPr id="99" name="Rectangle 231"/>
            <p:cNvSpPr>
              <a:spLocks noChangeArrowheads="1"/>
            </p:cNvSpPr>
            <p:nvPr/>
          </p:nvSpPr>
          <p:spPr bwMode="auto">
            <a:xfrm>
              <a:off x="6978650" y="3789363"/>
              <a:ext cx="449263" cy="360362"/>
            </a:xfrm>
            <a:prstGeom prst="rect">
              <a:avLst/>
            </a:prstGeom>
            <a:solidFill>
              <a:srgbClr val="FF66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Rectangle 232"/>
            <p:cNvSpPr>
              <a:spLocks noChangeArrowheads="1"/>
            </p:cNvSpPr>
            <p:nvPr/>
          </p:nvSpPr>
          <p:spPr bwMode="auto">
            <a:xfrm>
              <a:off x="6978650" y="4149725"/>
              <a:ext cx="449263" cy="1349375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Rectangle 233"/>
            <p:cNvSpPr>
              <a:spLocks noChangeArrowheads="1"/>
            </p:cNvSpPr>
            <p:nvPr/>
          </p:nvSpPr>
          <p:spPr bwMode="auto">
            <a:xfrm>
              <a:off x="6978650" y="5499100"/>
              <a:ext cx="449263" cy="225425"/>
            </a:xfrm>
            <a:prstGeom prst="rect">
              <a:avLst/>
            </a:prstGeom>
            <a:solidFill>
              <a:srgbClr val="FF66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AutoShape 234"/>
            <p:cNvSpPr>
              <a:spLocks noChangeArrowheads="1"/>
            </p:cNvSpPr>
            <p:nvPr/>
          </p:nvSpPr>
          <p:spPr bwMode="auto">
            <a:xfrm rot="5400000">
              <a:off x="691118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AutoShape 235"/>
            <p:cNvSpPr>
              <a:spLocks noChangeArrowheads="1"/>
            </p:cNvSpPr>
            <p:nvPr/>
          </p:nvSpPr>
          <p:spPr bwMode="auto">
            <a:xfrm rot="5400000">
              <a:off x="691118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6589455" y="2875218"/>
            <a:ext cx="372711" cy="1531667"/>
            <a:chOff x="7518400" y="3878263"/>
            <a:chExt cx="449263" cy="1846262"/>
          </a:xfrm>
        </p:grpSpPr>
        <p:sp>
          <p:nvSpPr>
            <p:cNvPr id="105" name="AutoShape 240"/>
            <p:cNvSpPr>
              <a:spLocks noChangeArrowheads="1"/>
            </p:cNvSpPr>
            <p:nvPr/>
          </p:nvSpPr>
          <p:spPr bwMode="auto">
            <a:xfrm>
              <a:off x="7562850" y="3878263"/>
              <a:ext cx="360363" cy="74295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Rectangle 236"/>
            <p:cNvSpPr>
              <a:spLocks noChangeArrowheads="1"/>
            </p:cNvSpPr>
            <p:nvPr/>
          </p:nvSpPr>
          <p:spPr bwMode="auto">
            <a:xfrm>
              <a:off x="7518400" y="4149725"/>
              <a:ext cx="449263" cy="1349375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Rectangle 237"/>
            <p:cNvSpPr>
              <a:spLocks noChangeArrowheads="1"/>
            </p:cNvSpPr>
            <p:nvPr/>
          </p:nvSpPr>
          <p:spPr bwMode="auto">
            <a:xfrm>
              <a:off x="7518400" y="5499100"/>
              <a:ext cx="449263" cy="225425"/>
            </a:xfrm>
            <a:prstGeom prst="rect">
              <a:avLst/>
            </a:prstGeom>
            <a:solidFill>
              <a:srgbClr val="FF66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AutoShape 238"/>
            <p:cNvSpPr>
              <a:spLocks noChangeArrowheads="1"/>
            </p:cNvSpPr>
            <p:nvPr/>
          </p:nvSpPr>
          <p:spPr bwMode="auto">
            <a:xfrm rot="5400000">
              <a:off x="745093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AutoShape 239"/>
            <p:cNvSpPr>
              <a:spLocks noChangeArrowheads="1"/>
            </p:cNvSpPr>
            <p:nvPr/>
          </p:nvSpPr>
          <p:spPr bwMode="auto">
            <a:xfrm rot="5400000">
              <a:off x="745093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 rot="18900000">
            <a:off x="318269" y="5372631"/>
            <a:ext cx="1848798" cy="307001"/>
            <a:chOff x="3197225" y="5319713"/>
            <a:chExt cx="2160588" cy="358775"/>
          </a:xfrm>
        </p:grpSpPr>
        <p:sp>
          <p:nvSpPr>
            <p:cNvPr id="111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2" name="グループ化 111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113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 rot="18900000">
            <a:off x="7739713" y="5352129"/>
            <a:ext cx="1848014" cy="332028"/>
            <a:chOff x="3197225" y="4816794"/>
            <a:chExt cx="2295525" cy="412431"/>
          </a:xfrm>
        </p:grpSpPr>
        <p:sp>
          <p:nvSpPr>
            <p:cNvPr id="159" name="Rectangle 116"/>
            <p:cNvSpPr>
              <a:spLocks noChangeArrowheads="1"/>
            </p:cNvSpPr>
            <p:nvPr/>
          </p:nvSpPr>
          <p:spPr bwMode="auto">
            <a:xfrm>
              <a:off x="3197225" y="4824413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Rectangle 117"/>
            <p:cNvSpPr>
              <a:spLocks noChangeArrowheads="1"/>
            </p:cNvSpPr>
            <p:nvPr/>
          </p:nvSpPr>
          <p:spPr bwMode="auto">
            <a:xfrm>
              <a:off x="3197225" y="4914900"/>
              <a:ext cx="2295525" cy="223838"/>
            </a:xfrm>
            <a:prstGeom prst="rect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Rectangle 119"/>
            <p:cNvSpPr>
              <a:spLocks noChangeArrowheads="1"/>
            </p:cNvSpPr>
            <p:nvPr/>
          </p:nvSpPr>
          <p:spPr bwMode="auto">
            <a:xfrm>
              <a:off x="3197225" y="5138738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2" name="グループ化 161"/>
            <p:cNvGrpSpPr/>
            <p:nvPr/>
          </p:nvGrpSpPr>
          <p:grpSpPr>
            <a:xfrm>
              <a:off x="3287713" y="4816794"/>
              <a:ext cx="2160342" cy="67468"/>
              <a:chOff x="3287713" y="5319713"/>
              <a:chExt cx="1981200" cy="134937"/>
            </a:xfrm>
          </p:grpSpPr>
          <p:sp>
            <p:nvSpPr>
              <p:cNvPr id="209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3" name="グループ化 162"/>
            <p:cNvGrpSpPr/>
            <p:nvPr/>
          </p:nvGrpSpPr>
          <p:grpSpPr>
            <a:xfrm flipV="1">
              <a:off x="3287713" y="5159297"/>
              <a:ext cx="2160342" cy="67468"/>
              <a:chOff x="3287713" y="5319713"/>
              <a:chExt cx="1981200" cy="134937"/>
            </a:xfrm>
          </p:grpSpPr>
          <p:sp>
            <p:nvSpPr>
              <p:cNvPr id="164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4" name="グループ化 253"/>
          <p:cNvGrpSpPr/>
          <p:nvPr/>
        </p:nvGrpSpPr>
        <p:grpSpPr>
          <a:xfrm rot="18900000">
            <a:off x="5875402" y="5352129"/>
            <a:ext cx="1848014" cy="332028"/>
            <a:chOff x="3197225" y="4816794"/>
            <a:chExt cx="2295525" cy="412431"/>
          </a:xfrm>
        </p:grpSpPr>
        <p:sp>
          <p:nvSpPr>
            <p:cNvPr id="255" name="Rectangle 116"/>
            <p:cNvSpPr>
              <a:spLocks noChangeArrowheads="1"/>
            </p:cNvSpPr>
            <p:nvPr/>
          </p:nvSpPr>
          <p:spPr bwMode="auto">
            <a:xfrm>
              <a:off x="3197225" y="4824413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Rectangle 117"/>
            <p:cNvSpPr>
              <a:spLocks noChangeArrowheads="1"/>
            </p:cNvSpPr>
            <p:nvPr/>
          </p:nvSpPr>
          <p:spPr bwMode="auto">
            <a:xfrm>
              <a:off x="3197225" y="4914900"/>
              <a:ext cx="2295525" cy="223838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" name="Rectangle 119"/>
            <p:cNvSpPr>
              <a:spLocks noChangeArrowheads="1"/>
            </p:cNvSpPr>
            <p:nvPr/>
          </p:nvSpPr>
          <p:spPr bwMode="auto">
            <a:xfrm>
              <a:off x="3197225" y="5138738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58" name="グループ化 257"/>
            <p:cNvGrpSpPr/>
            <p:nvPr/>
          </p:nvGrpSpPr>
          <p:grpSpPr>
            <a:xfrm>
              <a:off x="3287713" y="4816794"/>
              <a:ext cx="2160342" cy="67468"/>
              <a:chOff x="3287713" y="5319713"/>
              <a:chExt cx="1981200" cy="134937"/>
            </a:xfrm>
          </p:grpSpPr>
          <p:sp>
            <p:nvSpPr>
              <p:cNvPr id="305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7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9" name="グループ化 258"/>
            <p:cNvGrpSpPr/>
            <p:nvPr/>
          </p:nvGrpSpPr>
          <p:grpSpPr>
            <a:xfrm flipV="1">
              <a:off x="3287713" y="5159297"/>
              <a:ext cx="2160342" cy="67468"/>
              <a:chOff x="3287713" y="5319713"/>
              <a:chExt cx="1981200" cy="134937"/>
            </a:xfrm>
          </p:grpSpPr>
          <p:sp>
            <p:nvSpPr>
              <p:cNvPr id="260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2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3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8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3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0" name="グループ化 349"/>
          <p:cNvGrpSpPr/>
          <p:nvPr/>
        </p:nvGrpSpPr>
        <p:grpSpPr>
          <a:xfrm rot="18900000">
            <a:off x="2218091" y="5372631"/>
            <a:ext cx="1848798" cy="307001"/>
            <a:chOff x="3197225" y="5319713"/>
            <a:chExt cx="2160588" cy="358775"/>
          </a:xfrm>
        </p:grpSpPr>
        <p:sp>
          <p:nvSpPr>
            <p:cNvPr id="351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52" name="グループ化 351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353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8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2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4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5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6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7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98" name="グループ化 397"/>
          <p:cNvGrpSpPr/>
          <p:nvPr/>
        </p:nvGrpSpPr>
        <p:grpSpPr>
          <a:xfrm rot="18900000">
            <a:off x="4055769" y="5372632"/>
            <a:ext cx="1848798" cy="307001"/>
            <a:chOff x="3197225" y="5319713"/>
            <a:chExt cx="2160588" cy="358775"/>
          </a:xfrm>
        </p:grpSpPr>
        <p:sp>
          <p:nvSpPr>
            <p:cNvPr id="399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rgbClr val="FFC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00" name="グループ化 399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401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7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8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9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0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2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6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7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9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0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1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8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9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0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7657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365273" y="1358771"/>
            <a:ext cx="1707407" cy="728008"/>
            <a:chOff x="3859503" y="2127317"/>
            <a:chExt cx="2938702" cy="1256678"/>
          </a:xfrm>
        </p:grpSpPr>
        <p:sp>
          <p:nvSpPr>
            <p:cNvPr id="13" name="正方形/長方形 12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220706" y="1358771"/>
            <a:ext cx="1707407" cy="728008"/>
            <a:chOff x="3859503" y="2127317"/>
            <a:chExt cx="2938702" cy="1256678"/>
          </a:xfrm>
        </p:grpSpPr>
        <p:sp>
          <p:nvSpPr>
            <p:cNvPr id="17" name="正方形/長方形 16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19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20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1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93895" y="1358771"/>
            <a:ext cx="1707407" cy="728008"/>
            <a:chOff x="3859503" y="2127317"/>
            <a:chExt cx="2938702" cy="1256678"/>
          </a:xfrm>
        </p:grpSpPr>
        <p:sp>
          <p:nvSpPr>
            <p:cNvPr id="24" name="正方形/長方形 23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949328" y="1358771"/>
            <a:ext cx="1707407" cy="728008"/>
            <a:chOff x="3859503" y="2127317"/>
            <a:chExt cx="2938702" cy="1256678"/>
          </a:xfrm>
        </p:grpSpPr>
        <p:sp>
          <p:nvSpPr>
            <p:cNvPr id="31" name="正方形/長方形 30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FF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FFCC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7831394" y="1358771"/>
            <a:ext cx="1707407" cy="728008"/>
            <a:chOff x="3859503" y="2127317"/>
            <a:chExt cx="2938702" cy="1256678"/>
          </a:xfrm>
        </p:grpSpPr>
        <p:sp>
          <p:nvSpPr>
            <p:cNvPr id="38" name="正方形/長方形 37"/>
            <p:cNvSpPr/>
            <p:nvPr/>
          </p:nvSpPr>
          <p:spPr bwMode="auto">
            <a:xfrm rot="560128">
              <a:off x="4555036" y="2708726"/>
              <a:ext cx="1217768" cy="142821"/>
            </a:xfrm>
            <a:prstGeom prst="rect">
              <a:avLst/>
            </a:prstGeom>
            <a:pattFill prst="narVert">
              <a:fgClr>
                <a:schemeClr val="bg1">
                  <a:lumMod val="65000"/>
                </a:schemeClr>
              </a:fgClr>
              <a:bgClr>
                <a:schemeClr val="bg2">
                  <a:lumMod val="40000"/>
                  <a:lumOff val="6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4015740" y="3040380"/>
              <a:ext cx="2476500" cy="274320"/>
            </a:xfrm>
            <a:custGeom>
              <a:avLst/>
              <a:gdLst>
                <a:gd name="connsiteX0" fmla="*/ 2476500 w 2476500"/>
                <a:gd name="connsiteY0" fmla="*/ 0 h 274320"/>
                <a:gd name="connsiteX1" fmla="*/ 2476500 w 2476500"/>
                <a:gd name="connsiteY1" fmla="*/ 274320 h 274320"/>
                <a:gd name="connsiteX2" fmla="*/ 0 w 2476500"/>
                <a:gd name="connsiteY2" fmla="*/ 274320 h 274320"/>
                <a:gd name="connsiteX3" fmla="*/ 0 w 2476500"/>
                <a:gd name="connsiteY3" fmla="*/ 213360 h 274320"/>
                <a:gd name="connsiteX4" fmla="*/ 1798320 w 2476500"/>
                <a:gd name="connsiteY4" fmla="*/ 213360 h 274320"/>
                <a:gd name="connsiteX5" fmla="*/ 2011680 w 2476500"/>
                <a:gd name="connsiteY5" fmla="*/ 0 h 274320"/>
                <a:gd name="connsiteX6" fmla="*/ 2476500 w 2476500"/>
                <a:gd name="connsiteY6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0" h="274320">
                  <a:moveTo>
                    <a:pt x="2476500" y="0"/>
                  </a:moveTo>
                  <a:lnTo>
                    <a:pt x="2476500" y="274320"/>
                  </a:lnTo>
                  <a:lnTo>
                    <a:pt x="0" y="274320"/>
                  </a:lnTo>
                  <a:lnTo>
                    <a:pt x="0" y="213360"/>
                  </a:lnTo>
                  <a:lnTo>
                    <a:pt x="1798320" y="213360"/>
                  </a:lnTo>
                  <a:lnTo>
                    <a:pt x="2011680" y="0"/>
                  </a:lnTo>
                  <a:lnTo>
                    <a:pt x="247650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 bwMode="auto">
            <a:xfrm rot="565409">
              <a:off x="4062298" y="2585300"/>
              <a:ext cx="1950720" cy="327660"/>
            </a:xfrm>
            <a:custGeom>
              <a:avLst/>
              <a:gdLst>
                <a:gd name="connsiteX0" fmla="*/ 0 w 1950720"/>
                <a:gd name="connsiteY0" fmla="*/ 0 h 320040"/>
                <a:gd name="connsiteX1" fmla="*/ 0 w 1950720"/>
                <a:gd name="connsiteY1" fmla="*/ 320040 h 320040"/>
                <a:gd name="connsiteX2" fmla="*/ 1950720 w 1950720"/>
                <a:gd name="connsiteY2" fmla="*/ 320040 h 320040"/>
                <a:gd name="connsiteX3" fmla="*/ 1950720 w 1950720"/>
                <a:gd name="connsiteY3" fmla="*/ 175260 h 320040"/>
                <a:gd name="connsiteX4" fmla="*/ 601980 w 1950720"/>
                <a:gd name="connsiteY4" fmla="*/ 175260 h 320040"/>
                <a:gd name="connsiteX5" fmla="*/ 472440 w 1950720"/>
                <a:gd name="connsiteY5" fmla="*/ 45720 h 320040"/>
                <a:gd name="connsiteX6" fmla="*/ 0 w 1950720"/>
                <a:gd name="connsiteY6" fmla="*/ 0 h 320040"/>
                <a:gd name="connsiteX0" fmla="*/ 0 w 1950720"/>
                <a:gd name="connsiteY0" fmla="*/ 7620 h 327660"/>
                <a:gd name="connsiteX1" fmla="*/ 0 w 1950720"/>
                <a:gd name="connsiteY1" fmla="*/ 327660 h 327660"/>
                <a:gd name="connsiteX2" fmla="*/ 1950720 w 1950720"/>
                <a:gd name="connsiteY2" fmla="*/ 327660 h 327660"/>
                <a:gd name="connsiteX3" fmla="*/ 1950720 w 1950720"/>
                <a:gd name="connsiteY3" fmla="*/ 182880 h 327660"/>
                <a:gd name="connsiteX4" fmla="*/ 601980 w 1950720"/>
                <a:gd name="connsiteY4" fmla="*/ 182880 h 327660"/>
                <a:gd name="connsiteX5" fmla="*/ 449580 w 1950720"/>
                <a:gd name="connsiteY5" fmla="*/ 0 h 327660"/>
                <a:gd name="connsiteX6" fmla="*/ 0 w 1950720"/>
                <a:gd name="connsiteY6" fmla="*/ 7620 h 327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0720" h="327660">
                  <a:moveTo>
                    <a:pt x="0" y="7620"/>
                  </a:moveTo>
                  <a:lnTo>
                    <a:pt x="0" y="327660"/>
                  </a:lnTo>
                  <a:lnTo>
                    <a:pt x="1950720" y="327660"/>
                  </a:lnTo>
                  <a:lnTo>
                    <a:pt x="1950720" y="182880"/>
                  </a:lnTo>
                  <a:lnTo>
                    <a:pt x="601980" y="182880"/>
                  </a:lnTo>
                  <a:lnTo>
                    <a:pt x="4495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 rot="565409">
              <a:off x="3859503" y="2127317"/>
              <a:ext cx="2865120" cy="899160"/>
            </a:xfrm>
            <a:custGeom>
              <a:avLst/>
              <a:gdLst>
                <a:gd name="connsiteX0" fmla="*/ 2788920 w 2865120"/>
                <a:gd name="connsiteY0" fmla="*/ 899160 h 899160"/>
                <a:gd name="connsiteX1" fmla="*/ 2103120 w 2865120"/>
                <a:gd name="connsiteY1" fmla="*/ 899160 h 899160"/>
                <a:gd name="connsiteX2" fmla="*/ 1760220 w 2865120"/>
                <a:gd name="connsiteY2" fmla="*/ 556260 h 899160"/>
                <a:gd name="connsiteX3" fmla="*/ 68580 w 2865120"/>
                <a:gd name="connsiteY3" fmla="*/ 556260 h 899160"/>
                <a:gd name="connsiteX4" fmla="*/ 0 w 2865120"/>
                <a:gd name="connsiteY4" fmla="*/ 487680 h 899160"/>
                <a:gd name="connsiteX5" fmla="*/ 68580 w 2865120"/>
                <a:gd name="connsiteY5" fmla="*/ 236220 h 899160"/>
                <a:gd name="connsiteX6" fmla="*/ 1859280 w 2865120"/>
                <a:gd name="connsiteY6" fmla="*/ 0 h 899160"/>
                <a:gd name="connsiteX7" fmla="*/ 2865120 w 2865120"/>
                <a:gd name="connsiteY7" fmla="*/ 312420 h 899160"/>
                <a:gd name="connsiteX8" fmla="*/ 2865120 w 2865120"/>
                <a:gd name="connsiteY8" fmla="*/ 708660 h 899160"/>
                <a:gd name="connsiteX9" fmla="*/ 2788920 w 2865120"/>
                <a:gd name="connsiteY9" fmla="*/ 89916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5120" h="899160">
                  <a:moveTo>
                    <a:pt x="2788920" y="899160"/>
                  </a:moveTo>
                  <a:lnTo>
                    <a:pt x="2103120" y="899160"/>
                  </a:lnTo>
                  <a:lnTo>
                    <a:pt x="1760220" y="556260"/>
                  </a:lnTo>
                  <a:lnTo>
                    <a:pt x="68580" y="556260"/>
                  </a:lnTo>
                  <a:lnTo>
                    <a:pt x="0" y="487680"/>
                  </a:lnTo>
                  <a:lnTo>
                    <a:pt x="68580" y="236220"/>
                  </a:lnTo>
                  <a:lnTo>
                    <a:pt x="1859280" y="0"/>
                  </a:lnTo>
                  <a:lnTo>
                    <a:pt x="2865120" y="312420"/>
                  </a:lnTo>
                  <a:lnTo>
                    <a:pt x="2865120" y="708660"/>
                  </a:lnTo>
                  <a:lnTo>
                    <a:pt x="2788920" y="89916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>
              <a:off x="6528175" y="3314700"/>
              <a:ext cx="270030" cy="457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3915117" y="3314700"/>
              <a:ext cx="2729524" cy="69295"/>
            </a:xfrm>
            <a:prstGeom prst="roundRect">
              <a:avLst/>
            </a:pr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8" name="グループ化 2047"/>
          <p:cNvGrpSpPr/>
          <p:nvPr/>
        </p:nvGrpSpPr>
        <p:grpSpPr>
          <a:xfrm>
            <a:off x="1106231" y="2801468"/>
            <a:ext cx="372710" cy="1605418"/>
            <a:chOff x="6978650" y="3789363"/>
            <a:chExt cx="449263" cy="1935162"/>
          </a:xfrm>
        </p:grpSpPr>
        <p:sp>
          <p:nvSpPr>
            <p:cNvPr id="80" name="Rectangle 231"/>
            <p:cNvSpPr>
              <a:spLocks noChangeArrowheads="1"/>
            </p:cNvSpPr>
            <p:nvPr/>
          </p:nvSpPr>
          <p:spPr bwMode="auto">
            <a:xfrm>
              <a:off x="6978650" y="3789363"/>
              <a:ext cx="449263" cy="360362"/>
            </a:xfrm>
            <a:prstGeom prst="rect">
              <a:avLst/>
            </a:prstGeom>
            <a:solidFill>
              <a:srgbClr val="0070C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232"/>
            <p:cNvSpPr>
              <a:spLocks noChangeArrowheads="1"/>
            </p:cNvSpPr>
            <p:nvPr/>
          </p:nvSpPr>
          <p:spPr bwMode="auto">
            <a:xfrm>
              <a:off x="6978650" y="4149725"/>
              <a:ext cx="449263" cy="1349375"/>
            </a:xfrm>
            <a:prstGeom prst="rect">
              <a:avLst/>
            </a:prstGeom>
            <a:solidFill>
              <a:srgbClr val="00B0F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Rectangle 233"/>
            <p:cNvSpPr>
              <a:spLocks noChangeArrowheads="1"/>
            </p:cNvSpPr>
            <p:nvPr/>
          </p:nvSpPr>
          <p:spPr bwMode="auto">
            <a:xfrm>
              <a:off x="6978650" y="5499100"/>
              <a:ext cx="449263" cy="225425"/>
            </a:xfrm>
            <a:prstGeom prst="rect">
              <a:avLst/>
            </a:prstGeom>
            <a:solidFill>
              <a:srgbClr val="0070C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" name="AutoShape 234"/>
            <p:cNvSpPr>
              <a:spLocks noChangeArrowheads="1"/>
            </p:cNvSpPr>
            <p:nvPr/>
          </p:nvSpPr>
          <p:spPr bwMode="auto">
            <a:xfrm rot="5400000">
              <a:off x="691118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" name="AutoShape 235"/>
            <p:cNvSpPr>
              <a:spLocks noChangeArrowheads="1"/>
            </p:cNvSpPr>
            <p:nvPr/>
          </p:nvSpPr>
          <p:spPr bwMode="auto">
            <a:xfrm rot="5400000">
              <a:off x="691118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905222" y="2875218"/>
            <a:ext cx="372711" cy="1531667"/>
            <a:chOff x="7518400" y="3878263"/>
            <a:chExt cx="449263" cy="1846262"/>
          </a:xfrm>
        </p:grpSpPr>
        <p:sp>
          <p:nvSpPr>
            <p:cNvPr id="79" name="AutoShape 240"/>
            <p:cNvSpPr>
              <a:spLocks noChangeArrowheads="1"/>
            </p:cNvSpPr>
            <p:nvPr/>
          </p:nvSpPr>
          <p:spPr bwMode="auto">
            <a:xfrm>
              <a:off x="7562850" y="3878263"/>
              <a:ext cx="360363" cy="74295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Rectangle 236"/>
            <p:cNvSpPr>
              <a:spLocks noChangeArrowheads="1"/>
            </p:cNvSpPr>
            <p:nvPr/>
          </p:nvSpPr>
          <p:spPr bwMode="auto">
            <a:xfrm>
              <a:off x="7518400" y="4149725"/>
              <a:ext cx="449263" cy="1349375"/>
            </a:xfrm>
            <a:prstGeom prst="rect">
              <a:avLst/>
            </a:prstGeom>
            <a:solidFill>
              <a:srgbClr val="00B0F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Rectangle 237"/>
            <p:cNvSpPr>
              <a:spLocks noChangeArrowheads="1"/>
            </p:cNvSpPr>
            <p:nvPr/>
          </p:nvSpPr>
          <p:spPr bwMode="auto">
            <a:xfrm>
              <a:off x="7518400" y="5499100"/>
              <a:ext cx="449263" cy="225425"/>
            </a:xfrm>
            <a:prstGeom prst="rect">
              <a:avLst/>
            </a:prstGeom>
            <a:solidFill>
              <a:srgbClr val="0070C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238"/>
            <p:cNvSpPr>
              <a:spLocks noChangeArrowheads="1"/>
            </p:cNvSpPr>
            <p:nvPr/>
          </p:nvSpPr>
          <p:spPr bwMode="auto">
            <a:xfrm rot="5400000">
              <a:off x="745093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AutoShape 239"/>
            <p:cNvSpPr>
              <a:spLocks noChangeArrowheads="1"/>
            </p:cNvSpPr>
            <p:nvPr/>
          </p:nvSpPr>
          <p:spPr bwMode="auto">
            <a:xfrm rot="5400000">
              <a:off x="745093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49" name="グループ化 2048"/>
          <p:cNvGrpSpPr/>
          <p:nvPr/>
        </p:nvGrpSpPr>
        <p:grpSpPr>
          <a:xfrm>
            <a:off x="8395632" y="2847234"/>
            <a:ext cx="559723" cy="1530350"/>
            <a:chOff x="5853113" y="4194175"/>
            <a:chExt cx="674687" cy="1844675"/>
          </a:xfrm>
        </p:grpSpPr>
        <p:sp>
          <p:nvSpPr>
            <p:cNvPr id="89" name="AutoShape 252"/>
            <p:cNvSpPr>
              <a:spLocks noChangeArrowheads="1"/>
            </p:cNvSpPr>
            <p:nvPr/>
          </p:nvSpPr>
          <p:spPr bwMode="auto">
            <a:xfrm flipV="1">
              <a:off x="6078538" y="4194175"/>
              <a:ext cx="223837" cy="314325"/>
            </a:xfrm>
            <a:custGeom>
              <a:avLst/>
              <a:gdLst>
                <a:gd name="T0" fmla="*/ 2089239 w 21600"/>
                <a:gd name="T1" fmla="*/ 2287049 h 21600"/>
                <a:gd name="T2" fmla="*/ 1159797 w 21600"/>
                <a:gd name="T3" fmla="*/ 4574084 h 21600"/>
                <a:gd name="T4" fmla="*/ 230345 w 21600"/>
                <a:gd name="T5" fmla="*/ 2287049 h 21600"/>
                <a:gd name="T6" fmla="*/ 11597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45 w 21600"/>
                <a:gd name="T13" fmla="*/ 3945 h 21600"/>
                <a:gd name="T14" fmla="*/ 17655 w 21600"/>
                <a:gd name="T15" fmla="*/ 1765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289" y="21600"/>
                  </a:lnTo>
                  <a:lnTo>
                    <a:pt x="173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AutoShape 254"/>
            <p:cNvSpPr>
              <a:spLocks noChangeArrowheads="1"/>
            </p:cNvSpPr>
            <p:nvPr/>
          </p:nvSpPr>
          <p:spPr bwMode="auto">
            <a:xfrm flipV="1">
              <a:off x="5853113" y="4598988"/>
              <a:ext cx="674687" cy="1350962"/>
            </a:xfrm>
            <a:custGeom>
              <a:avLst/>
              <a:gdLst>
                <a:gd name="T0" fmla="*/ 18892610 w 21600"/>
                <a:gd name="T1" fmla="*/ 42247646 h 21600"/>
                <a:gd name="T2" fmla="*/ 10537112 w 21600"/>
                <a:gd name="T3" fmla="*/ 84495293 h 21600"/>
                <a:gd name="T4" fmla="*/ 2181582 w 21600"/>
                <a:gd name="T5" fmla="*/ 42247646 h 21600"/>
                <a:gd name="T6" fmla="*/ 1053711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036 w 21600"/>
                <a:gd name="T13" fmla="*/ 4036 h 21600"/>
                <a:gd name="T14" fmla="*/ 17564 w 21600"/>
                <a:gd name="T15" fmla="*/ 175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Rectangle 255"/>
            <p:cNvSpPr>
              <a:spLocks noChangeArrowheads="1"/>
            </p:cNvSpPr>
            <p:nvPr/>
          </p:nvSpPr>
          <p:spPr bwMode="auto">
            <a:xfrm>
              <a:off x="5988050" y="4508500"/>
              <a:ext cx="404813" cy="134938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Rectangle 256"/>
            <p:cNvSpPr>
              <a:spLocks noChangeArrowheads="1"/>
            </p:cNvSpPr>
            <p:nvPr/>
          </p:nvSpPr>
          <p:spPr bwMode="auto">
            <a:xfrm>
              <a:off x="5853113" y="5949950"/>
              <a:ext cx="674687" cy="88900"/>
            </a:xfrm>
            <a:prstGeom prst="rect">
              <a:avLst/>
            </a:prstGeom>
            <a:solidFill>
              <a:srgbClr val="FF0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円/楕円 92"/>
            <p:cNvSpPr/>
            <p:nvPr/>
          </p:nvSpPr>
          <p:spPr bwMode="auto">
            <a:xfrm>
              <a:off x="5943600" y="5138738"/>
              <a:ext cx="495300" cy="4730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5997531" y="5239950"/>
              <a:ext cx="395332" cy="2591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 smtClean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のり</a:t>
              </a:r>
              <a:endPara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790464" y="2801468"/>
            <a:ext cx="372710" cy="1605418"/>
            <a:chOff x="6978650" y="3789363"/>
            <a:chExt cx="449263" cy="1935162"/>
          </a:xfrm>
        </p:grpSpPr>
        <p:sp>
          <p:nvSpPr>
            <p:cNvPr id="99" name="Rectangle 231"/>
            <p:cNvSpPr>
              <a:spLocks noChangeArrowheads="1"/>
            </p:cNvSpPr>
            <p:nvPr/>
          </p:nvSpPr>
          <p:spPr bwMode="auto">
            <a:xfrm>
              <a:off x="6978650" y="3789363"/>
              <a:ext cx="449263" cy="360362"/>
            </a:xfrm>
            <a:prstGeom prst="rect">
              <a:avLst/>
            </a:prstGeom>
            <a:solidFill>
              <a:srgbClr val="FF6699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Rectangle 232"/>
            <p:cNvSpPr>
              <a:spLocks noChangeArrowheads="1"/>
            </p:cNvSpPr>
            <p:nvPr/>
          </p:nvSpPr>
          <p:spPr bwMode="auto">
            <a:xfrm>
              <a:off x="6978650" y="4149725"/>
              <a:ext cx="449263" cy="1349375"/>
            </a:xfrm>
            <a:prstGeom prst="rect">
              <a:avLst/>
            </a:prstGeom>
            <a:solidFill>
              <a:srgbClr val="FFCCFF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Rectangle 233"/>
            <p:cNvSpPr>
              <a:spLocks noChangeArrowheads="1"/>
            </p:cNvSpPr>
            <p:nvPr/>
          </p:nvSpPr>
          <p:spPr bwMode="auto">
            <a:xfrm>
              <a:off x="6978650" y="5499100"/>
              <a:ext cx="449263" cy="225425"/>
            </a:xfrm>
            <a:prstGeom prst="rect">
              <a:avLst/>
            </a:prstGeom>
            <a:solidFill>
              <a:srgbClr val="FF6699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AutoShape 234"/>
            <p:cNvSpPr>
              <a:spLocks noChangeArrowheads="1"/>
            </p:cNvSpPr>
            <p:nvPr/>
          </p:nvSpPr>
          <p:spPr bwMode="auto">
            <a:xfrm rot="5400000">
              <a:off x="691118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AutoShape 235"/>
            <p:cNvSpPr>
              <a:spLocks noChangeArrowheads="1"/>
            </p:cNvSpPr>
            <p:nvPr/>
          </p:nvSpPr>
          <p:spPr bwMode="auto">
            <a:xfrm rot="5400000">
              <a:off x="691118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6589455" y="2875218"/>
            <a:ext cx="372711" cy="1531667"/>
            <a:chOff x="7518400" y="3878263"/>
            <a:chExt cx="449263" cy="1846262"/>
          </a:xfrm>
        </p:grpSpPr>
        <p:sp>
          <p:nvSpPr>
            <p:cNvPr id="105" name="AutoShape 240"/>
            <p:cNvSpPr>
              <a:spLocks noChangeArrowheads="1"/>
            </p:cNvSpPr>
            <p:nvPr/>
          </p:nvSpPr>
          <p:spPr bwMode="auto">
            <a:xfrm>
              <a:off x="7562850" y="3878263"/>
              <a:ext cx="360363" cy="74295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Rectangle 236"/>
            <p:cNvSpPr>
              <a:spLocks noChangeArrowheads="1"/>
            </p:cNvSpPr>
            <p:nvPr/>
          </p:nvSpPr>
          <p:spPr bwMode="auto">
            <a:xfrm>
              <a:off x="7518400" y="4149725"/>
              <a:ext cx="449263" cy="1349375"/>
            </a:xfrm>
            <a:prstGeom prst="rect">
              <a:avLst/>
            </a:prstGeom>
            <a:solidFill>
              <a:srgbClr val="FFCCFF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Rectangle 237"/>
            <p:cNvSpPr>
              <a:spLocks noChangeArrowheads="1"/>
            </p:cNvSpPr>
            <p:nvPr/>
          </p:nvSpPr>
          <p:spPr bwMode="auto">
            <a:xfrm>
              <a:off x="7518400" y="5499100"/>
              <a:ext cx="449263" cy="225425"/>
            </a:xfrm>
            <a:prstGeom prst="rect">
              <a:avLst/>
            </a:prstGeom>
            <a:solidFill>
              <a:srgbClr val="FF6699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AutoShape 238"/>
            <p:cNvSpPr>
              <a:spLocks noChangeArrowheads="1"/>
            </p:cNvSpPr>
            <p:nvPr/>
          </p:nvSpPr>
          <p:spPr bwMode="auto">
            <a:xfrm rot="5400000">
              <a:off x="7450932" y="4352131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AutoShape 239"/>
            <p:cNvSpPr>
              <a:spLocks noChangeArrowheads="1"/>
            </p:cNvSpPr>
            <p:nvPr/>
          </p:nvSpPr>
          <p:spPr bwMode="auto">
            <a:xfrm rot="5400000">
              <a:off x="7450932" y="4801393"/>
              <a:ext cx="584200" cy="449263"/>
            </a:xfrm>
            <a:prstGeom prst="parallelogram">
              <a:avLst>
                <a:gd name="adj" fmla="val 78093"/>
              </a:avLst>
            </a:prstGeom>
            <a:solidFill>
              <a:srgbClr val="FF66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 rot="18900000">
            <a:off x="318269" y="5372631"/>
            <a:ext cx="1848798" cy="307001"/>
            <a:chOff x="3197225" y="5319713"/>
            <a:chExt cx="2160588" cy="358775"/>
          </a:xfrm>
        </p:grpSpPr>
        <p:sp>
          <p:nvSpPr>
            <p:cNvPr id="111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2" name="グループ化 111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113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 rot="18900000">
            <a:off x="7739713" y="5352129"/>
            <a:ext cx="1848014" cy="332028"/>
            <a:chOff x="3197225" y="4816794"/>
            <a:chExt cx="2295525" cy="412431"/>
          </a:xfrm>
        </p:grpSpPr>
        <p:sp>
          <p:nvSpPr>
            <p:cNvPr id="159" name="Rectangle 116"/>
            <p:cNvSpPr>
              <a:spLocks noChangeArrowheads="1"/>
            </p:cNvSpPr>
            <p:nvPr/>
          </p:nvSpPr>
          <p:spPr bwMode="auto">
            <a:xfrm>
              <a:off x="3197225" y="4824413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Rectangle 117"/>
            <p:cNvSpPr>
              <a:spLocks noChangeArrowheads="1"/>
            </p:cNvSpPr>
            <p:nvPr/>
          </p:nvSpPr>
          <p:spPr bwMode="auto">
            <a:xfrm>
              <a:off x="3197225" y="4914900"/>
              <a:ext cx="2295525" cy="223838"/>
            </a:xfrm>
            <a:prstGeom prst="rect">
              <a:avLst/>
            </a:prstGeom>
            <a:solidFill>
              <a:schemeClr val="tx1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Rectangle 119"/>
            <p:cNvSpPr>
              <a:spLocks noChangeArrowheads="1"/>
            </p:cNvSpPr>
            <p:nvPr/>
          </p:nvSpPr>
          <p:spPr bwMode="auto">
            <a:xfrm>
              <a:off x="3197225" y="5138738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2" name="グループ化 161"/>
            <p:cNvGrpSpPr/>
            <p:nvPr/>
          </p:nvGrpSpPr>
          <p:grpSpPr>
            <a:xfrm>
              <a:off x="3287713" y="4816794"/>
              <a:ext cx="2160342" cy="67468"/>
              <a:chOff x="3287713" y="5319713"/>
              <a:chExt cx="1981200" cy="134937"/>
            </a:xfrm>
          </p:grpSpPr>
          <p:sp>
            <p:nvSpPr>
              <p:cNvPr id="209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3" name="グループ化 162"/>
            <p:cNvGrpSpPr/>
            <p:nvPr/>
          </p:nvGrpSpPr>
          <p:grpSpPr>
            <a:xfrm flipV="1">
              <a:off x="3287713" y="5159297"/>
              <a:ext cx="2160342" cy="67468"/>
              <a:chOff x="3287713" y="5319713"/>
              <a:chExt cx="1981200" cy="134937"/>
            </a:xfrm>
          </p:grpSpPr>
          <p:sp>
            <p:nvSpPr>
              <p:cNvPr id="164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4" name="グループ化 253"/>
          <p:cNvGrpSpPr/>
          <p:nvPr/>
        </p:nvGrpSpPr>
        <p:grpSpPr>
          <a:xfrm rot="18900000">
            <a:off x="5875402" y="5352129"/>
            <a:ext cx="1848014" cy="332028"/>
            <a:chOff x="3197225" y="4816794"/>
            <a:chExt cx="2295525" cy="412431"/>
          </a:xfrm>
        </p:grpSpPr>
        <p:sp>
          <p:nvSpPr>
            <p:cNvPr id="255" name="Rectangle 116"/>
            <p:cNvSpPr>
              <a:spLocks noChangeArrowheads="1"/>
            </p:cNvSpPr>
            <p:nvPr/>
          </p:nvSpPr>
          <p:spPr bwMode="auto">
            <a:xfrm>
              <a:off x="3197225" y="4824413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Rectangle 117"/>
            <p:cNvSpPr>
              <a:spLocks noChangeArrowheads="1"/>
            </p:cNvSpPr>
            <p:nvPr/>
          </p:nvSpPr>
          <p:spPr bwMode="auto">
            <a:xfrm>
              <a:off x="3197225" y="4914900"/>
              <a:ext cx="2295525" cy="223838"/>
            </a:xfrm>
            <a:prstGeom prst="rect">
              <a:avLst/>
            </a:prstGeom>
            <a:solidFill>
              <a:srgbClr val="0070C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" name="Rectangle 119"/>
            <p:cNvSpPr>
              <a:spLocks noChangeArrowheads="1"/>
            </p:cNvSpPr>
            <p:nvPr/>
          </p:nvSpPr>
          <p:spPr bwMode="auto">
            <a:xfrm>
              <a:off x="3197225" y="5138738"/>
              <a:ext cx="2295525" cy="904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58" name="グループ化 257"/>
            <p:cNvGrpSpPr/>
            <p:nvPr/>
          </p:nvGrpSpPr>
          <p:grpSpPr>
            <a:xfrm>
              <a:off x="3287713" y="4816794"/>
              <a:ext cx="2160342" cy="67468"/>
              <a:chOff x="3287713" y="5319713"/>
              <a:chExt cx="1981200" cy="134937"/>
            </a:xfrm>
          </p:grpSpPr>
          <p:sp>
            <p:nvSpPr>
              <p:cNvPr id="305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9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3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7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9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0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1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7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9" name="グループ化 258"/>
            <p:cNvGrpSpPr/>
            <p:nvPr/>
          </p:nvGrpSpPr>
          <p:grpSpPr>
            <a:xfrm flipV="1">
              <a:off x="3287713" y="5159297"/>
              <a:ext cx="2160342" cy="67468"/>
              <a:chOff x="3287713" y="5319713"/>
              <a:chExt cx="1981200" cy="134937"/>
            </a:xfrm>
          </p:grpSpPr>
          <p:sp>
            <p:nvSpPr>
              <p:cNvPr id="260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2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3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8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3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0" name="グループ化 349"/>
          <p:cNvGrpSpPr/>
          <p:nvPr/>
        </p:nvGrpSpPr>
        <p:grpSpPr>
          <a:xfrm rot="18900000">
            <a:off x="2218091" y="5372631"/>
            <a:ext cx="1848798" cy="307001"/>
            <a:chOff x="3197225" y="5319713"/>
            <a:chExt cx="2160588" cy="358775"/>
          </a:xfrm>
        </p:grpSpPr>
        <p:sp>
          <p:nvSpPr>
            <p:cNvPr id="351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rgbClr val="99CCFF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52" name="グループ化 351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353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7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6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4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6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7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8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8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2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4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5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6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7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98" name="グループ化 397"/>
          <p:cNvGrpSpPr/>
          <p:nvPr/>
        </p:nvGrpSpPr>
        <p:grpSpPr>
          <a:xfrm rot="18900000">
            <a:off x="4055769" y="5372632"/>
            <a:ext cx="1848798" cy="307001"/>
            <a:chOff x="3197225" y="5319713"/>
            <a:chExt cx="2160588" cy="358775"/>
          </a:xfrm>
        </p:grpSpPr>
        <p:sp>
          <p:nvSpPr>
            <p:cNvPr id="399" name="Rectangle 120"/>
            <p:cNvSpPr>
              <a:spLocks noChangeArrowheads="1"/>
            </p:cNvSpPr>
            <p:nvPr/>
          </p:nvSpPr>
          <p:spPr bwMode="auto">
            <a:xfrm>
              <a:off x="3197225" y="5319713"/>
              <a:ext cx="2160588" cy="358775"/>
            </a:xfrm>
            <a:prstGeom prst="rect">
              <a:avLst/>
            </a:prstGeom>
            <a:solidFill>
              <a:srgbClr val="FFC000"/>
            </a:solidFill>
            <a:ln w="19050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00" name="グループ化 399"/>
            <p:cNvGrpSpPr/>
            <p:nvPr/>
          </p:nvGrpSpPr>
          <p:grpSpPr>
            <a:xfrm>
              <a:off x="3287713" y="5319713"/>
              <a:ext cx="1981200" cy="134937"/>
              <a:chOff x="3287713" y="5319713"/>
              <a:chExt cx="1981200" cy="134937"/>
            </a:xfrm>
          </p:grpSpPr>
          <p:sp>
            <p:nvSpPr>
              <p:cNvPr id="401" name="Line 121"/>
              <p:cNvSpPr>
                <a:spLocks noChangeShapeType="1"/>
              </p:cNvSpPr>
              <p:nvPr/>
            </p:nvSpPr>
            <p:spPr bwMode="auto">
              <a:xfrm>
                <a:off x="33321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Line 122"/>
              <p:cNvSpPr>
                <a:spLocks noChangeShapeType="1"/>
              </p:cNvSpPr>
              <p:nvPr/>
            </p:nvSpPr>
            <p:spPr bwMode="auto">
              <a:xfrm>
                <a:off x="33782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Line 123"/>
              <p:cNvSpPr>
                <a:spLocks noChangeShapeType="1"/>
              </p:cNvSpPr>
              <p:nvPr/>
            </p:nvSpPr>
            <p:spPr bwMode="auto">
              <a:xfrm>
                <a:off x="34226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Line 124"/>
              <p:cNvSpPr>
                <a:spLocks noChangeShapeType="1"/>
              </p:cNvSpPr>
              <p:nvPr/>
            </p:nvSpPr>
            <p:spPr bwMode="auto">
              <a:xfrm>
                <a:off x="34671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Line 125"/>
              <p:cNvSpPr>
                <a:spLocks noChangeShapeType="1"/>
              </p:cNvSpPr>
              <p:nvPr/>
            </p:nvSpPr>
            <p:spPr bwMode="auto">
              <a:xfrm>
                <a:off x="32877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Line 126"/>
              <p:cNvSpPr>
                <a:spLocks noChangeShapeType="1"/>
              </p:cNvSpPr>
              <p:nvPr/>
            </p:nvSpPr>
            <p:spPr bwMode="auto">
              <a:xfrm>
                <a:off x="35131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7" name="Line 127"/>
              <p:cNvSpPr>
                <a:spLocks noChangeShapeType="1"/>
              </p:cNvSpPr>
              <p:nvPr/>
            </p:nvSpPr>
            <p:spPr bwMode="auto">
              <a:xfrm>
                <a:off x="35575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8" name="Line 128"/>
              <p:cNvSpPr>
                <a:spLocks noChangeShapeType="1"/>
              </p:cNvSpPr>
              <p:nvPr/>
            </p:nvSpPr>
            <p:spPr bwMode="auto">
              <a:xfrm>
                <a:off x="36036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9" name="Line 129"/>
              <p:cNvSpPr>
                <a:spLocks noChangeShapeType="1"/>
              </p:cNvSpPr>
              <p:nvPr/>
            </p:nvSpPr>
            <p:spPr bwMode="auto">
              <a:xfrm>
                <a:off x="36480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0" name="Line 130"/>
              <p:cNvSpPr>
                <a:spLocks noChangeShapeType="1"/>
              </p:cNvSpPr>
              <p:nvPr/>
            </p:nvSpPr>
            <p:spPr bwMode="auto">
              <a:xfrm>
                <a:off x="36925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" name="Line 131"/>
              <p:cNvSpPr>
                <a:spLocks noChangeShapeType="1"/>
              </p:cNvSpPr>
              <p:nvPr/>
            </p:nvSpPr>
            <p:spPr bwMode="auto">
              <a:xfrm>
                <a:off x="37385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" name="Line 132"/>
              <p:cNvSpPr>
                <a:spLocks noChangeShapeType="1"/>
              </p:cNvSpPr>
              <p:nvPr/>
            </p:nvSpPr>
            <p:spPr bwMode="auto">
              <a:xfrm>
                <a:off x="37830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" name="Line 133"/>
              <p:cNvSpPr>
                <a:spLocks noChangeShapeType="1"/>
              </p:cNvSpPr>
              <p:nvPr/>
            </p:nvSpPr>
            <p:spPr bwMode="auto">
              <a:xfrm>
                <a:off x="38290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Line 134"/>
              <p:cNvSpPr>
                <a:spLocks noChangeShapeType="1"/>
              </p:cNvSpPr>
              <p:nvPr/>
            </p:nvSpPr>
            <p:spPr bwMode="auto">
              <a:xfrm>
                <a:off x="38735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Line 135"/>
              <p:cNvSpPr>
                <a:spLocks noChangeShapeType="1"/>
              </p:cNvSpPr>
              <p:nvPr/>
            </p:nvSpPr>
            <p:spPr bwMode="auto">
              <a:xfrm>
                <a:off x="39179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Line 136"/>
              <p:cNvSpPr>
                <a:spLocks noChangeShapeType="1"/>
              </p:cNvSpPr>
              <p:nvPr/>
            </p:nvSpPr>
            <p:spPr bwMode="auto">
              <a:xfrm>
                <a:off x="39639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Line 137"/>
              <p:cNvSpPr>
                <a:spLocks noChangeShapeType="1"/>
              </p:cNvSpPr>
              <p:nvPr/>
            </p:nvSpPr>
            <p:spPr bwMode="auto">
              <a:xfrm>
                <a:off x="40084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Line 138"/>
              <p:cNvSpPr>
                <a:spLocks noChangeShapeType="1"/>
              </p:cNvSpPr>
              <p:nvPr/>
            </p:nvSpPr>
            <p:spPr bwMode="auto">
              <a:xfrm>
                <a:off x="40544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Line 139"/>
              <p:cNvSpPr>
                <a:spLocks noChangeShapeType="1"/>
              </p:cNvSpPr>
              <p:nvPr/>
            </p:nvSpPr>
            <p:spPr bwMode="auto">
              <a:xfrm>
                <a:off x="40989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Line 140"/>
              <p:cNvSpPr>
                <a:spLocks noChangeShapeType="1"/>
              </p:cNvSpPr>
              <p:nvPr/>
            </p:nvSpPr>
            <p:spPr bwMode="auto">
              <a:xfrm>
                <a:off x="41433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Line 141"/>
              <p:cNvSpPr>
                <a:spLocks noChangeShapeType="1"/>
              </p:cNvSpPr>
              <p:nvPr/>
            </p:nvSpPr>
            <p:spPr bwMode="auto">
              <a:xfrm>
                <a:off x="41894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2" name="Line 143"/>
              <p:cNvSpPr>
                <a:spLocks noChangeShapeType="1"/>
              </p:cNvSpPr>
              <p:nvPr/>
            </p:nvSpPr>
            <p:spPr bwMode="auto">
              <a:xfrm>
                <a:off x="42322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Line 144"/>
              <p:cNvSpPr>
                <a:spLocks noChangeShapeType="1"/>
              </p:cNvSpPr>
              <p:nvPr/>
            </p:nvSpPr>
            <p:spPr bwMode="auto">
              <a:xfrm>
                <a:off x="42767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Line 145"/>
              <p:cNvSpPr>
                <a:spLocks noChangeShapeType="1"/>
              </p:cNvSpPr>
              <p:nvPr/>
            </p:nvSpPr>
            <p:spPr bwMode="auto">
              <a:xfrm>
                <a:off x="43211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Line 146"/>
              <p:cNvSpPr>
                <a:spLocks noChangeShapeType="1"/>
              </p:cNvSpPr>
              <p:nvPr/>
            </p:nvSpPr>
            <p:spPr bwMode="auto">
              <a:xfrm>
                <a:off x="43672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6" name="Line 147"/>
              <p:cNvSpPr>
                <a:spLocks noChangeShapeType="1"/>
              </p:cNvSpPr>
              <p:nvPr/>
            </p:nvSpPr>
            <p:spPr bwMode="auto">
              <a:xfrm>
                <a:off x="441166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7" name="Line 148"/>
              <p:cNvSpPr>
                <a:spLocks noChangeShapeType="1"/>
              </p:cNvSpPr>
              <p:nvPr/>
            </p:nvSpPr>
            <p:spPr bwMode="auto">
              <a:xfrm>
                <a:off x="44577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Line 149"/>
              <p:cNvSpPr>
                <a:spLocks noChangeShapeType="1"/>
              </p:cNvSpPr>
              <p:nvPr/>
            </p:nvSpPr>
            <p:spPr bwMode="auto">
              <a:xfrm>
                <a:off x="45021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9" name="Line 150"/>
              <p:cNvSpPr>
                <a:spLocks noChangeShapeType="1"/>
              </p:cNvSpPr>
              <p:nvPr/>
            </p:nvSpPr>
            <p:spPr bwMode="auto">
              <a:xfrm>
                <a:off x="45466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0" name="Line 151"/>
              <p:cNvSpPr>
                <a:spLocks noChangeShapeType="1"/>
              </p:cNvSpPr>
              <p:nvPr/>
            </p:nvSpPr>
            <p:spPr bwMode="auto">
              <a:xfrm>
                <a:off x="459263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1" name="Line 152"/>
              <p:cNvSpPr>
                <a:spLocks noChangeShapeType="1"/>
              </p:cNvSpPr>
              <p:nvPr/>
            </p:nvSpPr>
            <p:spPr bwMode="auto">
              <a:xfrm>
                <a:off x="463708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2" name="Line 153"/>
              <p:cNvSpPr>
                <a:spLocks noChangeShapeType="1"/>
              </p:cNvSpPr>
              <p:nvPr/>
            </p:nvSpPr>
            <p:spPr bwMode="auto">
              <a:xfrm>
                <a:off x="46831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Line 154"/>
              <p:cNvSpPr>
                <a:spLocks noChangeShapeType="1"/>
              </p:cNvSpPr>
              <p:nvPr/>
            </p:nvSpPr>
            <p:spPr bwMode="auto">
              <a:xfrm>
                <a:off x="47275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Line 155"/>
              <p:cNvSpPr>
                <a:spLocks noChangeShapeType="1"/>
              </p:cNvSpPr>
              <p:nvPr/>
            </p:nvSpPr>
            <p:spPr bwMode="auto">
              <a:xfrm>
                <a:off x="47720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Line 156"/>
              <p:cNvSpPr>
                <a:spLocks noChangeShapeType="1"/>
              </p:cNvSpPr>
              <p:nvPr/>
            </p:nvSpPr>
            <p:spPr bwMode="auto">
              <a:xfrm>
                <a:off x="481806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Line 157"/>
              <p:cNvSpPr>
                <a:spLocks noChangeShapeType="1"/>
              </p:cNvSpPr>
              <p:nvPr/>
            </p:nvSpPr>
            <p:spPr bwMode="auto">
              <a:xfrm>
                <a:off x="4862513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7" name="Line 158"/>
              <p:cNvSpPr>
                <a:spLocks noChangeShapeType="1"/>
              </p:cNvSpPr>
              <p:nvPr/>
            </p:nvSpPr>
            <p:spPr bwMode="auto">
              <a:xfrm>
                <a:off x="49085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8" name="Line 159"/>
              <p:cNvSpPr>
                <a:spLocks noChangeShapeType="1"/>
              </p:cNvSpPr>
              <p:nvPr/>
            </p:nvSpPr>
            <p:spPr bwMode="auto">
              <a:xfrm>
                <a:off x="495300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9" name="Line 160"/>
              <p:cNvSpPr>
                <a:spLocks noChangeShapeType="1"/>
              </p:cNvSpPr>
              <p:nvPr/>
            </p:nvSpPr>
            <p:spPr bwMode="auto">
              <a:xfrm>
                <a:off x="4997450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0" name="Line 161"/>
              <p:cNvSpPr>
                <a:spLocks noChangeShapeType="1"/>
              </p:cNvSpPr>
              <p:nvPr/>
            </p:nvSpPr>
            <p:spPr bwMode="auto">
              <a:xfrm>
                <a:off x="5043488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" name="Line 162"/>
              <p:cNvSpPr>
                <a:spLocks noChangeShapeType="1"/>
              </p:cNvSpPr>
              <p:nvPr/>
            </p:nvSpPr>
            <p:spPr bwMode="auto">
              <a:xfrm>
                <a:off x="5087938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" name="Line 163"/>
              <p:cNvSpPr>
                <a:spLocks noChangeShapeType="1"/>
              </p:cNvSpPr>
              <p:nvPr/>
            </p:nvSpPr>
            <p:spPr bwMode="auto">
              <a:xfrm>
                <a:off x="51339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3" name="Line 164"/>
              <p:cNvSpPr>
                <a:spLocks noChangeShapeType="1"/>
              </p:cNvSpPr>
              <p:nvPr/>
            </p:nvSpPr>
            <p:spPr bwMode="auto">
              <a:xfrm>
                <a:off x="517842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Line 165"/>
              <p:cNvSpPr>
                <a:spLocks noChangeShapeType="1"/>
              </p:cNvSpPr>
              <p:nvPr/>
            </p:nvSpPr>
            <p:spPr bwMode="auto">
              <a:xfrm>
                <a:off x="5222875" y="53197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Line 166"/>
              <p:cNvSpPr>
                <a:spLocks noChangeShapeType="1"/>
              </p:cNvSpPr>
              <p:nvPr/>
            </p:nvSpPr>
            <p:spPr bwMode="auto">
              <a:xfrm>
                <a:off x="5268913" y="5319713"/>
                <a:ext cx="0" cy="134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424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/>
          <p:cNvGrpSpPr/>
          <p:nvPr/>
        </p:nvGrpSpPr>
        <p:grpSpPr>
          <a:xfrm rot="1800000">
            <a:off x="548681" y="919341"/>
            <a:ext cx="1035115" cy="1593832"/>
            <a:chOff x="4332037" y="3429000"/>
            <a:chExt cx="1530170" cy="2356100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95" name="フリーフォーム 94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8" name="ドーナツ 87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206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ドーナツ 88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206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93" name="フリーフォーム 92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1" name="角丸四角形 90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円/楕円 91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 rot="20700000">
            <a:off x="877013" y="2760224"/>
            <a:ext cx="793246" cy="1711387"/>
            <a:chOff x="6213140" y="3461453"/>
            <a:chExt cx="1326952" cy="2862831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106" name="フリーフォーム 105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101" name="フリーフォーム 100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0" name="円/楕円 99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 rot="18900000">
            <a:off x="158773" y="5385301"/>
            <a:ext cx="2108743" cy="272718"/>
            <a:chOff x="3243263" y="4329113"/>
            <a:chExt cx="2430462" cy="314325"/>
          </a:xfrm>
        </p:grpSpPr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513138" y="4373563"/>
              <a:ext cx="2160587" cy="225425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>
              <a:off x="4250214" y="4373563"/>
              <a:ext cx="1306367" cy="222250"/>
              <a:chOff x="4250214" y="4373563"/>
              <a:chExt cx="1306367" cy="222250"/>
            </a:xfrm>
          </p:grpSpPr>
          <p:cxnSp>
            <p:nvCxnSpPr>
              <p:cNvPr id="164" name="直線コネクタ 163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線コネクタ 164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直線コネクタ 165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直線コネクタ 166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8" name="直線コネクタ 167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9" name="直線コネクタ 168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0" name="直線コネクタ 169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直線コネクタ 170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直線コネクタ 171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直線コネクタ 172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直線コネクタ 173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1" name="Freeform 103"/>
            <p:cNvSpPr>
              <a:spLocks/>
            </p:cNvSpPr>
            <p:nvPr/>
          </p:nvSpPr>
          <p:spPr bwMode="auto">
            <a:xfrm>
              <a:off x="3332163" y="4554538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Freeform 104"/>
            <p:cNvSpPr>
              <a:spLocks/>
            </p:cNvSpPr>
            <p:nvPr/>
          </p:nvSpPr>
          <p:spPr bwMode="auto">
            <a:xfrm flipV="1">
              <a:off x="3332163" y="4329113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3243263" y="4329113"/>
              <a:ext cx="314325" cy="314325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AutoShape 184"/>
            <p:cNvSpPr>
              <a:spLocks noChangeArrowheads="1"/>
            </p:cNvSpPr>
            <p:nvPr/>
          </p:nvSpPr>
          <p:spPr bwMode="auto">
            <a:xfrm>
              <a:off x="3467100" y="4392613"/>
              <a:ext cx="752475" cy="1873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185"/>
            <p:cNvSpPr>
              <a:spLocks noChangeArrowheads="1"/>
            </p:cNvSpPr>
            <p:nvPr/>
          </p:nvSpPr>
          <p:spPr bwMode="auto">
            <a:xfrm>
              <a:off x="3556000" y="4376738"/>
              <a:ext cx="222250" cy="2190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Oval 186"/>
            <p:cNvSpPr>
              <a:spLocks noChangeArrowheads="1"/>
            </p:cNvSpPr>
            <p:nvPr/>
          </p:nvSpPr>
          <p:spPr bwMode="auto">
            <a:xfrm>
              <a:off x="3595688" y="4416425"/>
              <a:ext cx="142875" cy="1397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AutoShape 187"/>
            <p:cNvSpPr>
              <a:spLocks noChangeArrowheads="1"/>
            </p:cNvSpPr>
            <p:nvPr/>
          </p:nvSpPr>
          <p:spPr bwMode="auto">
            <a:xfrm>
              <a:off x="387350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AutoShape 188"/>
            <p:cNvSpPr>
              <a:spLocks noChangeArrowheads="1"/>
            </p:cNvSpPr>
            <p:nvPr/>
          </p:nvSpPr>
          <p:spPr bwMode="auto">
            <a:xfrm>
              <a:off x="391795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AutoShape 189"/>
            <p:cNvSpPr>
              <a:spLocks noChangeArrowheads="1"/>
            </p:cNvSpPr>
            <p:nvPr/>
          </p:nvSpPr>
          <p:spPr bwMode="auto">
            <a:xfrm>
              <a:off x="39639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AutoShape 190"/>
            <p:cNvSpPr>
              <a:spLocks noChangeArrowheads="1"/>
            </p:cNvSpPr>
            <p:nvPr/>
          </p:nvSpPr>
          <p:spPr bwMode="auto">
            <a:xfrm>
              <a:off x="40084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AutoShape 191"/>
            <p:cNvSpPr>
              <a:spLocks noChangeArrowheads="1"/>
            </p:cNvSpPr>
            <p:nvPr/>
          </p:nvSpPr>
          <p:spPr bwMode="auto">
            <a:xfrm>
              <a:off x="40528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AutoShape 192"/>
            <p:cNvSpPr>
              <a:spLocks noChangeArrowheads="1"/>
            </p:cNvSpPr>
            <p:nvPr/>
          </p:nvSpPr>
          <p:spPr bwMode="auto">
            <a:xfrm>
              <a:off x="40973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AutoShape 193"/>
            <p:cNvSpPr>
              <a:spLocks noChangeArrowheads="1"/>
            </p:cNvSpPr>
            <p:nvPr/>
          </p:nvSpPr>
          <p:spPr bwMode="auto">
            <a:xfrm>
              <a:off x="3827463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 rot="1800000">
            <a:off x="2412993" y="919341"/>
            <a:ext cx="1035115" cy="1593832"/>
            <a:chOff x="4332037" y="3429000"/>
            <a:chExt cx="1530170" cy="2356100"/>
          </a:xfrm>
        </p:grpSpPr>
        <p:grpSp>
          <p:nvGrpSpPr>
            <p:cNvPr id="252" name="グループ化 251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260" name="フリーフォーム 259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3" name="ドーナツ 252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ドーナツ 253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55" name="グループ化 254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258" name="フリーフォーム 257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6" name="角丸四角形 255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円/楕円 256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2" name="グループ化 261"/>
          <p:cNvGrpSpPr/>
          <p:nvPr/>
        </p:nvGrpSpPr>
        <p:grpSpPr>
          <a:xfrm rot="20700000">
            <a:off x="2741325" y="2760224"/>
            <a:ext cx="793246" cy="1711387"/>
            <a:chOff x="6213140" y="3461453"/>
            <a:chExt cx="1326952" cy="2862831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268" name="フリーフォーム 267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266" name="フリーフォーム 265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65" name="円/楕円 264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0" name="グループ化 269"/>
          <p:cNvGrpSpPr/>
          <p:nvPr/>
        </p:nvGrpSpPr>
        <p:grpSpPr>
          <a:xfrm rot="18900000">
            <a:off x="2023085" y="5385301"/>
            <a:ext cx="2108743" cy="272718"/>
            <a:chOff x="3243263" y="4329113"/>
            <a:chExt cx="2430462" cy="314325"/>
          </a:xfrm>
        </p:grpSpPr>
        <p:sp>
          <p:nvSpPr>
            <p:cNvPr id="271" name="Freeform 108"/>
            <p:cNvSpPr>
              <a:spLocks/>
            </p:cNvSpPr>
            <p:nvPr/>
          </p:nvSpPr>
          <p:spPr bwMode="auto">
            <a:xfrm>
              <a:off x="3513138" y="4373563"/>
              <a:ext cx="2160587" cy="225425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>
              <a:off x="4250214" y="4373563"/>
              <a:ext cx="1306367" cy="222250"/>
              <a:chOff x="4250214" y="4373563"/>
              <a:chExt cx="1306367" cy="222250"/>
            </a:xfrm>
          </p:grpSpPr>
          <p:cxnSp>
            <p:nvCxnSpPr>
              <p:cNvPr id="286" name="直線コネクタ 285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7" name="直線コネクタ 286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8" name="直線コネクタ 287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9" name="直線コネクタ 288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直線コネクタ 291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直線コネクタ 292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直線コネクタ 293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直線コネクタ 294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直線コネクタ 295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73" name="Freeform 103"/>
            <p:cNvSpPr>
              <a:spLocks/>
            </p:cNvSpPr>
            <p:nvPr/>
          </p:nvSpPr>
          <p:spPr bwMode="auto">
            <a:xfrm>
              <a:off x="3332163" y="4554538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7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Freeform 104"/>
            <p:cNvSpPr>
              <a:spLocks/>
            </p:cNvSpPr>
            <p:nvPr/>
          </p:nvSpPr>
          <p:spPr bwMode="auto">
            <a:xfrm flipV="1">
              <a:off x="3332163" y="4329113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7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Freeform 115"/>
            <p:cNvSpPr>
              <a:spLocks/>
            </p:cNvSpPr>
            <p:nvPr/>
          </p:nvSpPr>
          <p:spPr bwMode="auto">
            <a:xfrm>
              <a:off x="3243263" y="4329113"/>
              <a:ext cx="314325" cy="314325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AutoShape 184"/>
            <p:cNvSpPr>
              <a:spLocks noChangeArrowheads="1"/>
            </p:cNvSpPr>
            <p:nvPr/>
          </p:nvSpPr>
          <p:spPr bwMode="auto">
            <a:xfrm>
              <a:off x="3467100" y="4392613"/>
              <a:ext cx="752475" cy="1873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Oval 185"/>
            <p:cNvSpPr>
              <a:spLocks noChangeArrowheads="1"/>
            </p:cNvSpPr>
            <p:nvPr/>
          </p:nvSpPr>
          <p:spPr bwMode="auto">
            <a:xfrm>
              <a:off x="3556000" y="4376738"/>
              <a:ext cx="222250" cy="2190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Oval 186"/>
            <p:cNvSpPr>
              <a:spLocks noChangeArrowheads="1"/>
            </p:cNvSpPr>
            <p:nvPr/>
          </p:nvSpPr>
          <p:spPr bwMode="auto">
            <a:xfrm>
              <a:off x="3595688" y="4416425"/>
              <a:ext cx="142875" cy="1397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AutoShape 187"/>
            <p:cNvSpPr>
              <a:spLocks noChangeArrowheads="1"/>
            </p:cNvSpPr>
            <p:nvPr/>
          </p:nvSpPr>
          <p:spPr bwMode="auto">
            <a:xfrm>
              <a:off x="387350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188"/>
            <p:cNvSpPr>
              <a:spLocks noChangeArrowheads="1"/>
            </p:cNvSpPr>
            <p:nvPr/>
          </p:nvSpPr>
          <p:spPr bwMode="auto">
            <a:xfrm>
              <a:off x="391795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" name="AutoShape 189"/>
            <p:cNvSpPr>
              <a:spLocks noChangeArrowheads="1"/>
            </p:cNvSpPr>
            <p:nvPr/>
          </p:nvSpPr>
          <p:spPr bwMode="auto">
            <a:xfrm>
              <a:off x="39639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2" name="AutoShape 190"/>
            <p:cNvSpPr>
              <a:spLocks noChangeArrowheads="1"/>
            </p:cNvSpPr>
            <p:nvPr/>
          </p:nvSpPr>
          <p:spPr bwMode="auto">
            <a:xfrm>
              <a:off x="40084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3" name="AutoShape 191"/>
            <p:cNvSpPr>
              <a:spLocks noChangeArrowheads="1"/>
            </p:cNvSpPr>
            <p:nvPr/>
          </p:nvSpPr>
          <p:spPr bwMode="auto">
            <a:xfrm>
              <a:off x="40528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AutoShape 192"/>
            <p:cNvSpPr>
              <a:spLocks noChangeArrowheads="1"/>
            </p:cNvSpPr>
            <p:nvPr/>
          </p:nvSpPr>
          <p:spPr bwMode="auto">
            <a:xfrm>
              <a:off x="40973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AutoShape 193"/>
            <p:cNvSpPr>
              <a:spLocks noChangeArrowheads="1"/>
            </p:cNvSpPr>
            <p:nvPr/>
          </p:nvSpPr>
          <p:spPr bwMode="auto">
            <a:xfrm>
              <a:off x="3827463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7" name="グループ化 296"/>
          <p:cNvGrpSpPr/>
          <p:nvPr/>
        </p:nvGrpSpPr>
        <p:grpSpPr>
          <a:xfrm rot="1800000">
            <a:off x="4268426" y="919341"/>
            <a:ext cx="1035115" cy="1593832"/>
            <a:chOff x="4332037" y="3429000"/>
            <a:chExt cx="1530170" cy="2356100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06" name="フリーフォーム 305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" name="フリーフォーム 306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9" name="ドーナツ 298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ドーナツ 299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C0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01" name="グループ化 300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04" name="フリーフォーム 303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5" name="フリーフォーム 304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2" name="角丸四角形 301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8" name="グループ化 307"/>
          <p:cNvGrpSpPr/>
          <p:nvPr/>
        </p:nvGrpSpPr>
        <p:grpSpPr>
          <a:xfrm rot="20700000">
            <a:off x="4596758" y="2760224"/>
            <a:ext cx="793246" cy="1711387"/>
            <a:chOff x="6213140" y="3461453"/>
            <a:chExt cx="1326952" cy="2862831"/>
          </a:xfrm>
        </p:grpSpPr>
        <p:grpSp>
          <p:nvGrpSpPr>
            <p:cNvPr id="309" name="グループ化 308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314" name="フリーフォーム 313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312" name="フリーフォーム 311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1" name="円/楕円 310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16" name="グループ化 315"/>
          <p:cNvGrpSpPr/>
          <p:nvPr/>
        </p:nvGrpSpPr>
        <p:grpSpPr>
          <a:xfrm rot="18900000">
            <a:off x="3878518" y="5385301"/>
            <a:ext cx="2108743" cy="272718"/>
            <a:chOff x="3243263" y="4329113"/>
            <a:chExt cx="2430462" cy="314325"/>
          </a:xfrm>
        </p:grpSpPr>
        <p:sp>
          <p:nvSpPr>
            <p:cNvPr id="317" name="Freeform 108"/>
            <p:cNvSpPr>
              <a:spLocks/>
            </p:cNvSpPr>
            <p:nvPr/>
          </p:nvSpPr>
          <p:spPr bwMode="auto">
            <a:xfrm>
              <a:off x="3513138" y="4373563"/>
              <a:ext cx="2160587" cy="225425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4250214" y="4373563"/>
              <a:ext cx="1306367" cy="222250"/>
              <a:chOff x="4250214" y="4373563"/>
              <a:chExt cx="1306367" cy="222250"/>
            </a:xfrm>
          </p:grpSpPr>
          <p:cxnSp>
            <p:nvCxnSpPr>
              <p:cNvPr id="332" name="直線コネクタ 331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3" name="直線コネクタ 332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4" name="直線コネクタ 333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5" name="直線コネクタ 334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6" name="直線コネクタ 335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7" name="直線コネクタ 336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9" name="直線コネクタ 338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0" name="直線コネクタ 339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1" name="直線コネクタ 340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2" name="直線コネクタ 341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19" name="Freeform 103"/>
            <p:cNvSpPr>
              <a:spLocks/>
            </p:cNvSpPr>
            <p:nvPr/>
          </p:nvSpPr>
          <p:spPr bwMode="auto">
            <a:xfrm>
              <a:off x="3332163" y="4554538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Freeform 104"/>
            <p:cNvSpPr>
              <a:spLocks/>
            </p:cNvSpPr>
            <p:nvPr/>
          </p:nvSpPr>
          <p:spPr bwMode="auto">
            <a:xfrm flipV="1">
              <a:off x="3332163" y="4329113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Freeform 115"/>
            <p:cNvSpPr>
              <a:spLocks/>
            </p:cNvSpPr>
            <p:nvPr/>
          </p:nvSpPr>
          <p:spPr bwMode="auto">
            <a:xfrm>
              <a:off x="3243263" y="4329113"/>
              <a:ext cx="314325" cy="314325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184"/>
            <p:cNvSpPr>
              <a:spLocks noChangeArrowheads="1"/>
            </p:cNvSpPr>
            <p:nvPr/>
          </p:nvSpPr>
          <p:spPr bwMode="auto">
            <a:xfrm>
              <a:off x="3467100" y="4392613"/>
              <a:ext cx="752475" cy="1873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Oval 185"/>
            <p:cNvSpPr>
              <a:spLocks noChangeArrowheads="1"/>
            </p:cNvSpPr>
            <p:nvPr/>
          </p:nvSpPr>
          <p:spPr bwMode="auto">
            <a:xfrm>
              <a:off x="3556000" y="4376738"/>
              <a:ext cx="222250" cy="2190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Oval 186"/>
            <p:cNvSpPr>
              <a:spLocks noChangeArrowheads="1"/>
            </p:cNvSpPr>
            <p:nvPr/>
          </p:nvSpPr>
          <p:spPr bwMode="auto">
            <a:xfrm>
              <a:off x="3595688" y="4416425"/>
              <a:ext cx="142875" cy="1397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187"/>
            <p:cNvSpPr>
              <a:spLocks noChangeArrowheads="1"/>
            </p:cNvSpPr>
            <p:nvPr/>
          </p:nvSpPr>
          <p:spPr bwMode="auto">
            <a:xfrm>
              <a:off x="387350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AutoShape 188"/>
            <p:cNvSpPr>
              <a:spLocks noChangeArrowheads="1"/>
            </p:cNvSpPr>
            <p:nvPr/>
          </p:nvSpPr>
          <p:spPr bwMode="auto">
            <a:xfrm>
              <a:off x="391795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7" name="AutoShape 189"/>
            <p:cNvSpPr>
              <a:spLocks noChangeArrowheads="1"/>
            </p:cNvSpPr>
            <p:nvPr/>
          </p:nvSpPr>
          <p:spPr bwMode="auto">
            <a:xfrm>
              <a:off x="39639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AutoShape 190"/>
            <p:cNvSpPr>
              <a:spLocks noChangeArrowheads="1"/>
            </p:cNvSpPr>
            <p:nvPr/>
          </p:nvSpPr>
          <p:spPr bwMode="auto">
            <a:xfrm>
              <a:off x="40084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191"/>
            <p:cNvSpPr>
              <a:spLocks noChangeArrowheads="1"/>
            </p:cNvSpPr>
            <p:nvPr/>
          </p:nvSpPr>
          <p:spPr bwMode="auto">
            <a:xfrm>
              <a:off x="40528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AutoShape 192"/>
            <p:cNvSpPr>
              <a:spLocks noChangeArrowheads="1"/>
            </p:cNvSpPr>
            <p:nvPr/>
          </p:nvSpPr>
          <p:spPr bwMode="auto">
            <a:xfrm>
              <a:off x="40973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1" name="AutoShape 193"/>
            <p:cNvSpPr>
              <a:spLocks noChangeArrowheads="1"/>
            </p:cNvSpPr>
            <p:nvPr/>
          </p:nvSpPr>
          <p:spPr bwMode="auto">
            <a:xfrm>
              <a:off x="3827463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3" name="グループ化 342"/>
          <p:cNvGrpSpPr/>
          <p:nvPr/>
        </p:nvGrpSpPr>
        <p:grpSpPr>
          <a:xfrm rot="1800000">
            <a:off x="6159368" y="919341"/>
            <a:ext cx="1035115" cy="1593832"/>
            <a:chOff x="4332037" y="3429000"/>
            <a:chExt cx="1530170" cy="2356100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52" name="フリーフォーム 351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フリーフォーム 352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45" name="ドーナツ 344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ドーナツ 345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47" name="グループ化 346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50" name="フリーフォーム 349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フリーフォーム 350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48" name="角丸四角形 347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54" name="グループ化 353"/>
          <p:cNvGrpSpPr/>
          <p:nvPr/>
        </p:nvGrpSpPr>
        <p:grpSpPr>
          <a:xfrm rot="20700000">
            <a:off x="6487700" y="2760224"/>
            <a:ext cx="793246" cy="1711387"/>
            <a:chOff x="6213140" y="3461453"/>
            <a:chExt cx="1326952" cy="2862831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360" name="フリーフォーム 359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358" name="フリーフォーム 357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7" name="円/楕円 356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2" name="グループ化 361"/>
          <p:cNvGrpSpPr/>
          <p:nvPr/>
        </p:nvGrpSpPr>
        <p:grpSpPr>
          <a:xfrm rot="18900000">
            <a:off x="5769460" y="5385301"/>
            <a:ext cx="2108743" cy="272718"/>
            <a:chOff x="3243263" y="4329113"/>
            <a:chExt cx="2430462" cy="314325"/>
          </a:xfrm>
        </p:grpSpPr>
        <p:sp>
          <p:nvSpPr>
            <p:cNvPr id="363" name="Freeform 108"/>
            <p:cNvSpPr>
              <a:spLocks/>
            </p:cNvSpPr>
            <p:nvPr/>
          </p:nvSpPr>
          <p:spPr bwMode="auto">
            <a:xfrm>
              <a:off x="3513138" y="4373563"/>
              <a:ext cx="2160587" cy="225425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4" name="グループ化 363"/>
            <p:cNvGrpSpPr/>
            <p:nvPr/>
          </p:nvGrpSpPr>
          <p:grpSpPr>
            <a:xfrm>
              <a:off x="4250214" y="4373563"/>
              <a:ext cx="1306367" cy="222250"/>
              <a:chOff x="4250214" y="4373563"/>
              <a:chExt cx="1306367" cy="222250"/>
            </a:xfrm>
          </p:grpSpPr>
          <p:cxnSp>
            <p:nvCxnSpPr>
              <p:cNvPr id="378" name="直線コネクタ 377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9" name="直線コネクタ 378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直線コネクタ 379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直線コネクタ 380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直線コネクタ 381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直線コネクタ 382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直線コネクタ 383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384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6" name="直線コネクタ 385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386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8" name="直線コネクタ 387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65" name="Freeform 103"/>
            <p:cNvSpPr>
              <a:spLocks/>
            </p:cNvSpPr>
            <p:nvPr/>
          </p:nvSpPr>
          <p:spPr bwMode="auto">
            <a:xfrm>
              <a:off x="3332163" y="4554538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6" name="Freeform 104"/>
            <p:cNvSpPr>
              <a:spLocks/>
            </p:cNvSpPr>
            <p:nvPr/>
          </p:nvSpPr>
          <p:spPr bwMode="auto">
            <a:xfrm flipV="1">
              <a:off x="3332163" y="4329113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auto">
            <a:xfrm>
              <a:off x="3243263" y="4329113"/>
              <a:ext cx="314325" cy="314325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" name="AutoShape 184"/>
            <p:cNvSpPr>
              <a:spLocks noChangeArrowheads="1"/>
            </p:cNvSpPr>
            <p:nvPr/>
          </p:nvSpPr>
          <p:spPr bwMode="auto">
            <a:xfrm>
              <a:off x="3467100" y="4392613"/>
              <a:ext cx="752475" cy="1873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9" name="Oval 185"/>
            <p:cNvSpPr>
              <a:spLocks noChangeArrowheads="1"/>
            </p:cNvSpPr>
            <p:nvPr/>
          </p:nvSpPr>
          <p:spPr bwMode="auto">
            <a:xfrm>
              <a:off x="3556000" y="4376738"/>
              <a:ext cx="222250" cy="2190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0" name="Oval 186"/>
            <p:cNvSpPr>
              <a:spLocks noChangeArrowheads="1"/>
            </p:cNvSpPr>
            <p:nvPr/>
          </p:nvSpPr>
          <p:spPr bwMode="auto">
            <a:xfrm>
              <a:off x="3595688" y="4416425"/>
              <a:ext cx="142875" cy="1397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1" name="AutoShape 187"/>
            <p:cNvSpPr>
              <a:spLocks noChangeArrowheads="1"/>
            </p:cNvSpPr>
            <p:nvPr/>
          </p:nvSpPr>
          <p:spPr bwMode="auto">
            <a:xfrm>
              <a:off x="387350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2" name="AutoShape 188"/>
            <p:cNvSpPr>
              <a:spLocks noChangeArrowheads="1"/>
            </p:cNvSpPr>
            <p:nvPr/>
          </p:nvSpPr>
          <p:spPr bwMode="auto">
            <a:xfrm>
              <a:off x="391795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3" name="AutoShape 189"/>
            <p:cNvSpPr>
              <a:spLocks noChangeArrowheads="1"/>
            </p:cNvSpPr>
            <p:nvPr/>
          </p:nvSpPr>
          <p:spPr bwMode="auto">
            <a:xfrm>
              <a:off x="39639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4" name="AutoShape 190"/>
            <p:cNvSpPr>
              <a:spLocks noChangeArrowheads="1"/>
            </p:cNvSpPr>
            <p:nvPr/>
          </p:nvSpPr>
          <p:spPr bwMode="auto">
            <a:xfrm>
              <a:off x="40084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5" name="AutoShape 191"/>
            <p:cNvSpPr>
              <a:spLocks noChangeArrowheads="1"/>
            </p:cNvSpPr>
            <p:nvPr/>
          </p:nvSpPr>
          <p:spPr bwMode="auto">
            <a:xfrm>
              <a:off x="40528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6" name="AutoShape 192"/>
            <p:cNvSpPr>
              <a:spLocks noChangeArrowheads="1"/>
            </p:cNvSpPr>
            <p:nvPr/>
          </p:nvSpPr>
          <p:spPr bwMode="auto">
            <a:xfrm>
              <a:off x="40973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7" name="AutoShape 193"/>
            <p:cNvSpPr>
              <a:spLocks noChangeArrowheads="1"/>
            </p:cNvSpPr>
            <p:nvPr/>
          </p:nvSpPr>
          <p:spPr bwMode="auto">
            <a:xfrm>
              <a:off x="3827463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89" name="グループ化 388"/>
          <p:cNvGrpSpPr/>
          <p:nvPr/>
        </p:nvGrpSpPr>
        <p:grpSpPr>
          <a:xfrm rot="1800000">
            <a:off x="8023678" y="919341"/>
            <a:ext cx="1035115" cy="1593832"/>
            <a:chOff x="4332037" y="3429000"/>
            <a:chExt cx="1530170" cy="2356100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98" name="フリーフォーム 397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9" name="フリーフォーム 398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91" name="ドーナツ 390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ドーナツ 391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93" name="グループ化 392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96" name="フリーフォーム 395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7" name="フリーフォーム 396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94" name="角丸四角形 393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 rot="20700000">
            <a:off x="8352010" y="2760224"/>
            <a:ext cx="793246" cy="1711387"/>
            <a:chOff x="6213140" y="3461453"/>
            <a:chExt cx="1326952" cy="2862831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406" name="フリーフォーム 405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404" name="フリーフォーム 403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3" name="円/楕円 402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8" name="グループ化 407"/>
          <p:cNvGrpSpPr/>
          <p:nvPr/>
        </p:nvGrpSpPr>
        <p:grpSpPr>
          <a:xfrm rot="18900000">
            <a:off x="7633770" y="5385301"/>
            <a:ext cx="2108743" cy="272718"/>
            <a:chOff x="3243263" y="4329113"/>
            <a:chExt cx="2430462" cy="314325"/>
          </a:xfrm>
        </p:grpSpPr>
        <p:sp>
          <p:nvSpPr>
            <p:cNvPr id="409" name="Freeform 108"/>
            <p:cNvSpPr>
              <a:spLocks/>
            </p:cNvSpPr>
            <p:nvPr/>
          </p:nvSpPr>
          <p:spPr bwMode="auto">
            <a:xfrm>
              <a:off x="3513138" y="4373563"/>
              <a:ext cx="2160587" cy="225425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0" name="グループ化 409"/>
            <p:cNvGrpSpPr/>
            <p:nvPr/>
          </p:nvGrpSpPr>
          <p:grpSpPr>
            <a:xfrm>
              <a:off x="4250214" y="4373563"/>
              <a:ext cx="1306367" cy="222250"/>
              <a:chOff x="4250214" y="4373563"/>
              <a:chExt cx="1306367" cy="222250"/>
            </a:xfrm>
          </p:grpSpPr>
          <p:cxnSp>
            <p:nvCxnSpPr>
              <p:cNvPr id="424" name="直線コネクタ 423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5" name="直線コネクタ 424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6" name="直線コネクタ 425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7" name="直線コネクタ 426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8" name="直線コネクタ 427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9" name="直線コネクタ 428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" name="直線コネクタ 429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1" name="直線コネクタ 430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直線コネクタ 431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直線コネクタ 432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直線コネクタ 433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1" name="Freeform 103"/>
            <p:cNvSpPr>
              <a:spLocks/>
            </p:cNvSpPr>
            <p:nvPr/>
          </p:nvSpPr>
          <p:spPr bwMode="auto">
            <a:xfrm>
              <a:off x="3332163" y="4554538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2" name="Freeform 104"/>
            <p:cNvSpPr>
              <a:spLocks/>
            </p:cNvSpPr>
            <p:nvPr/>
          </p:nvSpPr>
          <p:spPr bwMode="auto">
            <a:xfrm flipV="1">
              <a:off x="3332163" y="4329113"/>
              <a:ext cx="2206625" cy="88900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" name="Freeform 115"/>
            <p:cNvSpPr>
              <a:spLocks/>
            </p:cNvSpPr>
            <p:nvPr/>
          </p:nvSpPr>
          <p:spPr bwMode="auto">
            <a:xfrm>
              <a:off x="3243263" y="4329113"/>
              <a:ext cx="314325" cy="314325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" name="AutoShape 184"/>
            <p:cNvSpPr>
              <a:spLocks noChangeArrowheads="1"/>
            </p:cNvSpPr>
            <p:nvPr/>
          </p:nvSpPr>
          <p:spPr bwMode="auto">
            <a:xfrm>
              <a:off x="3467100" y="4392613"/>
              <a:ext cx="752475" cy="1873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" name="Oval 185"/>
            <p:cNvSpPr>
              <a:spLocks noChangeArrowheads="1"/>
            </p:cNvSpPr>
            <p:nvPr/>
          </p:nvSpPr>
          <p:spPr bwMode="auto">
            <a:xfrm>
              <a:off x="3556000" y="4376738"/>
              <a:ext cx="222250" cy="2190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" name="Oval 186"/>
            <p:cNvSpPr>
              <a:spLocks noChangeArrowheads="1"/>
            </p:cNvSpPr>
            <p:nvPr/>
          </p:nvSpPr>
          <p:spPr bwMode="auto">
            <a:xfrm>
              <a:off x="3595688" y="4416425"/>
              <a:ext cx="142875" cy="1397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" name="AutoShape 187"/>
            <p:cNvSpPr>
              <a:spLocks noChangeArrowheads="1"/>
            </p:cNvSpPr>
            <p:nvPr/>
          </p:nvSpPr>
          <p:spPr bwMode="auto">
            <a:xfrm>
              <a:off x="387350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AutoShape 188"/>
            <p:cNvSpPr>
              <a:spLocks noChangeArrowheads="1"/>
            </p:cNvSpPr>
            <p:nvPr/>
          </p:nvSpPr>
          <p:spPr bwMode="auto">
            <a:xfrm>
              <a:off x="3917950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9" name="AutoShape 189"/>
            <p:cNvSpPr>
              <a:spLocks noChangeArrowheads="1"/>
            </p:cNvSpPr>
            <p:nvPr/>
          </p:nvSpPr>
          <p:spPr bwMode="auto">
            <a:xfrm>
              <a:off x="39639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0" name="AutoShape 190"/>
            <p:cNvSpPr>
              <a:spLocks noChangeArrowheads="1"/>
            </p:cNvSpPr>
            <p:nvPr/>
          </p:nvSpPr>
          <p:spPr bwMode="auto">
            <a:xfrm>
              <a:off x="40084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AutoShape 191"/>
            <p:cNvSpPr>
              <a:spLocks noChangeArrowheads="1"/>
            </p:cNvSpPr>
            <p:nvPr/>
          </p:nvSpPr>
          <p:spPr bwMode="auto">
            <a:xfrm>
              <a:off x="405288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AutoShape 192"/>
            <p:cNvSpPr>
              <a:spLocks noChangeArrowheads="1"/>
            </p:cNvSpPr>
            <p:nvPr/>
          </p:nvSpPr>
          <p:spPr bwMode="auto">
            <a:xfrm>
              <a:off x="4097338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AutoShape 193"/>
            <p:cNvSpPr>
              <a:spLocks noChangeArrowheads="1"/>
            </p:cNvSpPr>
            <p:nvPr/>
          </p:nvSpPr>
          <p:spPr bwMode="auto">
            <a:xfrm>
              <a:off x="3827463" y="4419600"/>
              <a:ext cx="44450" cy="1349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888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/>
          <p:cNvGrpSpPr/>
          <p:nvPr/>
        </p:nvGrpSpPr>
        <p:grpSpPr>
          <a:xfrm rot="1800000">
            <a:off x="548681" y="919341"/>
            <a:ext cx="1035115" cy="1593832"/>
            <a:chOff x="4332037" y="3429000"/>
            <a:chExt cx="1530170" cy="2356100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95" name="フリーフォーム 94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8" name="ドーナツ 87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ドーナツ 88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93" name="フリーフォーム 92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1" name="角丸四角形 90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円/楕円 91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 rot="20700000">
            <a:off x="877013" y="2760224"/>
            <a:ext cx="793246" cy="1711387"/>
            <a:chOff x="6213140" y="3461453"/>
            <a:chExt cx="1326952" cy="2862831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106" name="フリーフォーム 105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101" name="フリーフォーム 100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0" name="円/楕円 99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72605" y="5151319"/>
            <a:ext cx="2060917" cy="1155833"/>
            <a:chOff x="172605" y="5151319"/>
            <a:chExt cx="2060917" cy="1155833"/>
          </a:xfrm>
        </p:grpSpPr>
        <p:sp>
          <p:nvSpPr>
            <p:cNvPr id="109" name="Freeform 108"/>
            <p:cNvSpPr>
              <a:spLocks/>
            </p:cNvSpPr>
            <p:nvPr/>
          </p:nvSpPr>
          <p:spPr bwMode="auto">
            <a:xfrm rot="18900000">
              <a:off x="358931" y="5339156"/>
              <a:ext cx="1874591" cy="195586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 rot="18900000">
              <a:off x="918400" y="5151319"/>
              <a:ext cx="1133444" cy="192831"/>
              <a:chOff x="4250214" y="4373563"/>
              <a:chExt cx="1306367" cy="222250"/>
            </a:xfrm>
          </p:grpSpPr>
          <p:cxnSp>
            <p:nvCxnSpPr>
              <p:cNvPr id="164" name="直線コネクタ 163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線コネクタ 164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直線コネクタ 165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直線コネクタ 166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8" name="直線コネクタ 167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9" name="直線コネクタ 168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0" name="直線コネクタ 169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直線コネクタ 170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直線コネクタ 171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直線コネクタ 172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直線コネクタ 173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1" name="Freeform 103"/>
            <p:cNvSpPr>
              <a:spLocks/>
            </p:cNvSpPr>
            <p:nvPr/>
          </p:nvSpPr>
          <p:spPr bwMode="auto">
            <a:xfrm rot="18900000">
              <a:off x="310905" y="55663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Freeform 104"/>
            <p:cNvSpPr>
              <a:spLocks/>
            </p:cNvSpPr>
            <p:nvPr/>
          </p:nvSpPr>
          <p:spPr bwMode="auto">
            <a:xfrm rot="18900000" flipV="1">
              <a:off x="172605" y="54280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 rot="18900000">
              <a:off x="427653" y="6034434"/>
              <a:ext cx="272718" cy="272718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AutoShape 184"/>
            <p:cNvSpPr>
              <a:spLocks noChangeArrowheads="1"/>
            </p:cNvSpPr>
            <p:nvPr/>
          </p:nvSpPr>
          <p:spPr bwMode="auto">
            <a:xfrm rot="18900000">
              <a:off x="509306" y="5817799"/>
              <a:ext cx="652870" cy="1625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185"/>
            <p:cNvSpPr>
              <a:spLocks noChangeArrowheads="1"/>
            </p:cNvSpPr>
            <p:nvPr/>
          </p:nvSpPr>
          <p:spPr bwMode="auto">
            <a:xfrm rot="18900000">
              <a:off x="631218" y="5912133"/>
              <a:ext cx="192831" cy="19007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Oval 186"/>
            <p:cNvSpPr>
              <a:spLocks noChangeArrowheads="1"/>
            </p:cNvSpPr>
            <p:nvPr/>
          </p:nvSpPr>
          <p:spPr bwMode="auto">
            <a:xfrm rot="18900000">
              <a:off x="665652" y="5946566"/>
              <a:ext cx="123963" cy="1212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AutoShape 187"/>
            <p:cNvSpPr>
              <a:spLocks noChangeArrowheads="1"/>
            </p:cNvSpPr>
            <p:nvPr/>
          </p:nvSpPr>
          <p:spPr bwMode="auto">
            <a:xfrm rot="18900000">
              <a:off x="849085" y="5808872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AutoShape 188"/>
            <p:cNvSpPr>
              <a:spLocks noChangeArrowheads="1"/>
            </p:cNvSpPr>
            <p:nvPr/>
          </p:nvSpPr>
          <p:spPr bwMode="auto">
            <a:xfrm rot="18900000">
              <a:off x="876356" y="5781601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AutoShape 189"/>
            <p:cNvSpPr>
              <a:spLocks noChangeArrowheads="1"/>
            </p:cNvSpPr>
            <p:nvPr/>
          </p:nvSpPr>
          <p:spPr bwMode="auto">
            <a:xfrm rot="18900000">
              <a:off x="904600" y="5753357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AutoShape 190"/>
            <p:cNvSpPr>
              <a:spLocks noChangeArrowheads="1"/>
            </p:cNvSpPr>
            <p:nvPr/>
          </p:nvSpPr>
          <p:spPr bwMode="auto">
            <a:xfrm rot="18900000">
              <a:off x="931871" y="572608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AutoShape 191"/>
            <p:cNvSpPr>
              <a:spLocks noChangeArrowheads="1"/>
            </p:cNvSpPr>
            <p:nvPr/>
          </p:nvSpPr>
          <p:spPr bwMode="auto">
            <a:xfrm rot="18900000">
              <a:off x="959141" y="56988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AutoShape 192"/>
            <p:cNvSpPr>
              <a:spLocks noChangeArrowheads="1"/>
            </p:cNvSpPr>
            <p:nvPr/>
          </p:nvSpPr>
          <p:spPr bwMode="auto">
            <a:xfrm rot="18900000">
              <a:off x="986412" y="5671545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AutoShape 193"/>
            <p:cNvSpPr>
              <a:spLocks noChangeArrowheads="1"/>
            </p:cNvSpPr>
            <p:nvPr/>
          </p:nvSpPr>
          <p:spPr bwMode="auto">
            <a:xfrm rot="18900000">
              <a:off x="820841" y="58371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 rot="1800000">
            <a:off x="2412993" y="919341"/>
            <a:ext cx="1035115" cy="1593832"/>
            <a:chOff x="4332037" y="3429000"/>
            <a:chExt cx="1530170" cy="2356100"/>
          </a:xfrm>
        </p:grpSpPr>
        <p:grpSp>
          <p:nvGrpSpPr>
            <p:cNvPr id="252" name="グループ化 251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260" name="フリーフォーム 259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3" name="ドーナツ 252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ドーナツ 253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55" name="グループ化 254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258" name="フリーフォーム 257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6" name="角丸四角形 255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円/楕円 256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2" name="グループ化 261"/>
          <p:cNvGrpSpPr/>
          <p:nvPr/>
        </p:nvGrpSpPr>
        <p:grpSpPr>
          <a:xfrm rot="20700000">
            <a:off x="2741325" y="2760224"/>
            <a:ext cx="793246" cy="1711387"/>
            <a:chOff x="6213140" y="3461453"/>
            <a:chExt cx="1326952" cy="2862831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268" name="フリーフォーム 267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266" name="フリーフォーム 265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65" name="円/楕円 264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036917" y="5151319"/>
            <a:ext cx="2060620" cy="1155833"/>
            <a:chOff x="2036917" y="5151319"/>
            <a:chExt cx="2060620" cy="1155833"/>
          </a:xfrm>
        </p:grpSpPr>
        <p:sp>
          <p:nvSpPr>
            <p:cNvPr id="271" name="Freeform 108"/>
            <p:cNvSpPr>
              <a:spLocks/>
            </p:cNvSpPr>
            <p:nvPr/>
          </p:nvSpPr>
          <p:spPr bwMode="auto">
            <a:xfrm rot="18900000">
              <a:off x="2222946" y="5341082"/>
              <a:ext cx="1874591" cy="195586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 rot="18900000">
              <a:off x="2782712" y="5151319"/>
              <a:ext cx="1133444" cy="192831"/>
              <a:chOff x="4250214" y="4373563"/>
              <a:chExt cx="1306367" cy="222250"/>
            </a:xfrm>
          </p:grpSpPr>
          <p:cxnSp>
            <p:nvCxnSpPr>
              <p:cNvPr id="286" name="直線コネクタ 285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7" name="直線コネクタ 286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8" name="直線コネクタ 287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9" name="直線コネクタ 288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直線コネクタ 291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直線コネクタ 292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直線コネクタ 293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直線コネクタ 294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直線コネクタ 295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73" name="Freeform 103"/>
            <p:cNvSpPr>
              <a:spLocks/>
            </p:cNvSpPr>
            <p:nvPr/>
          </p:nvSpPr>
          <p:spPr bwMode="auto">
            <a:xfrm rot="18900000">
              <a:off x="2175217" y="55663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70C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Freeform 104"/>
            <p:cNvSpPr>
              <a:spLocks/>
            </p:cNvSpPr>
            <p:nvPr/>
          </p:nvSpPr>
          <p:spPr bwMode="auto">
            <a:xfrm rot="18900000" flipV="1">
              <a:off x="2036917" y="54280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0070C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Freeform 115"/>
            <p:cNvSpPr>
              <a:spLocks/>
            </p:cNvSpPr>
            <p:nvPr/>
          </p:nvSpPr>
          <p:spPr bwMode="auto">
            <a:xfrm rot="18900000">
              <a:off x="2291965" y="6034434"/>
              <a:ext cx="272718" cy="272718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AutoShape 184"/>
            <p:cNvSpPr>
              <a:spLocks noChangeArrowheads="1"/>
            </p:cNvSpPr>
            <p:nvPr/>
          </p:nvSpPr>
          <p:spPr bwMode="auto">
            <a:xfrm rot="18900000">
              <a:off x="2373618" y="5817799"/>
              <a:ext cx="652870" cy="1625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Oval 185"/>
            <p:cNvSpPr>
              <a:spLocks noChangeArrowheads="1"/>
            </p:cNvSpPr>
            <p:nvPr/>
          </p:nvSpPr>
          <p:spPr bwMode="auto">
            <a:xfrm rot="18900000">
              <a:off x="2495530" y="5912133"/>
              <a:ext cx="192831" cy="19007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Oval 186"/>
            <p:cNvSpPr>
              <a:spLocks noChangeArrowheads="1"/>
            </p:cNvSpPr>
            <p:nvPr/>
          </p:nvSpPr>
          <p:spPr bwMode="auto">
            <a:xfrm rot="18900000">
              <a:off x="2529964" y="5946566"/>
              <a:ext cx="123963" cy="1212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AutoShape 187"/>
            <p:cNvSpPr>
              <a:spLocks noChangeArrowheads="1"/>
            </p:cNvSpPr>
            <p:nvPr/>
          </p:nvSpPr>
          <p:spPr bwMode="auto">
            <a:xfrm rot="18900000">
              <a:off x="2713397" y="5808872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188"/>
            <p:cNvSpPr>
              <a:spLocks noChangeArrowheads="1"/>
            </p:cNvSpPr>
            <p:nvPr/>
          </p:nvSpPr>
          <p:spPr bwMode="auto">
            <a:xfrm rot="18900000">
              <a:off x="2740668" y="5781601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" name="AutoShape 189"/>
            <p:cNvSpPr>
              <a:spLocks noChangeArrowheads="1"/>
            </p:cNvSpPr>
            <p:nvPr/>
          </p:nvSpPr>
          <p:spPr bwMode="auto">
            <a:xfrm rot="18900000">
              <a:off x="2768912" y="5753357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2" name="AutoShape 190"/>
            <p:cNvSpPr>
              <a:spLocks noChangeArrowheads="1"/>
            </p:cNvSpPr>
            <p:nvPr/>
          </p:nvSpPr>
          <p:spPr bwMode="auto">
            <a:xfrm rot="18900000">
              <a:off x="2796183" y="572608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3" name="AutoShape 191"/>
            <p:cNvSpPr>
              <a:spLocks noChangeArrowheads="1"/>
            </p:cNvSpPr>
            <p:nvPr/>
          </p:nvSpPr>
          <p:spPr bwMode="auto">
            <a:xfrm rot="18900000">
              <a:off x="2823453" y="56988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AutoShape 192"/>
            <p:cNvSpPr>
              <a:spLocks noChangeArrowheads="1"/>
            </p:cNvSpPr>
            <p:nvPr/>
          </p:nvSpPr>
          <p:spPr bwMode="auto">
            <a:xfrm rot="18900000">
              <a:off x="2850724" y="5671545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AutoShape 193"/>
            <p:cNvSpPr>
              <a:spLocks noChangeArrowheads="1"/>
            </p:cNvSpPr>
            <p:nvPr/>
          </p:nvSpPr>
          <p:spPr bwMode="auto">
            <a:xfrm rot="18900000">
              <a:off x="2685153" y="58371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7" name="グループ化 296"/>
          <p:cNvGrpSpPr/>
          <p:nvPr/>
        </p:nvGrpSpPr>
        <p:grpSpPr>
          <a:xfrm rot="1800000">
            <a:off x="4268426" y="919341"/>
            <a:ext cx="1035115" cy="1593832"/>
            <a:chOff x="4332037" y="3429000"/>
            <a:chExt cx="1530170" cy="2356100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06" name="フリーフォーム 305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" name="フリーフォーム 306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9" name="ドーナツ 298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C0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ドーナツ 299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C0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01" name="グループ化 300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04" name="フリーフォーム 303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5" name="フリーフォーム 304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2" name="角丸四角形 301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8" name="グループ化 307"/>
          <p:cNvGrpSpPr/>
          <p:nvPr/>
        </p:nvGrpSpPr>
        <p:grpSpPr>
          <a:xfrm rot="20700000">
            <a:off x="4596758" y="2760224"/>
            <a:ext cx="793246" cy="1711387"/>
            <a:chOff x="6213140" y="3461453"/>
            <a:chExt cx="1326952" cy="2862831"/>
          </a:xfrm>
        </p:grpSpPr>
        <p:grpSp>
          <p:nvGrpSpPr>
            <p:cNvPr id="309" name="グループ化 308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314" name="フリーフォーム 313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312" name="フリーフォーム 311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1" name="円/楕円 310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892350" y="5151319"/>
            <a:ext cx="2060620" cy="1155833"/>
            <a:chOff x="3892350" y="5151319"/>
            <a:chExt cx="2060620" cy="1155833"/>
          </a:xfrm>
        </p:grpSpPr>
        <p:sp>
          <p:nvSpPr>
            <p:cNvPr id="317" name="Freeform 108"/>
            <p:cNvSpPr>
              <a:spLocks/>
            </p:cNvSpPr>
            <p:nvPr/>
          </p:nvSpPr>
          <p:spPr bwMode="auto">
            <a:xfrm rot="18900000">
              <a:off x="4078379" y="5341082"/>
              <a:ext cx="1874591" cy="195586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8" name="グループ化 317"/>
            <p:cNvGrpSpPr/>
            <p:nvPr/>
          </p:nvGrpSpPr>
          <p:grpSpPr>
            <a:xfrm rot="18900000">
              <a:off x="4638145" y="5151319"/>
              <a:ext cx="1133444" cy="192831"/>
              <a:chOff x="4250214" y="4373563"/>
              <a:chExt cx="1306367" cy="222250"/>
            </a:xfrm>
          </p:grpSpPr>
          <p:cxnSp>
            <p:nvCxnSpPr>
              <p:cNvPr id="332" name="直線コネクタ 331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3" name="直線コネクタ 332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4" name="直線コネクタ 333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5" name="直線コネクタ 334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6" name="直線コネクタ 335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7" name="直線コネクタ 336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直線コネクタ 337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9" name="直線コネクタ 338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0" name="直線コネクタ 339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1" name="直線コネクタ 340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2" name="直線コネクタ 341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19" name="Freeform 103"/>
            <p:cNvSpPr>
              <a:spLocks/>
            </p:cNvSpPr>
            <p:nvPr/>
          </p:nvSpPr>
          <p:spPr bwMode="auto">
            <a:xfrm rot="18900000">
              <a:off x="4030650" y="55663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Freeform 104"/>
            <p:cNvSpPr>
              <a:spLocks/>
            </p:cNvSpPr>
            <p:nvPr/>
          </p:nvSpPr>
          <p:spPr bwMode="auto">
            <a:xfrm rot="18900000" flipV="1">
              <a:off x="3892350" y="54280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Freeform 115"/>
            <p:cNvSpPr>
              <a:spLocks/>
            </p:cNvSpPr>
            <p:nvPr/>
          </p:nvSpPr>
          <p:spPr bwMode="auto">
            <a:xfrm rot="18900000">
              <a:off x="4147398" y="6034434"/>
              <a:ext cx="272718" cy="272718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184"/>
            <p:cNvSpPr>
              <a:spLocks noChangeArrowheads="1"/>
            </p:cNvSpPr>
            <p:nvPr/>
          </p:nvSpPr>
          <p:spPr bwMode="auto">
            <a:xfrm rot="18900000">
              <a:off x="4229051" y="5817799"/>
              <a:ext cx="652870" cy="1625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Oval 185"/>
            <p:cNvSpPr>
              <a:spLocks noChangeArrowheads="1"/>
            </p:cNvSpPr>
            <p:nvPr/>
          </p:nvSpPr>
          <p:spPr bwMode="auto">
            <a:xfrm rot="18900000">
              <a:off x="4350963" y="5912133"/>
              <a:ext cx="192831" cy="19007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Oval 186"/>
            <p:cNvSpPr>
              <a:spLocks noChangeArrowheads="1"/>
            </p:cNvSpPr>
            <p:nvPr/>
          </p:nvSpPr>
          <p:spPr bwMode="auto">
            <a:xfrm rot="18900000">
              <a:off x="4385397" y="5946566"/>
              <a:ext cx="123963" cy="1212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187"/>
            <p:cNvSpPr>
              <a:spLocks noChangeArrowheads="1"/>
            </p:cNvSpPr>
            <p:nvPr/>
          </p:nvSpPr>
          <p:spPr bwMode="auto">
            <a:xfrm rot="18900000">
              <a:off x="4568830" y="5808872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AutoShape 188"/>
            <p:cNvSpPr>
              <a:spLocks noChangeArrowheads="1"/>
            </p:cNvSpPr>
            <p:nvPr/>
          </p:nvSpPr>
          <p:spPr bwMode="auto">
            <a:xfrm rot="18900000">
              <a:off x="4596101" y="5781601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7" name="AutoShape 189"/>
            <p:cNvSpPr>
              <a:spLocks noChangeArrowheads="1"/>
            </p:cNvSpPr>
            <p:nvPr/>
          </p:nvSpPr>
          <p:spPr bwMode="auto">
            <a:xfrm rot="18900000">
              <a:off x="4624345" y="5753357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AutoShape 190"/>
            <p:cNvSpPr>
              <a:spLocks noChangeArrowheads="1"/>
            </p:cNvSpPr>
            <p:nvPr/>
          </p:nvSpPr>
          <p:spPr bwMode="auto">
            <a:xfrm rot="18900000">
              <a:off x="4651616" y="572608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191"/>
            <p:cNvSpPr>
              <a:spLocks noChangeArrowheads="1"/>
            </p:cNvSpPr>
            <p:nvPr/>
          </p:nvSpPr>
          <p:spPr bwMode="auto">
            <a:xfrm rot="18900000">
              <a:off x="4678886" y="56988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AutoShape 192"/>
            <p:cNvSpPr>
              <a:spLocks noChangeArrowheads="1"/>
            </p:cNvSpPr>
            <p:nvPr/>
          </p:nvSpPr>
          <p:spPr bwMode="auto">
            <a:xfrm rot="18900000">
              <a:off x="4706157" y="5671545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1" name="AutoShape 193"/>
            <p:cNvSpPr>
              <a:spLocks noChangeArrowheads="1"/>
            </p:cNvSpPr>
            <p:nvPr/>
          </p:nvSpPr>
          <p:spPr bwMode="auto">
            <a:xfrm rot="18900000">
              <a:off x="4540586" y="58371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3" name="グループ化 342"/>
          <p:cNvGrpSpPr/>
          <p:nvPr/>
        </p:nvGrpSpPr>
        <p:grpSpPr>
          <a:xfrm rot="1800000">
            <a:off x="6159368" y="919341"/>
            <a:ext cx="1035115" cy="1593832"/>
            <a:chOff x="4332037" y="3429000"/>
            <a:chExt cx="1530170" cy="2356100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52" name="フリーフォーム 351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フリーフォーム 352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45" name="ドーナツ 344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FFC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ドーナツ 345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FFC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47" name="グループ化 346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50" name="フリーフォーム 349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フリーフォーム 350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48" name="角丸四角形 347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54" name="グループ化 353"/>
          <p:cNvGrpSpPr/>
          <p:nvPr/>
        </p:nvGrpSpPr>
        <p:grpSpPr>
          <a:xfrm rot="20700000">
            <a:off x="6487700" y="2760224"/>
            <a:ext cx="793246" cy="1711387"/>
            <a:chOff x="6213140" y="3461453"/>
            <a:chExt cx="1326952" cy="2862831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360" name="フリーフォーム 359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358" name="フリーフォーム 357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7" name="円/楕円 356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783292" y="5151319"/>
            <a:ext cx="2060620" cy="1155833"/>
            <a:chOff x="5783292" y="5151319"/>
            <a:chExt cx="2060620" cy="1155833"/>
          </a:xfrm>
        </p:grpSpPr>
        <p:sp>
          <p:nvSpPr>
            <p:cNvPr id="363" name="Freeform 108"/>
            <p:cNvSpPr>
              <a:spLocks/>
            </p:cNvSpPr>
            <p:nvPr/>
          </p:nvSpPr>
          <p:spPr bwMode="auto">
            <a:xfrm rot="18900000">
              <a:off x="5969321" y="5341082"/>
              <a:ext cx="1874591" cy="195586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4" name="グループ化 363"/>
            <p:cNvGrpSpPr/>
            <p:nvPr/>
          </p:nvGrpSpPr>
          <p:grpSpPr>
            <a:xfrm rot="18900000">
              <a:off x="6529087" y="5151319"/>
              <a:ext cx="1133444" cy="192831"/>
              <a:chOff x="4250214" y="4373563"/>
              <a:chExt cx="1306367" cy="222250"/>
            </a:xfrm>
          </p:grpSpPr>
          <p:cxnSp>
            <p:nvCxnSpPr>
              <p:cNvPr id="378" name="直線コネクタ 377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9" name="直線コネクタ 378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直線コネクタ 379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直線コネクタ 380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直線コネクタ 381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直線コネクタ 382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直線コネクタ 383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直線コネクタ 384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6" name="直線コネクタ 385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直線コネクタ 386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8" name="直線コネクタ 387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65" name="Freeform 103"/>
            <p:cNvSpPr>
              <a:spLocks/>
            </p:cNvSpPr>
            <p:nvPr/>
          </p:nvSpPr>
          <p:spPr bwMode="auto">
            <a:xfrm rot="18900000">
              <a:off x="5921592" y="55663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6" name="Freeform 104"/>
            <p:cNvSpPr>
              <a:spLocks/>
            </p:cNvSpPr>
            <p:nvPr/>
          </p:nvSpPr>
          <p:spPr bwMode="auto">
            <a:xfrm rot="18900000" flipV="1">
              <a:off x="5783292" y="54280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FFC00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auto">
            <a:xfrm rot="18900000">
              <a:off x="6038340" y="6034434"/>
              <a:ext cx="272718" cy="272718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" name="AutoShape 184"/>
            <p:cNvSpPr>
              <a:spLocks noChangeArrowheads="1"/>
            </p:cNvSpPr>
            <p:nvPr/>
          </p:nvSpPr>
          <p:spPr bwMode="auto">
            <a:xfrm rot="18900000">
              <a:off x="6119993" y="5817799"/>
              <a:ext cx="652870" cy="1625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9" name="Oval 185"/>
            <p:cNvSpPr>
              <a:spLocks noChangeArrowheads="1"/>
            </p:cNvSpPr>
            <p:nvPr/>
          </p:nvSpPr>
          <p:spPr bwMode="auto">
            <a:xfrm rot="18900000">
              <a:off x="6241905" y="5912133"/>
              <a:ext cx="192831" cy="19007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0" name="Oval 186"/>
            <p:cNvSpPr>
              <a:spLocks noChangeArrowheads="1"/>
            </p:cNvSpPr>
            <p:nvPr/>
          </p:nvSpPr>
          <p:spPr bwMode="auto">
            <a:xfrm rot="18900000">
              <a:off x="6276339" y="5946566"/>
              <a:ext cx="123963" cy="1212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1" name="AutoShape 187"/>
            <p:cNvSpPr>
              <a:spLocks noChangeArrowheads="1"/>
            </p:cNvSpPr>
            <p:nvPr/>
          </p:nvSpPr>
          <p:spPr bwMode="auto">
            <a:xfrm rot="18900000">
              <a:off x="6459772" y="5808872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2" name="AutoShape 188"/>
            <p:cNvSpPr>
              <a:spLocks noChangeArrowheads="1"/>
            </p:cNvSpPr>
            <p:nvPr/>
          </p:nvSpPr>
          <p:spPr bwMode="auto">
            <a:xfrm rot="18900000">
              <a:off x="6487043" y="5781601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3" name="AutoShape 189"/>
            <p:cNvSpPr>
              <a:spLocks noChangeArrowheads="1"/>
            </p:cNvSpPr>
            <p:nvPr/>
          </p:nvSpPr>
          <p:spPr bwMode="auto">
            <a:xfrm rot="18900000">
              <a:off x="6515287" y="5753357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4" name="AutoShape 190"/>
            <p:cNvSpPr>
              <a:spLocks noChangeArrowheads="1"/>
            </p:cNvSpPr>
            <p:nvPr/>
          </p:nvSpPr>
          <p:spPr bwMode="auto">
            <a:xfrm rot="18900000">
              <a:off x="6542558" y="572608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5" name="AutoShape 191"/>
            <p:cNvSpPr>
              <a:spLocks noChangeArrowheads="1"/>
            </p:cNvSpPr>
            <p:nvPr/>
          </p:nvSpPr>
          <p:spPr bwMode="auto">
            <a:xfrm rot="18900000">
              <a:off x="6569828" y="56988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6" name="AutoShape 192"/>
            <p:cNvSpPr>
              <a:spLocks noChangeArrowheads="1"/>
            </p:cNvSpPr>
            <p:nvPr/>
          </p:nvSpPr>
          <p:spPr bwMode="auto">
            <a:xfrm rot="18900000">
              <a:off x="6597099" y="5671545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7" name="AutoShape 193"/>
            <p:cNvSpPr>
              <a:spLocks noChangeArrowheads="1"/>
            </p:cNvSpPr>
            <p:nvPr/>
          </p:nvSpPr>
          <p:spPr bwMode="auto">
            <a:xfrm rot="18900000">
              <a:off x="6431528" y="58371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89" name="グループ化 388"/>
          <p:cNvGrpSpPr/>
          <p:nvPr/>
        </p:nvGrpSpPr>
        <p:grpSpPr>
          <a:xfrm rot="1800000">
            <a:off x="8023678" y="919341"/>
            <a:ext cx="1035115" cy="1593832"/>
            <a:chOff x="4332037" y="3429000"/>
            <a:chExt cx="1530170" cy="2356100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5013960" y="3858451"/>
              <a:ext cx="170688" cy="852423"/>
              <a:chOff x="5013960" y="3791712"/>
              <a:chExt cx="170688" cy="1499616"/>
            </a:xfrm>
          </p:grpSpPr>
          <p:sp>
            <p:nvSpPr>
              <p:cNvPr id="398" name="フリーフォーム 397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9" name="フリーフォーム 398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91" name="ドーナツ 390"/>
            <p:cNvSpPr/>
            <p:nvPr/>
          </p:nvSpPr>
          <p:spPr bwMode="auto">
            <a:xfrm>
              <a:off x="4332037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92D05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ドーナツ 391"/>
            <p:cNvSpPr/>
            <p:nvPr/>
          </p:nvSpPr>
          <p:spPr bwMode="auto">
            <a:xfrm>
              <a:off x="5097122" y="3429000"/>
              <a:ext cx="765085" cy="765085"/>
            </a:xfrm>
            <a:prstGeom prst="donut">
              <a:avLst>
                <a:gd name="adj" fmla="val 11422"/>
              </a:avLst>
            </a:prstGeom>
            <a:solidFill>
              <a:srgbClr val="92D05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93" name="グループ化 392"/>
            <p:cNvGrpSpPr/>
            <p:nvPr/>
          </p:nvGrpSpPr>
          <p:grpSpPr>
            <a:xfrm flipV="1">
              <a:off x="5013960" y="4826809"/>
              <a:ext cx="170688" cy="958291"/>
              <a:chOff x="5013960" y="3791712"/>
              <a:chExt cx="170688" cy="1499616"/>
            </a:xfrm>
          </p:grpSpPr>
          <p:sp>
            <p:nvSpPr>
              <p:cNvPr id="396" name="フリーフォーム 395"/>
              <p:cNvSpPr/>
              <p:nvPr/>
            </p:nvSpPr>
            <p:spPr bwMode="auto">
              <a:xfrm>
                <a:off x="5013960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7" name="フリーフォーム 396"/>
              <p:cNvSpPr/>
              <p:nvPr/>
            </p:nvSpPr>
            <p:spPr bwMode="auto">
              <a:xfrm flipH="1">
                <a:off x="5099304" y="3791712"/>
                <a:ext cx="85344" cy="1499616"/>
              </a:xfrm>
              <a:custGeom>
                <a:avLst/>
                <a:gdLst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67056 w 85344"/>
                  <a:gd name="connsiteY5" fmla="*/ 54864 h 1499616"/>
                  <a:gd name="connsiteX6" fmla="*/ 85344 w 85344"/>
                  <a:gd name="connsiteY6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67056 w 85344"/>
                  <a:gd name="connsiteY4" fmla="*/ 109728 h 1499616"/>
                  <a:gd name="connsiteX5" fmla="*/ 85344 w 85344"/>
                  <a:gd name="connsiteY5" fmla="*/ 0 h 1499616"/>
                  <a:gd name="connsiteX0" fmla="*/ 85344 w 85344"/>
                  <a:gd name="connsiteY0" fmla="*/ 0 h 1499616"/>
                  <a:gd name="connsiteX1" fmla="*/ 85344 w 85344"/>
                  <a:gd name="connsiteY1" fmla="*/ 1414272 h 1499616"/>
                  <a:gd name="connsiteX2" fmla="*/ 0 w 85344"/>
                  <a:gd name="connsiteY2" fmla="*/ 1499616 h 1499616"/>
                  <a:gd name="connsiteX3" fmla="*/ 0 w 85344"/>
                  <a:gd name="connsiteY3" fmla="*/ 176784 h 1499616"/>
                  <a:gd name="connsiteX4" fmla="*/ 85344 w 85344"/>
                  <a:gd name="connsiteY4" fmla="*/ 0 h 149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1499616">
                    <a:moveTo>
                      <a:pt x="85344" y="0"/>
                    </a:moveTo>
                    <a:lnTo>
                      <a:pt x="85344" y="1414272"/>
                    </a:lnTo>
                    <a:lnTo>
                      <a:pt x="0" y="1499616"/>
                    </a:lnTo>
                    <a:lnTo>
                      <a:pt x="0" y="176784"/>
                    </a:lnTo>
                    <a:lnTo>
                      <a:pt x="85344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94" name="角丸四角形 393"/>
            <p:cNvSpPr/>
            <p:nvPr/>
          </p:nvSpPr>
          <p:spPr bwMode="auto">
            <a:xfrm>
              <a:off x="5013960" y="4611869"/>
              <a:ext cx="170688" cy="31503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5041900" y="471087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 rot="20700000">
            <a:off x="8352010" y="2760224"/>
            <a:ext cx="793246" cy="1711387"/>
            <a:chOff x="6213140" y="3461453"/>
            <a:chExt cx="1326952" cy="2862831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6213140" y="3461453"/>
              <a:ext cx="764883" cy="2681436"/>
              <a:chOff x="6213140" y="3461453"/>
              <a:chExt cx="764883" cy="2681436"/>
            </a:xfrm>
          </p:grpSpPr>
          <p:sp>
            <p:nvSpPr>
              <p:cNvPr id="406" name="フリーフォーム 405"/>
              <p:cNvSpPr/>
              <p:nvPr/>
            </p:nvSpPr>
            <p:spPr bwMode="auto">
              <a:xfrm flipH="1">
                <a:off x="681812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ドーナツ 99"/>
              <p:cNvSpPr/>
              <p:nvPr/>
            </p:nvSpPr>
            <p:spPr bwMode="auto">
              <a:xfrm>
                <a:off x="621314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 rot="1918968" flipH="1">
              <a:off x="6775209" y="3642848"/>
              <a:ext cx="764883" cy="2681436"/>
              <a:chOff x="6830360" y="3461453"/>
              <a:chExt cx="764883" cy="2681436"/>
            </a:xfrm>
          </p:grpSpPr>
          <p:sp>
            <p:nvSpPr>
              <p:cNvPr id="404" name="フリーフォーム 403"/>
              <p:cNvSpPr/>
              <p:nvPr/>
            </p:nvSpPr>
            <p:spPr bwMode="auto">
              <a:xfrm flipH="1">
                <a:off x="7435348" y="4567714"/>
                <a:ext cx="148590" cy="1575175"/>
              </a:xfrm>
              <a:custGeom>
                <a:avLst/>
                <a:gdLst>
                  <a:gd name="connsiteX0" fmla="*/ 148590 w 148590"/>
                  <a:gd name="connsiteY0" fmla="*/ 0 h 1413510"/>
                  <a:gd name="connsiteX1" fmla="*/ 148590 w 148590"/>
                  <a:gd name="connsiteY1" fmla="*/ 1413510 h 1413510"/>
                  <a:gd name="connsiteX2" fmla="*/ 121920 w 148590"/>
                  <a:gd name="connsiteY2" fmla="*/ 1413510 h 1413510"/>
                  <a:gd name="connsiteX3" fmla="*/ 0 w 148590"/>
                  <a:gd name="connsiteY3" fmla="*/ 1291590 h 1413510"/>
                  <a:gd name="connsiteX4" fmla="*/ 0 w 148590"/>
                  <a:gd name="connsiteY4" fmla="*/ 0 h 1413510"/>
                  <a:gd name="connsiteX5" fmla="*/ 148590 w 148590"/>
                  <a:gd name="connsiteY5" fmla="*/ 0 h 141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" h="1413510">
                    <a:moveTo>
                      <a:pt x="148590" y="0"/>
                    </a:moveTo>
                    <a:lnTo>
                      <a:pt x="148590" y="1413510"/>
                    </a:lnTo>
                    <a:lnTo>
                      <a:pt x="121920" y="1413510"/>
                    </a:lnTo>
                    <a:lnTo>
                      <a:pt x="0" y="1291590"/>
                    </a:lnTo>
                    <a:lnTo>
                      <a:pt x="0" y="0"/>
                    </a:lnTo>
                    <a:lnTo>
                      <a:pt x="14859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ドーナツ 99"/>
              <p:cNvSpPr/>
              <p:nvPr/>
            </p:nvSpPr>
            <p:spPr bwMode="auto">
              <a:xfrm>
                <a:off x="6830360" y="3461453"/>
                <a:ext cx="764883" cy="1183737"/>
              </a:xfrm>
              <a:custGeom>
                <a:avLst/>
                <a:gdLst>
                  <a:gd name="connsiteX0" fmla="*/ 0 w 629047"/>
                  <a:gd name="connsiteY0" fmla="*/ 517525 h 1035050"/>
                  <a:gd name="connsiteX1" fmla="*/ 314524 w 629047"/>
                  <a:gd name="connsiteY1" fmla="*/ 0 h 1035050"/>
                  <a:gd name="connsiteX2" fmla="*/ 629048 w 629047"/>
                  <a:gd name="connsiteY2" fmla="*/ 517525 h 1035050"/>
                  <a:gd name="connsiteX3" fmla="*/ 314524 w 629047"/>
                  <a:gd name="connsiteY3" fmla="*/ 1035050 h 1035050"/>
                  <a:gd name="connsiteX4" fmla="*/ 0 w 629047"/>
                  <a:gd name="connsiteY4" fmla="*/ 517525 h 1035050"/>
                  <a:gd name="connsiteX5" fmla="*/ 132811 w 629047"/>
                  <a:gd name="connsiteY5" fmla="*/ 517525 h 1035050"/>
                  <a:gd name="connsiteX6" fmla="*/ 314524 w 629047"/>
                  <a:gd name="connsiteY6" fmla="*/ 902239 h 1035050"/>
                  <a:gd name="connsiteX7" fmla="*/ 496237 w 629047"/>
                  <a:gd name="connsiteY7" fmla="*/ 517525 h 1035050"/>
                  <a:gd name="connsiteX8" fmla="*/ 314524 w 629047"/>
                  <a:gd name="connsiteY8" fmla="*/ 132811 h 1035050"/>
                  <a:gd name="connsiteX9" fmla="*/ 132811 w 629047"/>
                  <a:gd name="connsiteY9" fmla="*/ 517525 h 1035050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228061 w 724298"/>
                  <a:gd name="connsiteY5" fmla="*/ 51753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228061 w 724298"/>
                  <a:gd name="connsiteY9" fmla="*/ 51753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4298"/>
                  <a:gd name="connsiteY0" fmla="*/ 528966 h 1035073"/>
                  <a:gd name="connsiteX1" fmla="*/ 409774 w 724298"/>
                  <a:gd name="connsiteY1" fmla="*/ 11 h 1035073"/>
                  <a:gd name="connsiteX2" fmla="*/ 724298 w 724298"/>
                  <a:gd name="connsiteY2" fmla="*/ 517536 h 1035073"/>
                  <a:gd name="connsiteX3" fmla="*/ 409774 w 724298"/>
                  <a:gd name="connsiteY3" fmla="*/ 1035061 h 1035073"/>
                  <a:gd name="connsiteX4" fmla="*/ 0 w 724298"/>
                  <a:gd name="connsiteY4" fmla="*/ 528966 h 1035073"/>
                  <a:gd name="connsiteX5" fmla="*/ 125191 w 724298"/>
                  <a:gd name="connsiteY5" fmla="*/ 525156 h 1035073"/>
                  <a:gd name="connsiteX6" fmla="*/ 409774 w 724298"/>
                  <a:gd name="connsiteY6" fmla="*/ 902250 h 1035073"/>
                  <a:gd name="connsiteX7" fmla="*/ 591487 w 724298"/>
                  <a:gd name="connsiteY7" fmla="*/ 517536 h 1035073"/>
                  <a:gd name="connsiteX8" fmla="*/ 409774 w 724298"/>
                  <a:gd name="connsiteY8" fmla="*/ 132822 h 1035073"/>
                  <a:gd name="connsiteX9" fmla="*/ 125191 w 724298"/>
                  <a:gd name="connsiteY9" fmla="*/ 525156 h 1035073"/>
                  <a:gd name="connsiteX0" fmla="*/ 0 w 726557"/>
                  <a:gd name="connsiteY0" fmla="*/ 528963 h 1088576"/>
                  <a:gd name="connsiteX1" fmla="*/ 409774 w 726557"/>
                  <a:gd name="connsiteY1" fmla="*/ 8 h 1088576"/>
                  <a:gd name="connsiteX2" fmla="*/ 724298 w 726557"/>
                  <a:gd name="connsiteY2" fmla="*/ 517533 h 1088576"/>
                  <a:gd name="connsiteX3" fmla="*/ 544134 w 726557"/>
                  <a:gd name="connsiteY3" fmla="*/ 1015300 h 1088576"/>
                  <a:gd name="connsiteX4" fmla="*/ 409774 w 726557"/>
                  <a:gd name="connsiteY4" fmla="*/ 1035058 h 1088576"/>
                  <a:gd name="connsiteX5" fmla="*/ 0 w 726557"/>
                  <a:gd name="connsiteY5" fmla="*/ 528963 h 1088576"/>
                  <a:gd name="connsiteX6" fmla="*/ 125191 w 726557"/>
                  <a:gd name="connsiteY6" fmla="*/ 525153 h 1088576"/>
                  <a:gd name="connsiteX7" fmla="*/ 409774 w 726557"/>
                  <a:gd name="connsiteY7" fmla="*/ 902247 h 1088576"/>
                  <a:gd name="connsiteX8" fmla="*/ 591487 w 726557"/>
                  <a:gd name="connsiteY8" fmla="*/ 517533 h 1088576"/>
                  <a:gd name="connsiteX9" fmla="*/ 409774 w 726557"/>
                  <a:gd name="connsiteY9" fmla="*/ 132819 h 1088576"/>
                  <a:gd name="connsiteX10" fmla="*/ 125191 w 726557"/>
                  <a:gd name="connsiteY10" fmla="*/ 525153 h 108857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39184"/>
                  <a:gd name="connsiteY0" fmla="*/ 528962 h 1076846"/>
                  <a:gd name="connsiteX1" fmla="*/ 409774 w 739184"/>
                  <a:gd name="connsiteY1" fmla="*/ 7 h 1076846"/>
                  <a:gd name="connsiteX2" fmla="*/ 724298 w 739184"/>
                  <a:gd name="connsiteY2" fmla="*/ 517532 h 1076846"/>
                  <a:gd name="connsiteX3" fmla="*/ 673674 w 739184"/>
                  <a:gd name="connsiteY3" fmla="*/ 752408 h 1076846"/>
                  <a:gd name="connsiteX4" fmla="*/ 544134 w 739184"/>
                  <a:gd name="connsiteY4" fmla="*/ 1015299 h 1076846"/>
                  <a:gd name="connsiteX5" fmla="*/ 409774 w 739184"/>
                  <a:gd name="connsiteY5" fmla="*/ 1035057 h 1076846"/>
                  <a:gd name="connsiteX6" fmla="*/ 0 w 739184"/>
                  <a:gd name="connsiteY6" fmla="*/ 528962 h 1076846"/>
                  <a:gd name="connsiteX7" fmla="*/ 125191 w 739184"/>
                  <a:gd name="connsiteY7" fmla="*/ 525152 h 1076846"/>
                  <a:gd name="connsiteX8" fmla="*/ 409774 w 739184"/>
                  <a:gd name="connsiteY8" fmla="*/ 902246 h 1076846"/>
                  <a:gd name="connsiteX9" fmla="*/ 591487 w 739184"/>
                  <a:gd name="connsiteY9" fmla="*/ 517532 h 1076846"/>
                  <a:gd name="connsiteX10" fmla="*/ 409774 w 739184"/>
                  <a:gd name="connsiteY10" fmla="*/ 132818 h 1076846"/>
                  <a:gd name="connsiteX11" fmla="*/ 125191 w 739184"/>
                  <a:gd name="connsiteY11" fmla="*/ 525152 h 1076846"/>
                  <a:gd name="connsiteX0" fmla="*/ 0 w 741049"/>
                  <a:gd name="connsiteY0" fmla="*/ 528962 h 1125523"/>
                  <a:gd name="connsiteX1" fmla="*/ 409774 w 741049"/>
                  <a:gd name="connsiteY1" fmla="*/ 7 h 1125523"/>
                  <a:gd name="connsiteX2" fmla="*/ 724298 w 741049"/>
                  <a:gd name="connsiteY2" fmla="*/ 517532 h 1125523"/>
                  <a:gd name="connsiteX3" fmla="*/ 685104 w 741049"/>
                  <a:gd name="connsiteY3" fmla="*/ 1106738 h 1125523"/>
                  <a:gd name="connsiteX4" fmla="*/ 544134 w 741049"/>
                  <a:gd name="connsiteY4" fmla="*/ 1015299 h 1125523"/>
                  <a:gd name="connsiteX5" fmla="*/ 409774 w 741049"/>
                  <a:gd name="connsiteY5" fmla="*/ 1035057 h 1125523"/>
                  <a:gd name="connsiteX6" fmla="*/ 0 w 741049"/>
                  <a:gd name="connsiteY6" fmla="*/ 528962 h 1125523"/>
                  <a:gd name="connsiteX7" fmla="*/ 125191 w 741049"/>
                  <a:gd name="connsiteY7" fmla="*/ 525152 h 1125523"/>
                  <a:gd name="connsiteX8" fmla="*/ 409774 w 741049"/>
                  <a:gd name="connsiteY8" fmla="*/ 902246 h 1125523"/>
                  <a:gd name="connsiteX9" fmla="*/ 591487 w 741049"/>
                  <a:gd name="connsiteY9" fmla="*/ 517532 h 1125523"/>
                  <a:gd name="connsiteX10" fmla="*/ 409774 w 741049"/>
                  <a:gd name="connsiteY10" fmla="*/ 132818 h 1125523"/>
                  <a:gd name="connsiteX11" fmla="*/ 125191 w 741049"/>
                  <a:gd name="connsiteY11" fmla="*/ 525152 h 1125523"/>
                  <a:gd name="connsiteX0" fmla="*/ 0 w 736340"/>
                  <a:gd name="connsiteY0" fmla="*/ 528962 h 1125523"/>
                  <a:gd name="connsiteX1" fmla="*/ 409774 w 736340"/>
                  <a:gd name="connsiteY1" fmla="*/ 7 h 1125523"/>
                  <a:gd name="connsiteX2" fmla="*/ 724298 w 736340"/>
                  <a:gd name="connsiteY2" fmla="*/ 517532 h 1125523"/>
                  <a:gd name="connsiteX3" fmla="*/ 685104 w 736340"/>
                  <a:gd name="connsiteY3" fmla="*/ 1106738 h 1125523"/>
                  <a:gd name="connsiteX4" fmla="*/ 544134 w 736340"/>
                  <a:gd name="connsiteY4" fmla="*/ 1015299 h 1125523"/>
                  <a:gd name="connsiteX5" fmla="*/ 409774 w 736340"/>
                  <a:gd name="connsiteY5" fmla="*/ 1035057 h 1125523"/>
                  <a:gd name="connsiteX6" fmla="*/ 0 w 736340"/>
                  <a:gd name="connsiteY6" fmla="*/ 528962 h 1125523"/>
                  <a:gd name="connsiteX7" fmla="*/ 125191 w 736340"/>
                  <a:gd name="connsiteY7" fmla="*/ 525152 h 1125523"/>
                  <a:gd name="connsiteX8" fmla="*/ 409774 w 736340"/>
                  <a:gd name="connsiteY8" fmla="*/ 902246 h 1125523"/>
                  <a:gd name="connsiteX9" fmla="*/ 591487 w 736340"/>
                  <a:gd name="connsiteY9" fmla="*/ 517532 h 1125523"/>
                  <a:gd name="connsiteX10" fmla="*/ 409774 w 736340"/>
                  <a:gd name="connsiteY10" fmla="*/ 132818 h 1125523"/>
                  <a:gd name="connsiteX11" fmla="*/ 125191 w 736340"/>
                  <a:gd name="connsiteY11" fmla="*/ 525152 h 1125523"/>
                  <a:gd name="connsiteX0" fmla="*/ 0 w 729834"/>
                  <a:gd name="connsiteY0" fmla="*/ 528962 h 1125523"/>
                  <a:gd name="connsiteX1" fmla="*/ 409774 w 729834"/>
                  <a:gd name="connsiteY1" fmla="*/ 7 h 1125523"/>
                  <a:gd name="connsiteX2" fmla="*/ 724298 w 729834"/>
                  <a:gd name="connsiteY2" fmla="*/ 517532 h 1125523"/>
                  <a:gd name="connsiteX3" fmla="*/ 685104 w 729834"/>
                  <a:gd name="connsiteY3" fmla="*/ 1106738 h 1125523"/>
                  <a:gd name="connsiteX4" fmla="*/ 544134 w 729834"/>
                  <a:gd name="connsiteY4" fmla="*/ 1015299 h 1125523"/>
                  <a:gd name="connsiteX5" fmla="*/ 409774 w 729834"/>
                  <a:gd name="connsiteY5" fmla="*/ 1035057 h 1125523"/>
                  <a:gd name="connsiteX6" fmla="*/ 0 w 729834"/>
                  <a:gd name="connsiteY6" fmla="*/ 528962 h 1125523"/>
                  <a:gd name="connsiteX7" fmla="*/ 125191 w 729834"/>
                  <a:gd name="connsiteY7" fmla="*/ 525152 h 1125523"/>
                  <a:gd name="connsiteX8" fmla="*/ 409774 w 729834"/>
                  <a:gd name="connsiteY8" fmla="*/ 902246 h 1125523"/>
                  <a:gd name="connsiteX9" fmla="*/ 591487 w 729834"/>
                  <a:gd name="connsiteY9" fmla="*/ 517532 h 1125523"/>
                  <a:gd name="connsiteX10" fmla="*/ 409774 w 729834"/>
                  <a:gd name="connsiteY10" fmla="*/ 132818 h 1125523"/>
                  <a:gd name="connsiteX11" fmla="*/ 125191 w 729834"/>
                  <a:gd name="connsiteY11" fmla="*/ 525152 h 1125523"/>
                  <a:gd name="connsiteX0" fmla="*/ 0 w 725116"/>
                  <a:gd name="connsiteY0" fmla="*/ 528962 h 1125523"/>
                  <a:gd name="connsiteX1" fmla="*/ 409774 w 725116"/>
                  <a:gd name="connsiteY1" fmla="*/ 7 h 1125523"/>
                  <a:gd name="connsiteX2" fmla="*/ 724298 w 725116"/>
                  <a:gd name="connsiteY2" fmla="*/ 517532 h 1125523"/>
                  <a:gd name="connsiteX3" fmla="*/ 685104 w 725116"/>
                  <a:gd name="connsiteY3" fmla="*/ 1106738 h 1125523"/>
                  <a:gd name="connsiteX4" fmla="*/ 544134 w 725116"/>
                  <a:gd name="connsiteY4" fmla="*/ 1015299 h 1125523"/>
                  <a:gd name="connsiteX5" fmla="*/ 409774 w 725116"/>
                  <a:gd name="connsiteY5" fmla="*/ 1035057 h 1125523"/>
                  <a:gd name="connsiteX6" fmla="*/ 0 w 725116"/>
                  <a:gd name="connsiteY6" fmla="*/ 528962 h 1125523"/>
                  <a:gd name="connsiteX7" fmla="*/ 125191 w 725116"/>
                  <a:gd name="connsiteY7" fmla="*/ 525152 h 1125523"/>
                  <a:gd name="connsiteX8" fmla="*/ 409774 w 725116"/>
                  <a:gd name="connsiteY8" fmla="*/ 902246 h 1125523"/>
                  <a:gd name="connsiteX9" fmla="*/ 591487 w 725116"/>
                  <a:gd name="connsiteY9" fmla="*/ 517532 h 1125523"/>
                  <a:gd name="connsiteX10" fmla="*/ 409774 w 725116"/>
                  <a:gd name="connsiteY10" fmla="*/ 132818 h 1125523"/>
                  <a:gd name="connsiteX11" fmla="*/ 125191 w 725116"/>
                  <a:gd name="connsiteY11" fmla="*/ 525152 h 1125523"/>
                  <a:gd name="connsiteX0" fmla="*/ 0 w 730824"/>
                  <a:gd name="connsiteY0" fmla="*/ 528962 h 1256405"/>
                  <a:gd name="connsiteX1" fmla="*/ 409774 w 730824"/>
                  <a:gd name="connsiteY1" fmla="*/ 7 h 1256405"/>
                  <a:gd name="connsiteX2" fmla="*/ 724298 w 730824"/>
                  <a:gd name="connsiteY2" fmla="*/ 517532 h 1256405"/>
                  <a:gd name="connsiteX3" fmla="*/ 730824 w 730824"/>
                  <a:gd name="connsiteY3" fmla="*/ 1243898 h 1256405"/>
                  <a:gd name="connsiteX4" fmla="*/ 544134 w 730824"/>
                  <a:gd name="connsiteY4" fmla="*/ 1015299 h 1256405"/>
                  <a:gd name="connsiteX5" fmla="*/ 409774 w 730824"/>
                  <a:gd name="connsiteY5" fmla="*/ 1035057 h 1256405"/>
                  <a:gd name="connsiteX6" fmla="*/ 0 w 730824"/>
                  <a:gd name="connsiteY6" fmla="*/ 528962 h 1256405"/>
                  <a:gd name="connsiteX7" fmla="*/ 125191 w 730824"/>
                  <a:gd name="connsiteY7" fmla="*/ 525152 h 1256405"/>
                  <a:gd name="connsiteX8" fmla="*/ 409774 w 730824"/>
                  <a:gd name="connsiteY8" fmla="*/ 902246 h 1256405"/>
                  <a:gd name="connsiteX9" fmla="*/ 591487 w 730824"/>
                  <a:gd name="connsiteY9" fmla="*/ 517532 h 1256405"/>
                  <a:gd name="connsiteX10" fmla="*/ 409774 w 730824"/>
                  <a:gd name="connsiteY10" fmla="*/ 132818 h 1256405"/>
                  <a:gd name="connsiteX11" fmla="*/ 125191 w 730824"/>
                  <a:gd name="connsiteY11" fmla="*/ 525152 h 1256405"/>
                  <a:gd name="connsiteX0" fmla="*/ 0 w 730824"/>
                  <a:gd name="connsiteY0" fmla="*/ 528962 h 1307298"/>
                  <a:gd name="connsiteX1" fmla="*/ 409774 w 730824"/>
                  <a:gd name="connsiteY1" fmla="*/ 7 h 1307298"/>
                  <a:gd name="connsiteX2" fmla="*/ 724298 w 730824"/>
                  <a:gd name="connsiteY2" fmla="*/ 517532 h 1307298"/>
                  <a:gd name="connsiteX3" fmla="*/ 730824 w 730824"/>
                  <a:gd name="connsiteY3" fmla="*/ 1243898 h 1307298"/>
                  <a:gd name="connsiteX4" fmla="*/ 582234 w 730824"/>
                  <a:gd name="connsiteY4" fmla="*/ 1301049 h 1307298"/>
                  <a:gd name="connsiteX5" fmla="*/ 409774 w 730824"/>
                  <a:gd name="connsiteY5" fmla="*/ 1035057 h 1307298"/>
                  <a:gd name="connsiteX6" fmla="*/ 0 w 730824"/>
                  <a:gd name="connsiteY6" fmla="*/ 528962 h 1307298"/>
                  <a:gd name="connsiteX7" fmla="*/ 125191 w 730824"/>
                  <a:gd name="connsiteY7" fmla="*/ 525152 h 1307298"/>
                  <a:gd name="connsiteX8" fmla="*/ 409774 w 730824"/>
                  <a:gd name="connsiteY8" fmla="*/ 902246 h 1307298"/>
                  <a:gd name="connsiteX9" fmla="*/ 591487 w 730824"/>
                  <a:gd name="connsiteY9" fmla="*/ 517532 h 1307298"/>
                  <a:gd name="connsiteX10" fmla="*/ 409774 w 730824"/>
                  <a:gd name="connsiteY10" fmla="*/ 132818 h 1307298"/>
                  <a:gd name="connsiteX11" fmla="*/ 125191 w 730824"/>
                  <a:gd name="connsiteY11" fmla="*/ 525152 h 1307298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30824"/>
                  <a:gd name="connsiteY0" fmla="*/ 528962 h 1301153"/>
                  <a:gd name="connsiteX1" fmla="*/ 409774 w 730824"/>
                  <a:gd name="connsiteY1" fmla="*/ 7 h 1301153"/>
                  <a:gd name="connsiteX2" fmla="*/ 724298 w 730824"/>
                  <a:gd name="connsiteY2" fmla="*/ 517532 h 1301153"/>
                  <a:gd name="connsiteX3" fmla="*/ 730824 w 730824"/>
                  <a:gd name="connsiteY3" fmla="*/ 1243898 h 1301153"/>
                  <a:gd name="connsiteX4" fmla="*/ 582234 w 730824"/>
                  <a:gd name="connsiteY4" fmla="*/ 1301049 h 1301153"/>
                  <a:gd name="connsiteX5" fmla="*/ 409774 w 730824"/>
                  <a:gd name="connsiteY5" fmla="*/ 1035057 h 1301153"/>
                  <a:gd name="connsiteX6" fmla="*/ 0 w 730824"/>
                  <a:gd name="connsiteY6" fmla="*/ 528962 h 1301153"/>
                  <a:gd name="connsiteX7" fmla="*/ 125191 w 730824"/>
                  <a:gd name="connsiteY7" fmla="*/ 525152 h 1301153"/>
                  <a:gd name="connsiteX8" fmla="*/ 409774 w 730824"/>
                  <a:gd name="connsiteY8" fmla="*/ 902246 h 1301153"/>
                  <a:gd name="connsiteX9" fmla="*/ 591487 w 730824"/>
                  <a:gd name="connsiteY9" fmla="*/ 517532 h 1301153"/>
                  <a:gd name="connsiteX10" fmla="*/ 409774 w 730824"/>
                  <a:gd name="connsiteY10" fmla="*/ 132818 h 1301153"/>
                  <a:gd name="connsiteX11" fmla="*/ 125191 w 730824"/>
                  <a:gd name="connsiteY11" fmla="*/ 525152 h 1301153"/>
                  <a:gd name="connsiteX0" fmla="*/ 0 w 725116"/>
                  <a:gd name="connsiteY0" fmla="*/ 528962 h 1312250"/>
                  <a:gd name="connsiteX1" fmla="*/ 409774 w 725116"/>
                  <a:gd name="connsiteY1" fmla="*/ 7 h 1312250"/>
                  <a:gd name="connsiteX2" fmla="*/ 724298 w 725116"/>
                  <a:gd name="connsiteY2" fmla="*/ 517532 h 1312250"/>
                  <a:gd name="connsiteX3" fmla="*/ 723204 w 725116"/>
                  <a:gd name="connsiteY3" fmla="*/ 1266758 h 1312250"/>
                  <a:gd name="connsiteX4" fmla="*/ 582234 w 725116"/>
                  <a:gd name="connsiteY4" fmla="*/ 1301049 h 1312250"/>
                  <a:gd name="connsiteX5" fmla="*/ 409774 w 725116"/>
                  <a:gd name="connsiteY5" fmla="*/ 1035057 h 1312250"/>
                  <a:gd name="connsiteX6" fmla="*/ 0 w 725116"/>
                  <a:gd name="connsiteY6" fmla="*/ 528962 h 1312250"/>
                  <a:gd name="connsiteX7" fmla="*/ 125191 w 725116"/>
                  <a:gd name="connsiteY7" fmla="*/ 525152 h 1312250"/>
                  <a:gd name="connsiteX8" fmla="*/ 409774 w 725116"/>
                  <a:gd name="connsiteY8" fmla="*/ 902246 h 1312250"/>
                  <a:gd name="connsiteX9" fmla="*/ 591487 w 725116"/>
                  <a:gd name="connsiteY9" fmla="*/ 517532 h 1312250"/>
                  <a:gd name="connsiteX10" fmla="*/ 409774 w 725116"/>
                  <a:gd name="connsiteY10" fmla="*/ 132818 h 1312250"/>
                  <a:gd name="connsiteX11" fmla="*/ 125191 w 725116"/>
                  <a:gd name="connsiteY11" fmla="*/ 525152 h 1312250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20321"/>
                  <a:gd name="connsiteX1" fmla="*/ 409774 w 725116"/>
                  <a:gd name="connsiteY1" fmla="*/ 7 h 1320321"/>
                  <a:gd name="connsiteX2" fmla="*/ 724298 w 725116"/>
                  <a:gd name="connsiteY2" fmla="*/ 517532 h 1320321"/>
                  <a:gd name="connsiteX3" fmla="*/ 723204 w 725116"/>
                  <a:gd name="connsiteY3" fmla="*/ 1266758 h 1320321"/>
                  <a:gd name="connsiteX4" fmla="*/ 582234 w 725116"/>
                  <a:gd name="connsiteY4" fmla="*/ 1301049 h 1320321"/>
                  <a:gd name="connsiteX5" fmla="*/ 409774 w 725116"/>
                  <a:gd name="connsiteY5" fmla="*/ 1035057 h 1320321"/>
                  <a:gd name="connsiteX6" fmla="*/ 0 w 725116"/>
                  <a:gd name="connsiteY6" fmla="*/ 528962 h 1320321"/>
                  <a:gd name="connsiteX7" fmla="*/ 125191 w 725116"/>
                  <a:gd name="connsiteY7" fmla="*/ 525152 h 1320321"/>
                  <a:gd name="connsiteX8" fmla="*/ 409774 w 725116"/>
                  <a:gd name="connsiteY8" fmla="*/ 902246 h 1320321"/>
                  <a:gd name="connsiteX9" fmla="*/ 591487 w 725116"/>
                  <a:gd name="connsiteY9" fmla="*/ 517532 h 1320321"/>
                  <a:gd name="connsiteX10" fmla="*/ 409774 w 725116"/>
                  <a:gd name="connsiteY10" fmla="*/ 132818 h 1320321"/>
                  <a:gd name="connsiteX11" fmla="*/ 125191 w 725116"/>
                  <a:gd name="connsiteY11" fmla="*/ 525152 h 1320321"/>
                  <a:gd name="connsiteX0" fmla="*/ 0 w 725116"/>
                  <a:gd name="connsiteY0" fmla="*/ 528962 h 1315638"/>
                  <a:gd name="connsiteX1" fmla="*/ 409774 w 725116"/>
                  <a:gd name="connsiteY1" fmla="*/ 7 h 1315638"/>
                  <a:gd name="connsiteX2" fmla="*/ 724298 w 725116"/>
                  <a:gd name="connsiteY2" fmla="*/ 517532 h 1315638"/>
                  <a:gd name="connsiteX3" fmla="*/ 723204 w 725116"/>
                  <a:gd name="connsiteY3" fmla="*/ 1259138 h 1315638"/>
                  <a:gd name="connsiteX4" fmla="*/ 582234 w 725116"/>
                  <a:gd name="connsiteY4" fmla="*/ 1301049 h 1315638"/>
                  <a:gd name="connsiteX5" fmla="*/ 409774 w 725116"/>
                  <a:gd name="connsiteY5" fmla="*/ 1035057 h 1315638"/>
                  <a:gd name="connsiteX6" fmla="*/ 0 w 725116"/>
                  <a:gd name="connsiteY6" fmla="*/ 528962 h 1315638"/>
                  <a:gd name="connsiteX7" fmla="*/ 125191 w 725116"/>
                  <a:gd name="connsiteY7" fmla="*/ 525152 h 1315638"/>
                  <a:gd name="connsiteX8" fmla="*/ 409774 w 725116"/>
                  <a:gd name="connsiteY8" fmla="*/ 902246 h 1315638"/>
                  <a:gd name="connsiteX9" fmla="*/ 591487 w 725116"/>
                  <a:gd name="connsiteY9" fmla="*/ 517532 h 1315638"/>
                  <a:gd name="connsiteX10" fmla="*/ 409774 w 725116"/>
                  <a:gd name="connsiteY10" fmla="*/ 132818 h 1315638"/>
                  <a:gd name="connsiteX11" fmla="*/ 125191 w 725116"/>
                  <a:gd name="connsiteY11" fmla="*/ 525152 h 1315638"/>
                  <a:gd name="connsiteX0" fmla="*/ 0 w 725116"/>
                  <a:gd name="connsiteY0" fmla="*/ 528962 h 1301153"/>
                  <a:gd name="connsiteX1" fmla="*/ 409774 w 725116"/>
                  <a:gd name="connsiteY1" fmla="*/ 7 h 1301153"/>
                  <a:gd name="connsiteX2" fmla="*/ 724298 w 725116"/>
                  <a:gd name="connsiteY2" fmla="*/ 517532 h 1301153"/>
                  <a:gd name="connsiteX3" fmla="*/ 723204 w 725116"/>
                  <a:gd name="connsiteY3" fmla="*/ 1259138 h 1301153"/>
                  <a:gd name="connsiteX4" fmla="*/ 582234 w 725116"/>
                  <a:gd name="connsiteY4" fmla="*/ 1301049 h 1301153"/>
                  <a:gd name="connsiteX5" fmla="*/ 409774 w 725116"/>
                  <a:gd name="connsiteY5" fmla="*/ 1035057 h 1301153"/>
                  <a:gd name="connsiteX6" fmla="*/ 0 w 725116"/>
                  <a:gd name="connsiteY6" fmla="*/ 528962 h 1301153"/>
                  <a:gd name="connsiteX7" fmla="*/ 125191 w 725116"/>
                  <a:gd name="connsiteY7" fmla="*/ 525152 h 1301153"/>
                  <a:gd name="connsiteX8" fmla="*/ 409774 w 725116"/>
                  <a:gd name="connsiteY8" fmla="*/ 902246 h 1301153"/>
                  <a:gd name="connsiteX9" fmla="*/ 591487 w 725116"/>
                  <a:gd name="connsiteY9" fmla="*/ 517532 h 1301153"/>
                  <a:gd name="connsiteX10" fmla="*/ 409774 w 725116"/>
                  <a:gd name="connsiteY10" fmla="*/ 132818 h 1301153"/>
                  <a:gd name="connsiteX11" fmla="*/ 125191 w 725116"/>
                  <a:gd name="connsiteY11" fmla="*/ 525152 h 1301153"/>
                  <a:gd name="connsiteX0" fmla="*/ 0 w 725116"/>
                  <a:gd name="connsiteY0" fmla="*/ 528962 h 1301049"/>
                  <a:gd name="connsiteX1" fmla="*/ 409774 w 725116"/>
                  <a:gd name="connsiteY1" fmla="*/ 7 h 1301049"/>
                  <a:gd name="connsiteX2" fmla="*/ 724298 w 725116"/>
                  <a:gd name="connsiteY2" fmla="*/ 517532 h 1301049"/>
                  <a:gd name="connsiteX3" fmla="*/ 723204 w 725116"/>
                  <a:gd name="connsiteY3" fmla="*/ 1259138 h 1301049"/>
                  <a:gd name="connsiteX4" fmla="*/ 582234 w 725116"/>
                  <a:gd name="connsiteY4" fmla="*/ 1301049 h 1301049"/>
                  <a:gd name="connsiteX5" fmla="*/ 409774 w 725116"/>
                  <a:gd name="connsiteY5" fmla="*/ 1035057 h 1301049"/>
                  <a:gd name="connsiteX6" fmla="*/ 0 w 725116"/>
                  <a:gd name="connsiteY6" fmla="*/ 528962 h 1301049"/>
                  <a:gd name="connsiteX7" fmla="*/ 125191 w 725116"/>
                  <a:gd name="connsiteY7" fmla="*/ 525152 h 1301049"/>
                  <a:gd name="connsiteX8" fmla="*/ 409774 w 725116"/>
                  <a:gd name="connsiteY8" fmla="*/ 902246 h 1301049"/>
                  <a:gd name="connsiteX9" fmla="*/ 591487 w 725116"/>
                  <a:gd name="connsiteY9" fmla="*/ 517532 h 1301049"/>
                  <a:gd name="connsiteX10" fmla="*/ 409774 w 725116"/>
                  <a:gd name="connsiteY10" fmla="*/ 132818 h 1301049"/>
                  <a:gd name="connsiteX11" fmla="*/ 125191 w 725116"/>
                  <a:gd name="connsiteY11" fmla="*/ 525152 h 1301049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304664"/>
                  <a:gd name="connsiteX1" fmla="*/ 409774 w 725116"/>
                  <a:gd name="connsiteY1" fmla="*/ 7 h 1304664"/>
                  <a:gd name="connsiteX2" fmla="*/ 724298 w 725116"/>
                  <a:gd name="connsiteY2" fmla="*/ 517532 h 1304664"/>
                  <a:gd name="connsiteX3" fmla="*/ 723204 w 725116"/>
                  <a:gd name="connsiteY3" fmla="*/ 1259138 h 1304664"/>
                  <a:gd name="connsiteX4" fmla="*/ 582234 w 725116"/>
                  <a:gd name="connsiteY4" fmla="*/ 1301049 h 1304664"/>
                  <a:gd name="connsiteX5" fmla="*/ 409774 w 725116"/>
                  <a:gd name="connsiteY5" fmla="*/ 1035057 h 1304664"/>
                  <a:gd name="connsiteX6" fmla="*/ 0 w 725116"/>
                  <a:gd name="connsiteY6" fmla="*/ 528962 h 1304664"/>
                  <a:gd name="connsiteX7" fmla="*/ 125191 w 725116"/>
                  <a:gd name="connsiteY7" fmla="*/ 525152 h 1304664"/>
                  <a:gd name="connsiteX8" fmla="*/ 409774 w 725116"/>
                  <a:gd name="connsiteY8" fmla="*/ 902246 h 1304664"/>
                  <a:gd name="connsiteX9" fmla="*/ 591487 w 725116"/>
                  <a:gd name="connsiteY9" fmla="*/ 517532 h 1304664"/>
                  <a:gd name="connsiteX10" fmla="*/ 409774 w 725116"/>
                  <a:gd name="connsiteY10" fmla="*/ 132818 h 1304664"/>
                  <a:gd name="connsiteX11" fmla="*/ 125191 w 725116"/>
                  <a:gd name="connsiteY11" fmla="*/ 525152 h 1304664"/>
                  <a:gd name="connsiteX0" fmla="*/ 0 w 725116"/>
                  <a:gd name="connsiteY0" fmla="*/ 528962 h 1296063"/>
                  <a:gd name="connsiteX1" fmla="*/ 409774 w 725116"/>
                  <a:gd name="connsiteY1" fmla="*/ 7 h 1296063"/>
                  <a:gd name="connsiteX2" fmla="*/ 724298 w 725116"/>
                  <a:gd name="connsiteY2" fmla="*/ 517532 h 1296063"/>
                  <a:gd name="connsiteX3" fmla="*/ 723204 w 725116"/>
                  <a:gd name="connsiteY3" fmla="*/ 1259138 h 1296063"/>
                  <a:gd name="connsiteX4" fmla="*/ 570804 w 725116"/>
                  <a:gd name="connsiteY4" fmla="*/ 1288440 h 1296063"/>
                  <a:gd name="connsiteX5" fmla="*/ 409774 w 725116"/>
                  <a:gd name="connsiteY5" fmla="*/ 1035057 h 1296063"/>
                  <a:gd name="connsiteX6" fmla="*/ 0 w 725116"/>
                  <a:gd name="connsiteY6" fmla="*/ 528962 h 1296063"/>
                  <a:gd name="connsiteX7" fmla="*/ 125191 w 725116"/>
                  <a:gd name="connsiteY7" fmla="*/ 525152 h 1296063"/>
                  <a:gd name="connsiteX8" fmla="*/ 409774 w 725116"/>
                  <a:gd name="connsiteY8" fmla="*/ 902246 h 1296063"/>
                  <a:gd name="connsiteX9" fmla="*/ 591487 w 725116"/>
                  <a:gd name="connsiteY9" fmla="*/ 517532 h 1296063"/>
                  <a:gd name="connsiteX10" fmla="*/ 409774 w 725116"/>
                  <a:gd name="connsiteY10" fmla="*/ 132818 h 1296063"/>
                  <a:gd name="connsiteX11" fmla="*/ 125191 w 725116"/>
                  <a:gd name="connsiteY11" fmla="*/ 525152 h 1296063"/>
                  <a:gd name="connsiteX0" fmla="*/ 0 w 725116"/>
                  <a:gd name="connsiteY0" fmla="*/ 528962 h 1293510"/>
                  <a:gd name="connsiteX1" fmla="*/ 409774 w 725116"/>
                  <a:gd name="connsiteY1" fmla="*/ 7 h 1293510"/>
                  <a:gd name="connsiteX2" fmla="*/ 724298 w 725116"/>
                  <a:gd name="connsiteY2" fmla="*/ 517532 h 1293510"/>
                  <a:gd name="connsiteX3" fmla="*/ 723204 w 725116"/>
                  <a:gd name="connsiteY3" fmla="*/ 1259138 h 1293510"/>
                  <a:gd name="connsiteX4" fmla="*/ 570804 w 725116"/>
                  <a:gd name="connsiteY4" fmla="*/ 1288440 h 1293510"/>
                  <a:gd name="connsiteX5" fmla="*/ 409774 w 725116"/>
                  <a:gd name="connsiteY5" fmla="*/ 1035057 h 1293510"/>
                  <a:gd name="connsiteX6" fmla="*/ 0 w 725116"/>
                  <a:gd name="connsiteY6" fmla="*/ 528962 h 1293510"/>
                  <a:gd name="connsiteX7" fmla="*/ 125191 w 725116"/>
                  <a:gd name="connsiteY7" fmla="*/ 525152 h 1293510"/>
                  <a:gd name="connsiteX8" fmla="*/ 409774 w 725116"/>
                  <a:gd name="connsiteY8" fmla="*/ 902246 h 1293510"/>
                  <a:gd name="connsiteX9" fmla="*/ 591487 w 725116"/>
                  <a:gd name="connsiteY9" fmla="*/ 517532 h 1293510"/>
                  <a:gd name="connsiteX10" fmla="*/ 409774 w 725116"/>
                  <a:gd name="connsiteY10" fmla="*/ 132818 h 1293510"/>
                  <a:gd name="connsiteX11" fmla="*/ 125191 w 725116"/>
                  <a:gd name="connsiteY11" fmla="*/ 525152 h 129351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59138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88440"/>
                  <a:gd name="connsiteX1" fmla="*/ 409774 w 725116"/>
                  <a:gd name="connsiteY1" fmla="*/ 7 h 1288440"/>
                  <a:gd name="connsiteX2" fmla="*/ 724298 w 725116"/>
                  <a:gd name="connsiteY2" fmla="*/ 517532 h 1288440"/>
                  <a:gd name="connsiteX3" fmla="*/ 723204 w 725116"/>
                  <a:gd name="connsiteY3" fmla="*/ 1282255 h 1288440"/>
                  <a:gd name="connsiteX4" fmla="*/ 570804 w 725116"/>
                  <a:gd name="connsiteY4" fmla="*/ 1288440 h 1288440"/>
                  <a:gd name="connsiteX5" fmla="*/ 409774 w 725116"/>
                  <a:gd name="connsiteY5" fmla="*/ 1035057 h 1288440"/>
                  <a:gd name="connsiteX6" fmla="*/ 0 w 725116"/>
                  <a:gd name="connsiteY6" fmla="*/ 528962 h 1288440"/>
                  <a:gd name="connsiteX7" fmla="*/ 125191 w 725116"/>
                  <a:gd name="connsiteY7" fmla="*/ 525152 h 1288440"/>
                  <a:gd name="connsiteX8" fmla="*/ 409774 w 725116"/>
                  <a:gd name="connsiteY8" fmla="*/ 902246 h 1288440"/>
                  <a:gd name="connsiteX9" fmla="*/ 591487 w 725116"/>
                  <a:gd name="connsiteY9" fmla="*/ 517532 h 1288440"/>
                  <a:gd name="connsiteX10" fmla="*/ 409774 w 725116"/>
                  <a:gd name="connsiteY10" fmla="*/ 132818 h 1288440"/>
                  <a:gd name="connsiteX11" fmla="*/ 125191 w 725116"/>
                  <a:gd name="connsiteY11" fmla="*/ 525152 h 1288440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09774 w 725116"/>
                  <a:gd name="connsiteY5" fmla="*/ 1035057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0356"/>
                  <a:gd name="connsiteX1" fmla="*/ 409774 w 725116"/>
                  <a:gd name="connsiteY1" fmla="*/ 7 h 1290356"/>
                  <a:gd name="connsiteX2" fmla="*/ 724298 w 725116"/>
                  <a:gd name="connsiteY2" fmla="*/ 517532 h 1290356"/>
                  <a:gd name="connsiteX3" fmla="*/ 723204 w 725116"/>
                  <a:gd name="connsiteY3" fmla="*/ 1288559 h 1290356"/>
                  <a:gd name="connsiteX4" fmla="*/ 570804 w 725116"/>
                  <a:gd name="connsiteY4" fmla="*/ 1288440 h 1290356"/>
                  <a:gd name="connsiteX5" fmla="*/ 432634 w 725116"/>
                  <a:gd name="connsiteY5" fmla="*/ 1058174 h 1290356"/>
                  <a:gd name="connsiteX6" fmla="*/ 0 w 725116"/>
                  <a:gd name="connsiteY6" fmla="*/ 528962 h 1290356"/>
                  <a:gd name="connsiteX7" fmla="*/ 125191 w 725116"/>
                  <a:gd name="connsiteY7" fmla="*/ 525152 h 1290356"/>
                  <a:gd name="connsiteX8" fmla="*/ 409774 w 725116"/>
                  <a:gd name="connsiteY8" fmla="*/ 902246 h 1290356"/>
                  <a:gd name="connsiteX9" fmla="*/ 591487 w 725116"/>
                  <a:gd name="connsiteY9" fmla="*/ 517532 h 1290356"/>
                  <a:gd name="connsiteX10" fmla="*/ 409774 w 725116"/>
                  <a:gd name="connsiteY10" fmla="*/ 132818 h 1290356"/>
                  <a:gd name="connsiteX11" fmla="*/ 125191 w 725116"/>
                  <a:gd name="connsiteY11" fmla="*/ 525152 h 1290356"/>
                  <a:gd name="connsiteX0" fmla="*/ 0 w 725116"/>
                  <a:gd name="connsiteY0" fmla="*/ 528962 h 1294744"/>
                  <a:gd name="connsiteX1" fmla="*/ 409774 w 725116"/>
                  <a:gd name="connsiteY1" fmla="*/ 7 h 1294744"/>
                  <a:gd name="connsiteX2" fmla="*/ 724298 w 725116"/>
                  <a:gd name="connsiteY2" fmla="*/ 517532 h 1294744"/>
                  <a:gd name="connsiteX3" fmla="*/ 723204 w 725116"/>
                  <a:gd name="connsiteY3" fmla="*/ 1288559 h 1294744"/>
                  <a:gd name="connsiteX4" fmla="*/ 566994 w 725116"/>
                  <a:gd name="connsiteY4" fmla="*/ 1294744 h 1294744"/>
                  <a:gd name="connsiteX5" fmla="*/ 432634 w 725116"/>
                  <a:gd name="connsiteY5" fmla="*/ 1058174 h 1294744"/>
                  <a:gd name="connsiteX6" fmla="*/ 0 w 725116"/>
                  <a:gd name="connsiteY6" fmla="*/ 528962 h 1294744"/>
                  <a:gd name="connsiteX7" fmla="*/ 125191 w 725116"/>
                  <a:gd name="connsiteY7" fmla="*/ 525152 h 1294744"/>
                  <a:gd name="connsiteX8" fmla="*/ 409774 w 725116"/>
                  <a:gd name="connsiteY8" fmla="*/ 902246 h 1294744"/>
                  <a:gd name="connsiteX9" fmla="*/ 591487 w 725116"/>
                  <a:gd name="connsiteY9" fmla="*/ 517532 h 1294744"/>
                  <a:gd name="connsiteX10" fmla="*/ 409774 w 725116"/>
                  <a:gd name="connsiteY10" fmla="*/ 132818 h 1294744"/>
                  <a:gd name="connsiteX11" fmla="*/ 125191 w 725116"/>
                  <a:gd name="connsiteY11" fmla="*/ 525152 h 1294744"/>
                  <a:gd name="connsiteX0" fmla="*/ 0 w 725116"/>
                  <a:gd name="connsiteY0" fmla="*/ 528962 h 1300648"/>
                  <a:gd name="connsiteX1" fmla="*/ 409774 w 725116"/>
                  <a:gd name="connsiteY1" fmla="*/ 7 h 1300648"/>
                  <a:gd name="connsiteX2" fmla="*/ 724298 w 725116"/>
                  <a:gd name="connsiteY2" fmla="*/ 517532 h 1300648"/>
                  <a:gd name="connsiteX3" fmla="*/ 723204 w 725116"/>
                  <a:gd name="connsiteY3" fmla="*/ 1288559 h 1300648"/>
                  <a:gd name="connsiteX4" fmla="*/ 566994 w 725116"/>
                  <a:gd name="connsiteY4" fmla="*/ 1294744 h 1300648"/>
                  <a:gd name="connsiteX5" fmla="*/ 432634 w 725116"/>
                  <a:gd name="connsiteY5" fmla="*/ 1058174 h 1300648"/>
                  <a:gd name="connsiteX6" fmla="*/ 0 w 725116"/>
                  <a:gd name="connsiteY6" fmla="*/ 528962 h 1300648"/>
                  <a:gd name="connsiteX7" fmla="*/ 125191 w 725116"/>
                  <a:gd name="connsiteY7" fmla="*/ 525152 h 1300648"/>
                  <a:gd name="connsiteX8" fmla="*/ 409774 w 725116"/>
                  <a:gd name="connsiteY8" fmla="*/ 902246 h 1300648"/>
                  <a:gd name="connsiteX9" fmla="*/ 591487 w 725116"/>
                  <a:gd name="connsiteY9" fmla="*/ 517532 h 1300648"/>
                  <a:gd name="connsiteX10" fmla="*/ 409774 w 725116"/>
                  <a:gd name="connsiteY10" fmla="*/ 132818 h 1300648"/>
                  <a:gd name="connsiteX11" fmla="*/ 125191 w 725116"/>
                  <a:gd name="connsiteY11" fmla="*/ 525152 h 1300648"/>
                  <a:gd name="connsiteX0" fmla="*/ 0 w 725116"/>
                  <a:gd name="connsiteY0" fmla="*/ 528962 h 1305827"/>
                  <a:gd name="connsiteX1" fmla="*/ 409774 w 725116"/>
                  <a:gd name="connsiteY1" fmla="*/ 7 h 1305827"/>
                  <a:gd name="connsiteX2" fmla="*/ 724298 w 725116"/>
                  <a:gd name="connsiteY2" fmla="*/ 517532 h 1305827"/>
                  <a:gd name="connsiteX3" fmla="*/ 723204 w 725116"/>
                  <a:gd name="connsiteY3" fmla="*/ 1288559 h 1305827"/>
                  <a:gd name="connsiteX4" fmla="*/ 566994 w 725116"/>
                  <a:gd name="connsiteY4" fmla="*/ 1294744 h 1305827"/>
                  <a:gd name="connsiteX5" fmla="*/ 432634 w 725116"/>
                  <a:gd name="connsiteY5" fmla="*/ 1058174 h 1305827"/>
                  <a:gd name="connsiteX6" fmla="*/ 0 w 725116"/>
                  <a:gd name="connsiteY6" fmla="*/ 528962 h 1305827"/>
                  <a:gd name="connsiteX7" fmla="*/ 125191 w 725116"/>
                  <a:gd name="connsiteY7" fmla="*/ 525152 h 1305827"/>
                  <a:gd name="connsiteX8" fmla="*/ 409774 w 725116"/>
                  <a:gd name="connsiteY8" fmla="*/ 902246 h 1305827"/>
                  <a:gd name="connsiteX9" fmla="*/ 591487 w 725116"/>
                  <a:gd name="connsiteY9" fmla="*/ 517532 h 1305827"/>
                  <a:gd name="connsiteX10" fmla="*/ 409774 w 725116"/>
                  <a:gd name="connsiteY10" fmla="*/ 132818 h 1305827"/>
                  <a:gd name="connsiteX11" fmla="*/ 125191 w 725116"/>
                  <a:gd name="connsiteY11" fmla="*/ 525152 h 130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16" h="1305827">
                    <a:moveTo>
                      <a:pt x="0" y="528962"/>
                    </a:moveTo>
                    <a:cubicBezTo>
                      <a:pt x="0" y="243141"/>
                      <a:pt x="94748" y="1912"/>
                      <a:pt x="409774" y="7"/>
                    </a:cubicBezTo>
                    <a:cubicBezTo>
                      <a:pt x="781950" y="-1898"/>
                      <a:pt x="718415" y="388322"/>
                      <a:pt x="724298" y="517532"/>
                    </a:cubicBezTo>
                    <a:cubicBezTo>
                      <a:pt x="722561" y="932492"/>
                      <a:pt x="726561" y="1194168"/>
                      <a:pt x="723204" y="1288559"/>
                    </a:cubicBezTo>
                    <a:cubicBezTo>
                      <a:pt x="717942" y="1311620"/>
                      <a:pt x="582402" y="1309382"/>
                      <a:pt x="566994" y="1294744"/>
                    </a:cubicBezTo>
                    <a:cubicBezTo>
                      <a:pt x="513486" y="1195124"/>
                      <a:pt x="492843" y="1059374"/>
                      <a:pt x="432634" y="1058174"/>
                    </a:cubicBezTo>
                    <a:cubicBezTo>
                      <a:pt x="311918" y="1060079"/>
                      <a:pt x="0" y="814783"/>
                      <a:pt x="0" y="528962"/>
                    </a:cubicBezTo>
                    <a:close/>
                    <a:moveTo>
                      <a:pt x="125191" y="525152"/>
                    </a:moveTo>
                    <a:cubicBezTo>
                      <a:pt x="125191" y="737624"/>
                      <a:pt x="332058" y="903516"/>
                      <a:pt x="409774" y="902246"/>
                    </a:cubicBezTo>
                    <a:cubicBezTo>
                      <a:pt x="597980" y="897166"/>
                      <a:pt x="591487" y="730004"/>
                      <a:pt x="591487" y="517532"/>
                    </a:cubicBezTo>
                    <a:cubicBezTo>
                      <a:pt x="591487" y="305060"/>
                      <a:pt x="620840" y="127738"/>
                      <a:pt x="409774" y="132818"/>
                    </a:cubicBezTo>
                    <a:cubicBezTo>
                      <a:pt x="179658" y="134088"/>
                      <a:pt x="125191" y="312680"/>
                      <a:pt x="125191" y="5251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3" name="円/楕円 402"/>
            <p:cNvSpPr/>
            <p:nvPr/>
          </p:nvSpPr>
          <p:spPr bwMode="auto">
            <a:xfrm>
              <a:off x="6832600" y="4790884"/>
              <a:ext cx="116840" cy="1168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647602" y="5151319"/>
            <a:ext cx="2060620" cy="1155833"/>
            <a:chOff x="7647602" y="5151319"/>
            <a:chExt cx="2060620" cy="1155833"/>
          </a:xfrm>
        </p:grpSpPr>
        <p:sp>
          <p:nvSpPr>
            <p:cNvPr id="409" name="Freeform 108"/>
            <p:cNvSpPr>
              <a:spLocks/>
            </p:cNvSpPr>
            <p:nvPr/>
          </p:nvSpPr>
          <p:spPr bwMode="auto">
            <a:xfrm rot="18900000">
              <a:off x="7833631" y="5341082"/>
              <a:ext cx="1874591" cy="195586"/>
            </a:xfrm>
            <a:custGeom>
              <a:avLst/>
              <a:gdLst>
                <a:gd name="T0" fmla="*/ 2147483647 w 1361"/>
                <a:gd name="T1" fmla="*/ 0 h 142"/>
                <a:gd name="T2" fmla="*/ 2147483647 w 1361"/>
                <a:gd name="T3" fmla="*/ 357862188 h 142"/>
                <a:gd name="T4" fmla="*/ 0 w 1361"/>
                <a:gd name="T5" fmla="*/ 357862188 h 142"/>
                <a:gd name="T6" fmla="*/ 0 w 1361"/>
                <a:gd name="T7" fmla="*/ 0 h 142"/>
                <a:gd name="T8" fmla="*/ 2147483647 w 1361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1" h="142">
                  <a:moveTo>
                    <a:pt x="1361" y="0"/>
                  </a:moveTo>
                  <a:lnTo>
                    <a:pt x="1279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0" name="グループ化 409"/>
            <p:cNvGrpSpPr/>
            <p:nvPr/>
          </p:nvGrpSpPr>
          <p:grpSpPr>
            <a:xfrm rot="18900000">
              <a:off x="8393397" y="5151319"/>
              <a:ext cx="1133444" cy="192831"/>
              <a:chOff x="4250214" y="4373563"/>
              <a:chExt cx="1306367" cy="222250"/>
            </a:xfrm>
          </p:grpSpPr>
          <p:cxnSp>
            <p:nvCxnSpPr>
              <p:cNvPr id="424" name="直線コネクタ 423"/>
              <p:cNvCxnSpPr/>
              <p:nvPr/>
            </p:nvCxnSpPr>
            <p:spPr bwMode="auto">
              <a:xfrm flipH="1">
                <a:off x="5187358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5" name="直線コネクタ 424"/>
              <p:cNvCxnSpPr/>
              <p:nvPr/>
            </p:nvCxnSpPr>
            <p:spPr bwMode="auto">
              <a:xfrm flipH="1">
                <a:off x="4835929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6" name="直線コネクタ 425"/>
              <p:cNvCxnSpPr/>
              <p:nvPr/>
            </p:nvCxnSpPr>
            <p:spPr bwMode="auto">
              <a:xfrm flipH="1">
                <a:off x="5070215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7" name="直線コネクタ 426"/>
              <p:cNvCxnSpPr/>
              <p:nvPr/>
            </p:nvCxnSpPr>
            <p:spPr bwMode="auto">
              <a:xfrm flipH="1">
                <a:off x="4718786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8" name="直線コネクタ 427"/>
              <p:cNvCxnSpPr/>
              <p:nvPr/>
            </p:nvCxnSpPr>
            <p:spPr bwMode="auto">
              <a:xfrm flipH="1">
                <a:off x="4953072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9" name="直線コネクタ 428"/>
              <p:cNvCxnSpPr/>
              <p:nvPr/>
            </p:nvCxnSpPr>
            <p:spPr bwMode="auto">
              <a:xfrm flipH="1">
                <a:off x="425021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" name="直線コネクタ 429"/>
              <p:cNvCxnSpPr/>
              <p:nvPr/>
            </p:nvCxnSpPr>
            <p:spPr bwMode="auto">
              <a:xfrm flipH="1">
                <a:off x="4484500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1" name="直線コネクタ 430"/>
              <p:cNvCxnSpPr/>
              <p:nvPr/>
            </p:nvCxnSpPr>
            <p:spPr bwMode="auto">
              <a:xfrm flipH="1">
                <a:off x="4367357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直線コネクタ 431"/>
              <p:cNvCxnSpPr/>
              <p:nvPr/>
            </p:nvCxnSpPr>
            <p:spPr bwMode="auto">
              <a:xfrm flipH="1">
                <a:off x="4601643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直線コネクタ 432"/>
              <p:cNvCxnSpPr/>
              <p:nvPr/>
            </p:nvCxnSpPr>
            <p:spPr bwMode="auto">
              <a:xfrm flipH="1">
                <a:off x="5421644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直線コネクタ 433"/>
              <p:cNvCxnSpPr/>
              <p:nvPr/>
            </p:nvCxnSpPr>
            <p:spPr bwMode="auto">
              <a:xfrm flipH="1">
                <a:off x="5304501" y="4373563"/>
                <a:ext cx="134937" cy="22225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1" name="Freeform 103"/>
            <p:cNvSpPr>
              <a:spLocks/>
            </p:cNvSpPr>
            <p:nvPr/>
          </p:nvSpPr>
          <p:spPr bwMode="auto">
            <a:xfrm rot="18900000">
              <a:off x="7785902" y="55663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2" name="Freeform 104"/>
            <p:cNvSpPr>
              <a:spLocks/>
            </p:cNvSpPr>
            <p:nvPr/>
          </p:nvSpPr>
          <p:spPr bwMode="auto">
            <a:xfrm rot="18900000" flipV="1">
              <a:off x="7647602" y="5428066"/>
              <a:ext cx="1914535" cy="77132"/>
            </a:xfrm>
            <a:custGeom>
              <a:avLst/>
              <a:gdLst>
                <a:gd name="T0" fmla="*/ 2147483647 w 1390"/>
                <a:gd name="T1" fmla="*/ 0 h 56"/>
                <a:gd name="T2" fmla="*/ 2147483647 w 1390"/>
                <a:gd name="T3" fmla="*/ 141128750 h 56"/>
                <a:gd name="T4" fmla="*/ 0 w 1390"/>
                <a:gd name="T5" fmla="*/ 141128750 h 56"/>
                <a:gd name="T6" fmla="*/ 0 w 1390"/>
                <a:gd name="T7" fmla="*/ 0 h 56"/>
                <a:gd name="T8" fmla="*/ 2147483647 w 1390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0" h="56">
                  <a:moveTo>
                    <a:pt x="1390" y="0"/>
                  </a:moveTo>
                  <a:lnTo>
                    <a:pt x="133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90" y="0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" name="Freeform 115"/>
            <p:cNvSpPr>
              <a:spLocks/>
            </p:cNvSpPr>
            <p:nvPr/>
          </p:nvSpPr>
          <p:spPr bwMode="auto">
            <a:xfrm rot="18900000">
              <a:off x="7902650" y="6034434"/>
              <a:ext cx="272718" cy="272718"/>
            </a:xfrm>
            <a:custGeom>
              <a:avLst/>
              <a:gdLst>
                <a:gd name="T0" fmla="*/ 141128750 w 198"/>
                <a:gd name="T1" fmla="*/ 0 h 198"/>
                <a:gd name="T2" fmla="*/ 141128750 w 198"/>
                <a:gd name="T3" fmla="*/ 143649700 h 198"/>
                <a:gd name="T4" fmla="*/ 428426563 w 198"/>
                <a:gd name="T5" fmla="*/ 143649700 h 198"/>
                <a:gd name="T6" fmla="*/ 498990938 w 198"/>
                <a:gd name="T7" fmla="*/ 214214075 h 198"/>
                <a:gd name="T8" fmla="*/ 498990938 w 198"/>
                <a:gd name="T9" fmla="*/ 284778450 h 198"/>
                <a:gd name="T10" fmla="*/ 428426563 w 198"/>
                <a:gd name="T11" fmla="*/ 357862188 h 198"/>
                <a:gd name="T12" fmla="*/ 141128750 w 198"/>
                <a:gd name="T13" fmla="*/ 357862188 h 198"/>
                <a:gd name="T14" fmla="*/ 141128750 w 198"/>
                <a:gd name="T15" fmla="*/ 498990938 h 198"/>
                <a:gd name="T16" fmla="*/ 0 w 198"/>
                <a:gd name="T17" fmla="*/ 357862188 h 198"/>
                <a:gd name="T18" fmla="*/ 0 w 198"/>
                <a:gd name="T19" fmla="*/ 143649700 h 198"/>
                <a:gd name="T20" fmla="*/ 141128750 w 198"/>
                <a:gd name="T21" fmla="*/ 0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56" y="0"/>
                  </a:moveTo>
                  <a:lnTo>
                    <a:pt x="56" y="57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" name="AutoShape 184"/>
            <p:cNvSpPr>
              <a:spLocks noChangeArrowheads="1"/>
            </p:cNvSpPr>
            <p:nvPr/>
          </p:nvSpPr>
          <p:spPr bwMode="auto">
            <a:xfrm rot="18900000">
              <a:off x="7984303" y="5817799"/>
              <a:ext cx="652870" cy="1625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" name="Oval 185"/>
            <p:cNvSpPr>
              <a:spLocks noChangeArrowheads="1"/>
            </p:cNvSpPr>
            <p:nvPr/>
          </p:nvSpPr>
          <p:spPr bwMode="auto">
            <a:xfrm rot="18900000">
              <a:off x="8106215" y="5912133"/>
              <a:ext cx="192831" cy="19007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" name="Oval 186"/>
            <p:cNvSpPr>
              <a:spLocks noChangeArrowheads="1"/>
            </p:cNvSpPr>
            <p:nvPr/>
          </p:nvSpPr>
          <p:spPr bwMode="auto">
            <a:xfrm rot="18900000">
              <a:off x="8140649" y="5946566"/>
              <a:ext cx="123963" cy="1212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" name="AutoShape 187"/>
            <p:cNvSpPr>
              <a:spLocks noChangeArrowheads="1"/>
            </p:cNvSpPr>
            <p:nvPr/>
          </p:nvSpPr>
          <p:spPr bwMode="auto">
            <a:xfrm rot="18900000">
              <a:off x="8324082" y="5808872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AutoShape 188"/>
            <p:cNvSpPr>
              <a:spLocks noChangeArrowheads="1"/>
            </p:cNvSpPr>
            <p:nvPr/>
          </p:nvSpPr>
          <p:spPr bwMode="auto">
            <a:xfrm rot="18900000">
              <a:off x="8351353" y="5781601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9" name="AutoShape 189"/>
            <p:cNvSpPr>
              <a:spLocks noChangeArrowheads="1"/>
            </p:cNvSpPr>
            <p:nvPr/>
          </p:nvSpPr>
          <p:spPr bwMode="auto">
            <a:xfrm rot="18900000">
              <a:off x="8379597" y="5753357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0" name="AutoShape 190"/>
            <p:cNvSpPr>
              <a:spLocks noChangeArrowheads="1"/>
            </p:cNvSpPr>
            <p:nvPr/>
          </p:nvSpPr>
          <p:spPr bwMode="auto">
            <a:xfrm rot="18900000">
              <a:off x="8406868" y="572608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AutoShape 191"/>
            <p:cNvSpPr>
              <a:spLocks noChangeArrowheads="1"/>
            </p:cNvSpPr>
            <p:nvPr/>
          </p:nvSpPr>
          <p:spPr bwMode="auto">
            <a:xfrm rot="18900000">
              <a:off x="8434138" y="56988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AutoShape 192"/>
            <p:cNvSpPr>
              <a:spLocks noChangeArrowheads="1"/>
            </p:cNvSpPr>
            <p:nvPr/>
          </p:nvSpPr>
          <p:spPr bwMode="auto">
            <a:xfrm rot="18900000">
              <a:off x="8461409" y="5671545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AutoShape 193"/>
            <p:cNvSpPr>
              <a:spLocks noChangeArrowheads="1"/>
            </p:cNvSpPr>
            <p:nvPr/>
          </p:nvSpPr>
          <p:spPr bwMode="auto">
            <a:xfrm rot="18900000">
              <a:off x="8295838" y="5837116"/>
              <a:ext cx="38566" cy="1170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7069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A4 210 x 297 mm</PresentationFormat>
  <Paragraphs>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PPTX155_文具2</dc:title>
  <dc:subject>PPTX155_文具2</dc:subject>
  <dc:creator>http://www.digipot.net</dc:creator>
  <cp:lastModifiedBy/>
  <cp:revision>1</cp:revision>
  <dcterms:created xsi:type="dcterms:W3CDTF">2014-03-26T01:51:17Z</dcterms:created>
  <dcterms:modified xsi:type="dcterms:W3CDTF">2014-03-26T06:39:54Z</dcterms:modified>
  <cp:category/>
  <cp:version>1</cp:version>
</cp:coreProperties>
</file>