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  <p:sldId id="283" r:id="rId3"/>
    <p:sldId id="280" r:id="rId4"/>
    <p:sldId id="284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99FF66"/>
    <a:srgbClr val="FF3399"/>
    <a:srgbClr val="FFCCFF"/>
    <a:srgbClr val="FF6699"/>
    <a:srgbClr val="006600"/>
    <a:srgbClr val="FF6600"/>
    <a:srgbClr val="FFCC66"/>
    <a:srgbClr val="FFCC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 rot="18000000">
            <a:off x="7693716" y="3441913"/>
            <a:ext cx="1785627" cy="264232"/>
            <a:chOff x="4503738" y="2708275"/>
            <a:chExt cx="2746375" cy="4064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076" name="Oval 202"/>
            <p:cNvSpPr>
              <a:spLocks noChangeArrowheads="1"/>
            </p:cNvSpPr>
            <p:nvPr/>
          </p:nvSpPr>
          <p:spPr bwMode="auto">
            <a:xfrm>
              <a:off x="4503738" y="2933700"/>
              <a:ext cx="584200" cy="904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77" name="Oval 201"/>
            <p:cNvSpPr>
              <a:spLocks noChangeArrowheads="1"/>
            </p:cNvSpPr>
            <p:nvPr/>
          </p:nvSpPr>
          <p:spPr bwMode="auto">
            <a:xfrm>
              <a:off x="4592638" y="2843213"/>
              <a:ext cx="674687" cy="271462"/>
            </a:xfrm>
            <a:prstGeom prst="ellipse">
              <a:avLst/>
            </a:prstGeom>
            <a:grp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55" name="Oval 195"/>
            <p:cNvSpPr>
              <a:spLocks noChangeArrowheads="1"/>
            </p:cNvSpPr>
            <p:nvPr/>
          </p:nvSpPr>
          <p:spPr bwMode="auto">
            <a:xfrm>
              <a:off x="6843713" y="2843213"/>
              <a:ext cx="406400" cy="271462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56" name="Rectangle 196"/>
            <p:cNvSpPr>
              <a:spLocks noChangeArrowheads="1"/>
            </p:cNvSpPr>
            <p:nvPr/>
          </p:nvSpPr>
          <p:spPr bwMode="auto">
            <a:xfrm>
              <a:off x="4908550" y="2843213"/>
              <a:ext cx="2116138" cy="271462"/>
            </a:xfrm>
            <a:prstGeom prst="rect">
              <a:avLst/>
            </a:prstGeom>
            <a:grp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57" name="Oval 198"/>
            <p:cNvSpPr>
              <a:spLocks noChangeArrowheads="1"/>
            </p:cNvSpPr>
            <p:nvPr/>
          </p:nvSpPr>
          <p:spPr bwMode="auto">
            <a:xfrm>
              <a:off x="5989638" y="2752725"/>
              <a:ext cx="179387" cy="90488"/>
            </a:xfrm>
            <a:prstGeom prst="ellipse">
              <a:avLst/>
            </a:prstGeom>
            <a:grp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58" name="Freeform 199"/>
            <p:cNvSpPr>
              <a:spLocks/>
            </p:cNvSpPr>
            <p:nvPr/>
          </p:nvSpPr>
          <p:spPr bwMode="auto">
            <a:xfrm>
              <a:off x="5943600" y="2708275"/>
              <a:ext cx="1035050" cy="134938"/>
            </a:xfrm>
            <a:custGeom>
              <a:avLst/>
              <a:gdLst>
                <a:gd name="T0" fmla="*/ 1643141875 w 652"/>
                <a:gd name="T1" fmla="*/ 214214869 h 85"/>
                <a:gd name="T2" fmla="*/ 1428929388 w 652"/>
                <a:gd name="T3" fmla="*/ 0 h 85"/>
                <a:gd name="T4" fmla="*/ 143649700 w 652"/>
                <a:gd name="T5" fmla="*/ 0 h 85"/>
                <a:gd name="T6" fmla="*/ 0 w 652"/>
                <a:gd name="T7" fmla="*/ 143650232 h 85"/>
                <a:gd name="T8" fmla="*/ 1214715313 w 652"/>
                <a:gd name="T9" fmla="*/ 143650232 h 85"/>
                <a:gd name="T10" fmla="*/ 1214715313 w 652"/>
                <a:gd name="T11" fmla="*/ 214214869 h 85"/>
                <a:gd name="T12" fmla="*/ 1643141875 w 652"/>
                <a:gd name="T13" fmla="*/ 214214869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2" h="85">
                  <a:moveTo>
                    <a:pt x="652" y="85"/>
                  </a:moveTo>
                  <a:lnTo>
                    <a:pt x="567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482" y="57"/>
                  </a:lnTo>
                  <a:lnTo>
                    <a:pt x="482" y="85"/>
                  </a:lnTo>
                  <a:lnTo>
                    <a:pt x="652" y="85"/>
                  </a:lnTo>
                  <a:close/>
                </a:path>
              </a:pathLst>
            </a:custGeom>
            <a:grpFill/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59" name="Rectangle 200"/>
            <p:cNvSpPr>
              <a:spLocks noChangeArrowheads="1"/>
            </p:cNvSpPr>
            <p:nvPr/>
          </p:nvSpPr>
          <p:spPr bwMode="auto">
            <a:xfrm>
              <a:off x="5899150" y="2843213"/>
              <a:ext cx="46038" cy="2714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 rot="18000000">
            <a:off x="615918" y="5244806"/>
            <a:ext cx="1216025" cy="674687"/>
            <a:chOff x="5222875" y="3294063"/>
            <a:chExt cx="1216025" cy="674687"/>
          </a:xfrm>
        </p:grpSpPr>
        <p:sp>
          <p:nvSpPr>
            <p:cNvPr id="3160" name="AutoShape 204"/>
            <p:cNvSpPr>
              <a:spLocks noChangeArrowheads="1"/>
            </p:cNvSpPr>
            <p:nvPr/>
          </p:nvSpPr>
          <p:spPr bwMode="auto">
            <a:xfrm>
              <a:off x="5222875" y="3316288"/>
              <a:ext cx="1216025" cy="630237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9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1" name="Rectangle 205"/>
            <p:cNvSpPr>
              <a:spLocks noChangeArrowheads="1"/>
            </p:cNvSpPr>
            <p:nvPr/>
          </p:nvSpPr>
          <p:spPr bwMode="auto">
            <a:xfrm>
              <a:off x="5538788" y="3294063"/>
              <a:ext cx="854075" cy="674687"/>
            </a:xfrm>
            <a:prstGeom prst="rect">
              <a:avLst/>
            </a:prstGeom>
            <a:solidFill>
              <a:srgbClr val="007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2" name="AutoShape 208"/>
            <p:cNvSpPr>
              <a:spLocks noChangeArrowheads="1"/>
            </p:cNvSpPr>
            <p:nvPr/>
          </p:nvSpPr>
          <p:spPr bwMode="auto">
            <a:xfrm>
              <a:off x="5610673" y="3294063"/>
              <a:ext cx="654229" cy="674687"/>
            </a:xfrm>
            <a:prstGeom prst="parallelogram">
              <a:avLst>
                <a:gd name="adj" fmla="val 71946"/>
              </a:avLst>
            </a:prstGeom>
            <a:solidFill>
              <a:schemeClr val="accent1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 rot="18900000">
            <a:off x="217019" y="1543851"/>
            <a:ext cx="1984452" cy="193027"/>
            <a:chOff x="4457700" y="2303463"/>
            <a:chExt cx="2790825" cy="271462"/>
          </a:xfrm>
        </p:grpSpPr>
        <p:sp>
          <p:nvSpPr>
            <p:cNvPr id="3163" name="Rectangle 209"/>
            <p:cNvSpPr>
              <a:spLocks noChangeArrowheads="1"/>
            </p:cNvSpPr>
            <p:nvPr/>
          </p:nvSpPr>
          <p:spPr bwMode="auto">
            <a:xfrm>
              <a:off x="4908550" y="2484438"/>
              <a:ext cx="2339975" cy="90487"/>
            </a:xfrm>
            <a:prstGeom prst="rect">
              <a:avLst/>
            </a:prstGeom>
            <a:solidFill>
              <a:srgbClr val="00B05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4" name="Rectangle 210"/>
            <p:cNvSpPr>
              <a:spLocks noChangeArrowheads="1"/>
            </p:cNvSpPr>
            <p:nvPr/>
          </p:nvSpPr>
          <p:spPr bwMode="auto">
            <a:xfrm>
              <a:off x="4908550" y="2393950"/>
              <a:ext cx="2339975" cy="90488"/>
            </a:xfrm>
            <a:prstGeom prst="rect">
              <a:avLst/>
            </a:prstGeom>
            <a:solidFill>
              <a:srgbClr val="92D05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5" name="Rectangle 211"/>
            <p:cNvSpPr>
              <a:spLocks noChangeArrowheads="1"/>
            </p:cNvSpPr>
            <p:nvPr/>
          </p:nvSpPr>
          <p:spPr bwMode="auto">
            <a:xfrm>
              <a:off x="4908550" y="2303463"/>
              <a:ext cx="2339975" cy="90487"/>
            </a:xfrm>
            <a:prstGeom prst="rect">
              <a:avLst/>
            </a:prstGeom>
            <a:solidFill>
              <a:srgbClr val="00B05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6" name="Freeform 212"/>
            <p:cNvSpPr>
              <a:spLocks/>
            </p:cNvSpPr>
            <p:nvPr/>
          </p:nvSpPr>
          <p:spPr bwMode="auto">
            <a:xfrm>
              <a:off x="4457700" y="2303463"/>
              <a:ext cx="539750" cy="269875"/>
            </a:xfrm>
            <a:custGeom>
              <a:avLst/>
              <a:gdLst>
                <a:gd name="T0" fmla="*/ 715724375 w 340"/>
                <a:gd name="T1" fmla="*/ 0 h 170"/>
                <a:gd name="T2" fmla="*/ 856853125 w 340"/>
                <a:gd name="T3" fmla="*/ 73085325 h 170"/>
                <a:gd name="T4" fmla="*/ 715724375 w 340"/>
                <a:gd name="T5" fmla="*/ 143649700 h 170"/>
                <a:gd name="T6" fmla="*/ 856853125 w 340"/>
                <a:gd name="T7" fmla="*/ 214214075 h 170"/>
                <a:gd name="T8" fmla="*/ 715724375 w 340"/>
                <a:gd name="T9" fmla="*/ 287297813 h 170"/>
                <a:gd name="T10" fmla="*/ 856853125 w 340"/>
                <a:gd name="T11" fmla="*/ 357862188 h 170"/>
                <a:gd name="T12" fmla="*/ 715724375 w 340"/>
                <a:gd name="T13" fmla="*/ 428426563 h 170"/>
                <a:gd name="T14" fmla="*/ 0 w 340"/>
                <a:gd name="T15" fmla="*/ 214214075 h 170"/>
                <a:gd name="T16" fmla="*/ 715724375 w 340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170">
                  <a:moveTo>
                    <a:pt x="284" y="0"/>
                  </a:moveTo>
                  <a:lnTo>
                    <a:pt x="340" y="29"/>
                  </a:lnTo>
                  <a:lnTo>
                    <a:pt x="284" y="57"/>
                  </a:lnTo>
                  <a:lnTo>
                    <a:pt x="340" y="85"/>
                  </a:lnTo>
                  <a:lnTo>
                    <a:pt x="284" y="114"/>
                  </a:lnTo>
                  <a:lnTo>
                    <a:pt x="340" y="142"/>
                  </a:lnTo>
                  <a:lnTo>
                    <a:pt x="284" y="170"/>
                  </a:lnTo>
                  <a:lnTo>
                    <a:pt x="0" y="8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FCC66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67" name="Freeform 213"/>
            <p:cNvSpPr>
              <a:spLocks/>
            </p:cNvSpPr>
            <p:nvPr/>
          </p:nvSpPr>
          <p:spPr bwMode="auto">
            <a:xfrm>
              <a:off x="4457700" y="2393950"/>
              <a:ext cx="134938" cy="90488"/>
            </a:xfrm>
            <a:custGeom>
              <a:avLst/>
              <a:gdLst>
                <a:gd name="T0" fmla="*/ 214214869 w 85"/>
                <a:gd name="T1" fmla="*/ 0 h 57"/>
                <a:gd name="T2" fmla="*/ 214214869 w 85"/>
                <a:gd name="T3" fmla="*/ 143650494 h 57"/>
                <a:gd name="T4" fmla="*/ 0 w 85"/>
                <a:gd name="T5" fmla="*/ 70564765 h 57"/>
                <a:gd name="T6" fmla="*/ 214214869 w 85"/>
                <a:gd name="T7" fmla="*/ 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85" y="57"/>
                  </a:lnTo>
                  <a:lnTo>
                    <a:pt x="0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 rot="18000000">
            <a:off x="246210" y="3428051"/>
            <a:ext cx="1902261" cy="264232"/>
            <a:chOff x="4413250" y="1719263"/>
            <a:chExt cx="2925763" cy="406400"/>
          </a:xfrm>
          <a:solidFill>
            <a:srgbClr val="00B0F0"/>
          </a:solidFill>
        </p:grpSpPr>
        <p:sp>
          <p:nvSpPr>
            <p:cNvPr id="3075" name="Rectangle 221"/>
            <p:cNvSpPr>
              <a:spLocks noChangeArrowheads="1"/>
            </p:cNvSpPr>
            <p:nvPr/>
          </p:nvSpPr>
          <p:spPr bwMode="auto">
            <a:xfrm>
              <a:off x="4413250" y="1968500"/>
              <a:ext cx="269875" cy="444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8" name="Rectangle 217"/>
            <p:cNvSpPr>
              <a:spLocks noChangeArrowheads="1"/>
            </p:cNvSpPr>
            <p:nvPr/>
          </p:nvSpPr>
          <p:spPr bwMode="auto">
            <a:xfrm>
              <a:off x="4862513" y="1854200"/>
              <a:ext cx="2162175" cy="271463"/>
            </a:xfrm>
            <a:prstGeom prst="rect">
              <a:avLst/>
            </a:prstGeom>
            <a:grp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9" name="Oval 218"/>
            <p:cNvSpPr>
              <a:spLocks noChangeArrowheads="1"/>
            </p:cNvSpPr>
            <p:nvPr/>
          </p:nvSpPr>
          <p:spPr bwMode="auto">
            <a:xfrm>
              <a:off x="5989638" y="1763713"/>
              <a:ext cx="179387" cy="90487"/>
            </a:xfrm>
            <a:prstGeom prst="ellipse">
              <a:avLst/>
            </a:prstGeom>
            <a:grp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0" name="Freeform 219"/>
            <p:cNvSpPr>
              <a:spLocks/>
            </p:cNvSpPr>
            <p:nvPr/>
          </p:nvSpPr>
          <p:spPr bwMode="auto">
            <a:xfrm>
              <a:off x="5943600" y="1719263"/>
              <a:ext cx="1035050" cy="134937"/>
            </a:xfrm>
            <a:custGeom>
              <a:avLst/>
              <a:gdLst>
                <a:gd name="T0" fmla="*/ 1643141875 w 652"/>
                <a:gd name="T1" fmla="*/ 214211694 h 85"/>
                <a:gd name="T2" fmla="*/ 1428929388 w 652"/>
                <a:gd name="T3" fmla="*/ 0 h 85"/>
                <a:gd name="T4" fmla="*/ 143649700 w 652"/>
                <a:gd name="T5" fmla="*/ 0 h 85"/>
                <a:gd name="T6" fmla="*/ 0 w 652"/>
                <a:gd name="T7" fmla="*/ 143647580 h 85"/>
                <a:gd name="T8" fmla="*/ 1214715313 w 652"/>
                <a:gd name="T9" fmla="*/ 143647580 h 85"/>
                <a:gd name="T10" fmla="*/ 1214715313 w 652"/>
                <a:gd name="T11" fmla="*/ 214211694 h 85"/>
                <a:gd name="T12" fmla="*/ 1643141875 w 652"/>
                <a:gd name="T13" fmla="*/ 214211694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2" h="85">
                  <a:moveTo>
                    <a:pt x="652" y="85"/>
                  </a:moveTo>
                  <a:lnTo>
                    <a:pt x="567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482" y="57"/>
                  </a:lnTo>
                  <a:lnTo>
                    <a:pt x="482" y="85"/>
                  </a:lnTo>
                  <a:lnTo>
                    <a:pt x="652" y="85"/>
                  </a:lnTo>
                  <a:close/>
                </a:path>
              </a:pathLst>
            </a:custGeom>
            <a:grpFill/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1" name="AutoShape 223"/>
            <p:cNvSpPr>
              <a:spLocks noChangeArrowheads="1"/>
            </p:cNvSpPr>
            <p:nvPr/>
          </p:nvSpPr>
          <p:spPr bwMode="auto">
            <a:xfrm>
              <a:off x="7113588" y="1854200"/>
              <a:ext cx="225425" cy="269875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2" name="Rectangle 225"/>
            <p:cNvSpPr>
              <a:spLocks noChangeArrowheads="1"/>
            </p:cNvSpPr>
            <p:nvPr/>
          </p:nvSpPr>
          <p:spPr bwMode="auto">
            <a:xfrm>
              <a:off x="7023100" y="1898650"/>
              <a:ext cx="90488" cy="180975"/>
            </a:xfrm>
            <a:prstGeom prst="rect">
              <a:avLst/>
            </a:prstGeom>
            <a:grp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3" name="Rectangle 226"/>
            <p:cNvSpPr>
              <a:spLocks noChangeArrowheads="1"/>
            </p:cNvSpPr>
            <p:nvPr/>
          </p:nvSpPr>
          <p:spPr bwMode="auto">
            <a:xfrm>
              <a:off x="7202488" y="1854200"/>
              <a:ext cx="46037" cy="269875"/>
            </a:xfrm>
            <a:prstGeom prst="rect">
              <a:avLst/>
            </a:prstGeom>
            <a:solidFill>
              <a:srgbClr val="FFC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4" name="Freeform 227"/>
            <p:cNvSpPr>
              <a:spLocks/>
            </p:cNvSpPr>
            <p:nvPr/>
          </p:nvSpPr>
          <p:spPr bwMode="auto">
            <a:xfrm>
              <a:off x="4503738" y="1854200"/>
              <a:ext cx="360362" cy="269875"/>
            </a:xfrm>
            <a:custGeom>
              <a:avLst/>
              <a:gdLst>
                <a:gd name="T0" fmla="*/ 458871982 w 283"/>
                <a:gd name="T1" fmla="*/ 0 h 170"/>
                <a:gd name="T2" fmla="*/ 0 w 283"/>
                <a:gd name="T3" fmla="*/ 141128750 h 170"/>
                <a:gd name="T4" fmla="*/ 0 w 283"/>
                <a:gd name="T5" fmla="*/ 284778450 h 170"/>
                <a:gd name="T6" fmla="*/ 458871982 w 283"/>
                <a:gd name="T7" fmla="*/ 428426563 h 170"/>
                <a:gd name="T8" fmla="*/ 458871982 w 283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3" h="170">
                  <a:moveTo>
                    <a:pt x="283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FF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5" name="グループ化 264"/>
          <p:cNvGrpSpPr/>
          <p:nvPr/>
        </p:nvGrpSpPr>
        <p:grpSpPr>
          <a:xfrm rot="18900000">
            <a:off x="2016088" y="1519394"/>
            <a:ext cx="1984452" cy="360034"/>
            <a:chOff x="4457700" y="2303463"/>
            <a:chExt cx="2790825" cy="271462"/>
          </a:xfrm>
        </p:grpSpPr>
        <p:sp>
          <p:nvSpPr>
            <p:cNvPr id="266" name="Rectangle 209"/>
            <p:cNvSpPr>
              <a:spLocks noChangeArrowheads="1"/>
            </p:cNvSpPr>
            <p:nvPr/>
          </p:nvSpPr>
          <p:spPr bwMode="auto">
            <a:xfrm>
              <a:off x="4908550" y="2484438"/>
              <a:ext cx="2339975" cy="90487"/>
            </a:xfrm>
            <a:prstGeom prst="rect">
              <a:avLst/>
            </a:prstGeom>
            <a:solidFill>
              <a:srgbClr val="00B05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" name="Rectangle 210"/>
            <p:cNvSpPr>
              <a:spLocks noChangeArrowheads="1"/>
            </p:cNvSpPr>
            <p:nvPr/>
          </p:nvSpPr>
          <p:spPr bwMode="auto">
            <a:xfrm>
              <a:off x="4908550" y="2393950"/>
              <a:ext cx="2339975" cy="90488"/>
            </a:xfrm>
            <a:prstGeom prst="rect">
              <a:avLst/>
            </a:prstGeom>
            <a:solidFill>
              <a:srgbClr val="92D05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8" name="Rectangle 211"/>
            <p:cNvSpPr>
              <a:spLocks noChangeArrowheads="1"/>
            </p:cNvSpPr>
            <p:nvPr/>
          </p:nvSpPr>
          <p:spPr bwMode="auto">
            <a:xfrm>
              <a:off x="4908550" y="2303463"/>
              <a:ext cx="2339975" cy="90487"/>
            </a:xfrm>
            <a:prstGeom prst="rect">
              <a:avLst/>
            </a:prstGeom>
            <a:solidFill>
              <a:srgbClr val="00B05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9" name="Freeform 212"/>
            <p:cNvSpPr>
              <a:spLocks/>
            </p:cNvSpPr>
            <p:nvPr/>
          </p:nvSpPr>
          <p:spPr bwMode="auto">
            <a:xfrm>
              <a:off x="4457700" y="2303463"/>
              <a:ext cx="539750" cy="269875"/>
            </a:xfrm>
            <a:custGeom>
              <a:avLst/>
              <a:gdLst>
                <a:gd name="T0" fmla="*/ 715724375 w 340"/>
                <a:gd name="T1" fmla="*/ 0 h 170"/>
                <a:gd name="T2" fmla="*/ 856853125 w 340"/>
                <a:gd name="T3" fmla="*/ 73085325 h 170"/>
                <a:gd name="T4" fmla="*/ 715724375 w 340"/>
                <a:gd name="T5" fmla="*/ 143649700 h 170"/>
                <a:gd name="T6" fmla="*/ 856853125 w 340"/>
                <a:gd name="T7" fmla="*/ 214214075 h 170"/>
                <a:gd name="T8" fmla="*/ 715724375 w 340"/>
                <a:gd name="T9" fmla="*/ 287297813 h 170"/>
                <a:gd name="T10" fmla="*/ 856853125 w 340"/>
                <a:gd name="T11" fmla="*/ 357862188 h 170"/>
                <a:gd name="T12" fmla="*/ 715724375 w 340"/>
                <a:gd name="T13" fmla="*/ 428426563 h 170"/>
                <a:gd name="T14" fmla="*/ 0 w 340"/>
                <a:gd name="T15" fmla="*/ 214214075 h 170"/>
                <a:gd name="T16" fmla="*/ 715724375 w 340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170">
                  <a:moveTo>
                    <a:pt x="284" y="0"/>
                  </a:moveTo>
                  <a:lnTo>
                    <a:pt x="340" y="29"/>
                  </a:lnTo>
                  <a:lnTo>
                    <a:pt x="284" y="57"/>
                  </a:lnTo>
                  <a:lnTo>
                    <a:pt x="340" y="85"/>
                  </a:lnTo>
                  <a:lnTo>
                    <a:pt x="284" y="114"/>
                  </a:lnTo>
                  <a:lnTo>
                    <a:pt x="340" y="142"/>
                  </a:lnTo>
                  <a:lnTo>
                    <a:pt x="284" y="170"/>
                  </a:lnTo>
                  <a:lnTo>
                    <a:pt x="0" y="8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FCC66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0" name="Freeform 213"/>
            <p:cNvSpPr>
              <a:spLocks/>
            </p:cNvSpPr>
            <p:nvPr/>
          </p:nvSpPr>
          <p:spPr bwMode="auto">
            <a:xfrm>
              <a:off x="4457700" y="2393950"/>
              <a:ext cx="134938" cy="90488"/>
            </a:xfrm>
            <a:custGeom>
              <a:avLst/>
              <a:gdLst>
                <a:gd name="T0" fmla="*/ 214214869 w 85"/>
                <a:gd name="T1" fmla="*/ 0 h 57"/>
                <a:gd name="T2" fmla="*/ 214214869 w 85"/>
                <a:gd name="T3" fmla="*/ 143650494 h 57"/>
                <a:gd name="T4" fmla="*/ 0 w 85"/>
                <a:gd name="T5" fmla="*/ 70564765 h 57"/>
                <a:gd name="T6" fmla="*/ 214214869 w 85"/>
                <a:gd name="T7" fmla="*/ 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85" y="57"/>
                  </a:lnTo>
                  <a:lnTo>
                    <a:pt x="0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4" name="グループ化 273"/>
          <p:cNvGrpSpPr/>
          <p:nvPr/>
        </p:nvGrpSpPr>
        <p:grpSpPr>
          <a:xfrm rot="18900000">
            <a:off x="3981152" y="1543851"/>
            <a:ext cx="1984452" cy="193027"/>
            <a:chOff x="4457700" y="2303463"/>
            <a:chExt cx="2790825" cy="271462"/>
          </a:xfrm>
        </p:grpSpPr>
        <p:sp>
          <p:nvSpPr>
            <p:cNvPr id="275" name="Rectangle 209"/>
            <p:cNvSpPr>
              <a:spLocks noChangeArrowheads="1"/>
            </p:cNvSpPr>
            <p:nvPr/>
          </p:nvSpPr>
          <p:spPr bwMode="auto">
            <a:xfrm>
              <a:off x="4908550" y="2484438"/>
              <a:ext cx="2339975" cy="90487"/>
            </a:xfrm>
            <a:prstGeom prst="rect">
              <a:avLst/>
            </a:prstGeom>
            <a:solidFill>
              <a:srgbClr val="FF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6" name="Rectangle 210"/>
            <p:cNvSpPr>
              <a:spLocks noChangeArrowheads="1"/>
            </p:cNvSpPr>
            <p:nvPr/>
          </p:nvSpPr>
          <p:spPr bwMode="auto">
            <a:xfrm>
              <a:off x="4908550" y="2393950"/>
              <a:ext cx="2339975" cy="90488"/>
            </a:xfrm>
            <a:prstGeom prst="rect">
              <a:avLst/>
            </a:prstGeom>
            <a:solidFill>
              <a:srgbClr val="FF66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7" name="Rectangle 211"/>
            <p:cNvSpPr>
              <a:spLocks noChangeArrowheads="1"/>
            </p:cNvSpPr>
            <p:nvPr/>
          </p:nvSpPr>
          <p:spPr bwMode="auto">
            <a:xfrm>
              <a:off x="4908550" y="2303463"/>
              <a:ext cx="2339975" cy="90487"/>
            </a:xfrm>
            <a:prstGeom prst="rect">
              <a:avLst/>
            </a:prstGeom>
            <a:solidFill>
              <a:srgbClr val="FF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8" name="Freeform 212"/>
            <p:cNvSpPr>
              <a:spLocks/>
            </p:cNvSpPr>
            <p:nvPr/>
          </p:nvSpPr>
          <p:spPr bwMode="auto">
            <a:xfrm>
              <a:off x="4457700" y="2303463"/>
              <a:ext cx="539750" cy="269875"/>
            </a:xfrm>
            <a:custGeom>
              <a:avLst/>
              <a:gdLst>
                <a:gd name="T0" fmla="*/ 715724375 w 340"/>
                <a:gd name="T1" fmla="*/ 0 h 170"/>
                <a:gd name="T2" fmla="*/ 856853125 w 340"/>
                <a:gd name="T3" fmla="*/ 73085325 h 170"/>
                <a:gd name="T4" fmla="*/ 715724375 w 340"/>
                <a:gd name="T5" fmla="*/ 143649700 h 170"/>
                <a:gd name="T6" fmla="*/ 856853125 w 340"/>
                <a:gd name="T7" fmla="*/ 214214075 h 170"/>
                <a:gd name="T8" fmla="*/ 715724375 w 340"/>
                <a:gd name="T9" fmla="*/ 287297813 h 170"/>
                <a:gd name="T10" fmla="*/ 856853125 w 340"/>
                <a:gd name="T11" fmla="*/ 357862188 h 170"/>
                <a:gd name="T12" fmla="*/ 715724375 w 340"/>
                <a:gd name="T13" fmla="*/ 428426563 h 170"/>
                <a:gd name="T14" fmla="*/ 0 w 340"/>
                <a:gd name="T15" fmla="*/ 214214075 h 170"/>
                <a:gd name="T16" fmla="*/ 715724375 w 340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170">
                  <a:moveTo>
                    <a:pt x="284" y="0"/>
                  </a:moveTo>
                  <a:lnTo>
                    <a:pt x="340" y="29"/>
                  </a:lnTo>
                  <a:lnTo>
                    <a:pt x="284" y="57"/>
                  </a:lnTo>
                  <a:lnTo>
                    <a:pt x="340" y="85"/>
                  </a:lnTo>
                  <a:lnTo>
                    <a:pt x="284" y="114"/>
                  </a:lnTo>
                  <a:lnTo>
                    <a:pt x="340" y="142"/>
                  </a:lnTo>
                  <a:lnTo>
                    <a:pt x="284" y="170"/>
                  </a:lnTo>
                  <a:lnTo>
                    <a:pt x="0" y="8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FCC66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" name="Freeform 213"/>
            <p:cNvSpPr>
              <a:spLocks/>
            </p:cNvSpPr>
            <p:nvPr/>
          </p:nvSpPr>
          <p:spPr bwMode="auto">
            <a:xfrm>
              <a:off x="4457700" y="2393950"/>
              <a:ext cx="134938" cy="90488"/>
            </a:xfrm>
            <a:custGeom>
              <a:avLst/>
              <a:gdLst>
                <a:gd name="T0" fmla="*/ 214214869 w 85"/>
                <a:gd name="T1" fmla="*/ 0 h 57"/>
                <a:gd name="T2" fmla="*/ 214214869 w 85"/>
                <a:gd name="T3" fmla="*/ 143650494 h 57"/>
                <a:gd name="T4" fmla="*/ 0 w 85"/>
                <a:gd name="T5" fmla="*/ 70564765 h 57"/>
                <a:gd name="T6" fmla="*/ 214214869 w 85"/>
                <a:gd name="T7" fmla="*/ 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85" y="57"/>
                  </a:lnTo>
                  <a:lnTo>
                    <a:pt x="0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0" name="グループ化 279"/>
          <p:cNvGrpSpPr/>
          <p:nvPr/>
        </p:nvGrpSpPr>
        <p:grpSpPr>
          <a:xfrm rot="18900000">
            <a:off x="5780221" y="1519394"/>
            <a:ext cx="1984452" cy="360034"/>
            <a:chOff x="4457700" y="2303463"/>
            <a:chExt cx="2790825" cy="271462"/>
          </a:xfrm>
        </p:grpSpPr>
        <p:sp>
          <p:nvSpPr>
            <p:cNvPr id="281" name="Rectangle 209"/>
            <p:cNvSpPr>
              <a:spLocks noChangeArrowheads="1"/>
            </p:cNvSpPr>
            <p:nvPr/>
          </p:nvSpPr>
          <p:spPr bwMode="auto">
            <a:xfrm>
              <a:off x="4908550" y="2484438"/>
              <a:ext cx="2339975" cy="90487"/>
            </a:xfrm>
            <a:prstGeom prst="rect">
              <a:avLst/>
            </a:prstGeom>
            <a:solidFill>
              <a:srgbClr val="FF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2" name="Rectangle 210"/>
            <p:cNvSpPr>
              <a:spLocks noChangeArrowheads="1"/>
            </p:cNvSpPr>
            <p:nvPr/>
          </p:nvSpPr>
          <p:spPr bwMode="auto">
            <a:xfrm>
              <a:off x="4908550" y="2393950"/>
              <a:ext cx="2339975" cy="90488"/>
            </a:xfrm>
            <a:prstGeom prst="rect">
              <a:avLst/>
            </a:prstGeom>
            <a:solidFill>
              <a:srgbClr val="FF66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3" name="Rectangle 211"/>
            <p:cNvSpPr>
              <a:spLocks noChangeArrowheads="1"/>
            </p:cNvSpPr>
            <p:nvPr/>
          </p:nvSpPr>
          <p:spPr bwMode="auto">
            <a:xfrm>
              <a:off x="4908550" y="2303463"/>
              <a:ext cx="2339975" cy="90487"/>
            </a:xfrm>
            <a:prstGeom prst="rect">
              <a:avLst/>
            </a:prstGeom>
            <a:solidFill>
              <a:srgbClr val="FF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4" name="Freeform 212"/>
            <p:cNvSpPr>
              <a:spLocks/>
            </p:cNvSpPr>
            <p:nvPr/>
          </p:nvSpPr>
          <p:spPr bwMode="auto">
            <a:xfrm>
              <a:off x="4457700" y="2303463"/>
              <a:ext cx="539750" cy="269875"/>
            </a:xfrm>
            <a:custGeom>
              <a:avLst/>
              <a:gdLst>
                <a:gd name="T0" fmla="*/ 715724375 w 340"/>
                <a:gd name="T1" fmla="*/ 0 h 170"/>
                <a:gd name="T2" fmla="*/ 856853125 w 340"/>
                <a:gd name="T3" fmla="*/ 73085325 h 170"/>
                <a:gd name="T4" fmla="*/ 715724375 w 340"/>
                <a:gd name="T5" fmla="*/ 143649700 h 170"/>
                <a:gd name="T6" fmla="*/ 856853125 w 340"/>
                <a:gd name="T7" fmla="*/ 214214075 h 170"/>
                <a:gd name="T8" fmla="*/ 715724375 w 340"/>
                <a:gd name="T9" fmla="*/ 287297813 h 170"/>
                <a:gd name="T10" fmla="*/ 856853125 w 340"/>
                <a:gd name="T11" fmla="*/ 357862188 h 170"/>
                <a:gd name="T12" fmla="*/ 715724375 w 340"/>
                <a:gd name="T13" fmla="*/ 428426563 h 170"/>
                <a:gd name="T14" fmla="*/ 0 w 340"/>
                <a:gd name="T15" fmla="*/ 214214075 h 170"/>
                <a:gd name="T16" fmla="*/ 715724375 w 340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170">
                  <a:moveTo>
                    <a:pt x="284" y="0"/>
                  </a:moveTo>
                  <a:lnTo>
                    <a:pt x="340" y="29"/>
                  </a:lnTo>
                  <a:lnTo>
                    <a:pt x="284" y="57"/>
                  </a:lnTo>
                  <a:lnTo>
                    <a:pt x="340" y="85"/>
                  </a:lnTo>
                  <a:lnTo>
                    <a:pt x="284" y="114"/>
                  </a:lnTo>
                  <a:lnTo>
                    <a:pt x="340" y="142"/>
                  </a:lnTo>
                  <a:lnTo>
                    <a:pt x="284" y="170"/>
                  </a:lnTo>
                  <a:lnTo>
                    <a:pt x="0" y="8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FCC66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5" name="Freeform 213"/>
            <p:cNvSpPr>
              <a:spLocks/>
            </p:cNvSpPr>
            <p:nvPr/>
          </p:nvSpPr>
          <p:spPr bwMode="auto">
            <a:xfrm>
              <a:off x="4457700" y="2393950"/>
              <a:ext cx="134938" cy="90488"/>
            </a:xfrm>
            <a:custGeom>
              <a:avLst/>
              <a:gdLst>
                <a:gd name="T0" fmla="*/ 214214869 w 85"/>
                <a:gd name="T1" fmla="*/ 0 h 57"/>
                <a:gd name="T2" fmla="*/ 214214869 w 85"/>
                <a:gd name="T3" fmla="*/ 143650494 h 57"/>
                <a:gd name="T4" fmla="*/ 0 w 85"/>
                <a:gd name="T5" fmla="*/ 70564765 h 57"/>
                <a:gd name="T6" fmla="*/ 214214869 w 85"/>
                <a:gd name="T7" fmla="*/ 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85" y="57"/>
                  </a:lnTo>
                  <a:lnTo>
                    <a:pt x="0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6" name="グループ化 285"/>
          <p:cNvGrpSpPr/>
          <p:nvPr/>
        </p:nvGrpSpPr>
        <p:grpSpPr>
          <a:xfrm rot="18000000">
            <a:off x="2075010" y="3428051"/>
            <a:ext cx="1902261" cy="264232"/>
            <a:chOff x="4413250" y="1719263"/>
            <a:chExt cx="2925763" cy="406400"/>
          </a:xfrm>
          <a:solidFill>
            <a:srgbClr val="00B050"/>
          </a:solidFill>
        </p:grpSpPr>
        <p:sp>
          <p:nvSpPr>
            <p:cNvPr id="287" name="Rectangle 221"/>
            <p:cNvSpPr>
              <a:spLocks noChangeArrowheads="1"/>
            </p:cNvSpPr>
            <p:nvPr/>
          </p:nvSpPr>
          <p:spPr bwMode="auto">
            <a:xfrm>
              <a:off x="4413250" y="1968500"/>
              <a:ext cx="269875" cy="444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8" name="Rectangle 217"/>
            <p:cNvSpPr>
              <a:spLocks noChangeArrowheads="1"/>
            </p:cNvSpPr>
            <p:nvPr/>
          </p:nvSpPr>
          <p:spPr bwMode="auto">
            <a:xfrm>
              <a:off x="4862513" y="1854200"/>
              <a:ext cx="2162175" cy="271463"/>
            </a:xfrm>
            <a:prstGeom prst="rect">
              <a:avLst/>
            </a:prstGeom>
            <a:grp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9" name="Oval 218"/>
            <p:cNvSpPr>
              <a:spLocks noChangeArrowheads="1"/>
            </p:cNvSpPr>
            <p:nvPr/>
          </p:nvSpPr>
          <p:spPr bwMode="auto">
            <a:xfrm>
              <a:off x="5989638" y="1763713"/>
              <a:ext cx="179387" cy="90487"/>
            </a:xfrm>
            <a:prstGeom prst="ellipse">
              <a:avLst/>
            </a:prstGeom>
            <a:grp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0" name="Freeform 219"/>
            <p:cNvSpPr>
              <a:spLocks/>
            </p:cNvSpPr>
            <p:nvPr/>
          </p:nvSpPr>
          <p:spPr bwMode="auto">
            <a:xfrm>
              <a:off x="5943600" y="1719263"/>
              <a:ext cx="1035050" cy="134937"/>
            </a:xfrm>
            <a:custGeom>
              <a:avLst/>
              <a:gdLst>
                <a:gd name="T0" fmla="*/ 1643141875 w 652"/>
                <a:gd name="T1" fmla="*/ 214211694 h 85"/>
                <a:gd name="T2" fmla="*/ 1428929388 w 652"/>
                <a:gd name="T3" fmla="*/ 0 h 85"/>
                <a:gd name="T4" fmla="*/ 143649700 w 652"/>
                <a:gd name="T5" fmla="*/ 0 h 85"/>
                <a:gd name="T6" fmla="*/ 0 w 652"/>
                <a:gd name="T7" fmla="*/ 143647580 h 85"/>
                <a:gd name="T8" fmla="*/ 1214715313 w 652"/>
                <a:gd name="T9" fmla="*/ 143647580 h 85"/>
                <a:gd name="T10" fmla="*/ 1214715313 w 652"/>
                <a:gd name="T11" fmla="*/ 214211694 h 85"/>
                <a:gd name="T12" fmla="*/ 1643141875 w 652"/>
                <a:gd name="T13" fmla="*/ 214211694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2" h="85">
                  <a:moveTo>
                    <a:pt x="652" y="85"/>
                  </a:moveTo>
                  <a:lnTo>
                    <a:pt x="567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482" y="57"/>
                  </a:lnTo>
                  <a:lnTo>
                    <a:pt x="482" y="85"/>
                  </a:lnTo>
                  <a:lnTo>
                    <a:pt x="652" y="85"/>
                  </a:lnTo>
                  <a:close/>
                </a:path>
              </a:pathLst>
            </a:custGeom>
            <a:grpFill/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" name="AutoShape 223"/>
            <p:cNvSpPr>
              <a:spLocks noChangeArrowheads="1"/>
            </p:cNvSpPr>
            <p:nvPr/>
          </p:nvSpPr>
          <p:spPr bwMode="auto">
            <a:xfrm>
              <a:off x="7113588" y="1854200"/>
              <a:ext cx="225425" cy="269875"/>
            </a:xfrm>
            <a:prstGeom prst="roundRect">
              <a:avLst>
                <a:gd name="adj" fmla="val 16667"/>
              </a:avLst>
            </a:prstGeom>
            <a:solidFill>
              <a:srgbClr val="0066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2" name="Rectangle 225"/>
            <p:cNvSpPr>
              <a:spLocks noChangeArrowheads="1"/>
            </p:cNvSpPr>
            <p:nvPr/>
          </p:nvSpPr>
          <p:spPr bwMode="auto">
            <a:xfrm>
              <a:off x="7023100" y="1898650"/>
              <a:ext cx="90488" cy="180975"/>
            </a:xfrm>
            <a:prstGeom prst="rect">
              <a:avLst/>
            </a:prstGeom>
            <a:grp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3" name="Rectangle 226"/>
            <p:cNvSpPr>
              <a:spLocks noChangeArrowheads="1"/>
            </p:cNvSpPr>
            <p:nvPr/>
          </p:nvSpPr>
          <p:spPr bwMode="auto">
            <a:xfrm>
              <a:off x="7202488" y="1854200"/>
              <a:ext cx="46037" cy="269875"/>
            </a:xfrm>
            <a:prstGeom prst="rect">
              <a:avLst/>
            </a:prstGeom>
            <a:solidFill>
              <a:srgbClr val="FFC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4" name="Freeform 227"/>
            <p:cNvSpPr>
              <a:spLocks/>
            </p:cNvSpPr>
            <p:nvPr/>
          </p:nvSpPr>
          <p:spPr bwMode="auto">
            <a:xfrm>
              <a:off x="4503738" y="1854200"/>
              <a:ext cx="360362" cy="269875"/>
            </a:xfrm>
            <a:custGeom>
              <a:avLst/>
              <a:gdLst>
                <a:gd name="T0" fmla="*/ 458871982 w 283"/>
                <a:gd name="T1" fmla="*/ 0 h 170"/>
                <a:gd name="T2" fmla="*/ 0 w 283"/>
                <a:gd name="T3" fmla="*/ 141128750 h 170"/>
                <a:gd name="T4" fmla="*/ 0 w 283"/>
                <a:gd name="T5" fmla="*/ 284778450 h 170"/>
                <a:gd name="T6" fmla="*/ 458871982 w 283"/>
                <a:gd name="T7" fmla="*/ 428426563 h 170"/>
                <a:gd name="T8" fmla="*/ 458871982 w 283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3" h="170">
                  <a:moveTo>
                    <a:pt x="283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FF66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 rot="18000000">
            <a:off x="3957077" y="3428051"/>
            <a:ext cx="1902261" cy="264232"/>
            <a:chOff x="4413250" y="1719263"/>
            <a:chExt cx="2925763" cy="406400"/>
          </a:xfrm>
          <a:solidFill>
            <a:srgbClr val="FF6699"/>
          </a:solidFill>
        </p:grpSpPr>
        <p:sp>
          <p:nvSpPr>
            <p:cNvPr id="296" name="Rectangle 221"/>
            <p:cNvSpPr>
              <a:spLocks noChangeArrowheads="1"/>
            </p:cNvSpPr>
            <p:nvPr/>
          </p:nvSpPr>
          <p:spPr bwMode="auto">
            <a:xfrm>
              <a:off x="4413250" y="1968500"/>
              <a:ext cx="269875" cy="444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7" name="Rectangle 217"/>
            <p:cNvSpPr>
              <a:spLocks noChangeArrowheads="1"/>
            </p:cNvSpPr>
            <p:nvPr/>
          </p:nvSpPr>
          <p:spPr bwMode="auto">
            <a:xfrm>
              <a:off x="4862513" y="1854200"/>
              <a:ext cx="2162175" cy="271463"/>
            </a:xfrm>
            <a:prstGeom prst="rect">
              <a:avLst/>
            </a:prstGeom>
            <a:grp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8" name="Oval 218"/>
            <p:cNvSpPr>
              <a:spLocks noChangeArrowheads="1"/>
            </p:cNvSpPr>
            <p:nvPr/>
          </p:nvSpPr>
          <p:spPr bwMode="auto">
            <a:xfrm>
              <a:off x="5989638" y="1763713"/>
              <a:ext cx="179387" cy="90487"/>
            </a:xfrm>
            <a:prstGeom prst="ellipse">
              <a:avLst/>
            </a:prstGeom>
            <a:grp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9" name="Freeform 219"/>
            <p:cNvSpPr>
              <a:spLocks/>
            </p:cNvSpPr>
            <p:nvPr/>
          </p:nvSpPr>
          <p:spPr bwMode="auto">
            <a:xfrm>
              <a:off x="5943600" y="1719263"/>
              <a:ext cx="1035050" cy="134937"/>
            </a:xfrm>
            <a:custGeom>
              <a:avLst/>
              <a:gdLst>
                <a:gd name="T0" fmla="*/ 1643141875 w 652"/>
                <a:gd name="T1" fmla="*/ 214211694 h 85"/>
                <a:gd name="T2" fmla="*/ 1428929388 w 652"/>
                <a:gd name="T3" fmla="*/ 0 h 85"/>
                <a:gd name="T4" fmla="*/ 143649700 w 652"/>
                <a:gd name="T5" fmla="*/ 0 h 85"/>
                <a:gd name="T6" fmla="*/ 0 w 652"/>
                <a:gd name="T7" fmla="*/ 143647580 h 85"/>
                <a:gd name="T8" fmla="*/ 1214715313 w 652"/>
                <a:gd name="T9" fmla="*/ 143647580 h 85"/>
                <a:gd name="T10" fmla="*/ 1214715313 w 652"/>
                <a:gd name="T11" fmla="*/ 214211694 h 85"/>
                <a:gd name="T12" fmla="*/ 1643141875 w 652"/>
                <a:gd name="T13" fmla="*/ 214211694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2" h="85">
                  <a:moveTo>
                    <a:pt x="652" y="85"/>
                  </a:moveTo>
                  <a:lnTo>
                    <a:pt x="567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482" y="57"/>
                  </a:lnTo>
                  <a:lnTo>
                    <a:pt x="482" y="85"/>
                  </a:lnTo>
                  <a:lnTo>
                    <a:pt x="652" y="85"/>
                  </a:lnTo>
                  <a:close/>
                </a:path>
              </a:pathLst>
            </a:custGeom>
            <a:grpFill/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" name="AutoShape 223"/>
            <p:cNvSpPr>
              <a:spLocks noChangeArrowheads="1"/>
            </p:cNvSpPr>
            <p:nvPr/>
          </p:nvSpPr>
          <p:spPr bwMode="auto">
            <a:xfrm>
              <a:off x="7113588" y="1854200"/>
              <a:ext cx="225425" cy="269875"/>
            </a:xfrm>
            <a:prstGeom prst="roundRect">
              <a:avLst>
                <a:gd name="adj" fmla="val 16667"/>
              </a:avLst>
            </a:prstGeom>
            <a:solidFill>
              <a:srgbClr val="FF3399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1" name="Rectangle 225"/>
            <p:cNvSpPr>
              <a:spLocks noChangeArrowheads="1"/>
            </p:cNvSpPr>
            <p:nvPr/>
          </p:nvSpPr>
          <p:spPr bwMode="auto">
            <a:xfrm>
              <a:off x="7023100" y="1898650"/>
              <a:ext cx="90488" cy="180975"/>
            </a:xfrm>
            <a:prstGeom prst="rect">
              <a:avLst/>
            </a:prstGeom>
            <a:grp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2" name="Rectangle 226"/>
            <p:cNvSpPr>
              <a:spLocks noChangeArrowheads="1"/>
            </p:cNvSpPr>
            <p:nvPr/>
          </p:nvSpPr>
          <p:spPr bwMode="auto">
            <a:xfrm>
              <a:off x="7202488" y="1854200"/>
              <a:ext cx="46037" cy="269875"/>
            </a:xfrm>
            <a:prstGeom prst="rect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3" name="Freeform 227"/>
            <p:cNvSpPr>
              <a:spLocks/>
            </p:cNvSpPr>
            <p:nvPr/>
          </p:nvSpPr>
          <p:spPr bwMode="auto">
            <a:xfrm>
              <a:off x="4503738" y="1854200"/>
              <a:ext cx="360362" cy="269875"/>
            </a:xfrm>
            <a:custGeom>
              <a:avLst/>
              <a:gdLst>
                <a:gd name="T0" fmla="*/ 458871982 w 283"/>
                <a:gd name="T1" fmla="*/ 0 h 170"/>
                <a:gd name="T2" fmla="*/ 0 w 283"/>
                <a:gd name="T3" fmla="*/ 141128750 h 170"/>
                <a:gd name="T4" fmla="*/ 0 w 283"/>
                <a:gd name="T5" fmla="*/ 284778450 h 170"/>
                <a:gd name="T6" fmla="*/ 458871982 w 283"/>
                <a:gd name="T7" fmla="*/ 428426563 h 170"/>
                <a:gd name="T8" fmla="*/ 458871982 w 283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3" h="170">
                  <a:moveTo>
                    <a:pt x="283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FFCCFF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4" name="グループ化 303"/>
          <p:cNvGrpSpPr/>
          <p:nvPr/>
        </p:nvGrpSpPr>
        <p:grpSpPr>
          <a:xfrm rot="18000000">
            <a:off x="5838283" y="3441913"/>
            <a:ext cx="1785627" cy="264232"/>
            <a:chOff x="4503738" y="2708275"/>
            <a:chExt cx="2746375" cy="406400"/>
          </a:xfrm>
          <a:solidFill>
            <a:schemeClr val="accent6"/>
          </a:solidFill>
        </p:grpSpPr>
        <p:sp>
          <p:nvSpPr>
            <p:cNvPr id="305" name="Oval 202"/>
            <p:cNvSpPr>
              <a:spLocks noChangeArrowheads="1"/>
            </p:cNvSpPr>
            <p:nvPr/>
          </p:nvSpPr>
          <p:spPr bwMode="auto">
            <a:xfrm>
              <a:off x="4503738" y="2933700"/>
              <a:ext cx="584200" cy="9048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6" name="Oval 201"/>
            <p:cNvSpPr>
              <a:spLocks noChangeArrowheads="1"/>
            </p:cNvSpPr>
            <p:nvPr/>
          </p:nvSpPr>
          <p:spPr bwMode="auto">
            <a:xfrm>
              <a:off x="4592638" y="2843213"/>
              <a:ext cx="674687" cy="271462"/>
            </a:xfrm>
            <a:prstGeom prst="ellipse">
              <a:avLst/>
            </a:prstGeom>
            <a:grp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7" name="Oval 195"/>
            <p:cNvSpPr>
              <a:spLocks noChangeArrowheads="1"/>
            </p:cNvSpPr>
            <p:nvPr/>
          </p:nvSpPr>
          <p:spPr bwMode="auto">
            <a:xfrm>
              <a:off x="6843713" y="2843213"/>
              <a:ext cx="406400" cy="2714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8" name="Rectangle 196"/>
            <p:cNvSpPr>
              <a:spLocks noChangeArrowheads="1"/>
            </p:cNvSpPr>
            <p:nvPr/>
          </p:nvSpPr>
          <p:spPr bwMode="auto">
            <a:xfrm>
              <a:off x="4908550" y="2843213"/>
              <a:ext cx="2116138" cy="271462"/>
            </a:xfrm>
            <a:prstGeom prst="rect">
              <a:avLst/>
            </a:prstGeom>
            <a:grp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9" name="Oval 198"/>
            <p:cNvSpPr>
              <a:spLocks noChangeArrowheads="1"/>
            </p:cNvSpPr>
            <p:nvPr/>
          </p:nvSpPr>
          <p:spPr bwMode="auto">
            <a:xfrm>
              <a:off x="5989638" y="2752725"/>
              <a:ext cx="179387" cy="90488"/>
            </a:xfrm>
            <a:prstGeom prst="ellipse">
              <a:avLst/>
            </a:prstGeom>
            <a:grp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0" name="Freeform 199"/>
            <p:cNvSpPr>
              <a:spLocks/>
            </p:cNvSpPr>
            <p:nvPr/>
          </p:nvSpPr>
          <p:spPr bwMode="auto">
            <a:xfrm>
              <a:off x="5943600" y="2708275"/>
              <a:ext cx="1035050" cy="134938"/>
            </a:xfrm>
            <a:custGeom>
              <a:avLst/>
              <a:gdLst>
                <a:gd name="T0" fmla="*/ 1643141875 w 652"/>
                <a:gd name="T1" fmla="*/ 214214869 h 85"/>
                <a:gd name="T2" fmla="*/ 1428929388 w 652"/>
                <a:gd name="T3" fmla="*/ 0 h 85"/>
                <a:gd name="T4" fmla="*/ 143649700 w 652"/>
                <a:gd name="T5" fmla="*/ 0 h 85"/>
                <a:gd name="T6" fmla="*/ 0 w 652"/>
                <a:gd name="T7" fmla="*/ 143650232 h 85"/>
                <a:gd name="T8" fmla="*/ 1214715313 w 652"/>
                <a:gd name="T9" fmla="*/ 143650232 h 85"/>
                <a:gd name="T10" fmla="*/ 1214715313 w 652"/>
                <a:gd name="T11" fmla="*/ 214214869 h 85"/>
                <a:gd name="T12" fmla="*/ 1643141875 w 652"/>
                <a:gd name="T13" fmla="*/ 214214869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2" h="85">
                  <a:moveTo>
                    <a:pt x="652" y="85"/>
                  </a:moveTo>
                  <a:lnTo>
                    <a:pt x="567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482" y="57"/>
                  </a:lnTo>
                  <a:lnTo>
                    <a:pt x="482" y="85"/>
                  </a:lnTo>
                  <a:lnTo>
                    <a:pt x="652" y="85"/>
                  </a:lnTo>
                  <a:close/>
                </a:path>
              </a:pathLst>
            </a:custGeom>
            <a:grpFill/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" name="Rectangle 200"/>
            <p:cNvSpPr>
              <a:spLocks noChangeArrowheads="1"/>
            </p:cNvSpPr>
            <p:nvPr/>
          </p:nvSpPr>
          <p:spPr bwMode="auto">
            <a:xfrm>
              <a:off x="5899150" y="2843213"/>
              <a:ext cx="46038" cy="271462"/>
            </a:xfrm>
            <a:prstGeom prst="rect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12" name="グループ化 311"/>
          <p:cNvGrpSpPr/>
          <p:nvPr/>
        </p:nvGrpSpPr>
        <p:grpSpPr>
          <a:xfrm rot="18900000">
            <a:off x="7671164" y="1519393"/>
            <a:ext cx="1984452" cy="360034"/>
            <a:chOff x="4457700" y="2303463"/>
            <a:chExt cx="2790825" cy="271462"/>
          </a:xfrm>
        </p:grpSpPr>
        <p:sp>
          <p:nvSpPr>
            <p:cNvPr id="313" name="Rectangle 209"/>
            <p:cNvSpPr>
              <a:spLocks noChangeArrowheads="1"/>
            </p:cNvSpPr>
            <p:nvPr/>
          </p:nvSpPr>
          <p:spPr bwMode="auto">
            <a:xfrm>
              <a:off x="4908550" y="2484438"/>
              <a:ext cx="2339975" cy="90487"/>
            </a:xfrm>
            <a:prstGeom prst="rect">
              <a:avLst/>
            </a:prstGeom>
            <a:solidFill>
              <a:srgbClr val="00B0F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4" name="Rectangle 210"/>
            <p:cNvSpPr>
              <a:spLocks noChangeArrowheads="1"/>
            </p:cNvSpPr>
            <p:nvPr/>
          </p:nvSpPr>
          <p:spPr bwMode="auto">
            <a:xfrm>
              <a:off x="4908550" y="2393950"/>
              <a:ext cx="2339975" cy="90488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5" name="Rectangle 211"/>
            <p:cNvSpPr>
              <a:spLocks noChangeArrowheads="1"/>
            </p:cNvSpPr>
            <p:nvPr/>
          </p:nvSpPr>
          <p:spPr bwMode="auto">
            <a:xfrm>
              <a:off x="4908550" y="2303463"/>
              <a:ext cx="2339975" cy="90487"/>
            </a:xfrm>
            <a:prstGeom prst="rect">
              <a:avLst/>
            </a:prstGeom>
            <a:solidFill>
              <a:srgbClr val="00B0F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" name="Freeform 212"/>
            <p:cNvSpPr>
              <a:spLocks/>
            </p:cNvSpPr>
            <p:nvPr/>
          </p:nvSpPr>
          <p:spPr bwMode="auto">
            <a:xfrm>
              <a:off x="4457700" y="2303463"/>
              <a:ext cx="539750" cy="269875"/>
            </a:xfrm>
            <a:custGeom>
              <a:avLst/>
              <a:gdLst>
                <a:gd name="T0" fmla="*/ 715724375 w 340"/>
                <a:gd name="T1" fmla="*/ 0 h 170"/>
                <a:gd name="T2" fmla="*/ 856853125 w 340"/>
                <a:gd name="T3" fmla="*/ 73085325 h 170"/>
                <a:gd name="T4" fmla="*/ 715724375 w 340"/>
                <a:gd name="T5" fmla="*/ 143649700 h 170"/>
                <a:gd name="T6" fmla="*/ 856853125 w 340"/>
                <a:gd name="T7" fmla="*/ 214214075 h 170"/>
                <a:gd name="T8" fmla="*/ 715724375 w 340"/>
                <a:gd name="T9" fmla="*/ 287297813 h 170"/>
                <a:gd name="T10" fmla="*/ 856853125 w 340"/>
                <a:gd name="T11" fmla="*/ 357862188 h 170"/>
                <a:gd name="T12" fmla="*/ 715724375 w 340"/>
                <a:gd name="T13" fmla="*/ 428426563 h 170"/>
                <a:gd name="T14" fmla="*/ 0 w 340"/>
                <a:gd name="T15" fmla="*/ 214214075 h 170"/>
                <a:gd name="T16" fmla="*/ 715724375 w 340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170">
                  <a:moveTo>
                    <a:pt x="284" y="0"/>
                  </a:moveTo>
                  <a:lnTo>
                    <a:pt x="340" y="29"/>
                  </a:lnTo>
                  <a:lnTo>
                    <a:pt x="284" y="57"/>
                  </a:lnTo>
                  <a:lnTo>
                    <a:pt x="340" y="85"/>
                  </a:lnTo>
                  <a:lnTo>
                    <a:pt x="284" y="114"/>
                  </a:lnTo>
                  <a:lnTo>
                    <a:pt x="340" y="142"/>
                  </a:lnTo>
                  <a:lnTo>
                    <a:pt x="284" y="170"/>
                  </a:lnTo>
                  <a:lnTo>
                    <a:pt x="0" y="8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FCC66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" name="Freeform 213"/>
            <p:cNvSpPr>
              <a:spLocks/>
            </p:cNvSpPr>
            <p:nvPr/>
          </p:nvSpPr>
          <p:spPr bwMode="auto">
            <a:xfrm>
              <a:off x="4457700" y="2393950"/>
              <a:ext cx="134938" cy="90488"/>
            </a:xfrm>
            <a:custGeom>
              <a:avLst/>
              <a:gdLst>
                <a:gd name="T0" fmla="*/ 214214869 w 85"/>
                <a:gd name="T1" fmla="*/ 0 h 57"/>
                <a:gd name="T2" fmla="*/ 214214869 w 85"/>
                <a:gd name="T3" fmla="*/ 143650494 h 57"/>
                <a:gd name="T4" fmla="*/ 0 w 85"/>
                <a:gd name="T5" fmla="*/ 70564765 h 57"/>
                <a:gd name="T6" fmla="*/ 214214869 w 85"/>
                <a:gd name="T7" fmla="*/ 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85" y="57"/>
                  </a:lnTo>
                  <a:lnTo>
                    <a:pt x="0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B0F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8" name="グループ化 317"/>
          <p:cNvGrpSpPr/>
          <p:nvPr/>
        </p:nvGrpSpPr>
        <p:grpSpPr>
          <a:xfrm rot="18000000">
            <a:off x="2426964" y="5244806"/>
            <a:ext cx="1216025" cy="674687"/>
            <a:chOff x="5222875" y="3294063"/>
            <a:chExt cx="1216025" cy="674687"/>
          </a:xfrm>
        </p:grpSpPr>
        <p:sp>
          <p:nvSpPr>
            <p:cNvPr id="319" name="AutoShape 204"/>
            <p:cNvSpPr>
              <a:spLocks noChangeArrowheads="1"/>
            </p:cNvSpPr>
            <p:nvPr/>
          </p:nvSpPr>
          <p:spPr bwMode="auto">
            <a:xfrm>
              <a:off x="5222875" y="3316288"/>
              <a:ext cx="1216025" cy="630237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9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0" name="Rectangle 205"/>
            <p:cNvSpPr>
              <a:spLocks noChangeArrowheads="1"/>
            </p:cNvSpPr>
            <p:nvPr/>
          </p:nvSpPr>
          <p:spPr bwMode="auto">
            <a:xfrm>
              <a:off x="5538788" y="3294063"/>
              <a:ext cx="854075" cy="674687"/>
            </a:xfrm>
            <a:prstGeom prst="rect">
              <a:avLst/>
            </a:prstGeom>
            <a:solidFill>
              <a:srgbClr val="FF66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1" name="AutoShape 208"/>
            <p:cNvSpPr>
              <a:spLocks noChangeArrowheads="1"/>
            </p:cNvSpPr>
            <p:nvPr/>
          </p:nvSpPr>
          <p:spPr bwMode="auto">
            <a:xfrm>
              <a:off x="5610673" y="3294063"/>
              <a:ext cx="654229" cy="674687"/>
            </a:xfrm>
            <a:prstGeom prst="parallelogram">
              <a:avLst>
                <a:gd name="adj" fmla="val 71946"/>
              </a:avLst>
            </a:prstGeom>
            <a:solidFill>
              <a:srgbClr val="FFFF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22" name="グループ化 321"/>
          <p:cNvGrpSpPr/>
          <p:nvPr/>
        </p:nvGrpSpPr>
        <p:grpSpPr>
          <a:xfrm rot="18000000">
            <a:off x="4300153" y="5244806"/>
            <a:ext cx="1216025" cy="674687"/>
            <a:chOff x="5222875" y="3294063"/>
            <a:chExt cx="1216025" cy="674687"/>
          </a:xfrm>
        </p:grpSpPr>
        <p:sp>
          <p:nvSpPr>
            <p:cNvPr id="323" name="AutoShape 204"/>
            <p:cNvSpPr>
              <a:spLocks noChangeArrowheads="1"/>
            </p:cNvSpPr>
            <p:nvPr/>
          </p:nvSpPr>
          <p:spPr bwMode="auto">
            <a:xfrm>
              <a:off x="5222875" y="3316288"/>
              <a:ext cx="1216025" cy="630237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9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4" name="Rectangle 205"/>
            <p:cNvSpPr>
              <a:spLocks noChangeArrowheads="1"/>
            </p:cNvSpPr>
            <p:nvPr/>
          </p:nvSpPr>
          <p:spPr bwMode="auto">
            <a:xfrm>
              <a:off x="5538788" y="3294063"/>
              <a:ext cx="854075" cy="674687"/>
            </a:xfrm>
            <a:prstGeom prst="rect">
              <a:avLst/>
            </a:prstGeom>
            <a:solidFill>
              <a:srgbClr val="FF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5" name="AutoShape 208"/>
            <p:cNvSpPr>
              <a:spLocks noChangeArrowheads="1"/>
            </p:cNvSpPr>
            <p:nvPr/>
          </p:nvSpPr>
          <p:spPr bwMode="auto">
            <a:xfrm>
              <a:off x="5610673" y="3294063"/>
              <a:ext cx="654229" cy="674687"/>
            </a:xfrm>
            <a:prstGeom prst="parallelogram">
              <a:avLst>
                <a:gd name="adj" fmla="val 71946"/>
              </a:avLst>
            </a:prstGeom>
            <a:solidFill>
              <a:srgbClr val="FFC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26" name="グループ化 325"/>
          <p:cNvGrpSpPr/>
          <p:nvPr/>
        </p:nvGrpSpPr>
        <p:grpSpPr>
          <a:xfrm rot="18000000">
            <a:off x="6191097" y="5244806"/>
            <a:ext cx="1216025" cy="674687"/>
            <a:chOff x="5222875" y="3294063"/>
            <a:chExt cx="1216025" cy="674687"/>
          </a:xfrm>
        </p:grpSpPr>
        <p:sp>
          <p:nvSpPr>
            <p:cNvPr id="327" name="AutoShape 204"/>
            <p:cNvSpPr>
              <a:spLocks noChangeArrowheads="1"/>
            </p:cNvSpPr>
            <p:nvPr/>
          </p:nvSpPr>
          <p:spPr bwMode="auto">
            <a:xfrm>
              <a:off x="5222875" y="3316288"/>
              <a:ext cx="1216025" cy="630237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9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8" name="Rectangle 205"/>
            <p:cNvSpPr>
              <a:spLocks noChangeArrowheads="1"/>
            </p:cNvSpPr>
            <p:nvPr/>
          </p:nvSpPr>
          <p:spPr bwMode="auto">
            <a:xfrm>
              <a:off x="5538788" y="3294063"/>
              <a:ext cx="854075" cy="674687"/>
            </a:xfrm>
            <a:prstGeom prst="rect">
              <a:avLst/>
            </a:prstGeom>
            <a:solidFill>
              <a:srgbClr val="00B05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9" name="AutoShape 208"/>
            <p:cNvSpPr>
              <a:spLocks noChangeArrowheads="1"/>
            </p:cNvSpPr>
            <p:nvPr/>
          </p:nvSpPr>
          <p:spPr bwMode="auto">
            <a:xfrm>
              <a:off x="5610673" y="3294063"/>
              <a:ext cx="654229" cy="674687"/>
            </a:xfrm>
            <a:prstGeom prst="parallelogram">
              <a:avLst>
                <a:gd name="adj" fmla="val 71946"/>
              </a:avLst>
            </a:prstGeom>
            <a:solidFill>
              <a:srgbClr val="92D05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30" name="グループ化 329"/>
          <p:cNvGrpSpPr/>
          <p:nvPr/>
        </p:nvGrpSpPr>
        <p:grpSpPr>
          <a:xfrm rot="18000000">
            <a:off x="8090919" y="5244806"/>
            <a:ext cx="1216025" cy="674687"/>
            <a:chOff x="5222875" y="3294063"/>
            <a:chExt cx="1216025" cy="674687"/>
          </a:xfrm>
        </p:grpSpPr>
        <p:sp>
          <p:nvSpPr>
            <p:cNvPr id="331" name="AutoShape 204"/>
            <p:cNvSpPr>
              <a:spLocks noChangeArrowheads="1"/>
            </p:cNvSpPr>
            <p:nvPr/>
          </p:nvSpPr>
          <p:spPr bwMode="auto">
            <a:xfrm>
              <a:off x="5222875" y="3316288"/>
              <a:ext cx="1216025" cy="630237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9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2" name="Rectangle 205"/>
            <p:cNvSpPr>
              <a:spLocks noChangeArrowheads="1"/>
            </p:cNvSpPr>
            <p:nvPr/>
          </p:nvSpPr>
          <p:spPr bwMode="auto">
            <a:xfrm>
              <a:off x="5538788" y="3294063"/>
              <a:ext cx="854075" cy="674687"/>
            </a:xfrm>
            <a:prstGeom prst="rect">
              <a:avLst/>
            </a:prstGeom>
            <a:solidFill>
              <a:srgbClr val="FF6699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3" name="AutoShape 208"/>
            <p:cNvSpPr>
              <a:spLocks noChangeArrowheads="1"/>
            </p:cNvSpPr>
            <p:nvPr/>
          </p:nvSpPr>
          <p:spPr bwMode="auto">
            <a:xfrm>
              <a:off x="5610673" y="3294063"/>
              <a:ext cx="654229" cy="674687"/>
            </a:xfrm>
            <a:prstGeom prst="parallelogram">
              <a:avLst>
                <a:gd name="adj" fmla="val 71946"/>
              </a:avLst>
            </a:prstGeom>
            <a:solidFill>
              <a:srgbClr val="FF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4038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 rot="18000000">
            <a:off x="7693716" y="3441913"/>
            <a:ext cx="1785627" cy="264232"/>
            <a:chOff x="4503738" y="2708275"/>
            <a:chExt cx="2746375" cy="4064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076" name="Oval 202"/>
            <p:cNvSpPr>
              <a:spLocks noChangeArrowheads="1"/>
            </p:cNvSpPr>
            <p:nvPr/>
          </p:nvSpPr>
          <p:spPr bwMode="auto">
            <a:xfrm>
              <a:off x="4503738" y="2933700"/>
              <a:ext cx="584200" cy="904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77" name="Oval 201"/>
            <p:cNvSpPr>
              <a:spLocks noChangeArrowheads="1"/>
            </p:cNvSpPr>
            <p:nvPr/>
          </p:nvSpPr>
          <p:spPr bwMode="auto">
            <a:xfrm>
              <a:off x="4592638" y="2843213"/>
              <a:ext cx="674687" cy="271462"/>
            </a:xfrm>
            <a:prstGeom prst="ellipse">
              <a:avLst/>
            </a:prstGeom>
            <a:grpFill/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55" name="Oval 195"/>
            <p:cNvSpPr>
              <a:spLocks noChangeArrowheads="1"/>
            </p:cNvSpPr>
            <p:nvPr/>
          </p:nvSpPr>
          <p:spPr bwMode="auto">
            <a:xfrm>
              <a:off x="6843713" y="2843213"/>
              <a:ext cx="406400" cy="271462"/>
            </a:xfrm>
            <a:prstGeom prst="ellipse">
              <a:avLst/>
            </a:prstGeom>
            <a:solidFill>
              <a:schemeClr val="tx1"/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56" name="Rectangle 196"/>
            <p:cNvSpPr>
              <a:spLocks noChangeArrowheads="1"/>
            </p:cNvSpPr>
            <p:nvPr/>
          </p:nvSpPr>
          <p:spPr bwMode="auto">
            <a:xfrm>
              <a:off x="4908550" y="2843213"/>
              <a:ext cx="2116138" cy="271462"/>
            </a:xfrm>
            <a:prstGeom prst="rect">
              <a:avLst/>
            </a:prstGeom>
            <a:grpFill/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57" name="Oval 198"/>
            <p:cNvSpPr>
              <a:spLocks noChangeArrowheads="1"/>
            </p:cNvSpPr>
            <p:nvPr/>
          </p:nvSpPr>
          <p:spPr bwMode="auto">
            <a:xfrm>
              <a:off x="5989638" y="2752725"/>
              <a:ext cx="179387" cy="90488"/>
            </a:xfrm>
            <a:prstGeom prst="ellipse">
              <a:avLst/>
            </a:prstGeom>
            <a:grpFill/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58" name="Freeform 199"/>
            <p:cNvSpPr>
              <a:spLocks/>
            </p:cNvSpPr>
            <p:nvPr/>
          </p:nvSpPr>
          <p:spPr bwMode="auto">
            <a:xfrm>
              <a:off x="5943600" y="2708275"/>
              <a:ext cx="1035050" cy="134938"/>
            </a:xfrm>
            <a:custGeom>
              <a:avLst/>
              <a:gdLst>
                <a:gd name="T0" fmla="*/ 1643141875 w 652"/>
                <a:gd name="T1" fmla="*/ 214214869 h 85"/>
                <a:gd name="T2" fmla="*/ 1428929388 w 652"/>
                <a:gd name="T3" fmla="*/ 0 h 85"/>
                <a:gd name="T4" fmla="*/ 143649700 w 652"/>
                <a:gd name="T5" fmla="*/ 0 h 85"/>
                <a:gd name="T6" fmla="*/ 0 w 652"/>
                <a:gd name="T7" fmla="*/ 143650232 h 85"/>
                <a:gd name="T8" fmla="*/ 1214715313 w 652"/>
                <a:gd name="T9" fmla="*/ 143650232 h 85"/>
                <a:gd name="T10" fmla="*/ 1214715313 w 652"/>
                <a:gd name="T11" fmla="*/ 214214869 h 85"/>
                <a:gd name="T12" fmla="*/ 1643141875 w 652"/>
                <a:gd name="T13" fmla="*/ 214214869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2" h="85">
                  <a:moveTo>
                    <a:pt x="652" y="85"/>
                  </a:moveTo>
                  <a:lnTo>
                    <a:pt x="567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482" y="57"/>
                  </a:lnTo>
                  <a:lnTo>
                    <a:pt x="482" y="85"/>
                  </a:lnTo>
                  <a:lnTo>
                    <a:pt x="652" y="85"/>
                  </a:ln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59" name="Rectangle 200"/>
            <p:cNvSpPr>
              <a:spLocks noChangeArrowheads="1"/>
            </p:cNvSpPr>
            <p:nvPr/>
          </p:nvSpPr>
          <p:spPr bwMode="auto">
            <a:xfrm>
              <a:off x="5899150" y="2843213"/>
              <a:ext cx="46038" cy="2714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 rot="18000000">
            <a:off x="615918" y="5244806"/>
            <a:ext cx="1216025" cy="674687"/>
            <a:chOff x="5222875" y="3294063"/>
            <a:chExt cx="1216025" cy="674687"/>
          </a:xfrm>
        </p:grpSpPr>
        <p:sp>
          <p:nvSpPr>
            <p:cNvPr id="3160" name="AutoShape 204"/>
            <p:cNvSpPr>
              <a:spLocks noChangeArrowheads="1"/>
            </p:cNvSpPr>
            <p:nvPr/>
          </p:nvSpPr>
          <p:spPr bwMode="auto">
            <a:xfrm>
              <a:off x="5222875" y="3316288"/>
              <a:ext cx="1216025" cy="630237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1" name="Rectangle 205"/>
            <p:cNvSpPr>
              <a:spLocks noChangeArrowheads="1"/>
            </p:cNvSpPr>
            <p:nvPr/>
          </p:nvSpPr>
          <p:spPr bwMode="auto">
            <a:xfrm>
              <a:off x="5538788" y="3294063"/>
              <a:ext cx="854075" cy="674687"/>
            </a:xfrm>
            <a:prstGeom prst="rect">
              <a:avLst/>
            </a:prstGeom>
            <a:solidFill>
              <a:srgbClr val="0070C0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2" name="AutoShape 208"/>
            <p:cNvSpPr>
              <a:spLocks noChangeArrowheads="1"/>
            </p:cNvSpPr>
            <p:nvPr/>
          </p:nvSpPr>
          <p:spPr bwMode="auto">
            <a:xfrm>
              <a:off x="5610673" y="3294063"/>
              <a:ext cx="654229" cy="674687"/>
            </a:xfrm>
            <a:prstGeom prst="parallelogram">
              <a:avLst>
                <a:gd name="adj" fmla="val 71946"/>
              </a:avLst>
            </a:prstGeom>
            <a:solidFill>
              <a:schemeClr val="accent1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 rot="18900000">
            <a:off x="217019" y="1543851"/>
            <a:ext cx="1984452" cy="193027"/>
            <a:chOff x="4457700" y="2303463"/>
            <a:chExt cx="2790825" cy="271462"/>
          </a:xfrm>
        </p:grpSpPr>
        <p:sp>
          <p:nvSpPr>
            <p:cNvPr id="3163" name="Rectangle 209"/>
            <p:cNvSpPr>
              <a:spLocks noChangeArrowheads="1"/>
            </p:cNvSpPr>
            <p:nvPr/>
          </p:nvSpPr>
          <p:spPr bwMode="auto">
            <a:xfrm>
              <a:off x="4908550" y="2484438"/>
              <a:ext cx="2339975" cy="90487"/>
            </a:xfrm>
            <a:prstGeom prst="rect">
              <a:avLst/>
            </a:prstGeom>
            <a:solidFill>
              <a:srgbClr val="00B05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4" name="Rectangle 210"/>
            <p:cNvSpPr>
              <a:spLocks noChangeArrowheads="1"/>
            </p:cNvSpPr>
            <p:nvPr/>
          </p:nvSpPr>
          <p:spPr bwMode="auto">
            <a:xfrm>
              <a:off x="4908550" y="2393950"/>
              <a:ext cx="2339975" cy="90488"/>
            </a:xfrm>
            <a:prstGeom prst="rect">
              <a:avLst/>
            </a:prstGeom>
            <a:solidFill>
              <a:srgbClr val="92D05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5" name="Rectangle 211"/>
            <p:cNvSpPr>
              <a:spLocks noChangeArrowheads="1"/>
            </p:cNvSpPr>
            <p:nvPr/>
          </p:nvSpPr>
          <p:spPr bwMode="auto">
            <a:xfrm>
              <a:off x="4908550" y="2303463"/>
              <a:ext cx="2339975" cy="90487"/>
            </a:xfrm>
            <a:prstGeom prst="rect">
              <a:avLst/>
            </a:prstGeom>
            <a:solidFill>
              <a:srgbClr val="00B05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6" name="Freeform 212"/>
            <p:cNvSpPr>
              <a:spLocks/>
            </p:cNvSpPr>
            <p:nvPr/>
          </p:nvSpPr>
          <p:spPr bwMode="auto">
            <a:xfrm>
              <a:off x="4457700" y="2303463"/>
              <a:ext cx="539750" cy="269875"/>
            </a:xfrm>
            <a:custGeom>
              <a:avLst/>
              <a:gdLst>
                <a:gd name="T0" fmla="*/ 715724375 w 340"/>
                <a:gd name="T1" fmla="*/ 0 h 170"/>
                <a:gd name="T2" fmla="*/ 856853125 w 340"/>
                <a:gd name="T3" fmla="*/ 73085325 h 170"/>
                <a:gd name="T4" fmla="*/ 715724375 w 340"/>
                <a:gd name="T5" fmla="*/ 143649700 h 170"/>
                <a:gd name="T6" fmla="*/ 856853125 w 340"/>
                <a:gd name="T7" fmla="*/ 214214075 h 170"/>
                <a:gd name="T8" fmla="*/ 715724375 w 340"/>
                <a:gd name="T9" fmla="*/ 287297813 h 170"/>
                <a:gd name="T10" fmla="*/ 856853125 w 340"/>
                <a:gd name="T11" fmla="*/ 357862188 h 170"/>
                <a:gd name="T12" fmla="*/ 715724375 w 340"/>
                <a:gd name="T13" fmla="*/ 428426563 h 170"/>
                <a:gd name="T14" fmla="*/ 0 w 340"/>
                <a:gd name="T15" fmla="*/ 214214075 h 170"/>
                <a:gd name="T16" fmla="*/ 715724375 w 340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170">
                  <a:moveTo>
                    <a:pt x="284" y="0"/>
                  </a:moveTo>
                  <a:lnTo>
                    <a:pt x="340" y="29"/>
                  </a:lnTo>
                  <a:lnTo>
                    <a:pt x="284" y="57"/>
                  </a:lnTo>
                  <a:lnTo>
                    <a:pt x="340" y="85"/>
                  </a:lnTo>
                  <a:lnTo>
                    <a:pt x="284" y="114"/>
                  </a:lnTo>
                  <a:lnTo>
                    <a:pt x="340" y="142"/>
                  </a:lnTo>
                  <a:lnTo>
                    <a:pt x="284" y="170"/>
                  </a:lnTo>
                  <a:lnTo>
                    <a:pt x="0" y="8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FCC66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67" name="Freeform 213"/>
            <p:cNvSpPr>
              <a:spLocks/>
            </p:cNvSpPr>
            <p:nvPr/>
          </p:nvSpPr>
          <p:spPr bwMode="auto">
            <a:xfrm>
              <a:off x="4457700" y="2393950"/>
              <a:ext cx="134938" cy="90488"/>
            </a:xfrm>
            <a:custGeom>
              <a:avLst/>
              <a:gdLst>
                <a:gd name="T0" fmla="*/ 214214869 w 85"/>
                <a:gd name="T1" fmla="*/ 0 h 57"/>
                <a:gd name="T2" fmla="*/ 214214869 w 85"/>
                <a:gd name="T3" fmla="*/ 143650494 h 57"/>
                <a:gd name="T4" fmla="*/ 0 w 85"/>
                <a:gd name="T5" fmla="*/ 70564765 h 57"/>
                <a:gd name="T6" fmla="*/ 214214869 w 85"/>
                <a:gd name="T7" fmla="*/ 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85" y="57"/>
                  </a:lnTo>
                  <a:lnTo>
                    <a:pt x="0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 rot="18000000">
            <a:off x="246210" y="3428051"/>
            <a:ext cx="1902261" cy="264232"/>
            <a:chOff x="4413250" y="1719263"/>
            <a:chExt cx="2925763" cy="406400"/>
          </a:xfrm>
          <a:solidFill>
            <a:srgbClr val="00B0F0"/>
          </a:solidFill>
        </p:grpSpPr>
        <p:sp>
          <p:nvSpPr>
            <p:cNvPr id="3075" name="Rectangle 221"/>
            <p:cNvSpPr>
              <a:spLocks noChangeArrowheads="1"/>
            </p:cNvSpPr>
            <p:nvPr/>
          </p:nvSpPr>
          <p:spPr bwMode="auto">
            <a:xfrm>
              <a:off x="4413250" y="1968500"/>
              <a:ext cx="269875" cy="444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8" name="Rectangle 217"/>
            <p:cNvSpPr>
              <a:spLocks noChangeArrowheads="1"/>
            </p:cNvSpPr>
            <p:nvPr/>
          </p:nvSpPr>
          <p:spPr bwMode="auto">
            <a:xfrm>
              <a:off x="4862513" y="1854200"/>
              <a:ext cx="2162175" cy="271463"/>
            </a:xfrm>
            <a:prstGeom prst="rect">
              <a:avLst/>
            </a:prstGeom>
            <a:grpFill/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9" name="Oval 218"/>
            <p:cNvSpPr>
              <a:spLocks noChangeArrowheads="1"/>
            </p:cNvSpPr>
            <p:nvPr/>
          </p:nvSpPr>
          <p:spPr bwMode="auto">
            <a:xfrm>
              <a:off x="5989638" y="1763713"/>
              <a:ext cx="179387" cy="90487"/>
            </a:xfrm>
            <a:prstGeom prst="ellipse">
              <a:avLst/>
            </a:prstGeom>
            <a:grpFill/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0" name="Freeform 219"/>
            <p:cNvSpPr>
              <a:spLocks/>
            </p:cNvSpPr>
            <p:nvPr/>
          </p:nvSpPr>
          <p:spPr bwMode="auto">
            <a:xfrm>
              <a:off x="5943600" y="1719263"/>
              <a:ext cx="1035050" cy="134937"/>
            </a:xfrm>
            <a:custGeom>
              <a:avLst/>
              <a:gdLst>
                <a:gd name="T0" fmla="*/ 1643141875 w 652"/>
                <a:gd name="T1" fmla="*/ 214211694 h 85"/>
                <a:gd name="T2" fmla="*/ 1428929388 w 652"/>
                <a:gd name="T3" fmla="*/ 0 h 85"/>
                <a:gd name="T4" fmla="*/ 143649700 w 652"/>
                <a:gd name="T5" fmla="*/ 0 h 85"/>
                <a:gd name="T6" fmla="*/ 0 w 652"/>
                <a:gd name="T7" fmla="*/ 143647580 h 85"/>
                <a:gd name="T8" fmla="*/ 1214715313 w 652"/>
                <a:gd name="T9" fmla="*/ 143647580 h 85"/>
                <a:gd name="T10" fmla="*/ 1214715313 w 652"/>
                <a:gd name="T11" fmla="*/ 214211694 h 85"/>
                <a:gd name="T12" fmla="*/ 1643141875 w 652"/>
                <a:gd name="T13" fmla="*/ 214211694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2" h="85">
                  <a:moveTo>
                    <a:pt x="652" y="85"/>
                  </a:moveTo>
                  <a:lnTo>
                    <a:pt x="567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482" y="57"/>
                  </a:lnTo>
                  <a:lnTo>
                    <a:pt x="482" y="85"/>
                  </a:lnTo>
                  <a:lnTo>
                    <a:pt x="652" y="85"/>
                  </a:ln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1" name="AutoShape 223"/>
            <p:cNvSpPr>
              <a:spLocks noChangeArrowheads="1"/>
            </p:cNvSpPr>
            <p:nvPr/>
          </p:nvSpPr>
          <p:spPr bwMode="auto">
            <a:xfrm>
              <a:off x="7113588" y="1854200"/>
              <a:ext cx="225425" cy="269875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2" name="Rectangle 225"/>
            <p:cNvSpPr>
              <a:spLocks noChangeArrowheads="1"/>
            </p:cNvSpPr>
            <p:nvPr/>
          </p:nvSpPr>
          <p:spPr bwMode="auto">
            <a:xfrm>
              <a:off x="7023100" y="1898650"/>
              <a:ext cx="90488" cy="180975"/>
            </a:xfrm>
            <a:prstGeom prst="rect">
              <a:avLst/>
            </a:prstGeom>
            <a:grpFill/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3" name="Rectangle 226"/>
            <p:cNvSpPr>
              <a:spLocks noChangeArrowheads="1"/>
            </p:cNvSpPr>
            <p:nvPr/>
          </p:nvSpPr>
          <p:spPr bwMode="auto">
            <a:xfrm>
              <a:off x="7202488" y="1854200"/>
              <a:ext cx="46037" cy="269875"/>
            </a:xfrm>
            <a:prstGeom prst="rect">
              <a:avLst/>
            </a:prstGeom>
            <a:solidFill>
              <a:srgbClr val="FFC000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4" name="Freeform 227"/>
            <p:cNvSpPr>
              <a:spLocks/>
            </p:cNvSpPr>
            <p:nvPr/>
          </p:nvSpPr>
          <p:spPr bwMode="auto">
            <a:xfrm>
              <a:off x="4503738" y="1854200"/>
              <a:ext cx="360362" cy="269875"/>
            </a:xfrm>
            <a:custGeom>
              <a:avLst/>
              <a:gdLst>
                <a:gd name="T0" fmla="*/ 458871982 w 283"/>
                <a:gd name="T1" fmla="*/ 0 h 170"/>
                <a:gd name="T2" fmla="*/ 0 w 283"/>
                <a:gd name="T3" fmla="*/ 141128750 h 170"/>
                <a:gd name="T4" fmla="*/ 0 w 283"/>
                <a:gd name="T5" fmla="*/ 284778450 h 170"/>
                <a:gd name="T6" fmla="*/ 458871982 w 283"/>
                <a:gd name="T7" fmla="*/ 428426563 h 170"/>
                <a:gd name="T8" fmla="*/ 458871982 w 283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3" h="170">
                  <a:moveTo>
                    <a:pt x="283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FF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5" name="グループ化 264"/>
          <p:cNvGrpSpPr/>
          <p:nvPr/>
        </p:nvGrpSpPr>
        <p:grpSpPr>
          <a:xfrm rot="18900000">
            <a:off x="2016088" y="1519394"/>
            <a:ext cx="1984452" cy="360034"/>
            <a:chOff x="4457700" y="2303463"/>
            <a:chExt cx="2790825" cy="271462"/>
          </a:xfrm>
        </p:grpSpPr>
        <p:sp>
          <p:nvSpPr>
            <p:cNvPr id="266" name="Rectangle 209"/>
            <p:cNvSpPr>
              <a:spLocks noChangeArrowheads="1"/>
            </p:cNvSpPr>
            <p:nvPr/>
          </p:nvSpPr>
          <p:spPr bwMode="auto">
            <a:xfrm>
              <a:off x="4908550" y="2484438"/>
              <a:ext cx="2339975" cy="90487"/>
            </a:xfrm>
            <a:prstGeom prst="rect">
              <a:avLst/>
            </a:prstGeom>
            <a:solidFill>
              <a:srgbClr val="00B05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" name="Rectangle 210"/>
            <p:cNvSpPr>
              <a:spLocks noChangeArrowheads="1"/>
            </p:cNvSpPr>
            <p:nvPr/>
          </p:nvSpPr>
          <p:spPr bwMode="auto">
            <a:xfrm>
              <a:off x="4908550" y="2393950"/>
              <a:ext cx="2339975" cy="90488"/>
            </a:xfrm>
            <a:prstGeom prst="rect">
              <a:avLst/>
            </a:prstGeom>
            <a:solidFill>
              <a:srgbClr val="92D05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8" name="Rectangle 211"/>
            <p:cNvSpPr>
              <a:spLocks noChangeArrowheads="1"/>
            </p:cNvSpPr>
            <p:nvPr/>
          </p:nvSpPr>
          <p:spPr bwMode="auto">
            <a:xfrm>
              <a:off x="4908550" y="2303463"/>
              <a:ext cx="2339975" cy="90487"/>
            </a:xfrm>
            <a:prstGeom prst="rect">
              <a:avLst/>
            </a:prstGeom>
            <a:solidFill>
              <a:srgbClr val="00B05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9" name="Freeform 212"/>
            <p:cNvSpPr>
              <a:spLocks/>
            </p:cNvSpPr>
            <p:nvPr/>
          </p:nvSpPr>
          <p:spPr bwMode="auto">
            <a:xfrm>
              <a:off x="4457700" y="2303463"/>
              <a:ext cx="539750" cy="269875"/>
            </a:xfrm>
            <a:custGeom>
              <a:avLst/>
              <a:gdLst>
                <a:gd name="T0" fmla="*/ 715724375 w 340"/>
                <a:gd name="T1" fmla="*/ 0 h 170"/>
                <a:gd name="T2" fmla="*/ 856853125 w 340"/>
                <a:gd name="T3" fmla="*/ 73085325 h 170"/>
                <a:gd name="T4" fmla="*/ 715724375 w 340"/>
                <a:gd name="T5" fmla="*/ 143649700 h 170"/>
                <a:gd name="T6" fmla="*/ 856853125 w 340"/>
                <a:gd name="T7" fmla="*/ 214214075 h 170"/>
                <a:gd name="T8" fmla="*/ 715724375 w 340"/>
                <a:gd name="T9" fmla="*/ 287297813 h 170"/>
                <a:gd name="T10" fmla="*/ 856853125 w 340"/>
                <a:gd name="T11" fmla="*/ 357862188 h 170"/>
                <a:gd name="T12" fmla="*/ 715724375 w 340"/>
                <a:gd name="T13" fmla="*/ 428426563 h 170"/>
                <a:gd name="T14" fmla="*/ 0 w 340"/>
                <a:gd name="T15" fmla="*/ 214214075 h 170"/>
                <a:gd name="T16" fmla="*/ 715724375 w 340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170">
                  <a:moveTo>
                    <a:pt x="284" y="0"/>
                  </a:moveTo>
                  <a:lnTo>
                    <a:pt x="340" y="29"/>
                  </a:lnTo>
                  <a:lnTo>
                    <a:pt x="284" y="57"/>
                  </a:lnTo>
                  <a:lnTo>
                    <a:pt x="340" y="85"/>
                  </a:lnTo>
                  <a:lnTo>
                    <a:pt x="284" y="114"/>
                  </a:lnTo>
                  <a:lnTo>
                    <a:pt x="340" y="142"/>
                  </a:lnTo>
                  <a:lnTo>
                    <a:pt x="284" y="170"/>
                  </a:lnTo>
                  <a:lnTo>
                    <a:pt x="0" y="8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FCC66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0" name="Freeform 213"/>
            <p:cNvSpPr>
              <a:spLocks/>
            </p:cNvSpPr>
            <p:nvPr/>
          </p:nvSpPr>
          <p:spPr bwMode="auto">
            <a:xfrm>
              <a:off x="4457700" y="2393950"/>
              <a:ext cx="134938" cy="90488"/>
            </a:xfrm>
            <a:custGeom>
              <a:avLst/>
              <a:gdLst>
                <a:gd name="T0" fmla="*/ 214214869 w 85"/>
                <a:gd name="T1" fmla="*/ 0 h 57"/>
                <a:gd name="T2" fmla="*/ 214214869 w 85"/>
                <a:gd name="T3" fmla="*/ 143650494 h 57"/>
                <a:gd name="T4" fmla="*/ 0 w 85"/>
                <a:gd name="T5" fmla="*/ 70564765 h 57"/>
                <a:gd name="T6" fmla="*/ 214214869 w 85"/>
                <a:gd name="T7" fmla="*/ 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85" y="57"/>
                  </a:lnTo>
                  <a:lnTo>
                    <a:pt x="0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4" name="グループ化 273"/>
          <p:cNvGrpSpPr/>
          <p:nvPr/>
        </p:nvGrpSpPr>
        <p:grpSpPr>
          <a:xfrm rot="18900000">
            <a:off x="3981152" y="1543851"/>
            <a:ext cx="1984452" cy="193027"/>
            <a:chOff x="4457700" y="2303463"/>
            <a:chExt cx="2790825" cy="271462"/>
          </a:xfrm>
        </p:grpSpPr>
        <p:sp>
          <p:nvSpPr>
            <p:cNvPr id="275" name="Rectangle 209"/>
            <p:cNvSpPr>
              <a:spLocks noChangeArrowheads="1"/>
            </p:cNvSpPr>
            <p:nvPr/>
          </p:nvSpPr>
          <p:spPr bwMode="auto">
            <a:xfrm>
              <a:off x="4908550" y="2484438"/>
              <a:ext cx="2339975" cy="90487"/>
            </a:xfrm>
            <a:prstGeom prst="rect">
              <a:avLst/>
            </a:prstGeom>
            <a:solidFill>
              <a:srgbClr val="FF0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6" name="Rectangle 210"/>
            <p:cNvSpPr>
              <a:spLocks noChangeArrowheads="1"/>
            </p:cNvSpPr>
            <p:nvPr/>
          </p:nvSpPr>
          <p:spPr bwMode="auto">
            <a:xfrm>
              <a:off x="4908550" y="2393950"/>
              <a:ext cx="2339975" cy="90488"/>
            </a:xfrm>
            <a:prstGeom prst="rect">
              <a:avLst/>
            </a:prstGeom>
            <a:solidFill>
              <a:srgbClr val="FF66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7" name="Rectangle 211"/>
            <p:cNvSpPr>
              <a:spLocks noChangeArrowheads="1"/>
            </p:cNvSpPr>
            <p:nvPr/>
          </p:nvSpPr>
          <p:spPr bwMode="auto">
            <a:xfrm>
              <a:off x="4908550" y="2303463"/>
              <a:ext cx="2339975" cy="90487"/>
            </a:xfrm>
            <a:prstGeom prst="rect">
              <a:avLst/>
            </a:prstGeom>
            <a:solidFill>
              <a:srgbClr val="FF0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8" name="Freeform 212"/>
            <p:cNvSpPr>
              <a:spLocks/>
            </p:cNvSpPr>
            <p:nvPr/>
          </p:nvSpPr>
          <p:spPr bwMode="auto">
            <a:xfrm>
              <a:off x="4457700" y="2303463"/>
              <a:ext cx="539750" cy="269875"/>
            </a:xfrm>
            <a:custGeom>
              <a:avLst/>
              <a:gdLst>
                <a:gd name="T0" fmla="*/ 715724375 w 340"/>
                <a:gd name="T1" fmla="*/ 0 h 170"/>
                <a:gd name="T2" fmla="*/ 856853125 w 340"/>
                <a:gd name="T3" fmla="*/ 73085325 h 170"/>
                <a:gd name="T4" fmla="*/ 715724375 w 340"/>
                <a:gd name="T5" fmla="*/ 143649700 h 170"/>
                <a:gd name="T6" fmla="*/ 856853125 w 340"/>
                <a:gd name="T7" fmla="*/ 214214075 h 170"/>
                <a:gd name="T8" fmla="*/ 715724375 w 340"/>
                <a:gd name="T9" fmla="*/ 287297813 h 170"/>
                <a:gd name="T10" fmla="*/ 856853125 w 340"/>
                <a:gd name="T11" fmla="*/ 357862188 h 170"/>
                <a:gd name="T12" fmla="*/ 715724375 w 340"/>
                <a:gd name="T13" fmla="*/ 428426563 h 170"/>
                <a:gd name="T14" fmla="*/ 0 w 340"/>
                <a:gd name="T15" fmla="*/ 214214075 h 170"/>
                <a:gd name="T16" fmla="*/ 715724375 w 340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170">
                  <a:moveTo>
                    <a:pt x="284" y="0"/>
                  </a:moveTo>
                  <a:lnTo>
                    <a:pt x="340" y="29"/>
                  </a:lnTo>
                  <a:lnTo>
                    <a:pt x="284" y="57"/>
                  </a:lnTo>
                  <a:lnTo>
                    <a:pt x="340" y="85"/>
                  </a:lnTo>
                  <a:lnTo>
                    <a:pt x="284" y="114"/>
                  </a:lnTo>
                  <a:lnTo>
                    <a:pt x="340" y="142"/>
                  </a:lnTo>
                  <a:lnTo>
                    <a:pt x="284" y="170"/>
                  </a:lnTo>
                  <a:lnTo>
                    <a:pt x="0" y="8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FCC66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" name="Freeform 213"/>
            <p:cNvSpPr>
              <a:spLocks/>
            </p:cNvSpPr>
            <p:nvPr/>
          </p:nvSpPr>
          <p:spPr bwMode="auto">
            <a:xfrm>
              <a:off x="4457700" y="2393950"/>
              <a:ext cx="134938" cy="90488"/>
            </a:xfrm>
            <a:custGeom>
              <a:avLst/>
              <a:gdLst>
                <a:gd name="T0" fmla="*/ 214214869 w 85"/>
                <a:gd name="T1" fmla="*/ 0 h 57"/>
                <a:gd name="T2" fmla="*/ 214214869 w 85"/>
                <a:gd name="T3" fmla="*/ 143650494 h 57"/>
                <a:gd name="T4" fmla="*/ 0 w 85"/>
                <a:gd name="T5" fmla="*/ 70564765 h 57"/>
                <a:gd name="T6" fmla="*/ 214214869 w 85"/>
                <a:gd name="T7" fmla="*/ 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85" y="57"/>
                  </a:lnTo>
                  <a:lnTo>
                    <a:pt x="0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0" name="グループ化 279"/>
          <p:cNvGrpSpPr/>
          <p:nvPr/>
        </p:nvGrpSpPr>
        <p:grpSpPr>
          <a:xfrm rot="18900000">
            <a:off x="5780221" y="1519394"/>
            <a:ext cx="1984452" cy="360034"/>
            <a:chOff x="4457700" y="2303463"/>
            <a:chExt cx="2790825" cy="271462"/>
          </a:xfrm>
        </p:grpSpPr>
        <p:sp>
          <p:nvSpPr>
            <p:cNvPr id="281" name="Rectangle 209"/>
            <p:cNvSpPr>
              <a:spLocks noChangeArrowheads="1"/>
            </p:cNvSpPr>
            <p:nvPr/>
          </p:nvSpPr>
          <p:spPr bwMode="auto">
            <a:xfrm>
              <a:off x="4908550" y="2484438"/>
              <a:ext cx="2339975" cy="90487"/>
            </a:xfrm>
            <a:prstGeom prst="rect">
              <a:avLst/>
            </a:prstGeom>
            <a:solidFill>
              <a:srgbClr val="FF0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2" name="Rectangle 210"/>
            <p:cNvSpPr>
              <a:spLocks noChangeArrowheads="1"/>
            </p:cNvSpPr>
            <p:nvPr/>
          </p:nvSpPr>
          <p:spPr bwMode="auto">
            <a:xfrm>
              <a:off x="4908550" y="2393950"/>
              <a:ext cx="2339975" cy="90488"/>
            </a:xfrm>
            <a:prstGeom prst="rect">
              <a:avLst/>
            </a:prstGeom>
            <a:solidFill>
              <a:srgbClr val="FF66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3" name="Rectangle 211"/>
            <p:cNvSpPr>
              <a:spLocks noChangeArrowheads="1"/>
            </p:cNvSpPr>
            <p:nvPr/>
          </p:nvSpPr>
          <p:spPr bwMode="auto">
            <a:xfrm>
              <a:off x="4908550" y="2303463"/>
              <a:ext cx="2339975" cy="90487"/>
            </a:xfrm>
            <a:prstGeom prst="rect">
              <a:avLst/>
            </a:prstGeom>
            <a:solidFill>
              <a:srgbClr val="FF0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4" name="Freeform 212"/>
            <p:cNvSpPr>
              <a:spLocks/>
            </p:cNvSpPr>
            <p:nvPr/>
          </p:nvSpPr>
          <p:spPr bwMode="auto">
            <a:xfrm>
              <a:off x="4457700" y="2303463"/>
              <a:ext cx="539750" cy="269875"/>
            </a:xfrm>
            <a:custGeom>
              <a:avLst/>
              <a:gdLst>
                <a:gd name="T0" fmla="*/ 715724375 w 340"/>
                <a:gd name="T1" fmla="*/ 0 h 170"/>
                <a:gd name="T2" fmla="*/ 856853125 w 340"/>
                <a:gd name="T3" fmla="*/ 73085325 h 170"/>
                <a:gd name="T4" fmla="*/ 715724375 w 340"/>
                <a:gd name="T5" fmla="*/ 143649700 h 170"/>
                <a:gd name="T6" fmla="*/ 856853125 w 340"/>
                <a:gd name="T7" fmla="*/ 214214075 h 170"/>
                <a:gd name="T8" fmla="*/ 715724375 w 340"/>
                <a:gd name="T9" fmla="*/ 287297813 h 170"/>
                <a:gd name="T10" fmla="*/ 856853125 w 340"/>
                <a:gd name="T11" fmla="*/ 357862188 h 170"/>
                <a:gd name="T12" fmla="*/ 715724375 w 340"/>
                <a:gd name="T13" fmla="*/ 428426563 h 170"/>
                <a:gd name="T14" fmla="*/ 0 w 340"/>
                <a:gd name="T15" fmla="*/ 214214075 h 170"/>
                <a:gd name="T16" fmla="*/ 715724375 w 340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170">
                  <a:moveTo>
                    <a:pt x="284" y="0"/>
                  </a:moveTo>
                  <a:lnTo>
                    <a:pt x="340" y="29"/>
                  </a:lnTo>
                  <a:lnTo>
                    <a:pt x="284" y="57"/>
                  </a:lnTo>
                  <a:lnTo>
                    <a:pt x="340" y="85"/>
                  </a:lnTo>
                  <a:lnTo>
                    <a:pt x="284" y="114"/>
                  </a:lnTo>
                  <a:lnTo>
                    <a:pt x="340" y="142"/>
                  </a:lnTo>
                  <a:lnTo>
                    <a:pt x="284" y="170"/>
                  </a:lnTo>
                  <a:lnTo>
                    <a:pt x="0" y="8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FCC66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5" name="Freeform 213"/>
            <p:cNvSpPr>
              <a:spLocks/>
            </p:cNvSpPr>
            <p:nvPr/>
          </p:nvSpPr>
          <p:spPr bwMode="auto">
            <a:xfrm>
              <a:off x="4457700" y="2393950"/>
              <a:ext cx="134938" cy="90488"/>
            </a:xfrm>
            <a:custGeom>
              <a:avLst/>
              <a:gdLst>
                <a:gd name="T0" fmla="*/ 214214869 w 85"/>
                <a:gd name="T1" fmla="*/ 0 h 57"/>
                <a:gd name="T2" fmla="*/ 214214869 w 85"/>
                <a:gd name="T3" fmla="*/ 143650494 h 57"/>
                <a:gd name="T4" fmla="*/ 0 w 85"/>
                <a:gd name="T5" fmla="*/ 70564765 h 57"/>
                <a:gd name="T6" fmla="*/ 214214869 w 85"/>
                <a:gd name="T7" fmla="*/ 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85" y="57"/>
                  </a:lnTo>
                  <a:lnTo>
                    <a:pt x="0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6" name="グループ化 285"/>
          <p:cNvGrpSpPr/>
          <p:nvPr/>
        </p:nvGrpSpPr>
        <p:grpSpPr>
          <a:xfrm rot="18000000">
            <a:off x="2075010" y="3428051"/>
            <a:ext cx="1902261" cy="264232"/>
            <a:chOff x="4413250" y="1719263"/>
            <a:chExt cx="2925763" cy="406400"/>
          </a:xfrm>
          <a:solidFill>
            <a:srgbClr val="00B050"/>
          </a:solidFill>
        </p:grpSpPr>
        <p:sp>
          <p:nvSpPr>
            <p:cNvPr id="287" name="Rectangle 221"/>
            <p:cNvSpPr>
              <a:spLocks noChangeArrowheads="1"/>
            </p:cNvSpPr>
            <p:nvPr/>
          </p:nvSpPr>
          <p:spPr bwMode="auto">
            <a:xfrm>
              <a:off x="4413250" y="1968500"/>
              <a:ext cx="269875" cy="444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8" name="Rectangle 217"/>
            <p:cNvSpPr>
              <a:spLocks noChangeArrowheads="1"/>
            </p:cNvSpPr>
            <p:nvPr/>
          </p:nvSpPr>
          <p:spPr bwMode="auto">
            <a:xfrm>
              <a:off x="4862513" y="1854200"/>
              <a:ext cx="2162175" cy="271463"/>
            </a:xfrm>
            <a:prstGeom prst="rect">
              <a:avLst/>
            </a:prstGeom>
            <a:grpFill/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9" name="Oval 218"/>
            <p:cNvSpPr>
              <a:spLocks noChangeArrowheads="1"/>
            </p:cNvSpPr>
            <p:nvPr/>
          </p:nvSpPr>
          <p:spPr bwMode="auto">
            <a:xfrm>
              <a:off x="5989638" y="1763713"/>
              <a:ext cx="179387" cy="90487"/>
            </a:xfrm>
            <a:prstGeom prst="ellipse">
              <a:avLst/>
            </a:prstGeom>
            <a:grpFill/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0" name="Freeform 219"/>
            <p:cNvSpPr>
              <a:spLocks/>
            </p:cNvSpPr>
            <p:nvPr/>
          </p:nvSpPr>
          <p:spPr bwMode="auto">
            <a:xfrm>
              <a:off x="5943600" y="1719263"/>
              <a:ext cx="1035050" cy="134937"/>
            </a:xfrm>
            <a:custGeom>
              <a:avLst/>
              <a:gdLst>
                <a:gd name="T0" fmla="*/ 1643141875 w 652"/>
                <a:gd name="T1" fmla="*/ 214211694 h 85"/>
                <a:gd name="T2" fmla="*/ 1428929388 w 652"/>
                <a:gd name="T3" fmla="*/ 0 h 85"/>
                <a:gd name="T4" fmla="*/ 143649700 w 652"/>
                <a:gd name="T5" fmla="*/ 0 h 85"/>
                <a:gd name="T6" fmla="*/ 0 w 652"/>
                <a:gd name="T7" fmla="*/ 143647580 h 85"/>
                <a:gd name="T8" fmla="*/ 1214715313 w 652"/>
                <a:gd name="T9" fmla="*/ 143647580 h 85"/>
                <a:gd name="T10" fmla="*/ 1214715313 w 652"/>
                <a:gd name="T11" fmla="*/ 214211694 h 85"/>
                <a:gd name="T12" fmla="*/ 1643141875 w 652"/>
                <a:gd name="T13" fmla="*/ 214211694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2" h="85">
                  <a:moveTo>
                    <a:pt x="652" y="85"/>
                  </a:moveTo>
                  <a:lnTo>
                    <a:pt x="567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482" y="57"/>
                  </a:lnTo>
                  <a:lnTo>
                    <a:pt x="482" y="85"/>
                  </a:lnTo>
                  <a:lnTo>
                    <a:pt x="652" y="85"/>
                  </a:ln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" name="AutoShape 223"/>
            <p:cNvSpPr>
              <a:spLocks noChangeArrowheads="1"/>
            </p:cNvSpPr>
            <p:nvPr/>
          </p:nvSpPr>
          <p:spPr bwMode="auto">
            <a:xfrm>
              <a:off x="7113588" y="1854200"/>
              <a:ext cx="225425" cy="269875"/>
            </a:xfrm>
            <a:prstGeom prst="roundRect">
              <a:avLst>
                <a:gd name="adj" fmla="val 16667"/>
              </a:avLst>
            </a:prstGeom>
            <a:solidFill>
              <a:srgbClr val="006600"/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2" name="Rectangle 225"/>
            <p:cNvSpPr>
              <a:spLocks noChangeArrowheads="1"/>
            </p:cNvSpPr>
            <p:nvPr/>
          </p:nvSpPr>
          <p:spPr bwMode="auto">
            <a:xfrm>
              <a:off x="7023100" y="1898650"/>
              <a:ext cx="90488" cy="180975"/>
            </a:xfrm>
            <a:prstGeom prst="rect">
              <a:avLst/>
            </a:prstGeom>
            <a:grpFill/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3" name="Rectangle 226"/>
            <p:cNvSpPr>
              <a:spLocks noChangeArrowheads="1"/>
            </p:cNvSpPr>
            <p:nvPr/>
          </p:nvSpPr>
          <p:spPr bwMode="auto">
            <a:xfrm>
              <a:off x="7202488" y="1854200"/>
              <a:ext cx="46037" cy="269875"/>
            </a:xfrm>
            <a:prstGeom prst="rect">
              <a:avLst/>
            </a:prstGeom>
            <a:solidFill>
              <a:srgbClr val="FFC000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4" name="Freeform 227"/>
            <p:cNvSpPr>
              <a:spLocks/>
            </p:cNvSpPr>
            <p:nvPr/>
          </p:nvSpPr>
          <p:spPr bwMode="auto">
            <a:xfrm>
              <a:off x="4503738" y="1854200"/>
              <a:ext cx="360362" cy="269875"/>
            </a:xfrm>
            <a:custGeom>
              <a:avLst/>
              <a:gdLst>
                <a:gd name="T0" fmla="*/ 458871982 w 283"/>
                <a:gd name="T1" fmla="*/ 0 h 170"/>
                <a:gd name="T2" fmla="*/ 0 w 283"/>
                <a:gd name="T3" fmla="*/ 141128750 h 170"/>
                <a:gd name="T4" fmla="*/ 0 w 283"/>
                <a:gd name="T5" fmla="*/ 284778450 h 170"/>
                <a:gd name="T6" fmla="*/ 458871982 w 283"/>
                <a:gd name="T7" fmla="*/ 428426563 h 170"/>
                <a:gd name="T8" fmla="*/ 458871982 w 283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3" h="170">
                  <a:moveTo>
                    <a:pt x="283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FF66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 rot="18000000">
            <a:off x="3957077" y="3428051"/>
            <a:ext cx="1902261" cy="264232"/>
            <a:chOff x="4413250" y="1719263"/>
            <a:chExt cx="2925763" cy="406400"/>
          </a:xfrm>
          <a:solidFill>
            <a:srgbClr val="FF6699"/>
          </a:solidFill>
        </p:grpSpPr>
        <p:sp>
          <p:nvSpPr>
            <p:cNvPr id="296" name="Rectangle 221"/>
            <p:cNvSpPr>
              <a:spLocks noChangeArrowheads="1"/>
            </p:cNvSpPr>
            <p:nvPr/>
          </p:nvSpPr>
          <p:spPr bwMode="auto">
            <a:xfrm>
              <a:off x="4413250" y="1968500"/>
              <a:ext cx="269875" cy="444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7" name="Rectangle 217"/>
            <p:cNvSpPr>
              <a:spLocks noChangeArrowheads="1"/>
            </p:cNvSpPr>
            <p:nvPr/>
          </p:nvSpPr>
          <p:spPr bwMode="auto">
            <a:xfrm>
              <a:off x="4862513" y="1854200"/>
              <a:ext cx="2162175" cy="271463"/>
            </a:xfrm>
            <a:prstGeom prst="rect">
              <a:avLst/>
            </a:prstGeom>
            <a:grpFill/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8" name="Oval 218"/>
            <p:cNvSpPr>
              <a:spLocks noChangeArrowheads="1"/>
            </p:cNvSpPr>
            <p:nvPr/>
          </p:nvSpPr>
          <p:spPr bwMode="auto">
            <a:xfrm>
              <a:off x="5989638" y="1763713"/>
              <a:ext cx="179387" cy="90487"/>
            </a:xfrm>
            <a:prstGeom prst="ellipse">
              <a:avLst/>
            </a:prstGeom>
            <a:grpFill/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9" name="Freeform 219"/>
            <p:cNvSpPr>
              <a:spLocks/>
            </p:cNvSpPr>
            <p:nvPr/>
          </p:nvSpPr>
          <p:spPr bwMode="auto">
            <a:xfrm>
              <a:off x="5943600" y="1719263"/>
              <a:ext cx="1035050" cy="134937"/>
            </a:xfrm>
            <a:custGeom>
              <a:avLst/>
              <a:gdLst>
                <a:gd name="T0" fmla="*/ 1643141875 w 652"/>
                <a:gd name="T1" fmla="*/ 214211694 h 85"/>
                <a:gd name="T2" fmla="*/ 1428929388 w 652"/>
                <a:gd name="T3" fmla="*/ 0 h 85"/>
                <a:gd name="T4" fmla="*/ 143649700 w 652"/>
                <a:gd name="T5" fmla="*/ 0 h 85"/>
                <a:gd name="T6" fmla="*/ 0 w 652"/>
                <a:gd name="T7" fmla="*/ 143647580 h 85"/>
                <a:gd name="T8" fmla="*/ 1214715313 w 652"/>
                <a:gd name="T9" fmla="*/ 143647580 h 85"/>
                <a:gd name="T10" fmla="*/ 1214715313 w 652"/>
                <a:gd name="T11" fmla="*/ 214211694 h 85"/>
                <a:gd name="T12" fmla="*/ 1643141875 w 652"/>
                <a:gd name="T13" fmla="*/ 214211694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2" h="85">
                  <a:moveTo>
                    <a:pt x="652" y="85"/>
                  </a:moveTo>
                  <a:lnTo>
                    <a:pt x="567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482" y="57"/>
                  </a:lnTo>
                  <a:lnTo>
                    <a:pt x="482" y="85"/>
                  </a:lnTo>
                  <a:lnTo>
                    <a:pt x="652" y="85"/>
                  </a:ln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" name="AutoShape 223"/>
            <p:cNvSpPr>
              <a:spLocks noChangeArrowheads="1"/>
            </p:cNvSpPr>
            <p:nvPr/>
          </p:nvSpPr>
          <p:spPr bwMode="auto">
            <a:xfrm>
              <a:off x="7113588" y="1854200"/>
              <a:ext cx="225425" cy="269875"/>
            </a:xfrm>
            <a:prstGeom prst="roundRect">
              <a:avLst>
                <a:gd name="adj" fmla="val 16667"/>
              </a:avLst>
            </a:prstGeom>
            <a:solidFill>
              <a:srgbClr val="FF3399"/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1" name="Rectangle 225"/>
            <p:cNvSpPr>
              <a:spLocks noChangeArrowheads="1"/>
            </p:cNvSpPr>
            <p:nvPr/>
          </p:nvSpPr>
          <p:spPr bwMode="auto">
            <a:xfrm>
              <a:off x="7023100" y="1898650"/>
              <a:ext cx="90488" cy="180975"/>
            </a:xfrm>
            <a:prstGeom prst="rect">
              <a:avLst/>
            </a:prstGeom>
            <a:grpFill/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2" name="Rectangle 226"/>
            <p:cNvSpPr>
              <a:spLocks noChangeArrowheads="1"/>
            </p:cNvSpPr>
            <p:nvPr/>
          </p:nvSpPr>
          <p:spPr bwMode="auto">
            <a:xfrm>
              <a:off x="7202488" y="1854200"/>
              <a:ext cx="46037" cy="269875"/>
            </a:xfrm>
            <a:prstGeom prst="rect">
              <a:avLst/>
            </a:prstGeom>
            <a:solidFill>
              <a:srgbClr val="FFFF00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3" name="Freeform 227"/>
            <p:cNvSpPr>
              <a:spLocks/>
            </p:cNvSpPr>
            <p:nvPr/>
          </p:nvSpPr>
          <p:spPr bwMode="auto">
            <a:xfrm>
              <a:off x="4503738" y="1854200"/>
              <a:ext cx="360362" cy="269875"/>
            </a:xfrm>
            <a:custGeom>
              <a:avLst/>
              <a:gdLst>
                <a:gd name="T0" fmla="*/ 458871982 w 283"/>
                <a:gd name="T1" fmla="*/ 0 h 170"/>
                <a:gd name="T2" fmla="*/ 0 w 283"/>
                <a:gd name="T3" fmla="*/ 141128750 h 170"/>
                <a:gd name="T4" fmla="*/ 0 w 283"/>
                <a:gd name="T5" fmla="*/ 284778450 h 170"/>
                <a:gd name="T6" fmla="*/ 458871982 w 283"/>
                <a:gd name="T7" fmla="*/ 428426563 h 170"/>
                <a:gd name="T8" fmla="*/ 458871982 w 283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3" h="170">
                  <a:moveTo>
                    <a:pt x="283" y="0"/>
                  </a:moveTo>
                  <a:lnTo>
                    <a:pt x="0" y="56"/>
                  </a:lnTo>
                  <a:lnTo>
                    <a:pt x="0" y="113"/>
                  </a:lnTo>
                  <a:lnTo>
                    <a:pt x="283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FFCCFF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4" name="グループ化 303"/>
          <p:cNvGrpSpPr/>
          <p:nvPr/>
        </p:nvGrpSpPr>
        <p:grpSpPr>
          <a:xfrm rot="18000000">
            <a:off x="5838283" y="3441913"/>
            <a:ext cx="1785627" cy="264232"/>
            <a:chOff x="4503738" y="2708275"/>
            <a:chExt cx="2746375" cy="406400"/>
          </a:xfrm>
          <a:solidFill>
            <a:schemeClr val="accent6"/>
          </a:solidFill>
        </p:grpSpPr>
        <p:sp>
          <p:nvSpPr>
            <p:cNvPr id="305" name="Oval 202"/>
            <p:cNvSpPr>
              <a:spLocks noChangeArrowheads="1"/>
            </p:cNvSpPr>
            <p:nvPr/>
          </p:nvSpPr>
          <p:spPr bwMode="auto">
            <a:xfrm>
              <a:off x="4503738" y="2933700"/>
              <a:ext cx="584200" cy="9048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6" name="Oval 201"/>
            <p:cNvSpPr>
              <a:spLocks noChangeArrowheads="1"/>
            </p:cNvSpPr>
            <p:nvPr/>
          </p:nvSpPr>
          <p:spPr bwMode="auto">
            <a:xfrm>
              <a:off x="4592638" y="2843213"/>
              <a:ext cx="674687" cy="271462"/>
            </a:xfrm>
            <a:prstGeom prst="ellipse">
              <a:avLst/>
            </a:prstGeom>
            <a:grpFill/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7" name="Oval 195"/>
            <p:cNvSpPr>
              <a:spLocks noChangeArrowheads="1"/>
            </p:cNvSpPr>
            <p:nvPr/>
          </p:nvSpPr>
          <p:spPr bwMode="auto">
            <a:xfrm>
              <a:off x="6843713" y="2843213"/>
              <a:ext cx="406400" cy="2714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8" name="Rectangle 196"/>
            <p:cNvSpPr>
              <a:spLocks noChangeArrowheads="1"/>
            </p:cNvSpPr>
            <p:nvPr/>
          </p:nvSpPr>
          <p:spPr bwMode="auto">
            <a:xfrm>
              <a:off x="4908550" y="2843213"/>
              <a:ext cx="2116138" cy="271462"/>
            </a:xfrm>
            <a:prstGeom prst="rect">
              <a:avLst/>
            </a:prstGeom>
            <a:grpFill/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9" name="Oval 198"/>
            <p:cNvSpPr>
              <a:spLocks noChangeArrowheads="1"/>
            </p:cNvSpPr>
            <p:nvPr/>
          </p:nvSpPr>
          <p:spPr bwMode="auto">
            <a:xfrm>
              <a:off x="5989638" y="2752725"/>
              <a:ext cx="179387" cy="90488"/>
            </a:xfrm>
            <a:prstGeom prst="ellipse">
              <a:avLst/>
            </a:prstGeom>
            <a:grpFill/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0" name="Freeform 199"/>
            <p:cNvSpPr>
              <a:spLocks/>
            </p:cNvSpPr>
            <p:nvPr/>
          </p:nvSpPr>
          <p:spPr bwMode="auto">
            <a:xfrm>
              <a:off x="5943600" y="2708275"/>
              <a:ext cx="1035050" cy="134938"/>
            </a:xfrm>
            <a:custGeom>
              <a:avLst/>
              <a:gdLst>
                <a:gd name="T0" fmla="*/ 1643141875 w 652"/>
                <a:gd name="T1" fmla="*/ 214214869 h 85"/>
                <a:gd name="T2" fmla="*/ 1428929388 w 652"/>
                <a:gd name="T3" fmla="*/ 0 h 85"/>
                <a:gd name="T4" fmla="*/ 143649700 w 652"/>
                <a:gd name="T5" fmla="*/ 0 h 85"/>
                <a:gd name="T6" fmla="*/ 0 w 652"/>
                <a:gd name="T7" fmla="*/ 143650232 h 85"/>
                <a:gd name="T8" fmla="*/ 1214715313 w 652"/>
                <a:gd name="T9" fmla="*/ 143650232 h 85"/>
                <a:gd name="T10" fmla="*/ 1214715313 w 652"/>
                <a:gd name="T11" fmla="*/ 214214869 h 85"/>
                <a:gd name="T12" fmla="*/ 1643141875 w 652"/>
                <a:gd name="T13" fmla="*/ 214214869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2" h="85">
                  <a:moveTo>
                    <a:pt x="652" y="85"/>
                  </a:moveTo>
                  <a:lnTo>
                    <a:pt x="567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482" y="57"/>
                  </a:lnTo>
                  <a:lnTo>
                    <a:pt x="482" y="85"/>
                  </a:lnTo>
                  <a:lnTo>
                    <a:pt x="652" y="85"/>
                  </a:ln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" name="Rectangle 200"/>
            <p:cNvSpPr>
              <a:spLocks noChangeArrowheads="1"/>
            </p:cNvSpPr>
            <p:nvPr/>
          </p:nvSpPr>
          <p:spPr bwMode="auto">
            <a:xfrm>
              <a:off x="5899150" y="2843213"/>
              <a:ext cx="46038" cy="271462"/>
            </a:xfrm>
            <a:prstGeom prst="rect">
              <a:avLst/>
            </a:prstGeom>
            <a:solidFill>
              <a:srgbClr val="FFFF00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12" name="グループ化 311"/>
          <p:cNvGrpSpPr/>
          <p:nvPr/>
        </p:nvGrpSpPr>
        <p:grpSpPr>
          <a:xfrm rot="18900000">
            <a:off x="7671164" y="1519393"/>
            <a:ext cx="1984452" cy="360034"/>
            <a:chOff x="4457700" y="2303463"/>
            <a:chExt cx="2790825" cy="271462"/>
          </a:xfrm>
        </p:grpSpPr>
        <p:sp>
          <p:nvSpPr>
            <p:cNvPr id="313" name="Rectangle 209"/>
            <p:cNvSpPr>
              <a:spLocks noChangeArrowheads="1"/>
            </p:cNvSpPr>
            <p:nvPr/>
          </p:nvSpPr>
          <p:spPr bwMode="auto">
            <a:xfrm>
              <a:off x="4908550" y="2484438"/>
              <a:ext cx="2339975" cy="90487"/>
            </a:xfrm>
            <a:prstGeom prst="rect">
              <a:avLst/>
            </a:prstGeom>
            <a:solidFill>
              <a:srgbClr val="00B0F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4" name="Rectangle 210"/>
            <p:cNvSpPr>
              <a:spLocks noChangeArrowheads="1"/>
            </p:cNvSpPr>
            <p:nvPr/>
          </p:nvSpPr>
          <p:spPr bwMode="auto">
            <a:xfrm>
              <a:off x="4908550" y="2393950"/>
              <a:ext cx="2339975" cy="90488"/>
            </a:xfrm>
            <a:prstGeom prst="rect">
              <a:avLst/>
            </a:prstGeom>
            <a:solidFill>
              <a:srgbClr val="99CCFF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5" name="Rectangle 211"/>
            <p:cNvSpPr>
              <a:spLocks noChangeArrowheads="1"/>
            </p:cNvSpPr>
            <p:nvPr/>
          </p:nvSpPr>
          <p:spPr bwMode="auto">
            <a:xfrm>
              <a:off x="4908550" y="2303463"/>
              <a:ext cx="2339975" cy="90487"/>
            </a:xfrm>
            <a:prstGeom prst="rect">
              <a:avLst/>
            </a:prstGeom>
            <a:solidFill>
              <a:srgbClr val="00B0F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" name="Freeform 212"/>
            <p:cNvSpPr>
              <a:spLocks/>
            </p:cNvSpPr>
            <p:nvPr/>
          </p:nvSpPr>
          <p:spPr bwMode="auto">
            <a:xfrm>
              <a:off x="4457700" y="2303463"/>
              <a:ext cx="539750" cy="269875"/>
            </a:xfrm>
            <a:custGeom>
              <a:avLst/>
              <a:gdLst>
                <a:gd name="T0" fmla="*/ 715724375 w 340"/>
                <a:gd name="T1" fmla="*/ 0 h 170"/>
                <a:gd name="T2" fmla="*/ 856853125 w 340"/>
                <a:gd name="T3" fmla="*/ 73085325 h 170"/>
                <a:gd name="T4" fmla="*/ 715724375 w 340"/>
                <a:gd name="T5" fmla="*/ 143649700 h 170"/>
                <a:gd name="T6" fmla="*/ 856853125 w 340"/>
                <a:gd name="T7" fmla="*/ 214214075 h 170"/>
                <a:gd name="T8" fmla="*/ 715724375 w 340"/>
                <a:gd name="T9" fmla="*/ 287297813 h 170"/>
                <a:gd name="T10" fmla="*/ 856853125 w 340"/>
                <a:gd name="T11" fmla="*/ 357862188 h 170"/>
                <a:gd name="T12" fmla="*/ 715724375 w 340"/>
                <a:gd name="T13" fmla="*/ 428426563 h 170"/>
                <a:gd name="T14" fmla="*/ 0 w 340"/>
                <a:gd name="T15" fmla="*/ 214214075 h 170"/>
                <a:gd name="T16" fmla="*/ 715724375 w 340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170">
                  <a:moveTo>
                    <a:pt x="284" y="0"/>
                  </a:moveTo>
                  <a:lnTo>
                    <a:pt x="340" y="29"/>
                  </a:lnTo>
                  <a:lnTo>
                    <a:pt x="284" y="57"/>
                  </a:lnTo>
                  <a:lnTo>
                    <a:pt x="340" y="85"/>
                  </a:lnTo>
                  <a:lnTo>
                    <a:pt x="284" y="114"/>
                  </a:lnTo>
                  <a:lnTo>
                    <a:pt x="340" y="142"/>
                  </a:lnTo>
                  <a:lnTo>
                    <a:pt x="284" y="170"/>
                  </a:lnTo>
                  <a:lnTo>
                    <a:pt x="0" y="8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FCC66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" name="Freeform 213"/>
            <p:cNvSpPr>
              <a:spLocks/>
            </p:cNvSpPr>
            <p:nvPr/>
          </p:nvSpPr>
          <p:spPr bwMode="auto">
            <a:xfrm>
              <a:off x="4457700" y="2393950"/>
              <a:ext cx="134938" cy="90488"/>
            </a:xfrm>
            <a:custGeom>
              <a:avLst/>
              <a:gdLst>
                <a:gd name="T0" fmla="*/ 214214869 w 85"/>
                <a:gd name="T1" fmla="*/ 0 h 57"/>
                <a:gd name="T2" fmla="*/ 214214869 w 85"/>
                <a:gd name="T3" fmla="*/ 143650494 h 57"/>
                <a:gd name="T4" fmla="*/ 0 w 85"/>
                <a:gd name="T5" fmla="*/ 70564765 h 57"/>
                <a:gd name="T6" fmla="*/ 214214869 w 85"/>
                <a:gd name="T7" fmla="*/ 0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85" y="57"/>
                  </a:lnTo>
                  <a:lnTo>
                    <a:pt x="0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B0F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8" name="グループ化 317"/>
          <p:cNvGrpSpPr/>
          <p:nvPr/>
        </p:nvGrpSpPr>
        <p:grpSpPr>
          <a:xfrm rot="18000000">
            <a:off x="2426964" y="5244806"/>
            <a:ext cx="1216025" cy="674687"/>
            <a:chOff x="5222875" y="3294063"/>
            <a:chExt cx="1216025" cy="674687"/>
          </a:xfrm>
        </p:grpSpPr>
        <p:sp>
          <p:nvSpPr>
            <p:cNvPr id="319" name="AutoShape 204"/>
            <p:cNvSpPr>
              <a:spLocks noChangeArrowheads="1"/>
            </p:cNvSpPr>
            <p:nvPr/>
          </p:nvSpPr>
          <p:spPr bwMode="auto">
            <a:xfrm>
              <a:off x="5222875" y="3316288"/>
              <a:ext cx="1216025" cy="630237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0" name="Rectangle 205"/>
            <p:cNvSpPr>
              <a:spLocks noChangeArrowheads="1"/>
            </p:cNvSpPr>
            <p:nvPr/>
          </p:nvSpPr>
          <p:spPr bwMode="auto">
            <a:xfrm>
              <a:off x="5538788" y="3294063"/>
              <a:ext cx="854075" cy="674687"/>
            </a:xfrm>
            <a:prstGeom prst="rect">
              <a:avLst/>
            </a:prstGeom>
            <a:solidFill>
              <a:srgbClr val="FF6600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1" name="AutoShape 208"/>
            <p:cNvSpPr>
              <a:spLocks noChangeArrowheads="1"/>
            </p:cNvSpPr>
            <p:nvPr/>
          </p:nvSpPr>
          <p:spPr bwMode="auto">
            <a:xfrm>
              <a:off x="5610673" y="3294063"/>
              <a:ext cx="654229" cy="674687"/>
            </a:xfrm>
            <a:prstGeom prst="parallelogram">
              <a:avLst>
                <a:gd name="adj" fmla="val 71946"/>
              </a:avLst>
            </a:prstGeom>
            <a:solidFill>
              <a:srgbClr val="FFFF00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22" name="グループ化 321"/>
          <p:cNvGrpSpPr/>
          <p:nvPr/>
        </p:nvGrpSpPr>
        <p:grpSpPr>
          <a:xfrm rot="18000000">
            <a:off x="4300153" y="5244806"/>
            <a:ext cx="1216025" cy="674687"/>
            <a:chOff x="5222875" y="3294063"/>
            <a:chExt cx="1216025" cy="674687"/>
          </a:xfrm>
        </p:grpSpPr>
        <p:sp>
          <p:nvSpPr>
            <p:cNvPr id="323" name="AutoShape 204"/>
            <p:cNvSpPr>
              <a:spLocks noChangeArrowheads="1"/>
            </p:cNvSpPr>
            <p:nvPr/>
          </p:nvSpPr>
          <p:spPr bwMode="auto">
            <a:xfrm>
              <a:off x="5222875" y="3316288"/>
              <a:ext cx="1216025" cy="630237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4" name="Rectangle 205"/>
            <p:cNvSpPr>
              <a:spLocks noChangeArrowheads="1"/>
            </p:cNvSpPr>
            <p:nvPr/>
          </p:nvSpPr>
          <p:spPr bwMode="auto">
            <a:xfrm>
              <a:off x="5538788" y="3294063"/>
              <a:ext cx="854075" cy="674687"/>
            </a:xfrm>
            <a:prstGeom prst="rect">
              <a:avLst/>
            </a:prstGeom>
            <a:solidFill>
              <a:srgbClr val="FF0000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5" name="AutoShape 208"/>
            <p:cNvSpPr>
              <a:spLocks noChangeArrowheads="1"/>
            </p:cNvSpPr>
            <p:nvPr/>
          </p:nvSpPr>
          <p:spPr bwMode="auto">
            <a:xfrm>
              <a:off x="5610673" y="3294063"/>
              <a:ext cx="654229" cy="674687"/>
            </a:xfrm>
            <a:prstGeom prst="parallelogram">
              <a:avLst>
                <a:gd name="adj" fmla="val 71946"/>
              </a:avLst>
            </a:prstGeom>
            <a:solidFill>
              <a:srgbClr val="FFC000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26" name="グループ化 325"/>
          <p:cNvGrpSpPr/>
          <p:nvPr/>
        </p:nvGrpSpPr>
        <p:grpSpPr>
          <a:xfrm rot="18000000">
            <a:off x="6191097" y="5244806"/>
            <a:ext cx="1216025" cy="674687"/>
            <a:chOff x="5222875" y="3294063"/>
            <a:chExt cx="1216025" cy="674687"/>
          </a:xfrm>
        </p:grpSpPr>
        <p:sp>
          <p:nvSpPr>
            <p:cNvPr id="327" name="AutoShape 204"/>
            <p:cNvSpPr>
              <a:spLocks noChangeArrowheads="1"/>
            </p:cNvSpPr>
            <p:nvPr/>
          </p:nvSpPr>
          <p:spPr bwMode="auto">
            <a:xfrm>
              <a:off x="5222875" y="3316288"/>
              <a:ext cx="1216025" cy="630237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8" name="Rectangle 205"/>
            <p:cNvSpPr>
              <a:spLocks noChangeArrowheads="1"/>
            </p:cNvSpPr>
            <p:nvPr/>
          </p:nvSpPr>
          <p:spPr bwMode="auto">
            <a:xfrm>
              <a:off x="5538788" y="3294063"/>
              <a:ext cx="854075" cy="674687"/>
            </a:xfrm>
            <a:prstGeom prst="rect">
              <a:avLst/>
            </a:prstGeom>
            <a:solidFill>
              <a:srgbClr val="00B050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9" name="AutoShape 208"/>
            <p:cNvSpPr>
              <a:spLocks noChangeArrowheads="1"/>
            </p:cNvSpPr>
            <p:nvPr/>
          </p:nvSpPr>
          <p:spPr bwMode="auto">
            <a:xfrm>
              <a:off x="5610673" y="3294063"/>
              <a:ext cx="654229" cy="674687"/>
            </a:xfrm>
            <a:prstGeom prst="parallelogram">
              <a:avLst>
                <a:gd name="adj" fmla="val 71946"/>
              </a:avLst>
            </a:prstGeom>
            <a:solidFill>
              <a:srgbClr val="92D050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30" name="グループ化 329"/>
          <p:cNvGrpSpPr/>
          <p:nvPr/>
        </p:nvGrpSpPr>
        <p:grpSpPr>
          <a:xfrm rot="18000000">
            <a:off x="8090919" y="5244806"/>
            <a:ext cx="1216025" cy="674687"/>
            <a:chOff x="5222875" y="3294063"/>
            <a:chExt cx="1216025" cy="674687"/>
          </a:xfrm>
        </p:grpSpPr>
        <p:sp>
          <p:nvSpPr>
            <p:cNvPr id="331" name="AutoShape 204"/>
            <p:cNvSpPr>
              <a:spLocks noChangeArrowheads="1"/>
            </p:cNvSpPr>
            <p:nvPr/>
          </p:nvSpPr>
          <p:spPr bwMode="auto">
            <a:xfrm>
              <a:off x="5222875" y="3316288"/>
              <a:ext cx="1216025" cy="630237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2" name="Rectangle 205"/>
            <p:cNvSpPr>
              <a:spLocks noChangeArrowheads="1"/>
            </p:cNvSpPr>
            <p:nvPr/>
          </p:nvSpPr>
          <p:spPr bwMode="auto">
            <a:xfrm>
              <a:off x="5538788" y="3294063"/>
              <a:ext cx="854075" cy="674687"/>
            </a:xfrm>
            <a:prstGeom prst="rect">
              <a:avLst/>
            </a:prstGeom>
            <a:solidFill>
              <a:srgbClr val="FF6699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3" name="AutoShape 208"/>
            <p:cNvSpPr>
              <a:spLocks noChangeArrowheads="1"/>
            </p:cNvSpPr>
            <p:nvPr/>
          </p:nvSpPr>
          <p:spPr bwMode="auto">
            <a:xfrm>
              <a:off x="5610673" y="3294063"/>
              <a:ext cx="654229" cy="674687"/>
            </a:xfrm>
            <a:prstGeom prst="parallelogram">
              <a:avLst>
                <a:gd name="adj" fmla="val 71946"/>
              </a:avLst>
            </a:prstGeom>
            <a:solidFill>
              <a:srgbClr val="FFCCFF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7468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グループ化 102"/>
          <p:cNvGrpSpPr/>
          <p:nvPr/>
        </p:nvGrpSpPr>
        <p:grpSpPr>
          <a:xfrm>
            <a:off x="421100" y="1358770"/>
            <a:ext cx="1585253" cy="507820"/>
            <a:chOff x="1217347" y="472794"/>
            <a:chExt cx="1119983" cy="358776"/>
          </a:xfrm>
        </p:grpSpPr>
        <p:sp>
          <p:nvSpPr>
            <p:cNvPr id="104" name="メモ 103"/>
            <p:cNvSpPr/>
            <p:nvPr/>
          </p:nvSpPr>
          <p:spPr bwMode="auto">
            <a:xfrm rot="16200000" flipH="1">
              <a:off x="1620574" y="114813"/>
              <a:ext cx="358774" cy="1074739"/>
            </a:xfrm>
            <a:prstGeom prst="foldedCorner">
              <a:avLst>
                <a:gd name="adj" fmla="val 28348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51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" name="Rectangle 176"/>
            <p:cNvSpPr>
              <a:spLocks noChangeArrowheads="1"/>
            </p:cNvSpPr>
            <p:nvPr/>
          </p:nvSpPr>
          <p:spPr bwMode="auto">
            <a:xfrm>
              <a:off x="1217347" y="472794"/>
              <a:ext cx="179387" cy="358775"/>
            </a:xfrm>
            <a:prstGeom prst="rect">
              <a:avLst/>
            </a:prstGeom>
            <a:solidFill>
              <a:srgbClr val="00206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294288" y="1358770"/>
            <a:ext cx="1585253" cy="507820"/>
            <a:chOff x="1217347" y="472794"/>
            <a:chExt cx="1119983" cy="358776"/>
          </a:xfrm>
        </p:grpSpPr>
        <p:sp>
          <p:nvSpPr>
            <p:cNvPr id="122" name="メモ 121"/>
            <p:cNvSpPr/>
            <p:nvPr/>
          </p:nvSpPr>
          <p:spPr bwMode="auto">
            <a:xfrm rot="16200000" flipH="1">
              <a:off x="1620574" y="114813"/>
              <a:ext cx="358774" cy="1074739"/>
            </a:xfrm>
            <a:prstGeom prst="foldedCorner">
              <a:avLst>
                <a:gd name="adj" fmla="val 28348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51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" name="Rectangle 176"/>
            <p:cNvSpPr>
              <a:spLocks noChangeArrowheads="1"/>
            </p:cNvSpPr>
            <p:nvPr/>
          </p:nvSpPr>
          <p:spPr bwMode="auto">
            <a:xfrm>
              <a:off x="1217347" y="472794"/>
              <a:ext cx="179387" cy="358775"/>
            </a:xfrm>
            <a:prstGeom prst="rect">
              <a:avLst/>
            </a:prstGeom>
            <a:solidFill>
              <a:srgbClr val="00B0F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4167476" y="1358770"/>
            <a:ext cx="1585253" cy="507820"/>
            <a:chOff x="1217347" y="472794"/>
            <a:chExt cx="1119983" cy="358776"/>
          </a:xfrm>
        </p:grpSpPr>
        <p:sp>
          <p:nvSpPr>
            <p:cNvPr id="125" name="メモ 124"/>
            <p:cNvSpPr/>
            <p:nvPr/>
          </p:nvSpPr>
          <p:spPr bwMode="auto">
            <a:xfrm rot="16200000" flipH="1">
              <a:off x="1620574" y="114813"/>
              <a:ext cx="358774" cy="1074739"/>
            </a:xfrm>
            <a:prstGeom prst="foldedCorner">
              <a:avLst>
                <a:gd name="adj" fmla="val 28348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51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" name="Rectangle 176"/>
            <p:cNvSpPr>
              <a:spLocks noChangeArrowheads="1"/>
            </p:cNvSpPr>
            <p:nvPr/>
          </p:nvSpPr>
          <p:spPr bwMode="auto">
            <a:xfrm>
              <a:off x="1217347" y="472794"/>
              <a:ext cx="179387" cy="358775"/>
            </a:xfrm>
            <a:prstGeom prst="rect">
              <a:avLst/>
            </a:prstGeom>
            <a:solidFill>
              <a:srgbClr val="C0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6031786" y="1358770"/>
            <a:ext cx="1585253" cy="507820"/>
            <a:chOff x="1217347" y="472794"/>
            <a:chExt cx="1119983" cy="358776"/>
          </a:xfrm>
        </p:grpSpPr>
        <p:sp>
          <p:nvSpPr>
            <p:cNvPr id="128" name="メモ 127"/>
            <p:cNvSpPr/>
            <p:nvPr/>
          </p:nvSpPr>
          <p:spPr bwMode="auto">
            <a:xfrm rot="16200000" flipH="1">
              <a:off x="1620574" y="114813"/>
              <a:ext cx="358774" cy="1074739"/>
            </a:xfrm>
            <a:prstGeom prst="foldedCorner">
              <a:avLst>
                <a:gd name="adj" fmla="val 28348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51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Rectangle 176"/>
            <p:cNvSpPr>
              <a:spLocks noChangeArrowheads="1"/>
            </p:cNvSpPr>
            <p:nvPr/>
          </p:nvSpPr>
          <p:spPr bwMode="auto">
            <a:xfrm>
              <a:off x="1217347" y="472794"/>
              <a:ext cx="179387" cy="358775"/>
            </a:xfrm>
            <a:prstGeom prst="rect">
              <a:avLst/>
            </a:prstGeom>
            <a:solidFill>
              <a:srgbClr val="FFC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7913852" y="1358770"/>
            <a:ext cx="1585253" cy="507820"/>
            <a:chOff x="1217347" y="472794"/>
            <a:chExt cx="1119983" cy="358776"/>
          </a:xfrm>
        </p:grpSpPr>
        <p:sp>
          <p:nvSpPr>
            <p:cNvPr id="131" name="メモ 130"/>
            <p:cNvSpPr/>
            <p:nvPr/>
          </p:nvSpPr>
          <p:spPr bwMode="auto">
            <a:xfrm rot="16200000" flipH="1">
              <a:off x="1620574" y="114813"/>
              <a:ext cx="358774" cy="1074739"/>
            </a:xfrm>
            <a:prstGeom prst="foldedCorner">
              <a:avLst>
                <a:gd name="adj" fmla="val 28348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51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" name="Rectangle 176"/>
            <p:cNvSpPr>
              <a:spLocks noChangeArrowheads="1"/>
            </p:cNvSpPr>
            <p:nvPr/>
          </p:nvSpPr>
          <p:spPr bwMode="auto">
            <a:xfrm>
              <a:off x="1217347" y="472794"/>
              <a:ext cx="179387" cy="358775"/>
            </a:xfrm>
            <a:prstGeom prst="rect">
              <a:avLst/>
            </a:prstGeom>
            <a:solidFill>
              <a:srgbClr val="92D05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3" name="グループ化 132"/>
          <p:cNvGrpSpPr/>
          <p:nvPr/>
        </p:nvGrpSpPr>
        <p:grpSpPr>
          <a:xfrm>
            <a:off x="428652" y="3118860"/>
            <a:ext cx="1613212" cy="1064575"/>
            <a:chOff x="1352550" y="1854200"/>
            <a:chExt cx="2114550" cy="1395413"/>
          </a:xfrm>
        </p:grpSpPr>
        <p:sp>
          <p:nvSpPr>
            <p:cNvPr id="134" name="Rectangle 84"/>
            <p:cNvSpPr>
              <a:spLocks noChangeArrowheads="1"/>
            </p:cNvSpPr>
            <p:nvPr/>
          </p:nvSpPr>
          <p:spPr bwMode="auto">
            <a:xfrm rot="1507387">
              <a:off x="2387600" y="2214563"/>
              <a:ext cx="1079500" cy="15875"/>
            </a:xfrm>
            <a:prstGeom prst="rect">
              <a:avLst/>
            </a:prstGeom>
            <a:solidFill>
              <a:srgbClr val="FFC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5" name="Freeform 83"/>
            <p:cNvSpPr>
              <a:spLocks/>
            </p:cNvSpPr>
            <p:nvPr/>
          </p:nvSpPr>
          <p:spPr bwMode="auto">
            <a:xfrm>
              <a:off x="3378200" y="2438400"/>
              <a:ext cx="44450" cy="180975"/>
            </a:xfrm>
            <a:custGeom>
              <a:avLst/>
              <a:gdLst>
                <a:gd name="T0" fmla="*/ 70564375 w 28"/>
                <a:gd name="T1" fmla="*/ 0 h 114"/>
                <a:gd name="T2" fmla="*/ 0 w 28"/>
                <a:gd name="T3" fmla="*/ 287297813 h 114"/>
                <a:gd name="T4" fmla="*/ 70564375 w 28"/>
                <a:gd name="T5" fmla="*/ 287297813 h 114"/>
                <a:gd name="T6" fmla="*/ 70564375 w 28"/>
                <a:gd name="T7" fmla="*/ 0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114">
                  <a:moveTo>
                    <a:pt x="28" y="0"/>
                  </a:moveTo>
                  <a:lnTo>
                    <a:pt x="0" y="114"/>
                  </a:lnTo>
                  <a:lnTo>
                    <a:pt x="28" y="11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AutoShape 71"/>
            <p:cNvSpPr>
              <a:spLocks noChangeArrowheads="1"/>
            </p:cNvSpPr>
            <p:nvPr/>
          </p:nvSpPr>
          <p:spPr bwMode="auto">
            <a:xfrm>
              <a:off x="1447800" y="1905000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AutoShape 72"/>
            <p:cNvSpPr>
              <a:spLocks noChangeArrowheads="1"/>
            </p:cNvSpPr>
            <p:nvPr/>
          </p:nvSpPr>
          <p:spPr bwMode="auto">
            <a:xfrm>
              <a:off x="1397000" y="1854200"/>
              <a:ext cx="1311275" cy="1311275"/>
            </a:xfrm>
            <a:custGeom>
              <a:avLst/>
              <a:gdLst>
                <a:gd name="T0" fmla="*/ 39801931 w 21600"/>
                <a:gd name="T1" fmla="*/ 0 h 21600"/>
                <a:gd name="T2" fmla="*/ 11656810 w 21600"/>
                <a:gd name="T3" fmla="*/ 11656810 h 21600"/>
                <a:gd name="T4" fmla="*/ 0 w 21600"/>
                <a:gd name="T5" fmla="*/ 39801931 h 21600"/>
                <a:gd name="T6" fmla="*/ 11656810 w 21600"/>
                <a:gd name="T7" fmla="*/ 67946992 h 21600"/>
                <a:gd name="T8" fmla="*/ 39801931 w 21600"/>
                <a:gd name="T9" fmla="*/ 79603802 h 21600"/>
                <a:gd name="T10" fmla="*/ 67946992 w 21600"/>
                <a:gd name="T11" fmla="*/ 67946992 h 21600"/>
                <a:gd name="T12" fmla="*/ 79603802 w 21600"/>
                <a:gd name="T13" fmla="*/ 39801931 h 21600"/>
                <a:gd name="T14" fmla="*/ 67946992 w 21600"/>
                <a:gd name="T15" fmla="*/ 116568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FFC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AutoShape 73"/>
            <p:cNvSpPr>
              <a:spLocks noChangeArrowheads="1"/>
            </p:cNvSpPr>
            <p:nvPr/>
          </p:nvSpPr>
          <p:spPr bwMode="auto">
            <a:xfrm>
              <a:off x="1574800" y="2032000"/>
              <a:ext cx="955675" cy="955675"/>
            </a:xfrm>
            <a:custGeom>
              <a:avLst/>
              <a:gdLst>
                <a:gd name="T0" fmla="*/ 21141566 w 21600"/>
                <a:gd name="T1" fmla="*/ 0 h 21600"/>
                <a:gd name="T2" fmla="*/ 6191712 w 21600"/>
                <a:gd name="T3" fmla="*/ 6191712 h 21600"/>
                <a:gd name="T4" fmla="*/ 0 w 21600"/>
                <a:gd name="T5" fmla="*/ 21141566 h 21600"/>
                <a:gd name="T6" fmla="*/ 6191712 w 21600"/>
                <a:gd name="T7" fmla="*/ 36091376 h 21600"/>
                <a:gd name="T8" fmla="*/ 21141566 w 21600"/>
                <a:gd name="T9" fmla="*/ 42283088 h 21600"/>
                <a:gd name="T10" fmla="*/ 36091376 w 21600"/>
                <a:gd name="T11" fmla="*/ 36091376 h 21600"/>
                <a:gd name="T12" fmla="*/ 42283088 w 21600"/>
                <a:gd name="T13" fmla="*/ 21141566 h 21600"/>
                <a:gd name="T14" fmla="*/ 36091376 w 21600"/>
                <a:gd name="T15" fmla="*/ 619171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84" y="10800"/>
                  </a:moveTo>
                  <a:cubicBezTo>
                    <a:pt x="1184" y="16111"/>
                    <a:pt x="5489" y="20416"/>
                    <a:pt x="10800" y="20416"/>
                  </a:cubicBezTo>
                  <a:cubicBezTo>
                    <a:pt x="16111" y="20416"/>
                    <a:pt x="20416" y="16111"/>
                    <a:pt x="20416" y="10800"/>
                  </a:cubicBezTo>
                  <a:cubicBezTo>
                    <a:pt x="20416" y="5489"/>
                    <a:pt x="16111" y="1184"/>
                    <a:pt x="10800" y="1184"/>
                  </a:cubicBezTo>
                  <a:cubicBezTo>
                    <a:pt x="5489" y="1184"/>
                    <a:pt x="1184" y="5489"/>
                    <a:pt x="1184" y="10800"/>
                  </a:cubicBezTo>
                  <a:close/>
                </a:path>
              </a:pathLst>
            </a:custGeom>
            <a:solidFill>
              <a:srgbClr val="FFFF99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" name="Freeform 79"/>
            <p:cNvSpPr>
              <a:spLocks/>
            </p:cNvSpPr>
            <p:nvPr/>
          </p:nvSpPr>
          <p:spPr bwMode="auto">
            <a:xfrm>
              <a:off x="1352550" y="2214563"/>
              <a:ext cx="2070100" cy="1035050"/>
            </a:xfrm>
            <a:custGeom>
              <a:avLst/>
              <a:gdLst>
                <a:gd name="T0" fmla="*/ 0 w 1361"/>
                <a:gd name="T1" fmla="*/ 1643141875 h 652"/>
                <a:gd name="T2" fmla="*/ 0 w 1361"/>
                <a:gd name="T3" fmla="*/ 0 h 652"/>
                <a:gd name="T4" fmla="*/ 1115099444 w 1361"/>
                <a:gd name="T5" fmla="*/ 0 h 652"/>
                <a:gd name="T6" fmla="*/ 2147483647 w 1361"/>
                <a:gd name="T7" fmla="*/ 1355844063 h 652"/>
                <a:gd name="T8" fmla="*/ 2147483647 w 1361"/>
                <a:gd name="T9" fmla="*/ 498990938 h 652"/>
                <a:gd name="T10" fmla="*/ 2147483647 w 1361"/>
                <a:gd name="T11" fmla="*/ 498990938 h 652"/>
                <a:gd name="T12" fmla="*/ 2147483647 w 1361"/>
                <a:gd name="T13" fmla="*/ 1643141875 h 652"/>
                <a:gd name="T14" fmla="*/ 0 w 1361"/>
                <a:gd name="T15" fmla="*/ 1643141875 h 6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1" h="652">
                  <a:moveTo>
                    <a:pt x="0" y="652"/>
                  </a:moveTo>
                  <a:lnTo>
                    <a:pt x="0" y="0"/>
                  </a:lnTo>
                  <a:lnTo>
                    <a:pt x="482" y="0"/>
                  </a:lnTo>
                  <a:lnTo>
                    <a:pt x="1163" y="538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361" y="652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0" name="グループ化 139"/>
          <p:cNvGrpSpPr/>
          <p:nvPr/>
        </p:nvGrpSpPr>
        <p:grpSpPr>
          <a:xfrm>
            <a:off x="2292962" y="3118860"/>
            <a:ext cx="1613212" cy="1064575"/>
            <a:chOff x="1352550" y="1854200"/>
            <a:chExt cx="2114550" cy="1395413"/>
          </a:xfrm>
        </p:grpSpPr>
        <p:sp>
          <p:nvSpPr>
            <p:cNvPr id="141" name="Rectangle 84"/>
            <p:cNvSpPr>
              <a:spLocks noChangeArrowheads="1"/>
            </p:cNvSpPr>
            <p:nvPr/>
          </p:nvSpPr>
          <p:spPr bwMode="auto">
            <a:xfrm rot="1507387">
              <a:off x="2387600" y="2214563"/>
              <a:ext cx="1079500" cy="15875"/>
            </a:xfrm>
            <a:prstGeom prst="rect">
              <a:avLst/>
            </a:prstGeom>
            <a:solidFill>
              <a:srgbClr val="FFC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2" name="Freeform 83"/>
            <p:cNvSpPr>
              <a:spLocks/>
            </p:cNvSpPr>
            <p:nvPr/>
          </p:nvSpPr>
          <p:spPr bwMode="auto">
            <a:xfrm>
              <a:off x="3378200" y="2438400"/>
              <a:ext cx="44450" cy="180975"/>
            </a:xfrm>
            <a:custGeom>
              <a:avLst/>
              <a:gdLst>
                <a:gd name="T0" fmla="*/ 70564375 w 28"/>
                <a:gd name="T1" fmla="*/ 0 h 114"/>
                <a:gd name="T2" fmla="*/ 0 w 28"/>
                <a:gd name="T3" fmla="*/ 287297813 h 114"/>
                <a:gd name="T4" fmla="*/ 70564375 w 28"/>
                <a:gd name="T5" fmla="*/ 287297813 h 114"/>
                <a:gd name="T6" fmla="*/ 70564375 w 28"/>
                <a:gd name="T7" fmla="*/ 0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114">
                  <a:moveTo>
                    <a:pt x="28" y="0"/>
                  </a:moveTo>
                  <a:lnTo>
                    <a:pt x="0" y="114"/>
                  </a:lnTo>
                  <a:lnTo>
                    <a:pt x="28" y="11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AutoShape 71"/>
            <p:cNvSpPr>
              <a:spLocks noChangeArrowheads="1"/>
            </p:cNvSpPr>
            <p:nvPr/>
          </p:nvSpPr>
          <p:spPr bwMode="auto">
            <a:xfrm>
              <a:off x="1447800" y="1905000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AutoShape 72"/>
            <p:cNvSpPr>
              <a:spLocks noChangeArrowheads="1"/>
            </p:cNvSpPr>
            <p:nvPr/>
          </p:nvSpPr>
          <p:spPr bwMode="auto">
            <a:xfrm>
              <a:off x="1397000" y="1854200"/>
              <a:ext cx="1311275" cy="1311275"/>
            </a:xfrm>
            <a:custGeom>
              <a:avLst/>
              <a:gdLst>
                <a:gd name="T0" fmla="*/ 39801931 w 21600"/>
                <a:gd name="T1" fmla="*/ 0 h 21600"/>
                <a:gd name="T2" fmla="*/ 11656810 w 21600"/>
                <a:gd name="T3" fmla="*/ 11656810 h 21600"/>
                <a:gd name="T4" fmla="*/ 0 w 21600"/>
                <a:gd name="T5" fmla="*/ 39801931 h 21600"/>
                <a:gd name="T6" fmla="*/ 11656810 w 21600"/>
                <a:gd name="T7" fmla="*/ 67946992 h 21600"/>
                <a:gd name="T8" fmla="*/ 39801931 w 21600"/>
                <a:gd name="T9" fmla="*/ 79603802 h 21600"/>
                <a:gd name="T10" fmla="*/ 67946992 w 21600"/>
                <a:gd name="T11" fmla="*/ 67946992 h 21600"/>
                <a:gd name="T12" fmla="*/ 79603802 w 21600"/>
                <a:gd name="T13" fmla="*/ 39801931 h 21600"/>
                <a:gd name="T14" fmla="*/ 67946992 w 21600"/>
                <a:gd name="T15" fmla="*/ 116568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FFC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" name="AutoShape 73"/>
            <p:cNvSpPr>
              <a:spLocks noChangeArrowheads="1"/>
            </p:cNvSpPr>
            <p:nvPr/>
          </p:nvSpPr>
          <p:spPr bwMode="auto">
            <a:xfrm>
              <a:off x="1574800" y="2032000"/>
              <a:ext cx="955675" cy="955675"/>
            </a:xfrm>
            <a:custGeom>
              <a:avLst/>
              <a:gdLst>
                <a:gd name="T0" fmla="*/ 21141566 w 21600"/>
                <a:gd name="T1" fmla="*/ 0 h 21600"/>
                <a:gd name="T2" fmla="*/ 6191712 w 21600"/>
                <a:gd name="T3" fmla="*/ 6191712 h 21600"/>
                <a:gd name="T4" fmla="*/ 0 w 21600"/>
                <a:gd name="T5" fmla="*/ 21141566 h 21600"/>
                <a:gd name="T6" fmla="*/ 6191712 w 21600"/>
                <a:gd name="T7" fmla="*/ 36091376 h 21600"/>
                <a:gd name="T8" fmla="*/ 21141566 w 21600"/>
                <a:gd name="T9" fmla="*/ 42283088 h 21600"/>
                <a:gd name="T10" fmla="*/ 36091376 w 21600"/>
                <a:gd name="T11" fmla="*/ 36091376 h 21600"/>
                <a:gd name="T12" fmla="*/ 42283088 w 21600"/>
                <a:gd name="T13" fmla="*/ 21141566 h 21600"/>
                <a:gd name="T14" fmla="*/ 36091376 w 21600"/>
                <a:gd name="T15" fmla="*/ 619171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84" y="10800"/>
                  </a:moveTo>
                  <a:cubicBezTo>
                    <a:pt x="1184" y="16111"/>
                    <a:pt x="5489" y="20416"/>
                    <a:pt x="10800" y="20416"/>
                  </a:cubicBezTo>
                  <a:cubicBezTo>
                    <a:pt x="16111" y="20416"/>
                    <a:pt x="20416" y="16111"/>
                    <a:pt x="20416" y="10800"/>
                  </a:cubicBezTo>
                  <a:cubicBezTo>
                    <a:pt x="20416" y="5489"/>
                    <a:pt x="16111" y="1184"/>
                    <a:pt x="10800" y="1184"/>
                  </a:cubicBezTo>
                  <a:cubicBezTo>
                    <a:pt x="5489" y="1184"/>
                    <a:pt x="1184" y="5489"/>
                    <a:pt x="1184" y="10800"/>
                  </a:cubicBezTo>
                  <a:close/>
                </a:path>
              </a:pathLst>
            </a:custGeom>
            <a:solidFill>
              <a:srgbClr val="FFFF99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Freeform 79"/>
            <p:cNvSpPr>
              <a:spLocks/>
            </p:cNvSpPr>
            <p:nvPr/>
          </p:nvSpPr>
          <p:spPr bwMode="auto">
            <a:xfrm>
              <a:off x="1352550" y="2214563"/>
              <a:ext cx="2070100" cy="1035050"/>
            </a:xfrm>
            <a:custGeom>
              <a:avLst/>
              <a:gdLst>
                <a:gd name="T0" fmla="*/ 0 w 1361"/>
                <a:gd name="T1" fmla="*/ 1643141875 h 652"/>
                <a:gd name="T2" fmla="*/ 0 w 1361"/>
                <a:gd name="T3" fmla="*/ 0 h 652"/>
                <a:gd name="T4" fmla="*/ 1115099444 w 1361"/>
                <a:gd name="T5" fmla="*/ 0 h 652"/>
                <a:gd name="T6" fmla="*/ 2147483647 w 1361"/>
                <a:gd name="T7" fmla="*/ 1355844063 h 652"/>
                <a:gd name="T8" fmla="*/ 2147483647 w 1361"/>
                <a:gd name="T9" fmla="*/ 498990938 h 652"/>
                <a:gd name="T10" fmla="*/ 2147483647 w 1361"/>
                <a:gd name="T11" fmla="*/ 498990938 h 652"/>
                <a:gd name="T12" fmla="*/ 2147483647 w 1361"/>
                <a:gd name="T13" fmla="*/ 1643141875 h 652"/>
                <a:gd name="T14" fmla="*/ 0 w 1361"/>
                <a:gd name="T15" fmla="*/ 1643141875 h 6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1" h="652">
                  <a:moveTo>
                    <a:pt x="0" y="652"/>
                  </a:moveTo>
                  <a:lnTo>
                    <a:pt x="0" y="0"/>
                  </a:lnTo>
                  <a:lnTo>
                    <a:pt x="482" y="0"/>
                  </a:lnTo>
                  <a:lnTo>
                    <a:pt x="1163" y="538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361" y="652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rgbClr val="00B0F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" name="グループ化 146"/>
          <p:cNvGrpSpPr/>
          <p:nvPr/>
        </p:nvGrpSpPr>
        <p:grpSpPr>
          <a:xfrm>
            <a:off x="4166151" y="3118860"/>
            <a:ext cx="1613212" cy="1064575"/>
            <a:chOff x="1352550" y="1854200"/>
            <a:chExt cx="2114550" cy="1395413"/>
          </a:xfrm>
        </p:grpSpPr>
        <p:sp>
          <p:nvSpPr>
            <p:cNvPr id="148" name="Rectangle 84"/>
            <p:cNvSpPr>
              <a:spLocks noChangeArrowheads="1"/>
            </p:cNvSpPr>
            <p:nvPr/>
          </p:nvSpPr>
          <p:spPr bwMode="auto">
            <a:xfrm rot="1507387">
              <a:off x="2387600" y="2214563"/>
              <a:ext cx="1079500" cy="15875"/>
            </a:xfrm>
            <a:prstGeom prst="rect">
              <a:avLst/>
            </a:prstGeom>
            <a:solidFill>
              <a:srgbClr val="FFC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9" name="Freeform 83"/>
            <p:cNvSpPr>
              <a:spLocks/>
            </p:cNvSpPr>
            <p:nvPr/>
          </p:nvSpPr>
          <p:spPr bwMode="auto">
            <a:xfrm>
              <a:off x="3378200" y="2438400"/>
              <a:ext cx="44450" cy="180975"/>
            </a:xfrm>
            <a:custGeom>
              <a:avLst/>
              <a:gdLst>
                <a:gd name="T0" fmla="*/ 70564375 w 28"/>
                <a:gd name="T1" fmla="*/ 0 h 114"/>
                <a:gd name="T2" fmla="*/ 0 w 28"/>
                <a:gd name="T3" fmla="*/ 287297813 h 114"/>
                <a:gd name="T4" fmla="*/ 70564375 w 28"/>
                <a:gd name="T5" fmla="*/ 287297813 h 114"/>
                <a:gd name="T6" fmla="*/ 70564375 w 28"/>
                <a:gd name="T7" fmla="*/ 0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114">
                  <a:moveTo>
                    <a:pt x="28" y="0"/>
                  </a:moveTo>
                  <a:lnTo>
                    <a:pt x="0" y="114"/>
                  </a:lnTo>
                  <a:lnTo>
                    <a:pt x="28" y="11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" name="AutoShape 71"/>
            <p:cNvSpPr>
              <a:spLocks noChangeArrowheads="1"/>
            </p:cNvSpPr>
            <p:nvPr/>
          </p:nvSpPr>
          <p:spPr bwMode="auto">
            <a:xfrm>
              <a:off x="1447800" y="1905000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" name="AutoShape 72"/>
            <p:cNvSpPr>
              <a:spLocks noChangeArrowheads="1"/>
            </p:cNvSpPr>
            <p:nvPr/>
          </p:nvSpPr>
          <p:spPr bwMode="auto">
            <a:xfrm>
              <a:off x="1397000" y="1854200"/>
              <a:ext cx="1311275" cy="1311275"/>
            </a:xfrm>
            <a:custGeom>
              <a:avLst/>
              <a:gdLst>
                <a:gd name="T0" fmla="*/ 39801931 w 21600"/>
                <a:gd name="T1" fmla="*/ 0 h 21600"/>
                <a:gd name="T2" fmla="*/ 11656810 w 21600"/>
                <a:gd name="T3" fmla="*/ 11656810 h 21600"/>
                <a:gd name="T4" fmla="*/ 0 w 21600"/>
                <a:gd name="T5" fmla="*/ 39801931 h 21600"/>
                <a:gd name="T6" fmla="*/ 11656810 w 21600"/>
                <a:gd name="T7" fmla="*/ 67946992 h 21600"/>
                <a:gd name="T8" fmla="*/ 39801931 w 21600"/>
                <a:gd name="T9" fmla="*/ 79603802 h 21600"/>
                <a:gd name="T10" fmla="*/ 67946992 w 21600"/>
                <a:gd name="T11" fmla="*/ 67946992 h 21600"/>
                <a:gd name="T12" fmla="*/ 79603802 w 21600"/>
                <a:gd name="T13" fmla="*/ 39801931 h 21600"/>
                <a:gd name="T14" fmla="*/ 67946992 w 21600"/>
                <a:gd name="T15" fmla="*/ 116568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FFC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" name="AutoShape 73"/>
            <p:cNvSpPr>
              <a:spLocks noChangeArrowheads="1"/>
            </p:cNvSpPr>
            <p:nvPr/>
          </p:nvSpPr>
          <p:spPr bwMode="auto">
            <a:xfrm>
              <a:off x="1574800" y="2032000"/>
              <a:ext cx="955675" cy="955675"/>
            </a:xfrm>
            <a:custGeom>
              <a:avLst/>
              <a:gdLst>
                <a:gd name="T0" fmla="*/ 21141566 w 21600"/>
                <a:gd name="T1" fmla="*/ 0 h 21600"/>
                <a:gd name="T2" fmla="*/ 6191712 w 21600"/>
                <a:gd name="T3" fmla="*/ 6191712 h 21600"/>
                <a:gd name="T4" fmla="*/ 0 w 21600"/>
                <a:gd name="T5" fmla="*/ 21141566 h 21600"/>
                <a:gd name="T6" fmla="*/ 6191712 w 21600"/>
                <a:gd name="T7" fmla="*/ 36091376 h 21600"/>
                <a:gd name="T8" fmla="*/ 21141566 w 21600"/>
                <a:gd name="T9" fmla="*/ 42283088 h 21600"/>
                <a:gd name="T10" fmla="*/ 36091376 w 21600"/>
                <a:gd name="T11" fmla="*/ 36091376 h 21600"/>
                <a:gd name="T12" fmla="*/ 42283088 w 21600"/>
                <a:gd name="T13" fmla="*/ 21141566 h 21600"/>
                <a:gd name="T14" fmla="*/ 36091376 w 21600"/>
                <a:gd name="T15" fmla="*/ 619171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84" y="10800"/>
                  </a:moveTo>
                  <a:cubicBezTo>
                    <a:pt x="1184" y="16111"/>
                    <a:pt x="5489" y="20416"/>
                    <a:pt x="10800" y="20416"/>
                  </a:cubicBezTo>
                  <a:cubicBezTo>
                    <a:pt x="16111" y="20416"/>
                    <a:pt x="20416" y="16111"/>
                    <a:pt x="20416" y="10800"/>
                  </a:cubicBezTo>
                  <a:cubicBezTo>
                    <a:pt x="20416" y="5489"/>
                    <a:pt x="16111" y="1184"/>
                    <a:pt x="10800" y="1184"/>
                  </a:cubicBezTo>
                  <a:cubicBezTo>
                    <a:pt x="5489" y="1184"/>
                    <a:pt x="1184" y="5489"/>
                    <a:pt x="1184" y="10800"/>
                  </a:cubicBezTo>
                  <a:close/>
                </a:path>
              </a:pathLst>
            </a:custGeom>
            <a:solidFill>
              <a:srgbClr val="FFFF99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" name="Freeform 79"/>
            <p:cNvSpPr>
              <a:spLocks/>
            </p:cNvSpPr>
            <p:nvPr/>
          </p:nvSpPr>
          <p:spPr bwMode="auto">
            <a:xfrm>
              <a:off x="1352550" y="2214563"/>
              <a:ext cx="2070100" cy="1035050"/>
            </a:xfrm>
            <a:custGeom>
              <a:avLst/>
              <a:gdLst>
                <a:gd name="T0" fmla="*/ 0 w 1361"/>
                <a:gd name="T1" fmla="*/ 1643141875 h 652"/>
                <a:gd name="T2" fmla="*/ 0 w 1361"/>
                <a:gd name="T3" fmla="*/ 0 h 652"/>
                <a:gd name="T4" fmla="*/ 1115099444 w 1361"/>
                <a:gd name="T5" fmla="*/ 0 h 652"/>
                <a:gd name="T6" fmla="*/ 2147483647 w 1361"/>
                <a:gd name="T7" fmla="*/ 1355844063 h 652"/>
                <a:gd name="T8" fmla="*/ 2147483647 w 1361"/>
                <a:gd name="T9" fmla="*/ 498990938 h 652"/>
                <a:gd name="T10" fmla="*/ 2147483647 w 1361"/>
                <a:gd name="T11" fmla="*/ 498990938 h 652"/>
                <a:gd name="T12" fmla="*/ 2147483647 w 1361"/>
                <a:gd name="T13" fmla="*/ 1643141875 h 652"/>
                <a:gd name="T14" fmla="*/ 0 w 1361"/>
                <a:gd name="T15" fmla="*/ 1643141875 h 6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1" h="652">
                  <a:moveTo>
                    <a:pt x="0" y="652"/>
                  </a:moveTo>
                  <a:lnTo>
                    <a:pt x="0" y="0"/>
                  </a:lnTo>
                  <a:lnTo>
                    <a:pt x="482" y="0"/>
                  </a:lnTo>
                  <a:lnTo>
                    <a:pt x="1163" y="538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361" y="652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rgbClr val="C0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4" name="グループ化 153"/>
          <p:cNvGrpSpPr/>
          <p:nvPr/>
        </p:nvGrpSpPr>
        <p:grpSpPr>
          <a:xfrm>
            <a:off x="6030461" y="3118860"/>
            <a:ext cx="1613212" cy="1064575"/>
            <a:chOff x="1352550" y="1854200"/>
            <a:chExt cx="2114550" cy="1395413"/>
          </a:xfrm>
        </p:grpSpPr>
        <p:sp>
          <p:nvSpPr>
            <p:cNvPr id="155" name="Rectangle 84"/>
            <p:cNvSpPr>
              <a:spLocks noChangeArrowheads="1"/>
            </p:cNvSpPr>
            <p:nvPr/>
          </p:nvSpPr>
          <p:spPr bwMode="auto">
            <a:xfrm rot="1507387">
              <a:off x="2387600" y="2214563"/>
              <a:ext cx="1079500" cy="15875"/>
            </a:xfrm>
            <a:prstGeom prst="rect">
              <a:avLst/>
            </a:prstGeom>
            <a:solidFill>
              <a:srgbClr val="FFC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6" name="Freeform 83"/>
            <p:cNvSpPr>
              <a:spLocks/>
            </p:cNvSpPr>
            <p:nvPr/>
          </p:nvSpPr>
          <p:spPr bwMode="auto">
            <a:xfrm>
              <a:off x="3378200" y="2438400"/>
              <a:ext cx="44450" cy="180975"/>
            </a:xfrm>
            <a:custGeom>
              <a:avLst/>
              <a:gdLst>
                <a:gd name="T0" fmla="*/ 70564375 w 28"/>
                <a:gd name="T1" fmla="*/ 0 h 114"/>
                <a:gd name="T2" fmla="*/ 0 w 28"/>
                <a:gd name="T3" fmla="*/ 287297813 h 114"/>
                <a:gd name="T4" fmla="*/ 70564375 w 28"/>
                <a:gd name="T5" fmla="*/ 287297813 h 114"/>
                <a:gd name="T6" fmla="*/ 70564375 w 28"/>
                <a:gd name="T7" fmla="*/ 0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114">
                  <a:moveTo>
                    <a:pt x="28" y="0"/>
                  </a:moveTo>
                  <a:lnTo>
                    <a:pt x="0" y="114"/>
                  </a:lnTo>
                  <a:lnTo>
                    <a:pt x="28" y="11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" name="AutoShape 71"/>
            <p:cNvSpPr>
              <a:spLocks noChangeArrowheads="1"/>
            </p:cNvSpPr>
            <p:nvPr/>
          </p:nvSpPr>
          <p:spPr bwMode="auto">
            <a:xfrm>
              <a:off x="1447800" y="1905000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" name="AutoShape 72"/>
            <p:cNvSpPr>
              <a:spLocks noChangeArrowheads="1"/>
            </p:cNvSpPr>
            <p:nvPr/>
          </p:nvSpPr>
          <p:spPr bwMode="auto">
            <a:xfrm>
              <a:off x="1397000" y="1854200"/>
              <a:ext cx="1311275" cy="1311275"/>
            </a:xfrm>
            <a:custGeom>
              <a:avLst/>
              <a:gdLst>
                <a:gd name="T0" fmla="*/ 39801931 w 21600"/>
                <a:gd name="T1" fmla="*/ 0 h 21600"/>
                <a:gd name="T2" fmla="*/ 11656810 w 21600"/>
                <a:gd name="T3" fmla="*/ 11656810 h 21600"/>
                <a:gd name="T4" fmla="*/ 0 w 21600"/>
                <a:gd name="T5" fmla="*/ 39801931 h 21600"/>
                <a:gd name="T6" fmla="*/ 11656810 w 21600"/>
                <a:gd name="T7" fmla="*/ 67946992 h 21600"/>
                <a:gd name="T8" fmla="*/ 39801931 w 21600"/>
                <a:gd name="T9" fmla="*/ 79603802 h 21600"/>
                <a:gd name="T10" fmla="*/ 67946992 w 21600"/>
                <a:gd name="T11" fmla="*/ 67946992 h 21600"/>
                <a:gd name="T12" fmla="*/ 79603802 w 21600"/>
                <a:gd name="T13" fmla="*/ 39801931 h 21600"/>
                <a:gd name="T14" fmla="*/ 67946992 w 21600"/>
                <a:gd name="T15" fmla="*/ 116568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FFC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" name="AutoShape 73"/>
            <p:cNvSpPr>
              <a:spLocks noChangeArrowheads="1"/>
            </p:cNvSpPr>
            <p:nvPr/>
          </p:nvSpPr>
          <p:spPr bwMode="auto">
            <a:xfrm>
              <a:off x="1574800" y="2032000"/>
              <a:ext cx="955675" cy="955675"/>
            </a:xfrm>
            <a:custGeom>
              <a:avLst/>
              <a:gdLst>
                <a:gd name="T0" fmla="*/ 21141566 w 21600"/>
                <a:gd name="T1" fmla="*/ 0 h 21600"/>
                <a:gd name="T2" fmla="*/ 6191712 w 21600"/>
                <a:gd name="T3" fmla="*/ 6191712 h 21600"/>
                <a:gd name="T4" fmla="*/ 0 w 21600"/>
                <a:gd name="T5" fmla="*/ 21141566 h 21600"/>
                <a:gd name="T6" fmla="*/ 6191712 w 21600"/>
                <a:gd name="T7" fmla="*/ 36091376 h 21600"/>
                <a:gd name="T8" fmla="*/ 21141566 w 21600"/>
                <a:gd name="T9" fmla="*/ 42283088 h 21600"/>
                <a:gd name="T10" fmla="*/ 36091376 w 21600"/>
                <a:gd name="T11" fmla="*/ 36091376 h 21600"/>
                <a:gd name="T12" fmla="*/ 42283088 w 21600"/>
                <a:gd name="T13" fmla="*/ 21141566 h 21600"/>
                <a:gd name="T14" fmla="*/ 36091376 w 21600"/>
                <a:gd name="T15" fmla="*/ 619171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84" y="10800"/>
                  </a:moveTo>
                  <a:cubicBezTo>
                    <a:pt x="1184" y="16111"/>
                    <a:pt x="5489" y="20416"/>
                    <a:pt x="10800" y="20416"/>
                  </a:cubicBezTo>
                  <a:cubicBezTo>
                    <a:pt x="16111" y="20416"/>
                    <a:pt x="20416" y="16111"/>
                    <a:pt x="20416" y="10800"/>
                  </a:cubicBezTo>
                  <a:cubicBezTo>
                    <a:pt x="20416" y="5489"/>
                    <a:pt x="16111" y="1184"/>
                    <a:pt x="10800" y="1184"/>
                  </a:cubicBezTo>
                  <a:cubicBezTo>
                    <a:pt x="5489" y="1184"/>
                    <a:pt x="1184" y="5489"/>
                    <a:pt x="1184" y="10800"/>
                  </a:cubicBezTo>
                  <a:close/>
                </a:path>
              </a:pathLst>
            </a:custGeom>
            <a:solidFill>
              <a:srgbClr val="FFFF99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" name="Freeform 79"/>
            <p:cNvSpPr>
              <a:spLocks/>
            </p:cNvSpPr>
            <p:nvPr/>
          </p:nvSpPr>
          <p:spPr bwMode="auto">
            <a:xfrm>
              <a:off x="1352550" y="2214563"/>
              <a:ext cx="2070100" cy="1035050"/>
            </a:xfrm>
            <a:custGeom>
              <a:avLst/>
              <a:gdLst>
                <a:gd name="T0" fmla="*/ 0 w 1361"/>
                <a:gd name="T1" fmla="*/ 1643141875 h 652"/>
                <a:gd name="T2" fmla="*/ 0 w 1361"/>
                <a:gd name="T3" fmla="*/ 0 h 652"/>
                <a:gd name="T4" fmla="*/ 1115099444 w 1361"/>
                <a:gd name="T5" fmla="*/ 0 h 652"/>
                <a:gd name="T6" fmla="*/ 2147483647 w 1361"/>
                <a:gd name="T7" fmla="*/ 1355844063 h 652"/>
                <a:gd name="T8" fmla="*/ 2147483647 w 1361"/>
                <a:gd name="T9" fmla="*/ 498990938 h 652"/>
                <a:gd name="T10" fmla="*/ 2147483647 w 1361"/>
                <a:gd name="T11" fmla="*/ 498990938 h 652"/>
                <a:gd name="T12" fmla="*/ 2147483647 w 1361"/>
                <a:gd name="T13" fmla="*/ 1643141875 h 652"/>
                <a:gd name="T14" fmla="*/ 0 w 1361"/>
                <a:gd name="T15" fmla="*/ 1643141875 h 6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1" h="652">
                  <a:moveTo>
                    <a:pt x="0" y="652"/>
                  </a:moveTo>
                  <a:lnTo>
                    <a:pt x="0" y="0"/>
                  </a:lnTo>
                  <a:lnTo>
                    <a:pt x="482" y="0"/>
                  </a:lnTo>
                  <a:lnTo>
                    <a:pt x="1163" y="538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361" y="652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rgbClr val="FFCC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5" name="グループ化 174"/>
          <p:cNvGrpSpPr/>
          <p:nvPr/>
        </p:nvGrpSpPr>
        <p:grpSpPr>
          <a:xfrm>
            <a:off x="7903649" y="3118860"/>
            <a:ext cx="1613212" cy="1064575"/>
            <a:chOff x="1352550" y="1854200"/>
            <a:chExt cx="2114550" cy="1395413"/>
          </a:xfrm>
        </p:grpSpPr>
        <p:sp>
          <p:nvSpPr>
            <p:cNvPr id="176" name="Rectangle 84"/>
            <p:cNvSpPr>
              <a:spLocks noChangeArrowheads="1"/>
            </p:cNvSpPr>
            <p:nvPr/>
          </p:nvSpPr>
          <p:spPr bwMode="auto">
            <a:xfrm rot="1507387">
              <a:off x="2387600" y="2214563"/>
              <a:ext cx="1079500" cy="15875"/>
            </a:xfrm>
            <a:prstGeom prst="rect">
              <a:avLst/>
            </a:prstGeom>
            <a:solidFill>
              <a:srgbClr val="FFC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7" name="Freeform 83"/>
            <p:cNvSpPr>
              <a:spLocks/>
            </p:cNvSpPr>
            <p:nvPr/>
          </p:nvSpPr>
          <p:spPr bwMode="auto">
            <a:xfrm>
              <a:off x="3378200" y="2438400"/>
              <a:ext cx="44450" cy="180975"/>
            </a:xfrm>
            <a:custGeom>
              <a:avLst/>
              <a:gdLst>
                <a:gd name="T0" fmla="*/ 70564375 w 28"/>
                <a:gd name="T1" fmla="*/ 0 h 114"/>
                <a:gd name="T2" fmla="*/ 0 w 28"/>
                <a:gd name="T3" fmla="*/ 287297813 h 114"/>
                <a:gd name="T4" fmla="*/ 70564375 w 28"/>
                <a:gd name="T5" fmla="*/ 287297813 h 114"/>
                <a:gd name="T6" fmla="*/ 70564375 w 28"/>
                <a:gd name="T7" fmla="*/ 0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114">
                  <a:moveTo>
                    <a:pt x="28" y="0"/>
                  </a:moveTo>
                  <a:lnTo>
                    <a:pt x="0" y="114"/>
                  </a:lnTo>
                  <a:lnTo>
                    <a:pt x="28" y="11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8" name="AutoShape 71"/>
            <p:cNvSpPr>
              <a:spLocks noChangeArrowheads="1"/>
            </p:cNvSpPr>
            <p:nvPr/>
          </p:nvSpPr>
          <p:spPr bwMode="auto">
            <a:xfrm>
              <a:off x="1447800" y="1905000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9" name="AutoShape 72"/>
            <p:cNvSpPr>
              <a:spLocks noChangeArrowheads="1"/>
            </p:cNvSpPr>
            <p:nvPr/>
          </p:nvSpPr>
          <p:spPr bwMode="auto">
            <a:xfrm>
              <a:off x="1397000" y="1854200"/>
              <a:ext cx="1311275" cy="1311275"/>
            </a:xfrm>
            <a:custGeom>
              <a:avLst/>
              <a:gdLst>
                <a:gd name="T0" fmla="*/ 39801931 w 21600"/>
                <a:gd name="T1" fmla="*/ 0 h 21600"/>
                <a:gd name="T2" fmla="*/ 11656810 w 21600"/>
                <a:gd name="T3" fmla="*/ 11656810 h 21600"/>
                <a:gd name="T4" fmla="*/ 0 w 21600"/>
                <a:gd name="T5" fmla="*/ 39801931 h 21600"/>
                <a:gd name="T6" fmla="*/ 11656810 w 21600"/>
                <a:gd name="T7" fmla="*/ 67946992 h 21600"/>
                <a:gd name="T8" fmla="*/ 39801931 w 21600"/>
                <a:gd name="T9" fmla="*/ 79603802 h 21600"/>
                <a:gd name="T10" fmla="*/ 67946992 w 21600"/>
                <a:gd name="T11" fmla="*/ 67946992 h 21600"/>
                <a:gd name="T12" fmla="*/ 79603802 w 21600"/>
                <a:gd name="T13" fmla="*/ 39801931 h 21600"/>
                <a:gd name="T14" fmla="*/ 67946992 w 21600"/>
                <a:gd name="T15" fmla="*/ 116568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FFC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" name="AutoShape 73"/>
            <p:cNvSpPr>
              <a:spLocks noChangeArrowheads="1"/>
            </p:cNvSpPr>
            <p:nvPr/>
          </p:nvSpPr>
          <p:spPr bwMode="auto">
            <a:xfrm>
              <a:off x="1574800" y="2032000"/>
              <a:ext cx="955675" cy="955675"/>
            </a:xfrm>
            <a:custGeom>
              <a:avLst/>
              <a:gdLst>
                <a:gd name="T0" fmla="*/ 21141566 w 21600"/>
                <a:gd name="T1" fmla="*/ 0 h 21600"/>
                <a:gd name="T2" fmla="*/ 6191712 w 21600"/>
                <a:gd name="T3" fmla="*/ 6191712 h 21600"/>
                <a:gd name="T4" fmla="*/ 0 w 21600"/>
                <a:gd name="T5" fmla="*/ 21141566 h 21600"/>
                <a:gd name="T6" fmla="*/ 6191712 w 21600"/>
                <a:gd name="T7" fmla="*/ 36091376 h 21600"/>
                <a:gd name="T8" fmla="*/ 21141566 w 21600"/>
                <a:gd name="T9" fmla="*/ 42283088 h 21600"/>
                <a:gd name="T10" fmla="*/ 36091376 w 21600"/>
                <a:gd name="T11" fmla="*/ 36091376 h 21600"/>
                <a:gd name="T12" fmla="*/ 42283088 w 21600"/>
                <a:gd name="T13" fmla="*/ 21141566 h 21600"/>
                <a:gd name="T14" fmla="*/ 36091376 w 21600"/>
                <a:gd name="T15" fmla="*/ 619171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84" y="10800"/>
                  </a:moveTo>
                  <a:cubicBezTo>
                    <a:pt x="1184" y="16111"/>
                    <a:pt x="5489" y="20416"/>
                    <a:pt x="10800" y="20416"/>
                  </a:cubicBezTo>
                  <a:cubicBezTo>
                    <a:pt x="16111" y="20416"/>
                    <a:pt x="20416" y="16111"/>
                    <a:pt x="20416" y="10800"/>
                  </a:cubicBezTo>
                  <a:cubicBezTo>
                    <a:pt x="20416" y="5489"/>
                    <a:pt x="16111" y="1184"/>
                    <a:pt x="10800" y="1184"/>
                  </a:cubicBezTo>
                  <a:cubicBezTo>
                    <a:pt x="5489" y="1184"/>
                    <a:pt x="1184" y="5489"/>
                    <a:pt x="1184" y="10800"/>
                  </a:cubicBezTo>
                  <a:close/>
                </a:path>
              </a:pathLst>
            </a:custGeom>
            <a:solidFill>
              <a:srgbClr val="FFFF99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" name="Freeform 79"/>
            <p:cNvSpPr>
              <a:spLocks/>
            </p:cNvSpPr>
            <p:nvPr/>
          </p:nvSpPr>
          <p:spPr bwMode="auto">
            <a:xfrm>
              <a:off x="1352550" y="2214563"/>
              <a:ext cx="2070100" cy="1035050"/>
            </a:xfrm>
            <a:custGeom>
              <a:avLst/>
              <a:gdLst>
                <a:gd name="T0" fmla="*/ 0 w 1361"/>
                <a:gd name="T1" fmla="*/ 1643141875 h 652"/>
                <a:gd name="T2" fmla="*/ 0 w 1361"/>
                <a:gd name="T3" fmla="*/ 0 h 652"/>
                <a:gd name="T4" fmla="*/ 1115099444 w 1361"/>
                <a:gd name="T5" fmla="*/ 0 h 652"/>
                <a:gd name="T6" fmla="*/ 2147483647 w 1361"/>
                <a:gd name="T7" fmla="*/ 1355844063 h 652"/>
                <a:gd name="T8" fmla="*/ 2147483647 w 1361"/>
                <a:gd name="T9" fmla="*/ 498990938 h 652"/>
                <a:gd name="T10" fmla="*/ 2147483647 w 1361"/>
                <a:gd name="T11" fmla="*/ 498990938 h 652"/>
                <a:gd name="T12" fmla="*/ 2147483647 w 1361"/>
                <a:gd name="T13" fmla="*/ 1643141875 h 652"/>
                <a:gd name="T14" fmla="*/ 0 w 1361"/>
                <a:gd name="T15" fmla="*/ 1643141875 h 6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1" h="652">
                  <a:moveTo>
                    <a:pt x="0" y="652"/>
                  </a:moveTo>
                  <a:lnTo>
                    <a:pt x="0" y="0"/>
                  </a:lnTo>
                  <a:lnTo>
                    <a:pt x="482" y="0"/>
                  </a:lnTo>
                  <a:lnTo>
                    <a:pt x="1163" y="538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361" y="652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rgbClr val="92D05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2" name="グループ化 181"/>
          <p:cNvGrpSpPr/>
          <p:nvPr/>
        </p:nvGrpSpPr>
        <p:grpSpPr>
          <a:xfrm>
            <a:off x="6095826" y="4811110"/>
            <a:ext cx="1484885" cy="1395352"/>
            <a:chOff x="1352550" y="3338513"/>
            <a:chExt cx="1395413" cy="1311275"/>
          </a:xfrm>
        </p:grpSpPr>
        <p:sp>
          <p:nvSpPr>
            <p:cNvPr id="183" name="AutoShape 90"/>
            <p:cNvSpPr>
              <a:spLocks noChangeArrowheads="1"/>
            </p:cNvSpPr>
            <p:nvPr/>
          </p:nvSpPr>
          <p:spPr bwMode="auto">
            <a:xfrm>
              <a:off x="1403350" y="3389313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" name="AutoShape 91"/>
            <p:cNvSpPr>
              <a:spLocks noChangeArrowheads="1"/>
            </p:cNvSpPr>
            <p:nvPr/>
          </p:nvSpPr>
          <p:spPr bwMode="auto">
            <a:xfrm>
              <a:off x="1352550" y="3338513"/>
              <a:ext cx="1311275" cy="1311275"/>
            </a:xfrm>
            <a:custGeom>
              <a:avLst/>
              <a:gdLst>
                <a:gd name="T0" fmla="*/ 39801931 w 21600"/>
                <a:gd name="T1" fmla="*/ 0 h 21600"/>
                <a:gd name="T2" fmla="*/ 11656810 w 21600"/>
                <a:gd name="T3" fmla="*/ 11656810 h 21600"/>
                <a:gd name="T4" fmla="*/ 0 w 21600"/>
                <a:gd name="T5" fmla="*/ 39801931 h 21600"/>
                <a:gd name="T6" fmla="*/ 11656810 w 21600"/>
                <a:gd name="T7" fmla="*/ 67946992 h 21600"/>
                <a:gd name="T8" fmla="*/ 39801931 w 21600"/>
                <a:gd name="T9" fmla="*/ 79603802 h 21600"/>
                <a:gd name="T10" fmla="*/ 67946992 w 21600"/>
                <a:gd name="T11" fmla="*/ 67946992 h 21600"/>
                <a:gd name="T12" fmla="*/ 79603802 w 21600"/>
                <a:gd name="T13" fmla="*/ 39801931 h 21600"/>
                <a:gd name="T14" fmla="*/ 67946992 w 21600"/>
                <a:gd name="T15" fmla="*/ 116568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FFC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" name="Rectangle 93"/>
            <p:cNvSpPr>
              <a:spLocks noChangeArrowheads="1"/>
            </p:cNvSpPr>
            <p:nvPr/>
          </p:nvSpPr>
          <p:spPr bwMode="auto">
            <a:xfrm>
              <a:off x="2478088" y="3924300"/>
              <a:ext cx="225425" cy="1809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6" name="Freeform 95"/>
            <p:cNvSpPr>
              <a:spLocks/>
            </p:cNvSpPr>
            <p:nvPr/>
          </p:nvSpPr>
          <p:spPr bwMode="auto">
            <a:xfrm>
              <a:off x="2657475" y="3833813"/>
              <a:ext cx="90488" cy="90487"/>
            </a:xfrm>
            <a:custGeom>
              <a:avLst/>
              <a:gdLst>
                <a:gd name="T0" fmla="*/ 73085729 w 57"/>
                <a:gd name="T1" fmla="*/ 143647319 h 57"/>
                <a:gd name="T2" fmla="*/ 143650494 w 57"/>
                <a:gd name="T3" fmla="*/ 0 h 57"/>
                <a:gd name="T4" fmla="*/ 0 w 57"/>
                <a:gd name="T5" fmla="*/ 143647319 h 57"/>
                <a:gd name="T6" fmla="*/ 73085729 w 57"/>
                <a:gd name="T7" fmla="*/ 143647319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7">
                  <a:moveTo>
                    <a:pt x="29" y="57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" name="グループ化 186"/>
          <p:cNvGrpSpPr/>
          <p:nvPr/>
        </p:nvGrpSpPr>
        <p:grpSpPr>
          <a:xfrm>
            <a:off x="461161" y="4818486"/>
            <a:ext cx="1512880" cy="1361056"/>
            <a:chOff x="908050" y="4919663"/>
            <a:chExt cx="1344613" cy="1209675"/>
          </a:xfrm>
        </p:grpSpPr>
        <p:sp>
          <p:nvSpPr>
            <p:cNvPr id="188" name="AutoShape 241"/>
            <p:cNvSpPr>
              <a:spLocks noChangeArrowheads="1"/>
            </p:cNvSpPr>
            <p:nvPr/>
          </p:nvSpPr>
          <p:spPr bwMode="auto">
            <a:xfrm>
              <a:off x="908050" y="4919663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357" y="10800"/>
                  </a:moveTo>
                  <a:cubicBezTo>
                    <a:pt x="5357" y="13806"/>
                    <a:pt x="7794" y="16243"/>
                    <a:pt x="10800" y="16243"/>
                  </a:cubicBezTo>
                  <a:cubicBezTo>
                    <a:pt x="13806" y="16243"/>
                    <a:pt x="16243" y="13806"/>
                    <a:pt x="16243" y="10800"/>
                  </a:cubicBezTo>
                  <a:cubicBezTo>
                    <a:pt x="16243" y="7794"/>
                    <a:pt x="13806" y="5357"/>
                    <a:pt x="10800" y="5357"/>
                  </a:cubicBezTo>
                  <a:cubicBezTo>
                    <a:pt x="7794" y="5357"/>
                    <a:pt x="5357" y="7794"/>
                    <a:pt x="5357" y="10800"/>
                  </a:cubicBezTo>
                  <a:close/>
                </a:path>
              </a:pathLst>
            </a:custGeom>
            <a:solidFill>
              <a:srgbClr val="CC99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" name="AutoShape 242"/>
            <p:cNvSpPr>
              <a:spLocks noChangeArrowheads="1"/>
            </p:cNvSpPr>
            <p:nvPr/>
          </p:nvSpPr>
          <p:spPr bwMode="auto">
            <a:xfrm>
              <a:off x="1196975" y="5208588"/>
              <a:ext cx="631825" cy="631825"/>
            </a:xfrm>
            <a:custGeom>
              <a:avLst/>
              <a:gdLst>
                <a:gd name="T0" fmla="*/ 9240821 w 21600"/>
                <a:gd name="T1" fmla="*/ 0 h 21600"/>
                <a:gd name="T2" fmla="*/ 2706346 w 21600"/>
                <a:gd name="T3" fmla="*/ 2706346 h 21600"/>
                <a:gd name="T4" fmla="*/ 0 w 21600"/>
                <a:gd name="T5" fmla="*/ 9240821 h 21600"/>
                <a:gd name="T6" fmla="*/ 2706346 w 21600"/>
                <a:gd name="T7" fmla="*/ 15775266 h 21600"/>
                <a:gd name="T8" fmla="*/ 9240821 w 21600"/>
                <a:gd name="T9" fmla="*/ 18481613 h 21600"/>
                <a:gd name="T10" fmla="*/ 15775266 w 21600"/>
                <a:gd name="T11" fmla="*/ 15775266 h 21600"/>
                <a:gd name="T12" fmla="*/ 18481613 w 21600"/>
                <a:gd name="T13" fmla="*/ 9240821 h 21600"/>
                <a:gd name="T14" fmla="*/ 15775266 w 21600"/>
                <a:gd name="T15" fmla="*/ 270634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225" y="10800"/>
                  </a:moveTo>
                  <a:cubicBezTo>
                    <a:pt x="2225" y="15536"/>
                    <a:pt x="6064" y="19375"/>
                    <a:pt x="10800" y="19375"/>
                  </a:cubicBezTo>
                  <a:cubicBezTo>
                    <a:pt x="15536" y="19375"/>
                    <a:pt x="19375" y="15536"/>
                    <a:pt x="19375" y="10800"/>
                  </a:cubicBezTo>
                  <a:cubicBezTo>
                    <a:pt x="19375" y="6064"/>
                    <a:pt x="15536" y="2225"/>
                    <a:pt x="10800" y="2225"/>
                  </a:cubicBezTo>
                  <a:cubicBezTo>
                    <a:pt x="6064" y="2225"/>
                    <a:pt x="2225" y="6064"/>
                    <a:pt x="2225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" name="AutoShape 246"/>
            <p:cNvSpPr>
              <a:spLocks noChangeArrowheads="1"/>
            </p:cNvSpPr>
            <p:nvPr/>
          </p:nvSpPr>
          <p:spPr bwMode="auto">
            <a:xfrm>
              <a:off x="949325" y="4960938"/>
              <a:ext cx="1117600" cy="1117600"/>
            </a:xfrm>
            <a:custGeom>
              <a:avLst/>
              <a:gdLst>
                <a:gd name="T0" fmla="*/ 28912726 w 21600"/>
                <a:gd name="T1" fmla="*/ 0 h 21600"/>
                <a:gd name="T2" fmla="*/ 8467683 w 21600"/>
                <a:gd name="T3" fmla="*/ 8467683 h 21600"/>
                <a:gd name="T4" fmla="*/ 0 w 21600"/>
                <a:gd name="T5" fmla="*/ 28912726 h 21600"/>
                <a:gd name="T6" fmla="*/ 8467683 w 21600"/>
                <a:gd name="T7" fmla="*/ 49357769 h 21600"/>
                <a:gd name="T8" fmla="*/ 28912726 w 21600"/>
                <a:gd name="T9" fmla="*/ 57825452 h 21600"/>
                <a:gd name="T10" fmla="*/ 49357769 w 21600"/>
                <a:gd name="T11" fmla="*/ 49357769 h 21600"/>
                <a:gd name="T12" fmla="*/ 57825452 w 21600"/>
                <a:gd name="T13" fmla="*/ 28912726 h 21600"/>
                <a:gd name="T14" fmla="*/ 49357769 w 21600"/>
                <a:gd name="T15" fmla="*/ 846768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050" y="10800"/>
                  </a:moveTo>
                  <a:cubicBezTo>
                    <a:pt x="4050" y="14528"/>
                    <a:pt x="7072" y="17550"/>
                    <a:pt x="10800" y="17550"/>
                  </a:cubicBezTo>
                  <a:cubicBezTo>
                    <a:pt x="14528" y="17550"/>
                    <a:pt x="17550" y="14528"/>
                    <a:pt x="17550" y="10800"/>
                  </a:cubicBezTo>
                  <a:cubicBezTo>
                    <a:pt x="17550" y="7072"/>
                    <a:pt x="14528" y="4050"/>
                    <a:pt x="10800" y="4050"/>
                  </a:cubicBezTo>
                  <a:cubicBezTo>
                    <a:pt x="7072" y="4050"/>
                    <a:pt x="4050" y="7072"/>
                    <a:pt x="4050" y="10800"/>
                  </a:cubicBezTo>
                  <a:close/>
                </a:path>
              </a:pathLst>
            </a:custGeom>
            <a:noFill/>
            <a:ln w="952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" name="AutoShape 247"/>
            <p:cNvSpPr>
              <a:spLocks noChangeArrowheads="1"/>
            </p:cNvSpPr>
            <p:nvPr/>
          </p:nvSpPr>
          <p:spPr bwMode="auto">
            <a:xfrm>
              <a:off x="995363" y="5006975"/>
              <a:ext cx="1022350" cy="1022350"/>
            </a:xfrm>
            <a:custGeom>
              <a:avLst/>
              <a:gdLst>
                <a:gd name="T0" fmla="*/ 24194433 w 21600"/>
                <a:gd name="T1" fmla="*/ 0 h 21600"/>
                <a:gd name="T2" fmla="*/ 7085832 w 21600"/>
                <a:gd name="T3" fmla="*/ 7085832 h 21600"/>
                <a:gd name="T4" fmla="*/ 0 w 21600"/>
                <a:gd name="T5" fmla="*/ 24194433 h 21600"/>
                <a:gd name="T6" fmla="*/ 7085832 w 21600"/>
                <a:gd name="T7" fmla="*/ 41303035 h 21600"/>
                <a:gd name="T8" fmla="*/ 24194433 w 21600"/>
                <a:gd name="T9" fmla="*/ 48388867 h 21600"/>
                <a:gd name="T10" fmla="*/ 41303035 w 21600"/>
                <a:gd name="T11" fmla="*/ 41303035 h 21600"/>
                <a:gd name="T12" fmla="*/ 48388867 w 21600"/>
                <a:gd name="T13" fmla="*/ 24194433 h 21600"/>
                <a:gd name="T14" fmla="*/ 41303035 w 21600"/>
                <a:gd name="T15" fmla="*/ 708583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6" y="10800"/>
                  </a:moveTo>
                  <a:cubicBezTo>
                    <a:pt x="2616" y="15320"/>
                    <a:pt x="6280" y="18984"/>
                    <a:pt x="10800" y="18984"/>
                  </a:cubicBezTo>
                  <a:cubicBezTo>
                    <a:pt x="15320" y="18984"/>
                    <a:pt x="18984" y="15320"/>
                    <a:pt x="18984" y="10800"/>
                  </a:cubicBezTo>
                  <a:cubicBezTo>
                    <a:pt x="18984" y="6280"/>
                    <a:pt x="15320" y="2616"/>
                    <a:pt x="10800" y="2616"/>
                  </a:cubicBezTo>
                  <a:cubicBezTo>
                    <a:pt x="6280" y="2616"/>
                    <a:pt x="2616" y="6280"/>
                    <a:pt x="2616" y="10800"/>
                  </a:cubicBezTo>
                  <a:close/>
                </a:path>
              </a:pathLst>
            </a:custGeom>
            <a:noFill/>
            <a:ln w="952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" name="AutoShape 249"/>
            <p:cNvSpPr>
              <a:spLocks noChangeArrowheads="1"/>
            </p:cNvSpPr>
            <p:nvPr/>
          </p:nvSpPr>
          <p:spPr bwMode="auto">
            <a:xfrm>
              <a:off x="1030288" y="5041900"/>
              <a:ext cx="952500" cy="952500"/>
            </a:xfrm>
            <a:custGeom>
              <a:avLst/>
              <a:gdLst>
                <a:gd name="T0" fmla="*/ 21001302 w 21600"/>
                <a:gd name="T1" fmla="*/ 0 h 21600"/>
                <a:gd name="T2" fmla="*/ 6150681 w 21600"/>
                <a:gd name="T3" fmla="*/ 6150681 h 21600"/>
                <a:gd name="T4" fmla="*/ 0 w 21600"/>
                <a:gd name="T5" fmla="*/ 21001302 h 21600"/>
                <a:gd name="T6" fmla="*/ 6150681 w 21600"/>
                <a:gd name="T7" fmla="*/ 35851924 h 21600"/>
                <a:gd name="T8" fmla="*/ 21001302 w 21600"/>
                <a:gd name="T9" fmla="*/ 42002604 h 21600"/>
                <a:gd name="T10" fmla="*/ 35851924 w 21600"/>
                <a:gd name="T11" fmla="*/ 35851924 h 21600"/>
                <a:gd name="T12" fmla="*/ 42002604 w 21600"/>
                <a:gd name="T13" fmla="*/ 21001302 h 21600"/>
                <a:gd name="T14" fmla="*/ 35851924 w 21600"/>
                <a:gd name="T15" fmla="*/ 615068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80" y="10800"/>
                  </a:moveTo>
                  <a:cubicBezTo>
                    <a:pt x="1080" y="16168"/>
                    <a:pt x="5432" y="20520"/>
                    <a:pt x="10800" y="20520"/>
                  </a:cubicBezTo>
                  <a:cubicBezTo>
                    <a:pt x="16168" y="20520"/>
                    <a:pt x="20520" y="16168"/>
                    <a:pt x="20520" y="10800"/>
                  </a:cubicBezTo>
                  <a:cubicBezTo>
                    <a:pt x="20520" y="5432"/>
                    <a:pt x="16168" y="1080"/>
                    <a:pt x="10800" y="1080"/>
                  </a:cubicBezTo>
                  <a:cubicBezTo>
                    <a:pt x="5432" y="1080"/>
                    <a:pt x="1080" y="5432"/>
                    <a:pt x="1080" y="10800"/>
                  </a:cubicBezTo>
                  <a:close/>
                </a:path>
              </a:pathLst>
            </a:custGeom>
            <a:noFill/>
            <a:ln w="952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" name="Freeform 250"/>
            <p:cNvSpPr>
              <a:spLocks/>
            </p:cNvSpPr>
            <p:nvPr/>
          </p:nvSpPr>
          <p:spPr bwMode="auto">
            <a:xfrm>
              <a:off x="2162175" y="5319713"/>
              <a:ext cx="90488" cy="90487"/>
            </a:xfrm>
            <a:custGeom>
              <a:avLst/>
              <a:gdLst>
                <a:gd name="T0" fmla="*/ 73085729 w 57"/>
                <a:gd name="T1" fmla="*/ 143647319 h 57"/>
                <a:gd name="T2" fmla="*/ 143650494 w 57"/>
                <a:gd name="T3" fmla="*/ 0 h 57"/>
                <a:gd name="T4" fmla="*/ 0 w 57"/>
                <a:gd name="T5" fmla="*/ 143647319 h 57"/>
                <a:gd name="T6" fmla="*/ 73085729 w 57"/>
                <a:gd name="T7" fmla="*/ 143647319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7">
                  <a:moveTo>
                    <a:pt x="29" y="57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" name="Rectangle 251"/>
            <p:cNvSpPr>
              <a:spLocks noChangeArrowheads="1"/>
            </p:cNvSpPr>
            <p:nvPr/>
          </p:nvSpPr>
          <p:spPr bwMode="auto">
            <a:xfrm>
              <a:off x="1712913" y="5408613"/>
              <a:ext cx="495300" cy="227012"/>
            </a:xfrm>
            <a:prstGeom prst="rect">
              <a:avLst/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95" name="グループ化 194"/>
          <p:cNvGrpSpPr/>
          <p:nvPr/>
        </p:nvGrpSpPr>
        <p:grpSpPr>
          <a:xfrm>
            <a:off x="7977892" y="4811110"/>
            <a:ext cx="1484885" cy="1395352"/>
            <a:chOff x="1352550" y="3338513"/>
            <a:chExt cx="1395413" cy="1311275"/>
          </a:xfrm>
        </p:grpSpPr>
        <p:sp>
          <p:nvSpPr>
            <p:cNvPr id="196" name="AutoShape 90"/>
            <p:cNvSpPr>
              <a:spLocks noChangeArrowheads="1"/>
            </p:cNvSpPr>
            <p:nvPr/>
          </p:nvSpPr>
          <p:spPr bwMode="auto">
            <a:xfrm>
              <a:off x="1403350" y="3389313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" name="AutoShape 91"/>
            <p:cNvSpPr>
              <a:spLocks noChangeArrowheads="1"/>
            </p:cNvSpPr>
            <p:nvPr/>
          </p:nvSpPr>
          <p:spPr bwMode="auto">
            <a:xfrm>
              <a:off x="1352550" y="3338513"/>
              <a:ext cx="1311275" cy="1311275"/>
            </a:xfrm>
            <a:custGeom>
              <a:avLst/>
              <a:gdLst>
                <a:gd name="T0" fmla="*/ 39801931 w 21600"/>
                <a:gd name="T1" fmla="*/ 0 h 21600"/>
                <a:gd name="T2" fmla="*/ 11656810 w 21600"/>
                <a:gd name="T3" fmla="*/ 11656810 h 21600"/>
                <a:gd name="T4" fmla="*/ 0 w 21600"/>
                <a:gd name="T5" fmla="*/ 39801931 h 21600"/>
                <a:gd name="T6" fmla="*/ 11656810 w 21600"/>
                <a:gd name="T7" fmla="*/ 67946992 h 21600"/>
                <a:gd name="T8" fmla="*/ 39801931 w 21600"/>
                <a:gd name="T9" fmla="*/ 79603802 h 21600"/>
                <a:gd name="T10" fmla="*/ 67946992 w 21600"/>
                <a:gd name="T11" fmla="*/ 67946992 h 21600"/>
                <a:gd name="T12" fmla="*/ 79603802 w 21600"/>
                <a:gd name="T13" fmla="*/ 39801931 h 21600"/>
                <a:gd name="T14" fmla="*/ 67946992 w 21600"/>
                <a:gd name="T15" fmla="*/ 116568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FFFF99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" name="Rectangle 93"/>
            <p:cNvSpPr>
              <a:spLocks noChangeArrowheads="1"/>
            </p:cNvSpPr>
            <p:nvPr/>
          </p:nvSpPr>
          <p:spPr bwMode="auto">
            <a:xfrm>
              <a:off x="2478088" y="3924300"/>
              <a:ext cx="225425" cy="1809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9" name="Freeform 95"/>
            <p:cNvSpPr>
              <a:spLocks/>
            </p:cNvSpPr>
            <p:nvPr/>
          </p:nvSpPr>
          <p:spPr bwMode="auto">
            <a:xfrm>
              <a:off x="2657475" y="3833813"/>
              <a:ext cx="90488" cy="90487"/>
            </a:xfrm>
            <a:custGeom>
              <a:avLst/>
              <a:gdLst>
                <a:gd name="T0" fmla="*/ 73085729 w 57"/>
                <a:gd name="T1" fmla="*/ 143647319 h 57"/>
                <a:gd name="T2" fmla="*/ 143650494 w 57"/>
                <a:gd name="T3" fmla="*/ 0 h 57"/>
                <a:gd name="T4" fmla="*/ 0 w 57"/>
                <a:gd name="T5" fmla="*/ 143647319 h 57"/>
                <a:gd name="T6" fmla="*/ 73085729 w 57"/>
                <a:gd name="T7" fmla="*/ 143647319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7">
                  <a:moveTo>
                    <a:pt x="29" y="57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0" name="グループ化 199"/>
          <p:cNvGrpSpPr/>
          <p:nvPr/>
        </p:nvGrpSpPr>
        <p:grpSpPr>
          <a:xfrm>
            <a:off x="2334349" y="4818486"/>
            <a:ext cx="1512880" cy="1361056"/>
            <a:chOff x="908050" y="4919663"/>
            <a:chExt cx="1344613" cy="1209675"/>
          </a:xfrm>
        </p:grpSpPr>
        <p:sp>
          <p:nvSpPr>
            <p:cNvPr id="201" name="AutoShape 241"/>
            <p:cNvSpPr>
              <a:spLocks noChangeArrowheads="1"/>
            </p:cNvSpPr>
            <p:nvPr/>
          </p:nvSpPr>
          <p:spPr bwMode="auto">
            <a:xfrm>
              <a:off x="908050" y="4919663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357" y="10800"/>
                  </a:moveTo>
                  <a:cubicBezTo>
                    <a:pt x="5357" y="13806"/>
                    <a:pt x="7794" y="16243"/>
                    <a:pt x="10800" y="16243"/>
                  </a:cubicBezTo>
                  <a:cubicBezTo>
                    <a:pt x="13806" y="16243"/>
                    <a:pt x="16243" y="13806"/>
                    <a:pt x="16243" y="10800"/>
                  </a:cubicBezTo>
                  <a:cubicBezTo>
                    <a:pt x="16243" y="7794"/>
                    <a:pt x="13806" y="5357"/>
                    <a:pt x="10800" y="5357"/>
                  </a:cubicBezTo>
                  <a:cubicBezTo>
                    <a:pt x="7794" y="5357"/>
                    <a:pt x="5357" y="7794"/>
                    <a:pt x="5357" y="10800"/>
                  </a:cubicBezTo>
                  <a:close/>
                </a:path>
              </a:pathLst>
            </a:custGeom>
            <a:solidFill>
              <a:srgbClr val="FFCC66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AutoShape 242"/>
            <p:cNvSpPr>
              <a:spLocks noChangeArrowheads="1"/>
            </p:cNvSpPr>
            <p:nvPr/>
          </p:nvSpPr>
          <p:spPr bwMode="auto">
            <a:xfrm>
              <a:off x="1196975" y="5208588"/>
              <a:ext cx="631825" cy="631825"/>
            </a:xfrm>
            <a:custGeom>
              <a:avLst/>
              <a:gdLst>
                <a:gd name="T0" fmla="*/ 9240821 w 21600"/>
                <a:gd name="T1" fmla="*/ 0 h 21600"/>
                <a:gd name="T2" fmla="*/ 2706346 w 21600"/>
                <a:gd name="T3" fmla="*/ 2706346 h 21600"/>
                <a:gd name="T4" fmla="*/ 0 w 21600"/>
                <a:gd name="T5" fmla="*/ 9240821 h 21600"/>
                <a:gd name="T6" fmla="*/ 2706346 w 21600"/>
                <a:gd name="T7" fmla="*/ 15775266 h 21600"/>
                <a:gd name="T8" fmla="*/ 9240821 w 21600"/>
                <a:gd name="T9" fmla="*/ 18481613 h 21600"/>
                <a:gd name="T10" fmla="*/ 15775266 w 21600"/>
                <a:gd name="T11" fmla="*/ 15775266 h 21600"/>
                <a:gd name="T12" fmla="*/ 18481613 w 21600"/>
                <a:gd name="T13" fmla="*/ 9240821 h 21600"/>
                <a:gd name="T14" fmla="*/ 15775266 w 21600"/>
                <a:gd name="T15" fmla="*/ 270634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225" y="10800"/>
                  </a:moveTo>
                  <a:cubicBezTo>
                    <a:pt x="2225" y="15536"/>
                    <a:pt x="6064" y="19375"/>
                    <a:pt x="10800" y="19375"/>
                  </a:cubicBezTo>
                  <a:cubicBezTo>
                    <a:pt x="15536" y="19375"/>
                    <a:pt x="19375" y="15536"/>
                    <a:pt x="19375" y="10800"/>
                  </a:cubicBezTo>
                  <a:cubicBezTo>
                    <a:pt x="19375" y="6064"/>
                    <a:pt x="15536" y="2225"/>
                    <a:pt x="10800" y="2225"/>
                  </a:cubicBezTo>
                  <a:cubicBezTo>
                    <a:pt x="6064" y="2225"/>
                    <a:pt x="2225" y="6064"/>
                    <a:pt x="2225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3" name="AutoShape 246"/>
            <p:cNvSpPr>
              <a:spLocks noChangeArrowheads="1"/>
            </p:cNvSpPr>
            <p:nvPr/>
          </p:nvSpPr>
          <p:spPr bwMode="auto">
            <a:xfrm>
              <a:off x="949325" y="4960938"/>
              <a:ext cx="1117600" cy="1117600"/>
            </a:xfrm>
            <a:custGeom>
              <a:avLst/>
              <a:gdLst>
                <a:gd name="T0" fmla="*/ 28912726 w 21600"/>
                <a:gd name="T1" fmla="*/ 0 h 21600"/>
                <a:gd name="T2" fmla="*/ 8467683 w 21600"/>
                <a:gd name="T3" fmla="*/ 8467683 h 21600"/>
                <a:gd name="T4" fmla="*/ 0 w 21600"/>
                <a:gd name="T5" fmla="*/ 28912726 h 21600"/>
                <a:gd name="T6" fmla="*/ 8467683 w 21600"/>
                <a:gd name="T7" fmla="*/ 49357769 h 21600"/>
                <a:gd name="T8" fmla="*/ 28912726 w 21600"/>
                <a:gd name="T9" fmla="*/ 57825452 h 21600"/>
                <a:gd name="T10" fmla="*/ 49357769 w 21600"/>
                <a:gd name="T11" fmla="*/ 49357769 h 21600"/>
                <a:gd name="T12" fmla="*/ 57825452 w 21600"/>
                <a:gd name="T13" fmla="*/ 28912726 h 21600"/>
                <a:gd name="T14" fmla="*/ 49357769 w 21600"/>
                <a:gd name="T15" fmla="*/ 846768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050" y="10800"/>
                  </a:moveTo>
                  <a:cubicBezTo>
                    <a:pt x="4050" y="14528"/>
                    <a:pt x="7072" y="17550"/>
                    <a:pt x="10800" y="17550"/>
                  </a:cubicBezTo>
                  <a:cubicBezTo>
                    <a:pt x="14528" y="17550"/>
                    <a:pt x="17550" y="14528"/>
                    <a:pt x="17550" y="10800"/>
                  </a:cubicBezTo>
                  <a:cubicBezTo>
                    <a:pt x="17550" y="7072"/>
                    <a:pt x="14528" y="4050"/>
                    <a:pt x="10800" y="4050"/>
                  </a:cubicBezTo>
                  <a:cubicBezTo>
                    <a:pt x="7072" y="4050"/>
                    <a:pt x="4050" y="7072"/>
                    <a:pt x="4050" y="10800"/>
                  </a:cubicBezTo>
                  <a:close/>
                </a:path>
              </a:pathLst>
            </a:custGeom>
            <a:noFill/>
            <a:ln w="952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" name="AutoShape 247"/>
            <p:cNvSpPr>
              <a:spLocks noChangeArrowheads="1"/>
            </p:cNvSpPr>
            <p:nvPr/>
          </p:nvSpPr>
          <p:spPr bwMode="auto">
            <a:xfrm>
              <a:off x="995363" y="5006975"/>
              <a:ext cx="1022350" cy="1022350"/>
            </a:xfrm>
            <a:custGeom>
              <a:avLst/>
              <a:gdLst>
                <a:gd name="T0" fmla="*/ 24194433 w 21600"/>
                <a:gd name="T1" fmla="*/ 0 h 21600"/>
                <a:gd name="T2" fmla="*/ 7085832 w 21600"/>
                <a:gd name="T3" fmla="*/ 7085832 h 21600"/>
                <a:gd name="T4" fmla="*/ 0 w 21600"/>
                <a:gd name="T5" fmla="*/ 24194433 h 21600"/>
                <a:gd name="T6" fmla="*/ 7085832 w 21600"/>
                <a:gd name="T7" fmla="*/ 41303035 h 21600"/>
                <a:gd name="T8" fmla="*/ 24194433 w 21600"/>
                <a:gd name="T9" fmla="*/ 48388867 h 21600"/>
                <a:gd name="T10" fmla="*/ 41303035 w 21600"/>
                <a:gd name="T11" fmla="*/ 41303035 h 21600"/>
                <a:gd name="T12" fmla="*/ 48388867 w 21600"/>
                <a:gd name="T13" fmla="*/ 24194433 h 21600"/>
                <a:gd name="T14" fmla="*/ 41303035 w 21600"/>
                <a:gd name="T15" fmla="*/ 708583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6" y="10800"/>
                  </a:moveTo>
                  <a:cubicBezTo>
                    <a:pt x="2616" y="15320"/>
                    <a:pt x="6280" y="18984"/>
                    <a:pt x="10800" y="18984"/>
                  </a:cubicBezTo>
                  <a:cubicBezTo>
                    <a:pt x="15320" y="18984"/>
                    <a:pt x="18984" y="15320"/>
                    <a:pt x="18984" y="10800"/>
                  </a:cubicBezTo>
                  <a:cubicBezTo>
                    <a:pt x="18984" y="6280"/>
                    <a:pt x="15320" y="2616"/>
                    <a:pt x="10800" y="2616"/>
                  </a:cubicBezTo>
                  <a:cubicBezTo>
                    <a:pt x="6280" y="2616"/>
                    <a:pt x="2616" y="6280"/>
                    <a:pt x="2616" y="10800"/>
                  </a:cubicBezTo>
                  <a:close/>
                </a:path>
              </a:pathLst>
            </a:custGeom>
            <a:noFill/>
            <a:ln w="952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" name="AutoShape 249"/>
            <p:cNvSpPr>
              <a:spLocks noChangeArrowheads="1"/>
            </p:cNvSpPr>
            <p:nvPr/>
          </p:nvSpPr>
          <p:spPr bwMode="auto">
            <a:xfrm>
              <a:off x="1030288" y="5041900"/>
              <a:ext cx="952500" cy="952500"/>
            </a:xfrm>
            <a:custGeom>
              <a:avLst/>
              <a:gdLst>
                <a:gd name="T0" fmla="*/ 21001302 w 21600"/>
                <a:gd name="T1" fmla="*/ 0 h 21600"/>
                <a:gd name="T2" fmla="*/ 6150681 w 21600"/>
                <a:gd name="T3" fmla="*/ 6150681 h 21600"/>
                <a:gd name="T4" fmla="*/ 0 w 21600"/>
                <a:gd name="T5" fmla="*/ 21001302 h 21600"/>
                <a:gd name="T6" fmla="*/ 6150681 w 21600"/>
                <a:gd name="T7" fmla="*/ 35851924 h 21600"/>
                <a:gd name="T8" fmla="*/ 21001302 w 21600"/>
                <a:gd name="T9" fmla="*/ 42002604 h 21600"/>
                <a:gd name="T10" fmla="*/ 35851924 w 21600"/>
                <a:gd name="T11" fmla="*/ 35851924 h 21600"/>
                <a:gd name="T12" fmla="*/ 42002604 w 21600"/>
                <a:gd name="T13" fmla="*/ 21001302 h 21600"/>
                <a:gd name="T14" fmla="*/ 35851924 w 21600"/>
                <a:gd name="T15" fmla="*/ 615068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80" y="10800"/>
                  </a:moveTo>
                  <a:cubicBezTo>
                    <a:pt x="1080" y="16168"/>
                    <a:pt x="5432" y="20520"/>
                    <a:pt x="10800" y="20520"/>
                  </a:cubicBezTo>
                  <a:cubicBezTo>
                    <a:pt x="16168" y="20520"/>
                    <a:pt x="20520" y="16168"/>
                    <a:pt x="20520" y="10800"/>
                  </a:cubicBezTo>
                  <a:cubicBezTo>
                    <a:pt x="20520" y="5432"/>
                    <a:pt x="16168" y="1080"/>
                    <a:pt x="10800" y="1080"/>
                  </a:cubicBezTo>
                  <a:cubicBezTo>
                    <a:pt x="5432" y="1080"/>
                    <a:pt x="1080" y="5432"/>
                    <a:pt x="1080" y="10800"/>
                  </a:cubicBezTo>
                  <a:close/>
                </a:path>
              </a:pathLst>
            </a:custGeom>
            <a:noFill/>
            <a:ln w="9525" algn="ctr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" name="Freeform 250"/>
            <p:cNvSpPr>
              <a:spLocks/>
            </p:cNvSpPr>
            <p:nvPr/>
          </p:nvSpPr>
          <p:spPr bwMode="auto">
            <a:xfrm>
              <a:off x="2162175" y="5319713"/>
              <a:ext cx="90488" cy="90487"/>
            </a:xfrm>
            <a:custGeom>
              <a:avLst/>
              <a:gdLst>
                <a:gd name="T0" fmla="*/ 73085729 w 57"/>
                <a:gd name="T1" fmla="*/ 143647319 h 57"/>
                <a:gd name="T2" fmla="*/ 143650494 w 57"/>
                <a:gd name="T3" fmla="*/ 0 h 57"/>
                <a:gd name="T4" fmla="*/ 0 w 57"/>
                <a:gd name="T5" fmla="*/ 143647319 h 57"/>
                <a:gd name="T6" fmla="*/ 73085729 w 57"/>
                <a:gd name="T7" fmla="*/ 143647319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7">
                  <a:moveTo>
                    <a:pt x="29" y="57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" name="Rectangle 251"/>
            <p:cNvSpPr>
              <a:spLocks noChangeArrowheads="1"/>
            </p:cNvSpPr>
            <p:nvPr/>
          </p:nvSpPr>
          <p:spPr bwMode="auto">
            <a:xfrm>
              <a:off x="1712913" y="5408613"/>
              <a:ext cx="495300" cy="227012"/>
            </a:xfrm>
            <a:prstGeom prst="rect">
              <a:avLst/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08" name="グループ化 207"/>
          <p:cNvGrpSpPr/>
          <p:nvPr/>
        </p:nvGrpSpPr>
        <p:grpSpPr>
          <a:xfrm>
            <a:off x="4198659" y="4818486"/>
            <a:ext cx="1512880" cy="1361056"/>
            <a:chOff x="908050" y="4919663"/>
            <a:chExt cx="1344613" cy="1209675"/>
          </a:xfrm>
        </p:grpSpPr>
        <p:sp>
          <p:nvSpPr>
            <p:cNvPr id="209" name="AutoShape 241"/>
            <p:cNvSpPr>
              <a:spLocks noChangeArrowheads="1"/>
            </p:cNvSpPr>
            <p:nvPr/>
          </p:nvSpPr>
          <p:spPr bwMode="auto">
            <a:xfrm>
              <a:off x="908050" y="4919663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357" y="10800"/>
                  </a:moveTo>
                  <a:cubicBezTo>
                    <a:pt x="5357" y="13806"/>
                    <a:pt x="7794" y="16243"/>
                    <a:pt x="10800" y="16243"/>
                  </a:cubicBezTo>
                  <a:cubicBezTo>
                    <a:pt x="13806" y="16243"/>
                    <a:pt x="16243" y="13806"/>
                    <a:pt x="16243" y="10800"/>
                  </a:cubicBezTo>
                  <a:cubicBezTo>
                    <a:pt x="16243" y="7794"/>
                    <a:pt x="13806" y="5357"/>
                    <a:pt x="10800" y="5357"/>
                  </a:cubicBezTo>
                  <a:cubicBezTo>
                    <a:pt x="7794" y="5357"/>
                    <a:pt x="5357" y="7794"/>
                    <a:pt x="5357" y="10800"/>
                  </a:cubicBezTo>
                  <a:close/>
                </a:path>
              </a:pathLst>
            </a:custGeom>
            <a:solidFill>
              <a:srgbClr val="99CCFF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" name="AutoShape 242"/>
            <p:cNvSpPr>
              <a:spLocks noChangeArrowheads="1"/>
            </p:cNvSpPr>
            <p:nvPr/>
          </p:nvSpPr>
          <p:spPr bwMode="auto">
            <a:xfrm>
              <a:off x="1196975" y="5208588"/>
              <a:ext cx="631825" cy="631825"/>
            </a:xfrm>
            <a:custGeom>
              <a:avLst/>
              <a:gdLst>
                <a:gd name="T0" fmla="*/ 9240821 w 21600"/>
                <a:gd name="T1" fmla="*/ 0 h 21600"/>
                <a:gd name="T2" fmla="*/ 2706346 w 21600"/>
                <a:gd name="T3" fmla="*/ 2706346 h 21600"/>
                <a:gd name="T4" fmla="*/ 0 w 21600"/>
                <a:gd name="T5" fmla="*/ 9240821 h 21600"/>
                <a:gd name="T6" fmla="*/ 2706346 w 21600"/>
                <a:gd name="T7" fmla="*/ 15775266 h 21600"/>
                <a:gd name="T8" fmla="*/ 9240821 w 21600"/>
                <a:gd name="T9" fmla="*/ 18481613 h 21600"/>
                <a:gd name="T10" fmla="*/ 15775266 w 21600"/>
                <a:gd name="T11" fmla="*/ 15775266 h 21600"/>
                <a:gd name="T12" fmla="*/ 18481613 w 21600"/>
                <a:gd name="T13" fmla="*/ 9240821 h 21600"/>
                <a:gd name="T14" fmla="*/ 15775266 w 21600"/>
                <a:gd name="T15" fmla="*/ 270634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225" y="10800"/>
                  </a:moveTo>
                  <a:cubicBezTo>
                    <a:pt x="2225" y="15536"/>
                    <a:pt x="6064" y="19375"/>
                    <a:pt x="10800" y="19375"/>
                  </a:cubicBezTo>
                  <a:cubicBezTo>
                    <a:pt x="15536" y="19375"/>
                    <a:pt x="19375" y="15536"/>
                    <a:pt x="19375" y="10800"/>
                  </a:cubicBezTo>
                  <a:cubicBezTo>
                    <a:pt x="19375" y="6064"/>
                    <a:pt x="15536" y="2225"/>
                    <a:pt x="10800" y="2225"/>
                  </a:cubicBezTo>
                  <a:cubicBezTo>
                    <a:pt x="6064" y="2225"/>
                    <a:pt x="2225" y="6064"/>
                    <a:pt x="2225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" name="AutoShape 246"/>
            <p:cNvSpPr>
              <a:spLocks noChangeArrowheads="1"/>
            </p:cNvSpPr>
            <p:nvPr/>
          </p:nvSpPr>
          <p:spPr bwMode="auto">
            <a:xfrm>
              <a:off x="949325" y="4960938"/>
              <a:ext cx="1117600" cy="1117600"/>
            </a:xfrm>
            <a:custGeom>
              <a:avLst/>
              <a:gdLst>
                <a:gd name="T0" fmla="*/ 28912726 w 21600"/>
                <a:gd name="T1" fmla="*/ 0 h 21600"/>
                <a:gd name="T2" fmla="*/ 8467683 w 21600"/>
                <a:gd name="T3" fmla="*/ 8467683 h 21600"/>
                <a:gd name="T4" fmla="*/ 0 w 21600"/>
                <a:gd name="T5" fmla="*/ 28912726 h 21600"/>
                <a:gd name="T6" fmla="*/ 8467683 w 21600"/>
                <a:gd name="T7" fmla="*/ 49357769 h 21600"/>
                <a:gd name="T8" fmla="*/ 28912726 w 21600"/>
                <a:gd name="T9" fmla="*/ 57825452 h 21600"/>
                <a:gd name="T10" fmla="*/ 49357769 w 21600"/>
                <a:gd name="T11" fmla="*/ 49357769 h 21600"/>
                <a:gd name="T12" fmla="*/ 57825452 w 21600"/>
                <a:gd name="T13" fmla="*/ 28912726 h 21600"/>
                <a:gd name="T14" fmla="*/ 49357769 w 21600"/>
                <a:gd name="T15" fmla="*/ 846768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050" y="10800"/>
                  </a:moveTo>
                  <a:cubicBezTo>
                    <a:pt x="4050" y="14528"/>
                    <a:pt x="7072" y="17550"/>
                    <a:pt x="10800" y="17550"/>
                  </a:cubicBezTo>
                  <a:cubicBezTo>
                    <a:pt x="14528" y="17550"/>
                    <a:pt x="17550" y="14528"/>
                    <a:pt x="17550" y="10800"/>
                  </a:cubicBezTo>
                  <a:cubicBezTo>
                    <a:pt x="17550" y="7072"/>
                    <a:pt x="14528" y="4050"/>
                    <a:pt x="10800" y="4050"/>
                  </a:cubicBezTo>
                  <a:cubicBezTo>
                    <a:pt x="7072" y="4050"/>
                    <a:pt x="4050" y="7072"/>
                    <a:pt x="4050" y="10800"/>
                  </a:cubicBezTo>
                  <a:close/>
                </a:path>
              </a:pathLst>
            </a:custGeom>
            <a:noFill/>
            <a:ln w="9525" algn="ctr">
              <a:solidFill>
                <a:srgbClr val="CCE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" name="AutoShape 247"/>
            <p:cNvSpPr>
              <a:spLocks noChangeArrowheads="1"/>
            </p:cNvSpPr>
            <p:nvPr/>
          </p:nvSpPr>
          <p:spPr bwMode="auto">
            <a:xfrm>
              <a:off x="995363" y="5006975"/>
              <a:ext cx="1022350" cy="1022350"/>
            </a:xfrm>
            <a:custGeom>
              <a:avLst/>
              <a:gdLst>
                <a:gd name="T0" fmla="*/ 24194433 w 21600"/>
                <a:gd name="T1" fmla="*/ 0 h 21600"/>
                <a:gd name="T2" fmla="*/ 7085832 w 21600"/>
                <a:gd name="T3" fmla="*/ 7085832 h 21600"/>
                <a:gd name="T4" fmla="*/ 0 w 21600"/>
                <a:gd name="T5" fmla="*/ 24194433 h 21600"/>
                <a:gd name="T6" fmla="*/ 7085832 w 21600"/>
                <a:gd name="T7" fmla="*/ 41303035 h 21600"/>
                <a:gd name="T8" fmla="*/ 24194433 w 21600"/>
                <a:gd name="T9" fmla="*/ 48388867 h 21600"/>
                <a:gd name="T10" fmla="*/ 41303035 w 21600"/>
                <a:gd name="T11" fmla="*/ 41303035 h 21600"/>
                <a:gd name="T12" fmla="*/ 48388867 w 21600"/>
                <a:gd name="T13" fmla="*/ 24194433 h 21600"/>
                <a:gd name="T14" fmla="*/ 41303035 w 21600"/>
                <a:gd name="T15" fmla="*/ 708583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6" y="10800"/>
                  </a:moveTo>
                  <a:cubicBezTo>
                    <a:pt x="2616" y="15320"/>
                    <a:pt x="6280" y="18984"/>
                    <a:pt x="10800" y="18984"/>
                  </a:cubicBezTo>
                  <a:cubicBezTo>
                    <a:pt x="15320" y="18984"/>
                    <a:pt x="18984" y="15320"/>
                    <a:pt x="18984" y="10800"/>
                  </a:cubicBezTo>
                  <a:cubicBezTo>
                    <a:pt x="18984" y="6280"/>
                    <a:pt x="15320" y="2616"/>
                    <a:pt x="10800" y="2616"/>
                  </a:cubicBezTo>
                  <a:cubicBezTo>
                    <a:pt x="6280" y="2616"/>
                    <a:pt x="2616" y="6280"/>
                    <a:pt x="2616" y="10800"/>
                  </a:cubicBezTo>
                  <a:close/>
                </a:path>
              </a:pathLst>
            </a:custGeom>
            <a:noFill/>
            <a:ln w="9525" algn="ctr">
              <a:solidFill>
                <a:srgbClr val="CCE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" name="AutoShape 249"/>
            <p:cNvSpPr>
              <a:spLocks noChangeArrowheads="1"/>
            </p:cNvSpPr>
            <p:nvPr/>
          </p:nvSpPr>
          <p:spPr bwMode="auto">
            <a:xfrm>
              <a:off x="1030288" y="5041900"/>
              <a:ext cx="952500" cy="952500"/>
            </a:xfrm>
            <a:custGeom>
              <a:avLst/>
              <a:gdLst>
                <a:gd name="T0" fmla="*/ 21001302 w 21600"/>
                <a:gd name="T1" fmla="*/ 0 h 21600"/>
                <a:gd name="T2" fmla="*/ 6150681 w 21600"/>
                <a:gd name="T3" fmla="*/ 6150681 h 21600"/>
                <a:gd name="T4" fmla="*/ 0 w 21600"/>
                <a:gd name="T5" fmla="*/ 21001302 h 21600"/>
                <a:gd name="T6" fmla="*/ 6150681 w 21600"/>
                <a:gd name="T7" fmla="*/ 35851924 h 21600"/>
                <a:gd name="T8" fmla="*/ 21001302 w 21600"/>
                <a:gd name="T9" fmla="*/ 42002604 h 21600"/>
                <a:gd name="T10" fmla="*/ 35851924 w 21600"/>
                <a:gd name="T11" fmla="*/ 35851924 h 21600"/>
                <a:gd name="T12" fmla="*/ 42002604 w 21600"/>
                <a:gd name="T13" fmla="*/ 21001302 h 21600"/>
                <a:gd name="T14" fmla="*/ 35851924 w 21600"/>
                <a:gd name="T15" fmla="*/ 615068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80" y="10800"/>
                  </a:moveTo>
                  <a:cubicBezTo>
                    <a:pt x="1080" y="16168"/>
                    <a:pt x="5432" y="20520"/>
                    <a:pt x="10800" y="20520"/>
                  </a:cubicBezTo>
                  <a:cubicBezTo>
                    <a:pt x="16168" y="20520"/>
                    <a:pt x="20520" y="16168"/>
                    <a:pt x="20520" y="10800"/>
                  </a:cubicBezTo>
                  <a:cubicBezTo>
                    <a:pt x="20520" y="5432"/>
                    <a:pt x="16168" y="1080"/>
                    <a:pt x="10800" y="1080"/>
                  </a:cubicBezTo>
                  <a:cubicBezTo>
                    <a:pt x="5432" y="1080"/>
                    <a:pt x="1080" y="5432"/>
                    <a:pt x="1080" y="10800"/>
                  </a:cubicBezTo>
                  <a:close/>
                </a:path>
              </a:pathLst>
            </a:custGeom>
            <a:noFill/>
            <a:ln w="9525" algn="ctr">
              <a:solidFill>
                <a:srgbClr val="CCE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" name="Freeform 250"/>
            <p:cNvSpPr>
              <a:spLocks/>
            </p:cNvSpPr>
            <p:nvPr/>
          </p:nvSpPr>
          <p:spPr bwMode="auto">
            <a:xfrm>
              <a:off x="2162175" y="5319713"/>
              <a:ext cx="90488" cy="90487"/>
            </a:xfrm>
            <a:custGeom>
              <a:avLst/>
              <a:gdLst>
                <a:gd name="T0" fmla="*/ 73085729 w 57"/>
                <a:gd name="T1" fmla="*/ 143647319 h 57"/>
                <a:gd name="T2" fmla="*/ 143650494 w 57"/>
                <a:gd name="T3" fmla="*/ 0 h 57"/>
                <a:gd name="T4" fmla="*/ 0 w 57"/>
                <a:gd name="T5" fmla="*/ 143647319 h 57"/>
                <a:gd name="T6" fmla="*/ 73085729 w 57"/>
                <a:gd name="T7" fmla="*/ 143647319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7">
                  <a:moveTo>
                    <a:pt x="29" y="57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" name="Rectangle 251"/>
            <p:cNvSpPr>
              <a:spLocks noChangeArrowheads="1"/>
            </p:cNvSpPr>
            <p:nvPr/>
          </p:nvSpPr>
          <p:spPr bwMode="auto">
            <a:xfrm>
              <a:off x="1712913" y="5408613"/>
              <a:ext cx="495300" cy="227012"/>
            </a:xfrm>
            <a:prstGeom prst="rect">
              <a:avLst/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3176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グループ化 102"/>
          <p:cNvGrpSpPr/>
          <p:nvPr/>
        </p:nvGrpSpPr>
        <p:grpSpPr>
          <a:xfrm>
            <a:off x="421100" y="1358770"/>
            <a:ext cx="1585253" cy="507820"/>
            <a:chOff x="1217347" y="472794"/>
            <a:chExt cx="1119983" cy="358776"/>
          </a:xfrm>
        </p:grpSpPr>
        <p:sp>
          <p:nvSpPr>
            <p:cNvPr id="104" name="メモ 103"/>
            <p:cNvSpPr/>
            <p:nvPr/>
          </p:nvSpPr>
          <p:spPr bwMode="auto">
            <a:xfrm rot="16200000" flipH="1">
              <a:off x="1620574" y="114813"/>
              <a:ext cx="358774" cy="1074739"/>
            </a:xfrm>
            <a:prstGeom prst="foldedCorner">
              <a:avLst>
                <a:gd name="adj" fmla="val 28348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51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" name="Rectangle 176"/>
            <p:cNvSpPr>
              <a:spLocks noChangeArrowheads="1"/>
            </p:cNvSpPr>
            <p:nvPr/>
          </p:nvSpPr>
          <p:spPr bwMode="auto">
            <a:xfrm>
              <a:off x="1217347" y="472794"/>
              <a:ext cx="179387" cy="358775"/>
            </a:xfrm>
            <a:prstGeom prst="rect">
              <a:avLst/>
            </a:prstGeom>
            <a:solidFill>
              <a:srgbClr val="00206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294288" y="1358770"/>
            <a:ext cx="1585253" cy="507820"/>
            <a:chOff x="1217347" y="472794"/>
            <a:chExt cx="1119983" cy="358776"/>
          </a:xfrm>
        </p:grpSpPr>
        <p:sp>
          <p:nvSpPr>
            <p:cNvPr id="122" name="メモ 121"/>
            <p:cNvSpPr/>
            <p:nvPr/>
          </p:nvSpPr>
          <p:spPr bwMode="auto">
            <a:xfrm rot="16200000" flipH="1">
              <a:off x="1620574" y="114813"/>
              <a:ext cx="358774" cy="1074739"/>
            </a:xfrm>
            <a:prstGeom prst="foldedCorner">
              <a:avLst>
                <a:gd name="adj" fmla="val 28348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51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" name="Rectangle 176"/>
            <p:cNvSpPr>
              <a:spLocks noChangeArrowheads="1"/>
            </p:cNvSpPr>
            <p:nvPr/>
          </p:nvSpPr>
          <p:spPr bwMode="auto">
            <a:xfrm>
              <a:off x="1217347" y="472794"/>
              <a:ext cx="179387" cy="358775"/>
            </a:xfrm>
            <a:prstGeom prst="rect">
              <a:avLst/>
            </a:prstGeom>
            <a:solidFill>
              <a:srgbClr val="00B0F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4167476" y="1358770"/>
            <a:ext cx="1585253" cy="507820"/>
            <a:chOff x="1217347" y="472794"/>
            <a:chExt cx="1119983" cy="358776"/>
          </a:xfrm>
        </p:grpSpPr>
        <p:sp>
          <p:nvSpPr>
            <p:cNvPr id="125" name="メモ 124"/>
            <p:cNvSpPr/>
            <p:nvPr/>
          </p:nvSpPr>
          <p:spPr bwMode="auto">
            <a:xfrm rot="16200000" flipH="1">
              <a:off x="1620574" y="114813"/>
              <a:ext cx="358774" cy="1074739"/>
            </a:xfrm>
            <a:prstGeom prst="foldedCorner">
              <a:avLst>
                <a:gd name="adj" fmla="val 28348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51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" name="Rectangle 176"/>
            <p:cNvSpPr>
              <a:spLocks noChangeArrowheads="1"/>
            </p:cNvSpPr>
            <p:nvPr/>
          </p:nvSpPr>
          <p:spPr bwMode="auto">
            <a:xfrm>
              <a:off x="1217347" y="472794"/>
              <a:ext cx="179387" cy="358775"/>
            </a:xfrm>
            <a:prstGeom prst="rect">
              <a:avLst/>
            </a:prstGeom>
            <a:solidFill>
              <a:srgbClr val="C00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6031786" y="1358770"/>
            <a:ext cx="1585253" cy="507820"/>
            <a:chOff x="1217347" y="472794"/>
            <a:chExt cx="1119983" cy="358776"/>
          </a:xfrm>
        </p:grpSpPr>
        <p:sp>
          <p:nvSpPr>
            <p:cNvPr id="128" name="メモ 127"/>
            <p:cNvSpPr/>
            <p:nvPr/>
          </p:nvSpPr>
          <p:spPr bwMode="auto">
            <a:xfrm rot="16200000" flipH="1">
              <a:off x="1620574" y="114813"/>
              <a:ext cx="358774" cy="1074739"/>
            </a:xfrm>
            <a:prstGeom prst="foldedCorner">
              <a:avLst>
                <a:gd name="adj" fmla="val 28348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51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Rectangle 176"/>
            <p:cNvSpPr>
              <a:spLocks noChangeArrowheads="1"/>
            </p:cNvSpPr>
            <p:nvPr/>
          </p:nvSpPr>
          <p:spPr bwMode="auto">
            <a:xfrm>
              <a:off x="1217347" y="472794"/>
              <a:ext cx="179387" cy="358775"/>
            </a:xfrm>
            <a:prstGeom prst="rect">
              <a:avLst/>
            </a:prstGeom>
            <a:solidFill>
              <a:srgbClr val="FFC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7913852" y="1358770"/>
            <a:ext cx="1585253" cy="507820"/>
            <a:chOff x="1217347" y="472794"/>
            <a:chExt cx="1119983" cy="358776"/>
          </a:xfrm>
        </p:grpSpPr>
        <p:sp>
          <p:nvSpPr>
            <p:cNvPr id="131" name="メモ 130"/>
            <p:cNvSpPr/>
            <p:nvPr/>
          </p:nvSpPr>
          <p:spPr bwMode="auto">
            <a:xfrm rot="16200000" flipH="1">
              <a:off x="1620574" y="114813"/>
              <a:ext cx="358774" cy="1074739"/>
            </a:xfrm>
            <a:prstGeom prst="foldedCorner">
              <a:avLst>
                <a:gd name="adj" fmla="val 28348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51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" name="Rectangle 176"/>
            <p:cNvSpPr>
              <a:spLocks noChangeArrowheads="1"/>
            </p:cNvSpPr>
            <p:nvPr/>
          </p:nvSpPr>
          <p:spPr bwMode="auto">
            <a:xfrm>
              <a:off x="1217347" y="472794"/>
              <a:ext cx="179387" cy="358775"/>
            </a:xfrm>
            <a:prstGeom prst="rect">
              <a:avLst/>
            </a:prstGeom>
            <a:solidFill>
              <a:srgbClr val="92D05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3" name="グループ化 132"/>
          <p:cNvGrpSpPr/>
          <p:nvPr/>
        </p:nvGrpSpPr>
        <p:grpSpPr>
          <a:xfrm>
            <a:off x="428652" y="3118860"/>
            <a:ext cx="1613212" cy="1064575"/>
            <a:chOff x="1352550" y="1854200"/>
            <a:chExt cx="2114550" cy="1395413"/>
          </a:xfrm>
        </p:grpSpPr>
        <p:sp>
          <p:nvSpPr>
            <p:cNvPr id="134" name="Rectangle 84"/>
            <p:cNvSpPr>
              <a:spLocks noChangeArrowheads="1"/>
            </p:cNvSpPr>
            <p:nvPr/>
          </p:nvSpPr>
          <p:spPr bwMode="auto">
            <a:xfrm rot="1507387">
              <a:off x="2387600" y="2214563"/>
              <a:ext cx="1079500" cy="15875"/>
            </a:xfrm>
            <a:prstGeom prst="rect">
              <a:avLst/>
            </a:prstGeom>
            <a:solidFill>
              <a:srgbClr val="FFC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5" name="Freeform 83"/>
            <p:cNvSpPr>
              <a:spLocks/>
            </p:cNvSpPr>
            <p:nvPr/>
          </p:nvSpPr>
          <p:spPr bwMode="auto">
            <a:xfrm>
              <a:off x="3378200" y="2438400"/>
              <a:ext cx="44450" cy="180975"/>
            </a:xfrm>
            <a:custGeom>
              <a:avLst/>
              <a:gdLst>
                <a:gd name="T0" fmla="*/ 70564375 w 28"/>
                <a:gd name="T1" fmla="*/ 0 h 114"/>
                <a:gd name="T2" fmla="*/ 0 w 28"/>
                <a:gd name="T3" fmla="*/ 287297813 h 114"/>
                <a:gd name="T4" fmla="*/ 70564375 w 28"/>
                <a:gd name="T5" fmla="*/ 287297813 h 114"/>
                <a:gd name="T6" fmla="*/ 70564375 w 28"/>
                <a:gd name="T7" fmla="*/ 0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114">
                  <a:moveTo>
                    <a:pt x="28" y="0"/>
                  </a:moveTo>
                  <a:lnTo>
                    <a:pt x="0" y="114"/>
                  </a:lnTo>
                  <a:lnTo>
                    <a:pt x="28" y="11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AutoShape 71"/>
            <p:cNvSpPr>
              <a:spLocks noChangeArrowheads="1"/>
            </p:cNvSpPr>
            <p:nvPr/>
          </p:nvSpPr>
          <p:spPr bwMode="auto">
            <a:xfrm>
              <a:off x="1447800" y="1905000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AutoShape 72"/>
            <p:cNvSpPr>
              <a:spLocks noChangeArrowheads="1"/>
            </p:cNvSpPr>
            <p:nvPr/>
          </p:nvSpPr>
          <p:spPr bwMode="auto">
            <a:xfrm>
              <a:off x="1397000" y="1854200"/>
              <a:ext cx="1311275" cy="1311275"/>
            </a:xfrm>
            <a:custGeom>
              <a:avLst/>
              <a:gdLst>
                <a:gd name="T0" fmla="*/ 39801931 w 21600"/>
                <a:gd name="T1" fmla="*/ 0 h 21600"/>
                <a:gd name="T2" fmla="*/ 11656810 w 21600"/>
                <a:gd name="T3" fmla="*/ 11656810 h 21600"/>
                <a:gd name="T4" fmla="*/ 0 w 21600"/>
                <a:gd name="T5" fmla="*/ 39801931 h 21600"/>
                <a:gd name="T6" fmla="*/ 11656810 w 21600"/>
                <a:gd name="T7" fmla="*/ 67946992 h 21600"/>
                <a:gd name="T8" fmla="*/ 39801931 w 21600"/>
                <a:gd name="T9" fmla="*/ 79603802 h 21600"/>
                <a:gd name="T10" fmla="*/ 67946992 w 21600"/>
                <a:gd name="T11" fmla="*/ 67946992 h 21600"/>
                <a:gd name="T12" fmla="*/ 79603802 w 21600"/>
                <a:gd name="T13" fmla="*/ 39801931 h 21600"/>
                <a:gd name="T14" fmla="*/ 67946992 w 21600"/>
                <a:gd name="T15" fmla="*/ 116568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FFC000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AutoShape 73"/>
            <p:cNvSpPr>
              <a:spLocks noChangeArrowheads="1"/>
            </p:cNvSpPr>
            <p:nvPr/>
          </p:nvSpPr>
          <p:spPr bwMode="auto">
            <a:xfrm>
              <a:off x="1574800" y="2032000"/>
              <a:ext cx="955675" cy="955675"/>
            </a:xfrm>
            <a:custGeom>
              <a:avLst/>
              <a:gdLst>
                <a:gd name="T0" fmla="*/ 21141566 w 21600"/>
                <a:gd name="T1" fmla="*/ 0 h 21600"/>
                <a:gd name="T2" fmla="*/ 6191712 w 21600"/>
                <a:gd name="T3" fmla="*/ 6191712 h 21600"/>
                <a:gd name="T4" fmla="*/ 0 w 21600"/>
                <a:gd name="T5" fmla="*/ 21141566 h 21600"/>
                <a:gd name="T6" fmla="*/ 6191712 w 21600"/>
                <a:gd name="T7" fmla="*/ 36091376 h 21600"/>
                <a:gd name="T8" fmla="*/ 21141566 w 21600"/>
                <a:gd name="T9" fmla="*/ 42283088 h 21600"/>
                <a:gd name="T10" fmla="*/ 36091376 w 21600"/>
                <a:gd name="T11" fmla="*/ 36091376 h 21600"/>
                <a:gd name="T12" fmla="*/ 42283088 w 21600"/>
                <a:gd name="T13" fmla="*/ 21141566 h 21600"/>
                <a:gd name="T14" fmla="*/ 36091376 w 21600"/>
                <a:gd name="T15" fmla="*/ 619171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84" y="10800"/>
                  </a:moveTo>
                  <a:cubicBezTo>
                    <a:pt x="1184" y="16111"/>
                    <a:pt x="5489" y="20416"/>
                    <a:pt x="10800" y="20416"/>
                  </a:cubicBezTo>
                  <a:cubicBezTo>
                    <a:pt x="16111" y="20416"/>
                    <a:pt x="20416" y="16111"/>
                    <a:pt x="20416" y="10800"/>
                  </a:cubicBezTo>
                  <a:cubicBezTo>
                    <a:pt x="20416" y="5489"/>
                    <a:pt x="16111" y="1184"/>
                    <a:pt x="10800" y="1184"/>
                  </a:cubicBezTo>
                  <a:cubicBezTo>
                    <a:pt x="5489" y="1184"/>
                    <a:pt x="1184" y="5489"/>
                    <a:pt x="1184" y="10800"/>
                  </a:cubicBezTo>
                  <a:close/>
                </a:path>
              </a:pathLst>
            </a:custGeom>
            <a:solidFill>
              <a:srgbClr val="FFFF99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" name="Freeform 79"/>
            <p:cNvSpPr>
              <a:spLocks/>
            </p:cNvSpPr>
            <p:nvPr/>
          </p:nvSpPr>
          <p:spPr bwMode="auto">
            <a:xfrm>
              <a:off x="1352550" y="2214563"/>
              <a:ext cx="2070100" cy="1035050"/>
            </a:xfrm>
            <a:custGeom>
              <a:avLst/>
              <a:gdLst>
                <a:gd name="T0" fmla="*/ 0 w 1361"/>
                <a:gd name="T1" fmla="*/ 1643141875 h 652"/>
                <a:gd name="T2" fmla="*/ 0 w 1361"/>
                <a:gd name="T3" fmla="*/ 0 h 652"/>
                <a:gd name="T4" fmla="*/ 1115099444 w 1361"/>
                <a:gd name="T5" fmla="*/ 0 h 652"/>
                <a:gd name="T6" fmla="*/ 2147483647 w 1361"/>
                <a:gd name="T7" fmla="*/ 1355844063 h 652"/>
                <a:gd name="T8" fmla="*/ 2147483647 w 1361"/>
                <a:gd name="T9" fmla="*/ 498990938 h 652"/>
                <a:gd name="T10" fmla="*/ 2147483647 w 1361"/>
                <a:gd name="T11" fmla="*/ 498990938 h 652"/>
                <a:gd name="T12" fmla="*/ 2147483647 w 1361"/>
                <a:gd name="T13" fmla="*/ 1643141875 h 652"/>
                <a:gd name="T14" fmla="*/ 0 w 1361"/>
                <a:gd name="T15" fmla="*/ 1643141875 h 6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1" h="652">
                  <a:moveTo>
                    <a:pt x="0" y="652"/>
                  </a:moveTo>
                  <a:lnTo>
                    <a:pt x="0" y="0"/>
                  </a:lnTo>
                  <a:lnTo>
                    <a:pt x="482" y="0"/>
                  </a:lnTo>
                  <a:lnTo>
                    <a:pt x="1163" y="538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361" y="652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0" name="グループ化 139"/>
          <p:cNvGrpSpPr/>
          <p:nvPr/>
        </p:nvGrpSpPr>
        <p:grpSpPr>
          <a:xfrm>
            <a:off x="2292962" y="3118860"/>
            <a:ext cx="1613212" cy="1064575"/>
            <a:chOff x="1352550" y="1854200"/>
            <a:chExt cx="2114550" cy="1395413"/>
          </a:xfrm>
        </p:grpSpPr>
        <p:sp>
          <p:nvSpPr>
            <p:cNvPr id="141" name="Rectangle 84"/>
            <p:cNvSpPr>
              <a:spLocks noChangeArrowheads="1"/>
            </p:cNvSpPr>
            <p:nvPr/>
          </p:nvSpPr>
          <p:spPr bwMode="auto">
            <a:xfrm rot="1507387">
              <a:off x="2387600" y="2214563"/>
              <a:ext cx="1079500" cy="15875"/>
            </a:xfrm>
            <a:prstGeom prst="rect">
              <a:avLst/>
            </a:prstGeom>
            <a:solidFill>
              <a:srgbClr val="FFC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2" name="Freeform 83"/>
            <p:cNvSpPr>
              <a:spLocks/>
            </p:cNvSpPr>
            <p:nvPr/>
          </p:nvSpPr>
          <p:spPr bwMode="auto">
            <a:xfrm>
              <a:off x="3378200" y="2438400"/>
              <a:ext cx="44450" cy="180975"/>
            </a:xfrm>
            <a:custGeom>
              <a:avLst/>
              <a:gdLst>
                <a:gd name="T0" fmla="*/ 70564375 w 28"/>
                <a:gd name="T1" fmla="*/ 0 h 114"/>
                <a:gd name="T2" fmla="*/ 0 w 28"/>
                <a:gd name="T3" fmla="*/ 287297813 h 114"/>
                <a:gd name="T4" fmla="*/ 70564375 w 28"/>
                <a:gd name="T5" fmla="*/ 287297813 h 114"/>
                <a:gd name="T6" fmla="*/ 70564375 w 28"/>
                <a:gd name="T7" fmla="*/ 0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114">
                  <a:moveTo>
                    <a:pt x="28" y="0"/>
                  </a:moveTo>
                  <a:lnTo>
                    <a:pt x="0" y="114"/>
                  </a:lnTo>
                  <a:lnTo>
                    <a:pt x="28" y="11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AutoShape 71"/>
            <p:cNvSpPr>
              <a:spLocks noChangeArrowheads="1"/>
            </p:cNvSpPr>
            <p:nvPr/>
          </p:nvSpPr>
          <p:spPr bwMode="auto">
            <a:xfrm>
              <a:off x="1447800" y="1905000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AutoShape 72"/>
            <p:cNvSpPr>
              <a:spLocks noChangeArrowheads="1"/>
            </p:cNvSpPr>
            <p:nvPr/>
          </p:nvSpPr>
          <p:spPr bwMode="auto">
            <a:xfrm>
              <a:off x="1397000" y="1854200"/>
              <a:ext cx="1311275" cy="1311275"/>
            </a:xfrm>
            <a:custGeom>
              <a:avLst/>
              <a:gdLst>
                <a:gd name="T0" fmla="*/ 39801931 w 21600"/>
                <a:gd name="T1" fmla="*/ 0 h 21600"/>
                <a:gd name="T2" fmla="*/ 11656810 w 21600"/>
                <a:gd name="T3" fmla="*/ 11656810 h 21600"/>
                <a:gd name="T4" fmla="*/ 0 w 21600"/>
                <a:gd name="T5" fmla="*/ 39801931 h 21600"/>
                <a:gd name="T6" fmla="*/ 11656810 w 21600"/>
                <a:gd name="T7" fmla="*/ 67946992 h 21600"/>
                <a:gd name="T8" fmla="*/ 39801931 w 21600"/>
                <a:gd name="T9" fmla="*/ 79603802 h 21600"/>
                <a:gd name="T10" fmla="*/ 67946992 w 21600"/>
                <a:gd name="T11" fmla="*/ 67946992 h 21600"/>
                <a:gd name="T12" fmla="*/ 79603802 w 21600"/>
                <a:gd name="T13" fmla="*/ 39801931 h 21600"/>
                <a:gd name="T14" fmla="*/ 67946992 w 21600"/>
                <a:gd name="T15" fmla="*/ 116568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FFC000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" name="AutoShape 73"/>
            <p:cNvSpPr>
              <a:spLocks noChangeArrowheads="1"/>
            </p:cNvSpPr>
            <p:nvPr/>
          </p:nvSpPr>
          <p:spPr bwMode="auto">
            <a:xfrm>
              <a:off x="1574800" y="2032000"/>
              <a:ext cx="955675" cy="955675"/>
            </a:xfrm>
            <a:custGeom>
              <a:avLst/>
              <a:gdLst>
                <a:gd name="T0" fmla="*/ 21141566 w 21600"/>
                <a:gd name="T1" fmla="*/ 0 h 21600"/>
                <a:gd name="T2" fmla="*/ 6191712 w 21600"/>
                <a:gd name="T3" fmla="*/ 6191712 h 21600"/>
                <a:gd name="T4" fmla="*/ 0 w 21600"/>
                <a:gd name="T5" fmla="*/ 21141566 h 21600"/>
                <a:gd name="T6" fmla="*/ 6191712 w 21600"/>
                <a:gd name="T7" fmla="*/ 36091376 h 21600"/>
                <a:gd name="T8" fmla="*/ 21141566 w 21600"/>
                <a:gd name="T9" fmla="*/ 42283088 h 21600"/>
                <a:gd name="T10" fmla="*/ 36091376 w 21600"/>
                <a:gd name="T11" fmla="*/ 36091376 h 21600"/>
                <a:gd name="T12" fmla="*/ 42283088 w 21600"/>
                <a:gd name="T13" fmla="*/ 21141566 h 21600"/>
                <a:gd name="T14" fmla="*/ 36091376 w 21600"/>
                <a:gd name="T15" fmla="*/ 619171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84" y="10800"/>
                  </a:moveTo>
                  <a:cubicBezTo>
                    <a:pt x="1184" y="16111"/>
                    <a:pt x="5489" y="20416"/>
                    <a:pt x="10800" y="20416"/>
                  </a:cubicBezTo>
                  <a:cubicBezTo>
                    <a:pt x="16111" y="20416"/>
                    <a:pt x="20416" y="16111"/>
                    <a:pt x="20416" y="10800"/>
                  </a:cubicBezTo>
                  <a:cubicBezTo>
                    <a:pt x="20416" y="5489"/>
                    <a:pt x="16111" y="1184"/>
                    <a:pt x="10800" y="1184"/>
                  </a:cubicBezTo>
                  <a:cubicBezTo>
                    <a:pt x="5489" y="1184"/>
                    <a:pt x="1184" y="5489"/>
                    <a:pt x="1184" y="10800"/>
                  </a:cubicBezTo>
                  <a:close/>
                </a:path>
              </a:pathLst>
            </a:custGeom>
            <a:solidFill>
              <a:srgbClr val="FFFF99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Freeform 79"/>
            <p:cNvSpPr>
              <a:spLocks/>
            </p:cNvSpPr>
            <p:nvPr/>
          </p:nvSpPr>
          <p:spPr bwMode="auto">
            <a:xfrm>
              <a:off x="1352550" y="2214563"/>
              <a:ext cx="2070100" cy="1035050"/>
            </a:xfrm>
            <a:custGeom>
              <a:avLst/>
              <a:gdLst>
                <a:gd name="T0" fmla="*/ 0 w 1361"/>
                <a:gd name="T1" fmla="*/ 1643141875 h 652"/>
                <a:gd name="T2" fmla="*/ 0 w 1361"/>
                <a:gd name="T3" fmla="*/ 0 h 652"/>
                <a:gd name="T4" fmla="*/ 1115099444 w 1361"/>
                <a:gd name="T5" fmla="*/ 0 h 652"/>
                <a:gd name="T6" fmla="*/ 2147483647 w 1361"/>
                <a:gd name="T7" fmla="*/ 1355844063 h 652"/>
                <a:gd name="T8" fmla="*/ 2147483647 w 1361"/>
                <a:gd name="T9" fmla="*/ 498990938 h 652"/>
                <a:gd name="T10" fmla="*/ 2147483647 w 1361"/>
                <a:gd name="T11" fmla="*/ 498990938 h 652"/>
                <a:gd name="T12" fmla="*/ 2147483647 w 1361"/>
                <a:gd name="T13" fmla="*/ 1643141875 h 652"/>
                <a:gd name="T14" fmla="*/ 0 w 1361"/>
                <a:gd name="T15" fmla="*/ 1643141875 h 6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1" h="652">
                  <a:moveTo>
                    <a:pt x="0" y="652"/>
                  </a:moveTo>
                  <a:lnTo>
                    <a:pt x="0" y="0"/>
                  </a:lnTo>
                  <a:lnTo>
                    <a:pt x="482" y="0"/>
                  </a:lnTo>
                  <a:lnTo>
                    <a:pt x="1163" y="538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361" y="652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rgbClr val="00B0F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" name="グループ化 146"/>
          <p:cNvGrpSpPr/>
          <p:nvPr/>
        </p:nvGrpSpPr>
        <p:grpSpPr>
          <a:xfrm>
            <a:off x="4166151" y="3118860"/>
            <a:ext cx="1613212" cy="1064575"/>
            <a:chOff x="1352550" y="1854200"/>
            <a:chExt cx="2114550" cy="1395413"/>
          </a:xfrm>
        </p:grpSpPr>
        <p:sp>
          <p:nvSpPr>
            <p:cNvPr id="148" name="Rectangle 84"/>
            <p:cNvSpPr>
              <a:spLocks noChangeArrowheads="1"/>
            </p:cNvSpPr>
            <p:nvPr/>
          </p:nvSpPr>
          <p:spPr bwMode="auto">
            <a:xfrm rot="1507387">
              <a:off x="2387600" y="2214563"/>
              <a:ext cx="1079500" cy="15875"/>
            </a:xfrm>
            <a:prstGeom prst="rect">
              <a:avLst/>
            </a:prstGeom>
            <a:solidFill>
              <a:srgbClr val="FFC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9" name="Freeform 83"/>
            <p:cNvSpPr>
              <a:spLocks/>
            </p:cNvSpPr>
            <p:nvPr/>
          </p:nvSpPr>
          <p:spPr bwMode="auto">
            <a:xfrm>
              <a:off x="3378200" y="2438400"/>
              <a:ext cx="44450" cy="180975"/>
            </a:xfrm>
            <a:custGeom>
              <a:avLst/>
              <a:gdLst>
                <a:gd name="T0" fmla="*/ 70564375 w 28"/>
                <a:gd name="T1" fmla="*/ 0 h 114"/>
                <a:gd name="T2" fmla="*/ 0 w 28"/>
                <a:gd name="T3" fmla="*/ 287297813 h 114"/>
                <a:gd name="T4" fmla="*/ 70564375 w 28"/>
                <a:gd name="T5" fmla="*/ 287297813 h 114"/>
                <a:gd name="T6" fmla="*/ 70564375 w 28"/>
                <a:gd name="T7" fmla="*/ 0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114">
                  <a:moveTo>
                    <a:pt x="28" y="0"/>
                  </a:moveTo>
                  <a:lnTo>
                    <a:pt x="0" y="114"/>
                  </a:lnTo>
                  <a:lnTo>
                    <a:pt x="28" y="11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" name="AutoShape 71"/>
            <p:cNvSpPr>
              <a:spLocks noChangeArrowheads="1"/>
            </p:cNvSpPr>
            <p:nvPr/>
          </p:nvSpPr>
          <p:spPr bwMode="auto">
            <a:xfrm>
              <a:off x="1447800" y="1905000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" name="AutoShape 72"/>
            <p:cNvSpPr>
              <a:spLocks noChangeArrowheads="1"/>
            </p:cNvSpPr>
            <p:nvPr/>
          </p:nvSpPr>
          <p:spPr bwMode="auto">
            <a:xfrm>
              <a:off x="1397000" y="1854200"/>
              <a:ext cx="1311275" cy="1311275"/>
            </a:xfrm>
            <a:custGeom>
              <a:avLst/>
              <a:gdLst>
                <a:gd name="T0" fmla="*/ 39801931 w 21600"/>
                <a:gd name="T1" fmla="*/ 0 h 21600"/>
                <a:gd name="T2" fmla="*/ 11656810 w 21600"/>
                <a:gd name="T3" fmla="*/ 11656810 h 21600"/>
                <a:gd name="T4" fmla="*/ 0 w 21600"/>
                <a:gd name="T5" fmla="*/ 39801931 h 21600"/>
                <a:gd name="T6" fmla="*/ 11656810 w 21600"/>
                <a:gd name="T7" fmla="*/ 67946992 h 21600"/>
                <a:gd name="T8" fmla="*/ 39801931 w 21600"/>
                <a:gd name="T9" fmla="*/ 79603802 h 21600"/>
                <a:gd name="T10" fmla="*/ 67946992 w 21600"/>
                <a:gd name="T11" fmla="*/ 67946992 h 21600"/>
                <a:gd name="T12" fmla="*/ 79603802 w 21600"/>
                <a:gd name="T13" fmla="*/ 39801931 h 21600"/>
                <a:gd name="T14" fmla="*/ 67946992 w 21600"/>
                <a:gd name="T15" fmla="*/ 116568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FFC000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" name="AutoShape 73"/>
            <p:cNvSpPr>
              <a:spLocks noChangeArrowheads="1"/>
            </p:cNvSpPr>
            <p:nvPr/>
          </p:nvSpPr>
          <p:spPr bwMode="auto">
            <a:xfrm>
              <a:off x="1574800" y="2032000"/>
              <a:ext cx="955675" cy="955675"/>
            </a:xfrm>
            <a:custGeom>
              <a:avLst/>
              <a:gdLst>
                <a:gd name="T0" fmla="*/ 21141566 w 21600"/>
                <a:gd name="T1" fmla="*/ 0 h 21600"/>
                <a:gd name="T2" fmla="*/ 6191712 w 21600"/>
                <a:gd name="T3" fmla="*/ 6191712 h 21600"/>
                <a:gd name="T4" fmla="*/ 0 w 21600"/>
                <a:gd name="T5" fmla="*/ 21141566 h 21600"/>
                <a:gd name="T6" fmla="*/ 6191712 w 21600"/>
                <a:gd name="T7" fmla="*/ 36091376 h 21600"/>
                <a:gd name="T8" fmla="*/ 21141566 w 21600"/>
                <a:gd name="T9" fmla="*/ 42283088 h 21600"/>
                <a:gd name="T10" fmla="*/ 36091376 w 21600"/>
                <a:gd name="T11" fmla="*/ 36091376 h 21600"/>
                <a:gd name="T12" fmla="*/ 42283088 w 21600"/>
                <a:gd name="T13" fmla="*/ 21141566 h 21600"/>
                <a:gd name="T14" fmla="*/ 36091376 w 21600"/>
                <a:gd name="T15" fmla="*/ 619171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84" y="10800"/>
                  </a:moveTo>
                  <a:cubicBezTo>
                    <a:pt x="1184" y="16111"/>
                    <a:pt x="5489" y="20416"/>
                    <a:pt x="10800" y="20416"/>
                  </a:cubicBezTo>
                  <a:cubicBezTo>
                    <a:pt x="16111" y="20416"/>
                    <a:pt x="20416" y="16111"/>
                    <a:pt x="20416" y="10800"/>
                  </a:cubicBezTo>
                  <a:cubicBezTo>
                    <a:pt x="20416" y="5489"/>
                    <a:pt x="16111" y="1184"/>
                    <a:pt x="10800" y="1184"/>
                  </a:cubicBezTo>
                  <a:cubicBezTo>
                    <a:pt x="5489" y="1184"/>
                    <a:pt x="1184" y="5489"/>
                    <a:pt x="1184" y="10800"/>
                  </a:cubicBezTo>
                  <a:close/>
                </a:path>
              </a:pathLst>
            </a:custGeom>
            <a:solidFill>
              <a:srgbClr val="FFFF99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" name="Freeform 79"/>
            <p:cNvSpPr>
              <a:spLocks/>
            </p:cNvSpPr>
            <p:nvPr/>
          </p:nvSpPr>
          <p:spPr bwMode="auto">
            <a:xfrm>
              <a:off x="1352550" y="2214563"/>
              <a:ext cx="2070100" cy="1035050"/>
            </a:xfrm>
            <a:custGeom>
              <a:avLst/>
              <a:gdLst>
                <a:gd name="T0" fmla="*/ 0 w 1361"/>
                <a:gd name="T1" fmla="*/ 1643141875 h 652"/>
                <a:gd name="T2" fmla="*/ 0 w 1361"/>
                <a:gd name="T3" fmla="*/ 0 h 652"/>
                <a:gd name="T4" fmla="*/ 1115099444 w 1361"/>
                <a:gd name="T5" fmla="*/ 0 h 652"/>
                <a:gd name="T6" fmla="*/ 2147483647 w 1361"/>
                <a:gd name="T7" fmla="*/ 1355844063 h 652"/>
                <a:gd name="T8" fmla="*/ 2147483647 w 1361"/>
                <a:gd name="T9" fmla="*/ 498990938 h 652"/>
                <a:gd name="T10" fmla="*/ 2147483647 w 1361"/>
                <a:gd name="T11" fmla="*/ 498990938 h 652"/>
                <a:gd name="T12" fmla="*/ 2147483647 w 1361"/>
                <a:gd name="T13" fmla="*/ 1643141875 h 652"/>
                <a:gd name="T14" fmla="*/ 0 w 1361"/>
                <a:gd name="T15" fmla="*/ 1643141875 h 6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1" h="652">
                  <a:moveTo>
                    <a:pt x="0" y="652"/>
                  </a:moveTo>
                  <a:lnTo>
                    <a:pt x="0" y="0"/>
                  </a:lnTo>
                  <a:lnTo>
                    <a:pt x="482" y="0"/>
                  </a:lnTo>
                  <a:lnTo>
                    <a:pt x="1163" y="538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361" y="652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rgbClr val="C0000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4" name="グループ化 153"/>
          <p:cNvGrpSpPr/>
          <p:nvPr/>
        </p:nvGrpSpPr>
        <p:grpSpPr>
          <a:xfrm>
            <a:off x="6030461" y="3118860"/>
            <a:ext cx="1613212" cy="1064575"/>
            <a:chOff x="1352550" y="1854200"/>
            <a:chExt cx="2114550" cy="1395413"/>
          </a:xfrm>
        </p:grpSpPr>
        <p:sp>
          <p:nvSpPr>
            <p:cNvPr id="155" name="Rectangle 84"/>
            <p:cNvSpPr>
              <a:spLocks noChangeArrowheads="1"/>
            </p:cNvSpPr>
            <p:nvPr/>
          </p:nvSpPr>
          <p:spPr bwMode="auto">
            <a:xfrm rot="1507387">
              <a:off x="2387600" y="2214563"/>
              <a:ext cx="1079500" cy="15875"/>
            </a:xfrm>
            <a:prstGeom prst="rect">
              <a:avLst/>
            </a:prstGeom>
            <a:solidFill>
              <a:srgbClr val="FFC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6" name="Freeform 83"/>
            <p:cNvSpPr>
              <a:spLocks/>
            </p:cNvSpPr>
            <p:nvPr/>
          </p:nvSpPr>
          <p:spPr bwMode="auto">
            <a:xfrm>
              <a:off x="3378200" y="2438400"/>
              <a:ext cx="44450" cy="180975"/>
            </a:xfrm>
            <a:custGeom>
              <a:avLst/>
              <a:gdLst>
                <a:gd name="T0" fmla="*/ 70564375 w 28"/>
                <a:gd name="T1" fmla="*/ 0 h 114"/>
                <a:gd name="T2" fmla="*/ 0 w 28"/>
                <a:gd name="T3" fmla="*/ 287297813 h 114"/>
                <a:gd name="T4" fmla="*/ 70564375 w 28"/>
                <a:gd name="T5" fmla="*/ 287297813 h 114"/>
                <a:gd name="T6" fmla="*/ 70564375 w 28"/>
                <a:gd name="T7" fmla="*/ 0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114">
                  <a:moveTo>
                    <a:pt x="28" y="0"/>
                  </a:moveTo>
                  <a:lnTo>
                    <a:pt x="0" y="114"/>
                  </a:lnTo>
                  <a:lnTo>
                    <a:pt x="28" y="11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" name="AutoShape 71"/>
            <p:cNvSpPr>
              <a:spLocks noChangeArrowheads="1"/>
            </p:cNvSpPr>
            <p:nvPr/>
          </p:nvSpPr>
          <p:spPr bwMode="auto">
            <a:xfrm>
              <a:off x="1447800" y="1905000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" name="AutoShape 72"/>
            <p:cNvSpPr>
              <a:spLocks noChangeArrowheads="1"/>
            </p:cNvSpPr>
            <p:nvPr/>
          </p:nvSpPr>
          <p:spPr bwMode="auto">
            <a:xfrm>
              <a:off x="1397000" y="1854200"/>
              <a:ext cx="1311275" cy="1311275"/>
            </a:xfrm>
            <a:custGeom>
              <a:avLst/>
              <a:gdLst>
                <a:gd name="T0" fmla="*/ 39801931 w 21600"/>
                <a:gd name="T1" fmla="*/ 0 h 21600"/>
                <a:gd name="T2" fmla="*/ 11656810 w 21600"/>
                <a:gd name="T3" fmla="*/ 11656810 h 21600"/>
                <a:gd name="T4" fmla="*/ 0 w 21600"/>
                <a:gd name="T5" fmla="*/ 39801931 h 21600"/>
                <a:gd name="T6" fmla="*/ 11656810 w 21600"/>
                <a:gd name="T7" fmla="*/ 67946992 h 21600"/>
                <a:gd name="T8" fmla="*/ 39801931 w 21600"/>
                <a:gd name="T9" fmla="*/ 79603802 h 21600"/>
                <a:gd name="T10" fmla="*/ 67946992 w 21600"/>
                <a:gd name="T11" fmla="*/ 67946992 h 21600"/>
                <a:gd name="T12" fmla="*/ 79603802 w 21600"/>
                <a:gd name="T13" fmla="*/ 39801931 h 21600"/>
                <a:gd name="T14" fmla="*/ 67946992 w 21600"/>
                <a:gd name="T15" fmla="*/ 116568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FFC000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" name="AutoShape 73"/>
            <p:cNvSpPr>
              <a:spLocks noChangeArrowheads="1"/>
            </p:cNvSpPr>
            <p:nvPr/>
          </p:nvSpPr>
          <p:spPr bwMode="auto">
            <a:xfrm>
              <a:off x="1574800" y="2032000"/>
              <a:ext cx="955675" cy="955675"/>
            </a:xfrm>
            <a:custGeom>
              <a:avLst/>
              <a:gdLst>
                <a:gd name="T0" fmla="*/ 21141566 w 21600"/>
                <a:gd name="T1" fmla="*/ 0 h 21600"/>
                <a:gd name="T2" fmla="*/ 6191712 w 21600"/>
                <a:gd name="T3" fmla="*/ 6191712 h 21600"/>
                <a:gd name="T4" fmla="*/ 0 w 21600"/>
                <a:gd name="T5" fmla="*/ 21141566 h 21600"/>
                <a:gd name="T6" fmla="*/ 6191712 w 21600"/>
                <a:gd name="T7" fmla="*/ 36091376 h 21600"/>
                <a:gd name="T8" fmla="*/ 21141566 w 21600"/>
                <a:gd name="T9" fmla="*/ 42283088 h 21600"/>
                <a:gd name="T10" fmla="*/ 36091376 w 21600"/>
                <a:gd name="T11" fmla="*/ 36091376 h 21600"/>
                <a:gd name="T12" fmla="*/ 42283088 w 21600"/>
                <a:gd name="T13" fmla="*/ 21141566 h 21600"/>
                <a:gd name="T14" fmla="*/ 36091376 w 21600"/>
                <a:gd name="T15" fmla="*/ 619171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84" y="10800"/>
                  </a:moveTo>
                  <a:cubicBezTo>
                    <a:pt x="1184" y="16111"/>
                    <a:pt x="5489" y="20416"/>
                    <a:pt x="10800" y="20416"/>
                  </a:cubicBezTo>
                  <a:cubicBezTo>
                    <a:pt x="16111" y="20416"/>
                    <a:pt x="20416" y="16111"/>
                    <a:pt x="20416" y="10800"/>
                  </a:cubicBezTo>
                  <a:cubicBezTo>
                    <a:pt x="20416" y="5489"/>
                    <a:pt x="16111" y="1184"/>
                    <a:pt x="10800" y="1184"/>
                  </a:cubicBezTo>
                  <a:cubicBezTo>
                    <a:pt x="5489" y="1184"/>
                    <a:pt x="1184" y="5489"/>
                    <a:pt x="1184" y="10800"/>
                  </a:cubicBezTo>
                  <a:close/>
                </a:path>
              </a:pathLst>
            </a:custGeom>
            <a:solidFill>
              <a:srgbClr val="FFFF99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" name="Freeform 79"/>
            <p:cNvSpPr>
              <a:spLocks/>
            </p:cNvSpPr>
            <p:nvPr/>
          </p:nvSpPr>
          <p:spPr bwMode="auto">
            <a:xfrm>
              <a:off x="1352550" y="2214563"/>
              <a:ext cx="2070100" cy="1035050"/>
            </a:xfrm>
            <a:custGeom>
              <a:avLst/>
              <a:gdLst>
                <a:gd name="T0" fmla="*/ 0 w 1361"/>
                <a:gd name="T1" fmla="*/ 1643141875 h 652"/>
                <a:gd name="T2" fmla="*/ 0 w 1361"/>
                <a:gd name="T3" fmla="*/ 0 h 652"/>
                <a:gd name="T4" fmla="*/ 1115099444 w 1361"/>
                <a:gd name="T5" fmla="*/ 0 h 652"/>
                <a:gd name="T6" fmla="*/ 2147483647 w 1361"/>
                <a:gd name="T7" fmla="*/ 1355844063 h 652"/>
                <a:gd name="T8" fmla="*/ 2147483647 w 1361"/>
                <a:gd name="T9" fmla="*/ 498990938 h 652"/>
                <a:gd name="T10" fmla="*/ 2147483647 w 1361"/>
                <a:gd name="T11" fmla="*/ 498990938 h 652"/>
                <a:gd name="T12" fmla="*/ 2147483647 w 1361"/>
                <a:gd name="T13" fmla="*/ 1643141875 h 652"/>
                <a:gd name="T14" fmla="*/ 0 w 1361"/>
                <a:gd name="T15" fmla="*/ 1643141875 h 6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1" h="652">
                  <a:moveTo>
                    <a:pt x="0" y="652"/>
                  </a:moveTo>
                  <a:lnTo>
                    <a:pt x="0" y="0"/>
                  </a:lnTo>
                  <a:lnTo>
                    <a:pt x="482" y="0"/>
                  </a:lnTo>
                  <a:lnTo>
                    <a:pt x="1163" y="538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361" y="652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rgbClr val="FFCC0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5" name="グループ化 174"/>
          <p:cNvGrpSpPr/>
          <p:nvPr/>
        </p:nvGrpSpPr>
        <p:grpSpPr>
          <a:xfrm>
            <a:off x="7903649" y="3118860"/>
            <a:ext cx="1613212" cy="1064575"/>
            <a:chOff x="1352550" y="1854200"/>
            <a:chExt cx="2114550" cy="1395413"/>
          </a:xfrm>
        </p:grpSpPr>
        <p:sp>
          <p:nvSpPr>
            <p:cNvPr id="176" name="Rectangle 84"/>
            <p:cNvSpPr>
              <a:spLocks noChangeArrowheads="1"/>
            </p:cNvSpPr>
            <p:nvPr/>
          </p:nvSpPr>
          <p:spPr bwMode="auto">
            <a:xfrm rot="1507387">
              <a:off x="2387600" y="2214563"/>
              <a:ext cx="1079500" cy="15875"/>
            </a:xfrm>
            <a:prstGeom prst="rect">
              <a:avLst/>
            </a:prstGeom>
            <a:solidFill>
              <a:srgbClr val="FFC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7" name="Freeform 83"/>
            <p:cNvSpPr>
              <a:spLocks/>
            </p:cNvSpPr>
            <p:nvPr/>
          </p:nvSpPr>
          <p:spPr bwMode="auto">
            <a:xfrm>
              <a:off x="3378200" y="2438400"/>
              <a:ext cx="44450" cy="180975"/>
            </a:xfrm>
            <a:custGeom>
              <a:avLst/>
              <a:gdLst>
                <a:gd name="T0" fmla="*/ 70564375 w 28"/>
                <a:gd name="T1" fmla="*/ 0 h 114"/>
                <a:gd name="T2" fmla="*/ 0 w 28"/>
                <a:gd name="T3" fmla="*/ 287297813 h 114"/>
                <a:gd name="T4" fmla="*/ 70564375 w 28"/>
                <a:gd name="T5" fmla="*/ 287297813 h 114"/>
                <a:gd name="T6" fmla="*/ 70564375 w 28"/>
                <a:gd name="T7" fmla="*/ 0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114">
                  <a:moveTo>
                    <a:pt x="28" y="0"/>
                  </a:moveTo>
                  <a:lnTo>
                    <a:pt x="0" y="114"/>
                  </a:lnTo>
                  <a:lnTo>
                    <a:pt x="28" y="11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8" name="AutoShape 71"/>
            <p:cNvSpPr>
              <a:spLocks noChangeArrowheads="1"/>
            </p:cNvSpPr>
            <p:nvPr/>
          </p:nvSpPr>
          <p:spPr bwMode="auto">
            <a:xfrm>
              <a:off x="1447800" y="1905000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9" name="AutoShape 72"/>
            <p:cNvSpPr>
              <a:spLocks noChangeArrowheads="1"/>
            </p:cNvSpPr>
            <p:nvPr/>
          </p:nvSpPr>
          <p:spPr bwMode="auto">
            <a:xfrm>
              <a:off x="1397000" y="1854200"/>
              <a:ext cx="1311275" cy="1311275"/>
            </a:xfrm>
            <a:custGeom>
              <a:avLst/>
              <a:gdLst>
                <a:gd name="T0" fmla="*/ 39801931 w 21600"/>
                <a:gd name="T1" fmla="*/ 0 h 21600"/>
                <a:gd name="T2" fmla="*/ 11656810 w 21600"/>
                <a:gd name="T3" fmla="*/ 11656810 h 21600"/>
                <a:gd name="T4" fmla="*/ 0 w 21600"/>
                <a:gd name="T5" fmla="*/ 39801931 h 21600"/>
                <a:gd name="T6" fmla="*/ 11656810 w 21600"/>
                <a:gd name="T7" fmla="*/ 67946992 h 21600"/>
                <a:gd name="T8" fmla="*/ 39801931 w 21600"/>
                <a:gd name="T9" fmla="*/ 79603802 h 21600"/>
                <a:gd name="T10" fmla="*/ 67946992 w 21600"/>
                <a:gd name="T11" fmla="*/ 67946992 h 21600"/>
                <a:gd name="T12" fmla="*/ 79603802 w 21600"/>
                <a:gd name="T13" fmla="*/ 39801931 h 21600"/>
                <a:gd name="T14" fmla="*/ 67946992 w 21600"/>
                <a:gd name="T15" fmla="*/ 116568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FFC000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" name="AutoShape 73"/>
            <p:cNvSpPr>
              <a:spLocks noChangeArrowheads="1"/>
            </p:cNvSpPr>
            <p:nvPr/>
          </p:nvSpPr>
          <p:spPr bwMode="auto">
            <a:xfrm>
              <a:off x="1574800" y="2032000"/>
              <a:ext cx="955675" cy="955675"/>
            </a:xfrm>
            <a:custGeom>
              <a:avLst/>
              <a:gdLst>
                <a:gd name="T0" fmla="*/ 21141566 w 21600"/>
                <a:gd name="T1" fmla="*/ 0 h 21600"/>
                <a:gd name="T2" fmla="*/ 6191712 w 21600"/>
                <a:gd name="T3" fmla="*/ 6191712 h 21600"/>
                <a:gd name="T4" fmla="*/ 0 w 21600"/>
                <a:gd name="T5" fmla="*/ 21141566 h 21600"/>
                <a:gd name="T6" fmla="*/ 6191712 w 21600"/>
                <a:gd name="T7" fmla="*/ 36091376 h 21600"/>
                <a:gd name="T8" fmla="*/ 21141566 w 21600"/>
                <a:gd name="T9" fmla="*/ 42283088 h 21600"/>
                <a:gd name="T10" fmla="*/ 36091376 w 21600"/>
                <a:gd name="T11" fmla="*/ 36091376 h 21600"/>
                <a:gd name="T12" fmla="*/ 42283088 w 21600"/>
                <a:gd name="T13" fmla="*/ 21141566 h 21600"/>
                <a:gd name="T14" fmla="*/ 36091376 w 21600"/>
                <a:gd name="T15" fmla="*/ 619171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84" y="10800"/>
                  </a:moveTo>
                  <a:cubicBezTo>
                    <a:pt x="1184" y="16111"/>
                    <a:pt x="5489" y="20416"/>
                    <a:pt x="10800" y="20416"/>
                  </a:cubicBezTo>
                  <a:cubicBezTo>
                    <a:pt x="16111" y="20416"/>
                    <a:pt x="20416" y="16111"/>
                    <a:pt x="20416" y="10800"/>
                  </a:cubicBezTo>
                  <a:cubicBezTo>
                    <a:pt x="20416" y="5489"/>
                    <a:pt x="16111" y="1184"/>
                    <a:pt x="10800" y="1184"/>
                  </a:cubicBezTo>
                  <a:cubicBezTo>
                    <a:pt x="5489" y="1184"/>
                    <a:pt x="1184" y="5489"/>
                    <a:pt x="1184" y="10800"/>
                  </a:cubicBezTo>
                  <a:close/>
                </a:path>
              </a:pathLst>
            </a:custGeom>
            <a:solidFill>
              <a:srgbClr val="FFFF99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" name="Freeform 79"/>
            <p:cNvSpPr>
              <a:spLocks/>
            </p:cNvSpPr>
            <p:nvPr/>
          </p:nvSpPr>
          <p:spPr bwMode="auto">
            <a:xfrm>
              <a:off x="1352550" y="2214563"/>
              <a:ext cx="2070100" cy="1035050"/>
            </a:xfrm>
            <a:custGeom>
              <a:avLst/>
              <a:gdLst>
                <a:gd name="T0" fmla="*/ 0 w 1361"/>
                <a:gd name="T1" fmla="*/ 1643141875 h 652"/>
                <a:gd name="T2" fmla="*/ 0 w 1361"/>
                <a:gd name="T3" fmla="*/ 0 h 652"/>
                <a:gd name="T4" fmla="*/ 1115099444 w 1361"/>
                <a:gd name="T5" fmla="*/ 0 h 652"/>
                <a:gd name="T6" fmla="*/ 2147483647 w 1361"/>
                <a:gd name="T7" fmla="*/ 1355844063 h 652"/>
                <a:gd name="T8" fmla="*/ 2147483647 w 1361"/>
                <a:gd name="T9" fmla="*/ 498990938 h 652"/>
                <a:gd name="T10" fmla="*/ 2147483647 w 1361"/>
                <a:gd name="T11" fmla="*/ 498990938 h 652"/>
                <a:gd name="T12" fmla="*/ 2147483647 w 1361"/>
                <a:gd name="T13" fmla="*/ 1643141875 h 652"/>
                <a:gd name="T14" fmla="*/ 0 w 1361"/>
                <a:gd name="T15" fmla="*/ 1643141875 h 6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1" h="652">
                  <a:moveTo>
                    <a:pt x="0" y="652"/>
                  </a:moveTo>
                  <a:lnTo>
                    <a:pt x="0" y="0"/>
                  </a:lnTo>
                  <a:lnTo>
                    <a:pt x="482" y="0"/>
                  </a:lnTo>
                  <a:lnTo>
                    <a:pt x="1163" y="538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361" y="652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rgbClr val="92D05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2" name="グループ化 181"/>
          <p:cNvGrpSpPr/>
          <p:nvPr/>
        </p:nvGrpSpPr>
        <p:grpSpPr>
          <a:xfrm>
            <a:off x="6095826" y="4811110"/>
            <a:ext cx="1484885" cy="1395352"/>
            <a:chOff x="1352550" y="3338513"/>
            <a:chExt cx="1395413" cy="1311275"/>
          </a:xfrm>
        </p:grpSpPr>
        <p:sp>
          <p:nvSpPr>
            <p:cNvPr id="183" name="AutoShape 90"/>
            <p:cNvSpPr>
              <a:spLocks noChangeArrowheads="1"/>
            </p:cNvSpPr>
            <p:nvPr/>
          </p:nvSpPr>
          <p:spPr bwMode="auto">
            <a:xfrm>
              <a:off x="1403350" y="3389313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" name="AutoShape 91"/>
            <p:cNvSpPr>
              <a:spLocks noChangeArrowheads="1"/>
            </p:cNvSpPr>
            <p:nvPr/>
          </p:nvSpPr>
          <p:spPr bwMode="auto">
            <a:xfrm>
              <a:off x="1352550" y="3338513"/>
              <a:ext cx="1311275" cy="1311275"/>
            </a:xfrm>
            <a:custGeom>
              <a:avLst/>
              <a:gdLst>
                <a:gd name="T0" fmla="*/ 39801931 w 21600"/>
                <a:gd name="T1" fmla="*/ 0 h 21600"/>
                <a:gd name="T2" fmla="*/ 11656810 w 21600"/>
                <a:gd name="T3" fmla="*/ 11656810 h 21600"/>
                <a:gd name="T4" fmla="*/ 0 w 21600"/>
                <a:gd name="T5" fmla="*/ 39801931 h 21600"/>
                <a:gd name="T6" fmla="*/ 11656810 w 21600"/>
                <a:gd name="T7" fmla="*/ 67946992 h 21600"/>
                <a:gd name="T8" fmla="*/ 39801931 w 21600"/>
                <a:gd name="T9" fmla="*/ 79603802 h 21600"/>
                <a:gd name="T10" fmla="*/ 67946992 w 21600"/>
                <a:gd name="T11" fmla="*/ 67946992 h 21600"/>
                <a:gd name="T12" fmla="*/ 79603802 w 21600"/>
                <a:gd name="T13" fmla="*/ 39801931 h 21600"/>
                <a:gd name="T14" fmla="*/ 67946992 w 21600"/>
                <a:gd name="T15" fmla="*/ 116568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FFC000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" name="Rectangle 93"/>
            <p:cNvSpPr>
              <a:spLocks noChangeArrowheads="1"/>
            </p:cNvSpPr>
            <p:nvPr/>
          </p:nvSpPr>
          <p:spPr bwMode="auto">
            <a:xfrm>
              <a:off x="2478088" y="3924300"/>
              <a:ext cx="225425" cy="1809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6" name="Freeform 95"/>
            <p:cNvSpPr>
              <a:spLocks/>
            </p:cNvSpPr>
            <p:nvPr/>
          </p:nvSpPr>
          <p:spPr bwMode="auto">
            <a:xfrm>
              <a:off x="2657475" y="3833813"/>
              <a:ext cx="90488" cy="90487"/>
            </a:xfrm>
            <a:custGeom>
              <a:avLst/>
              <a:gdLst>
                <a:gd name="T0" fmla="*/ 73085729 w 57"/>
                <a:gd name="T1" fmla="*/ 143647319 h 57"/>
                <a:gd name="T2" fmla="*/ 143650494 w 57"/>
                <a:gd name="T3" fmla="*/ 0 h 57"/>
                <a:gd name="T4" fmla="*/ 0 w 57"/>
                <a:gd name="T5" fmla="*/ 143647319 h 57"/>
                <a:gd name="T6" fmla="*/ 73085729 w 57"/>
                <a:gd name="T7" fmla="*/ 143647319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7">
                  <a:moveTo>
                    <a:pt x="29" y="57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" name="グループ化 186"/>
          <p:cNvGrpSpPr/>
          <p:nvPr/>
        </p:nvGrpSpPr>
        <p:grpSpPr>
          <a:xfrm>
            <a:off x="461161" y="4818486"/>
            <a:ext cx="1512880" cy="1361056"/>
            <a:chOff x="908050" y="4919663"/>
            <a:chExt cx="1344613" cy="1209675"/>
          </a:xfrm>
        </p:grpSpPr>
        <p:sp>
          <p:nvSpPr>
            <p:cNvPr id="188" name="AutoShape 241"/>
            <p:cNvSpPr>
              <a:spLocks noChangeArrowheads="1"/>
            </p:cNvSpPr>
            <p:nvPr/>
          </p:nvSpPr>
          <p:spPr bwMode="auto">
            <a:xfrm>
              <a:off x="908050" y="4919663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357" y="10800"/>
                  </a:moveTo>
                  <a:cubicBezTo>
                    <a:pt x="5357" y="13806"/>
                    <a:pt x="7794" y="16243"/>
                    <a:pt x="10800" y="16243"/>
                  </a:cubicBezTo>
                  <a:cubicBezTo>
                    <a:pt x="13806" y="16243"/>
                    <a:pt x="16243" y="13806"/>
                    <a:pt x="16243" y="10800"/>
                  </a:cubicBezTo>
                  <a:cubicBezTo>
                    <a:pt x="16243" y="7794"/>
                    <a:pt x="13806" y="5357"/>
                    <a:pt x="10800" y="5357"/>
                  </a:cubicBezTo>
                  <a:cubicBezTo>
                    <a:pt x="7794" y="5357"/>
                    <a:pt x="5357" y="7794"/>
                    <a:pt x="5357" y="10800"/>
                  </a:cubicBezTo>
                  <a:close/>
                </a:path>
              </a:pathLst>
            </a:custGeom>
            <a:solidFill>
              <a:srgbClr val="CC9900"/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" name="AutoShape 242"/>
            <p:cNvSpPr>
              <a:spLocks noChangeArrowheads="1"/>
            </p:cNvSpPr>
            <p:nvPr/>
          </p:nvSpPr>
          <p:spPr bwMode="auto">
            <a:xfrm>
              <a:off x="1196975" y="5208588"/>
              <a:ext cx="631825" cy="631825"/>
            </a:xfrm>
            <a:custGeom>
              <a:avLst/>
              <a:gdLst>
                <a:gd name="T0" fmla="*/ 9240821 w 21600"/>
                <a:gd name="T1" fmla="*/ 0 h 21600"/>
                <a:gd name="T2" fmla="*/ 2706346 w 21600"/>
                <a:gd name="T3" fmla="*/ 2706346 h 21600"/>
                <a:gd name="T4" fmla="*/ 0 w 21600"/>
                <a:gd name="T5" fmla="*/ 9240821 h 21600"/>
                <a:gd name="T6" fmla="*/ 2706346 w 21600"/>
                <a:gd name="T7" fmla="*/ 15775266 h 21600"/>
                <a:gd name="T8" fmla="*/ 9240821 w 21600"/>
                <a:gd name="T9" fmla="*/ 18481613 h 21600"/>
                <a:gd name="T10" fmla="*/ 15775266 w 21600"/>
                <a:gd name="T11" fmla="*/ 15775266 h 21600"/>
                <a:gd name="T12" fmla="*/ 18481613 w 21600"/>
                <a:gd name="T13" fmla="*/ 9240821 h 21600"/>
                <a:gd name="T14" fmla="*/ 15775266 w 21600"/>
                <a:gd name="T15" fmla="*/ 270634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225" y="10800"/>
                  </a:moveTo>
                  <a:cubicBezTo>
                    <a:pt x="2225" y="15536"/>
                    <a:pt x="6064" y="19375"/>
                    <a:pt x="10800" y="19375"/>
                  </a:cubicBezTo>
                  <a:cubicBezTo>
                    <a:pt x="15536" y="19375"/>
                    <a:pt x="19375" y="15536"/>
                    <a:pt x="19375" y="10800"/>
                  </a:cubicBezTo>
                  <a:cubicBezTo>
                    <a:pt x="19375" y="6064"/>
                    <a:pt x="15536" y="2225"/>
                    <a:pt x="10800" y="2225"/>
                  </a:cubicBezTo>
                  <a:cubicBezTo>
                    <a:pt x="6064" y="2225"/>
                    <a:pt x="2225" y="6064"/>
                    <a:pt x="2225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" name="AutoShape 246"/>
            <p:cNvSpPr>
              <a:spLocks noChangeArrowheads="1"/>
            </p:cNvSpPr>
            <p:nvPr/>
          </p:nvSpPr>
          <p:spPr bwMode="auto">
            <a:xfrm>
              <a:off x="949325" y="4960938"/>
              <a:ext cx="1117600" cy="1117600"/>
            </a:xfrm>
            <a:custGeom>
              <a:avLst/>
              <a:gdLst>
                <a:gd name="T0" fmla="*/ 28912726 w 21600"/>
                <a:gd name="T1" fmla="*/ 0 h 21600"/>
                <a:gd name="T2" fmla="*/ 8467683 w 21600"/>
                <a:gd name="T3" fmla="*/ 8467683 h 21600"/>
                <a:gd name="T4" fmla="*/ 0 w 21600"/>
                <a:gd name="T5" fmla="*/ 28912726 h 21600"/>
                <a:gd name="T6" fmla="*/ 8467683 w 21600"/>
                <a:gd name="T7" fmla="*/ 49357769 h 21600"/>
                <a:gd name="T8" fmla="*/ 28912726 w 21600"/>
                <a:gd name="T9" fmla="*/ 57825452 h 21600"/>
                <a:gd name="T10" fmla="*/ 49357769 w 21600"/>
                <a:gd name="T11" fmla="*/ 49357769 h 21600"/>
                <a:gd name="T12" fmla="*/ 57825452 w 21600"/>
                <a:gd name="T13" fmla="*/ 28912726 h 21600"/>
                <a:gd name="T14" fmla="*/ 49357769 w 21600"/>
                <a:gd name="T15" fmla="*/ 846768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050" y="10800"/>
                  </a:moveTo>
                  <a:cubicBezTo>
                    <a:pt x="4050" y="14528"/>
                    <a:pt x="7072" y="17550"/>
                    <a:pt x="10800" y="17550"/>
                  </a:cubicBezTo>
                  <a:cubicBezTo>
                    <a:pt x="14528" y="17550"/>
                    <a:pt x="17550" y="14528"/>
                    <a:pt x="17550" y="10800"/>
                  </a:cubicBezTo>
                  <a:cubicBezTo>
                    <a:pt x="17550" y="7072"/>
                    <a:pt x="14528" y="4050"/>
                    <a:pt x="10800" y="4050"/>
                  </a:cubicBezTo>
                  <a:cubicBezTo>
                    <a:pt x="7072" y="4050"/>
                    <a:pt x="4050" y="7072"/>
                    <a:pt x="4050" y="10800"/>
                  </a:cubicBezTo>
                  <a:close/>
                </a:path>
              </a:pathLst>
            </a:custGeom>
            <a:noFill/>
            <a:ln w="9525" algn="ctr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" name="AutoShape 247"/>
            <p:cNvSpPr>
              <a:spLocks noChangeArrowheads="1"/>
            </p:cNvSpPr>
            <p:nvPr/>
          </p:nvSpPr>
          <p:spPr bwMode="auto">
            <a:xfrm>
              <a:off x="995363" y="5006975"/>
              <a:ext cx="1022350" cy="1022350"/>
            </a:xfrm>
            <a:custGeom>
              <a:avLst/>
              <a:gdLst>
                <a:gd name="T0" fmla="*/ 24194433 w 21600"/>
                <a:gd name="T1" fmla="*/ 0 h 21600"/>
                <a:gd name="T2" fmla="*/ 7085832 w 21600"/>
                <a:gd name="T3" fmla="*/ 7085832 h 21600"/>
                <a:gd name="T4" fmla="*/ 0 w 21600"/>
                <a:gd name="T5" fmla="*/ 24194433 h 21600"/>
                <a:gd name="T6" fmla="*/ 7085832 w 21600"/>
                <a:gd name="T7" fmla="*/ 41303035 h 21600"/>
                <a:gd name="T8" fmla="*/ 24194433 w 21600"/>
                <a:gd name="T9" fmla="*/ 48388867 h 21600"/>
                <a:gd name="T10" fmla="*/ 41303035 w 21600"/>
                <a:gd name="T11" fmla="*/ 41303035 h 21600"/>
                <a:gd name="T12" fmla="*/ 48388867 w 21600"/>
                <a:gd name="T13" fmla="*/ 24194433 h 21600"/>
                <a:gd name="T14" fmla="*/ 41303035 w 21600"/>
                <a:gd name="T15" fmla="*/ 708583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6" y="10800"/>
                  </a:moveTo>
                  <a:cubicBezTo>
                    <a:pt x="2616" y="15320"/>
                    <a:pt x="6280" y="18984"/>
                    <a:pt x="10800" y="18984"/>
                  </a:cubicBezTo>
                  <a:cubicBezTo>
                    <a:pt x="15320" y="18984"/>
                    <a:pt x="18984" y="15320"/>
                    <a:pt x="18984" y="10800"/>
                  </a:cubicBezTo>
                  <a:cubicBezTo>
                    <a:pt x="18984" y="6280"/>
                    <a:pt x="15320" y="2616"/>
                    <a:pt x="10800" y="2616"/>
                  </a:cubicBezTo>
                  <a:cubicBezTo>
                    <a:pt x="6280" y="2616"/>
                    <a:pt x="2616" y="6280"/>
                    <a:pt x="2616" y="10800"/>
                  </a:cubicBezTo>
                  <a:close/>
                </a:path>
              </a:pathLst>
            </a:custGeom>
            <a:noFill/>
            <a:ln w="9525" algn="ctr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" name="AutoShape 249"/>
            <p:cNvSpPr>
              <a:spLocks noChangeArrowheads="1"/>
            </p:cNvSpPr>
            <p:nvPr/>
          </p:nvSpPr>
          <p:spPr bwMode="auto">
            <a:xfrm>
              <a:off x="1030288" y="5041900"/>
              <a:ext cx="952500" cy="952500"/>
            </a:xfrm>
            <a:custGeom>
              <a:avLst/>
              <a:gdLst>
                <a:gd name="T0" fmla="*/ 21001302 w 21600"/>
                <a:gd name="T1" fmla="*/ 0 h 21600"/>
                <a:gd name="T2" fmla="*/ 6150681 w 21600"/>
                <a:gd name="T3" fmla="*/ 6150681 h 21600"/>
                <a:gd name="T4" fmla="*/ 0 w 21600"/>
                <a:gd name="T5" fmla="*/ 21001302 h 21600"/>
                <a:gd name="T6" fmla="*/ 6150681 w 21600"/>
                <a:gd name="T7" fmla="*/ 35851924 h 21600"/>
                <a:gd name="T8" fmla="*/ 21001302 w 21600"/>
                <a:gd name="T9" fmla="*/ 42002604 h 21600"/>
                <a:gd name="T10" fmla="*/ 35851924 w 21600"/>
                <a:gd name="T11" fmla="*/ 35851924 h 21600"/>
                <a:gd name="T12" fmla="*/ 42002604 w 21600"/>
                <a:gd name="T13" fmla="*/ 21001302 h 21600"/>
                <a:gd name="T14" fmla="*/ 35851924 w 21600"/>
                <a:gd name="T15" fmla="*/ 615068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80" y="10800"/>
                  </a:moveTo>
                  <a:cubicBezTo>
                    <a:pt x="1080" y="16168"/>
                    <a:pt x="5432" y="20520"/>
                    <a:pt x="10800" y="20520"/>
                  </a:cubicBezTo>
                  <a:cubicBezTo>
                    <a:pt x="16168" y="20520"/>
                    <a:pt x="20520" y="16168"/>
                    <a:pt x="20520" y="10800"/>
                  </a:cubicBezTo>
                  <a:cubicBezTo>
                    <a:pt x="20520" y="5432"/>
                    <a:pt x="16168" y="1080"/>
                    <a:pt x="10800" y="1080"/>
                  </a:cubicBezTo>
                  <a:cubicBezTo>
                    <a:pt x="5432" y="1080"/>
                    <a:pt x="1080" y="5432"/>
                    <a:pt x="1080" y="10800"/>
                  </a:cubicBezTo>
                  <a:close/>
                </a:path>
              </a:pathLst>
            </a:custGeom>
            <a:noFill/>
            <a:ln w="9525" algn="ctr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" name="Freeform 250"/>
            <p:cNvSpPr>
              <a:spLocks/>
            </p:cNvSpPr>
            <p:nvPr/>
          </p:nvSpPr>
          <p:spPr bwMode="auto">
            <a:xfrm>
              <a:off x="2162175" y="5319713"/>
              <a:ext cx="90488" cy="90487"/>
            </a:xfrm>
            <a:custGeom>
              <a:avLst/>
              <a:gdLst>
                <a:gd name="T0" fmla="*/ 73085729 w 57"/>
                <a:gd name="T1" fmla="*/ 143647319 h 57"/>
                <a:gd name="T2" fmla="*/ 143650494 w 57"/>
                <a:gd name="T3" fmla="*/ 0 h 57"/>
                <a:gd name="T4" fmla="*/ 0 w 57"/>
                <a:gd name="T5" fmla="*/ 143647319 h 57"/>
                <a:gd name="T6" fmla="*/ 73085729 w 57"/>
                <a:gd name="T7" fmla="*/ 143647319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7">
                  <a:moveTo>
                    <a:pt x="29" y="57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" name="Rectangle 251"/>
            <p:cNvSpPr>
              <a:spLocks noChangeArrowheads="1"/>
            </p:cNvSpPr>
            <p:nvPr/>
          </p:nvSpPr>
          <p:spPr bwMode="auto">
            <a:xfrm>
              <a:off x="1712913" y="5408613"/>
              <a:ext cx="495300" cy="227012"/>
            </a:xfrm>
            <a:prstGeom prst="rect">
              <a:avLst/>
            </a:prstGeom>
            <a:solidFill>
              <a:srgbClr val="C0C0C0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95" name="グループ化 194"/>
          <p:cNvGrpSpPr/>
          <p:nvPr/>
        </p:nvGrpSpPr>
        <p:grpSpPr>
          <a:xfrm>
            <a:off x="7977892" y="4811110"/>
            <a:ext cx="1484885" cy="1395352"/>
            <a:chOff x="1352550" y="3338513"/>
            <a:chExt cx="1395413" cy="1311275"/>
          </a:xfrm>
        </p:grpSpPr>
        <p:sp>
          <p:nvSpPr>
            <p:cNvPr id="196" name="AutoShape 90"/>
            <p:cNvSpPr>
              <a:spLocks noChangeArrowheads="1"/>
            </p:cNvSpPr>
            <p:nvPr/>
          </p:nvSpPr>
          <p:spPr bwMode="auto">
            <a:xfrm>
              <a:off x="1403350" y="3389313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" name="AutoShape 91"/>
            <p:cNvSpPr>
              <a:spLocks noChangeArrowheads="1"/>
            </p:cNvSpPr>
            <p:nvPr/>
          </p:nvSpPr>
          <p:spPr bwMode="auto">
            <a:xfrm>
              <a:off x="1352550" y="3338513"/>
              <a:ext cx="1311275" cy="1311275"/>
            </a:xfrm>
            <a:custGeom>
              <a:avLst/>
              <a:gdLst>
                <a:gd name="T0" fmla="*/ 39801931 w 21600"/>
                <a:gd name="T1" fmla="*/ 0 h 21600"/>
                <a:gd name="T2" fmla="*/ 11656810 w 21600"/>
                <a:gd name="T3" fmla="*/ 11656810 h 21600"/>
                <a:gd name="T4" fmla="*/ 0 w 21600"/>
                <a:gd name="T5" fmla="*/ 39801931 h 21600"/>
                <a:gd name="T6" fmla="*/ 11656810 w 21600"/>
                <a:gd name="T7" fmla="*/ 67946992 h 21600"/>
                <a:gd name="T8" fmla="*/ 39801931 w 21600"/>
                <a:gd name="T9" fmla="*/ 79603802 h 21600"/>
                <a:gd name="T10" fmla="*/ 67946992 w 21600"/>
                <a:gd name="T11" fmla="*/ 67946992 h 21600"/>
                <a:gd name="T12" fmla="*/ 79603802 w 21600"/>
                <a:gd name="T13" fmla="*/ 39801931 h 21600"/>
                <a:gd name="T14" fmla="*/ 67946992 w 21600"/>
                <a:gd name="T15" fmla="*/ 116568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9" y="10800"/>
                  </a:moveTo>
                  <a:cubicBezTo>
                    <a:pt x="1909" y="15710"/>
                    <a:pt x="5890" y="19691"/>
                    <a:pt x="10800" y="19691"/>
                  </a:cubicBezTo>
                  <a:cubicBezTo>
                    <a:pt x="15710" y="19691"/>
                    <a:pt x="19691" y="15710"/>
                    <a:pt x="19691" y="10800"/>
                  </a:cubicBezTo>
                  <a:cubicBezTo>
                    <a:pt x="19691" y="5890"/>
                    <a:pt x="15710" y="1909"/>
                    <a:pt x="10800" y="1909"/>
                  </a:cubicBezTo>
                  <a:cubicBezTo>
                    <a:pt x="5890" y="1909"/>
                    <a:pt x="1909" y="5890"/>
                    <a:pt x="1909" y="10800"/>
                  </a:cubicBezTo>
                  <a:close/>
                </a:path>
              </a:pathLst>
            </a:custGeom>
            <a:solidFill>
              <a:srgbClr val="FFFF99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" name="Rectangle 93"/>
            <p:cNvSpPr>
              <a:spLocks noChangeArrowheads="1"/>
            </p:cNvSpPr>
            <p:nvPr/>
          </p:nvSpPr>
          <p:spPr bwMode="auto">
            <a:xfrm>
              <a:off x="2478088" y="3924300"/>
              <a:ext cx="225425" cy="1809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9" name="Freeform 95"/>
            <p:cNvSpPr>
              <a:spLocks/>
            </p:cNvSpPr>
            <p:nvPr/>
          </p:nvSpPr>
          <p:spPr bwMode="auto">
            <a:xfrm>
              <a:off x="2657475" y="3833813"/>
              <a:ext cx="90488" cy="90487"/>
            </a:xfrm>
            <a:custGeom>
              <a:avLst/>
              <a:gdLst>
                <a:gd name="T0" fmla="*/ 73085729 w 57"/>
                <a:gd name="T1" fmla="*/ 143647319 h 57"/>
                <a:gd name="T2" fmla="*/ 143650494 w 57"/>
                <a:gd name="T3" fmla="*/ 0 h 57"/>
                <a:gd name="T4" fmla="*/ 0 w 57"/>
                <a:gd name="T5" fmla="*/ 143647319 h 57"/>
                <a:gd name="T6" fmla="*/ 73085729 w 57"/>
                <a:gd name="T7" fmla="*/ 143647319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7">
                  <a:moveTo>
                    <a:pt x="29" y="57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0" name="グループ化 199"/>
          <p:cNvGrpSpPr/>
          <p:nvPr/>
        </p:nvGrpSpPr>
        <p:grpSpPr>
          <a:xfrm>
            <a:off x="2334349" y="4818486"/>
            <a:ext cx="1512880" cy="1361056"/>
            <a:chOff x="908050" y="4919663"/>
            <a:chExt cx="1344613" cy="1209675"/>
          </a:xfrm>
        </p:grpSpPr>
        <p:sp>
          <p:nvSpPr>
            <p:cNvPr id="201" name="AutoShape 241"/>
            <p:cNvSpPr>
              <a:spLocks noChangeArrowheads="1"/>
            </p:cNvSpPr>
            <p:nvPr/>
          </p:nvSpPr>
          <p:spPr bwMode="auto">
            <a:xfrm>
              <a:off x="908050" y="4919663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357" y="10800"/>
                  </a:moveTo>
                  <a:cubicBezTo>
                    <a:pt x="5357" y="13806"/>
                    <a:pt x="7794" y="16243"/>
                    <a:pt x="10800" y="16243"/>
                  </a:cubicBezTo>
                  <a:cubicBezTo>
                    <a:pt x="13806" y="16243"/>
                    <a:pt x="16243" y="13806"/>
                    <a:pt x="16243" y="10800"/>
                  </a:cubicBezTo>
                  <a:cubicBezTo>
                    <a:pt x="16243" y="7794"/>
                    <a:pt x="13806" y="5357"/>
                    <a:pt x="10800" y="5357"/>
                  </a:cubicBezTo>
                  <a:cubicBezTo>
                    <a:pt x="7794" y="5357"/>
                    <a:pt x="5357" y="7794"/>
                    <a:pt x="5357" y="10800"/>
                  </a:cubicBezTo>
                  <a:close/>
                </a:path>
              </a:pathLst>
            </a:custGeom>
            <a:solidFill>
              <a:srgbClr val="FFCC66"/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AutoShape 242"/>
            <p:cNvSpPr>
              <a:spLocks noChangeArrowheads="1"/>
            </p:cNvSpPr>
            <p:nvPr/>
          </p:nvSpPr>
          <p:spPr bwMode="auto">
            <a:xfrm>
              <a:off x="1196975" y="5208588"/>
              <a:ext cx="631825" cy="631825"/>
            </a:xfrm>
            <a:custGeom>
              <a:avLst/>
              <a:gdLst>
                <a:gd name="T0" fmla="*/ 9240821 w 21600"/>
                <a:gd name="T1" fmla="*/ 0 h 21600"/>
                <a:gd name="T2" fmla="*/ 2706346 w 21600"/>
                <a:gd name="T3" fmla="*/ 2706346 h 21600"/>
                <a:gd name="T4" fmla="*/ 0 w 21600"/>
                <a:gd name="T5" fmla="*/ 9240821 h 21600"/>
                <a:gd name="T6" fmla="*/ 2706346 w 21600"/>
                <a:gd name="T7" fmla="*/ 15775266 h 21600"/>
                <a:gd name="T8" fmla="*/ 9240821 w 21600"/>
                <a:gd name="T9" fmla="*/ 18481613 h 21600"/>
                <a:gd name="T10" fmla="*/ 15775266 w 21600"/>
                <a:gd name="T11" fmla="*/ 15775266 h 21600"/>
                <a:gd name="T12" fmla="*/ 18481613 w 21600"/>
                <a:gd name="T13" fmla="*/ 9240821 h 21600"/>
                <a:gd name="T14" fmla="*/ 15775266 w 21600"/>
                <a:gd name="T15" fmla="*/ 270634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225" y="10800"/>
                  </a:moveTo>
                  <a:cubicBezTo>
                    <a:pt x="2225" y="15536"/>
                    <a:pt x="6064" y="19375"/>
                    <a:pt x="10800" y="19375"/>
                  </a:cubicBezTo>
                  <a:cubicBezTo>
                    <a:pt x="15536" y="19375"/>
                    <a:pt x="19375" y="15536"/>
                    <a:pt x="19375" y="10800"/>
                  </a:cubicBezTo>
                  <a:cubicBezTo>
                    <a:pt x="19375" y="6064"/>
                    <a:pt x="15536" y="2225"/>
                    <a:pt x="10800" y="2225"/>
                  </a:cubicBezTo>
                  <a:cubicBezTo>
                    <a:pt x="6064" y="2225"/>
                    <a:pt x="2225" y="6064"/>
                    <a:pt x="2225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3" name="AutoShape 246"/>
            <p:cNvSpPr>
              <a:spLocks noChangeArrowheads="1"/>
            </p:cNvSpPr>
            <p:nvPr/>
          </p:nvSpPr>
          <p:spPr bwMode="auto">
            <a:xfrm>
              <a:off x="949325" y="4960938"/>
              <a:ext cx="1117600" cy="1117600"/>
            </a:xfrm>
            <a:custGeom>
              <a:avLst/>
              <a:gdLst>
                <a:gd name="T0" fmla="*/ 28912726 w 21600"/>
                <a:gd name="T1" fmla="*/ 0 h 21600"/>
                <a:gd name="T2" fmla="*/ 8467683 w 21600"/>
                <a:gd name="T3" fmla="*/ 8467683 h 21600"/>
                <a:gd name="T4" fmla="*/ 0 w 21600"/>
                <a:gd name="T5" fmla="*/ 28912726 h 21600"/>
                <a:gd name="T6" fmla="*/ 8467683 w 21600"/>
                <a:gd name="T7" fmla="*/ 49357769 h 21600"/>
                <a:gd name="T8" fmla="*/ 28912726 w 21600"/>
                <a:gd name="T9" fmla="*/ 57825452 h 21600"/>
                <a:gd name="T10" fmla="*/ 49357769 w 21600"/>
                <a:gd name="T11" fmla="*/ 49357769 h 21600"/>
                <a:gd name="T12" fmla="*/ 57825452 w 21600"/>
                <a:gd name="T13" fmla="*/ 28912726 h 21600"/>
                <a:gd name="T14" fmla="*/ 49357769 w 21600"/>
                <a:gd name="T15" fmla="*/ 846768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050" y="10800"/>
                  </a:moveTo>
                  <a:cubicBezTo>
                    <a:pt x="4050" y="14528"/>
                    <a:pt x="7072" y="17550"/>
                    <a:pt x="10800" y="17550"/>
                  </a:cubicBezTo>
                  <a:cubicBezTo>
                    <a:pt x="14528" y="17550"/>
                    <a:pt x="17550" y="14528"/>
                    <a:pt x="17550" y="10800"/>
                  </a:cubicBezTo>
                  <a:cubicBezTo>
                    <a:pt x="17550" y="7072"/>
                    <a:pt x="14528" y="4050"/>
                    <a:pt x="10800" y="4050"/>
                  </a:cubicBezTo>
                  <a:cubicBezTo>
                    <a:pt x="7072" y="4050"/>
                    <a:pt x="4050" y="7072"/>
                    <a:pt x="4050" y="10800"/>
                  </a:cubicBezTo>
                  <a:close/>
                </a:path>
              </a:pathLst>
            </a:custGeom>
            <a:noFill/>
            <a:ln w="9525" algn="ctr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" name="AutoShape 247"/>
            <p:cNvSpPr>
              <a:spLocks noChangeArrowheads="1"/>
            </p:cNvSpPr>
            <p:nvPr/>
          </p:nvSpPr>
          <p:spPr bwMode="auto">
            <a:xfrm>
              <a:off x="995363" y="5006975"/>
              <a:ext cx="1022350" cy="1022350"/>
            </a:xfrm>
            <a:custGeom>
              <a:avLst/>
              <a:gdLst>
                <a:gd name="T0" fmla="*/ 24194433 w 21600"/>
                <a:gd name="T1" fmla="*/ 0 h 21600"/>
                <a:gd name="T2" fmla="*/ 7085832 w 21600"/>
                <a:gd name="T3" fmla="*/ 7085832 h 21600"/>
                <a:gd name="T4" fmla="*/ 0 w 21600"/>
                <a:gd name="T5" fmla="*/ 24194433 h 21600"/>
                <a:gd name="T6" fmla="*/ 7085832 w 21600"/>
                <a:gd name="T7" fmla="*/ 41303035 h 21600"/>
                <a:gd name="T8" fmla="*/ 24194433 w 21600"/>
                <a:gd name="T9" fmla="*/ 48388867 h 21600"/>
                <a:gd name="T10" fmla="*/ 41303035 w 21600"/>
                <a:gd name="T11" fmla="*/ 41303035 h 21600"/>
                <a:gd name="T12" fmla="*/ 48388867 w 21600"/>
                <a:gd name="T13" fmla="*/ 24194433 h 21600"/>
                <a:gd name="T14" fmla="*/ 41303035 w 21600"/>
                <a:gd name="T15" fmla="*/ 708583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6" y="10800"/>
                  </a:moveTo>
                  <a:cubicBezTo>
                    <a:pt x="2616" y="15320"/>
                    <a:pt x="6280" y="18984"/>
                    <a:pt x="10800" y="18984"/>
                  </a:cubicBezTo>
                  <a:cubicBezTo>
                    <a:pt x="15320" y="18984"/>
                    <a:pt x="18984" y="15320"/>
                    <a:pt x="18984" y="10800"/>
                  </a:cubicBezTo>
                  <a:cubicBezTo>
                    <a:pt x="18984" y="6280"/>
                    <a:pt x="15320" y="2616"/>
                    <a:pt x="10800" y="2616"/>
                  </a:cubicBezTo>
                  <a:cubicBezTo>
                    <a:pt x="6280" y="2616"/>
                    <a:pt x="2616" y="6280"/>
                    <a:pt x="2616" y="10800"/>
                  </a:cubicBezTo>
                  <a:close/>
                </a:path>
              </a:pathLst>
            </a:custGeom>
            <a:noFill/>
            <a:ln w="9525" algn="ctr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" name="AutoShape 249"/>
            <p:cNvSpPr>
              <a:spLocks noChangeArrowheads="1"/>
            </p:cNvSpPr>
            <p:nvPr/>
          </p:nvSpPr>
          <p:spPr bwMode="auto">
            <a:xfrm>
              <a:off x="1030288" y="5041900"/>
              <a:ext cx="952500" cy="952500"/>
            </a:xfrm>
            <a:custGeom>
              <a:avLst/>
              <a:gdLst>
                <a:gd name="T0" fmla="*/ 21001302 w 21600"/>
                <a:gd name="T1" fmla="*/ 0 h 21600"/>
                <a:gd name="T2" fmla="*/ 6150681 w 21600"/>
                <a:gd name="T3" fmla="*/ 6150681 h 21600"/>
                <a:gd name="T4" fmla="*/ 0 w 21600"/>
                <a:gd name="T5" fmla="*/ 21001302 h 21600"/>
                <a:gd name="T6" fmla="*/ 6150681 w 21600"/>
                <a:gd name="T7" fmla="*/ 35851924 h 21600"/>
                <a:gd name="T8" fmla="*/ 21001302 w 21600"/>
                <a:gd name="T9" fmla="*/ 42002604 h 21600"/>
                <a:gd name="T10" fmla="*/ 35851924 w 21600"/>
                <a:gd name="T11" fmla="*/ 35851924 h 21600"/>
                <a:gd name="T12" fmla="*/ 42002604 w 21600"/>
                <a:gd name="T13" fmla="*/ 21001302 h 21600"/>
                <a:gd name="T14" fmla="*/ 35851924 w 21600"/>
                <a:gd name="T15" fmla="*/ 615068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80" y="10800"/>
                  </a:moveTo>
                  <a:cubicBezTo>
                    <a:pt x="1080" y="16168"/>
                    <a:pt x="5432" y="20520"/>
                    <a:pt x="10800" y="20520"/>
                  </a:cubicBezTo>
                  <a:cubicBezTo>
                    <a:pt x="16168" y="20520"/>
                    <a:pt x="20520" y="16168"/>
                    <a:pt x="20520" y="10800"/>
                  </a:cubicBezTo>
                  <a:cubicBezTo>
                    <a:pt x="20520" y="5432"/>
                    <a:pt x="16168" y="1080"/>
                    <a:pt x="10800" y="1080"/>
                  </a:cubicBezTo>
                  <a:cubicBezTo>
                    <a:pt x="5432" y="1080"/>
                    <a:pt x="1080" y="5432"/>
                    <a:pt x="1080" y="10800"/>
                  </a:cubicBezTo>
                  <a:close/>
                </a:path>
              </a:pathLst>
            </a:custGeom>
            <a:noFill/>
            <a:ln w="9525" algn="ctr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" name="Freeform 250"/>
            <p:cNvSpPr>
              <a:spLocks/>
            </p:cNvSpPr>
            <p:nvPr/>
          </p:nvSpPr>
          <p:spPr bwMode="auto">
            <a:xfrm>
              <a:off x="2162175" y="5319713"/>
              <a:ext cx="90488" cy="90487"/>
            </a:xfrm>
            <a:custGeom>
              <a:avLst/>
              <a:gdLst>
                <a:gd name="T0" fmla="*/ 73085729 w 57"/>
                <a:gd name="T1" fmla="*/ 143647319 h 57"/>
                <a:gd name="T2" fmla="*/ 143650494 w 57"/>
                <a:gd name="T3" fmla="*/ 0 h 57"/>
                <a:gd name="T4" fmla="*/ 0 w 57"/>
                <a:gd name="T5" fmla="*/ 143647319 h 57"/>
                <a:gd name="T6" fmla="*/ 73085729 w 57"/>
                <a:gd name="T7" fmla="*/ 143647319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7">
                  <a:moveTo>
                    <a:pt x="29" y="57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" name="Rectangle 251"/>
            <p:cNvSpPr>
              <a:spLocks noChangeArrowheads="1"/>
            </p:cNvSpPr>
            <p:nvPr/>
          </p:nvSpPr>
          <p:spPr bwMode="auto">
            <a:xfrm>
              <a:off x="1712913" y="5408613"/>
              <a:ext cx="495300" cy="227012"/>
            </a:xfrm>
            <a:prstGeom prst="rect">
              <a:avLst/>
            </a:prstGeom>
            <a:solidFill>
              <a:srgbClr val="C0C0C0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08" name="グループ化 207"/>
          <p:cNvGrpSpPr/>
          <p:nvPr/>
        </p:nvGrpSpPr>
        <p:grpSpPr>
          <a:xfrm>
            <a:off x="4198659" y="4818486"/>
            <a:ext cx="1512880" cy="1361056"/>
            <a:chOff x="908050" y="4919663"/>
            <a:chExt cx="1344613" cy="1209675"/>
          </a:xfrm>
        </p:grpSpPr>
        <p:sp>
          <p:nvSpPr>
            <p:cNvPr id="209" name="AutoShape 241"/>
            <p:cNvSpPr>
              <a:spLocks noChangeArrowheads="1"/>
            </p:cNvSpPr>
            <p:nvPr/>
          </p:nvSpPr>
          <p:spPr bwMode="auto">
            <a:xfrm>
              <a:off x="908050" y="4919663"/>
              <a:ext cx="1209675" cy="1209675"/>
            </a:xfrm>
            <a:custGeom>
              <a:avLst/>
              <a:gdLst>
                <a:gd name="T0" fmla="*/ 33873028 w 21600"/>
                <a:gd name="T1" fmla="*/ 0 h 21600"/>
                <a:gd name="T2" fmla="*/ 9920399 w 21600"/>
                <a:gd name="T3" fmla="*/ 9920399 h 21600"/>
                <a:gd name="T4" fmla="*/ 0 w 21600"/>
                <a:gd name="T5" fmla="*/ 33873028 h 21600"/>
                <a:gd name="T6" fmla="*/ 9920399 w 21600"/>
                <a:gd name="T7" fmla="*/ 57825601 h 21600"/>
                <a:gd name="T8" fmla="*/ 33873028 w 21600"/>
                <a:gd name="T9" fmla="*/ 67746000 h 21600"/>
                <a:gd name="T10" fmla="*/ 57825601 w 21600"/>
                <a:gd name="T11" fmla="*/ 57825601 h 21600"/>
                <a:gd name="T12" fmla="*/ 67746000 w 21600"/>
                <a:gd name="T13" fmla="*/ 33873028 h 21600"/>
                <a:gd name="T14" fmla="*/ 57825601 w 21600"/>
                <a:gd name="T15" fmla="*/ 992039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357" y="10800"/>
                  </a:moveTo>
                  <a:cubicBezTo>
                    <a:pt x="5357" y="13806"/>
                    <a:pt x="7794" y="16243"/>
                    <a:pt x="10800" y="16243"/>
                  </a:cubicBezTo>
                  <a:cubicBezTo>
                    <a:pt x="13806" y="16243"/>
                    <a:pt x="16243" y="13806"/>
                    <a:pt x="16243" y="10800"/>
                  </a:cubicBezTo>
                  <a:cubicBezTo>
                    <a:pt x="16243" y="7794"/>
                    <a:pt x="13806" y="5357"/>
                    <a:pt x="10800" y="5357"/>
                  </a:cubicBezTo>
                  <a:cubicBezTo>
                    <a:pt x="7794" y="5357"/>
                    <a:pt x="5357" y="7794"/>
                    <a:pt x="5357" y="10800"/>
                  </a:cubicBezTo>
                  <a:close/>
                </a:path>
              </a:pathLst>
            </a:custGeom>
            <a:solidFill>
              <a:srgbClr val="99CCFF"/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" name="AutoShape 242"/>
            <p:cNvSpPr>
              <a:spLocks noChangeArrowheads="1"/>
            </p:cNvSpPr>
            <p:nvPr/>
          </p:nvSpPr>
          <p:spPr bwMode="auto">
            <a:xfrm>
              <a:off x="1196975" y="5208588"/>
              <a:ext cx="631825" cy="631825"/>
            </a:xfrm>
            <a:custGeom>
              <a:avLst/>
              <a:gdLst>
                <a:gd name="T0" fmla="*/ 9240821 w 21600"/>
                <a:gd name="T1" fmla="*/ 0 h 21600"/>
                <a:gd name="T2" fmla="*/ 2706346 w 21600"/>
                <a:gd name="T3" fmla="*/ 2706346 h 21600"/>
                <a:gd name="T4" fmla="*/ 0 w 21600"/>
                <a:gd name="T5" fmla="*/ 9240821 h 21600"/>
                <a:gd name="T6" fmla="*/ 2706346 w 21600"/>
                <a:gd name="T7" fmla="*/ 15775266 h 21600"/>
                <a:gd name="T8" fmla="*/ 9240821 w 21600"/>
                <a:gd name="T9" fmla="*/ 18481613 h 21600"/>
                <a:gd name="T10" fmla="*/ 15775266 w 21600"/>
                <a:gd name="T11" fmla="*/ 15775266 h 21600"/>
                <a:gd name="T12" fmla="*/ 18481613 w 21600"/>
                <a:gd name="T13" fmla="*/ 9240821 h 21600"/>
                <a:gd name="T14" fmla="*/ 15775266 w 21600"/>
                <a:gd name="T15" fmla="*/ 270634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225" y="10800"/>
                  </a:moveTo>
                  <a:cubicBezTo>
                    <a:pt x="2225" y="15536"/>
                    <a:pt x="6064" y="19375"/>
                    <a:pt x="10800" y="19375"/>
                  </a:cubicBezTo>
                  <a:cubicBezTo>
                    <a:pt x="15536" y="19375"/>
                    <a:pt x="19375" y="15536"/>
                    <a:pt x="19375" y="10800"/>
                  </a:cubicBezTo>
                  <a:cubicBezTo>
                    <a:pt x="19375" y="6064"/>
                    <a:pt x="15536" y="2225"/>
                    <a:pt x="10800" y="2225"/>
                  </a:cubicBezTo>
                  <a:cubicBezTo>
                    <a:pt x="6064" y="2225"/>
                    <a:pt x="2225" y="6064"/>
                    <a:pt x="2225" y="10800"/>
                  </a:cubicBezTo>
                  <a:close/>
                </a:path>
              </a:pathLst>
            </a:custGeom>
            <a:solidFill>
              <a:srgbClr val="CCCA88"/>
            </a:solidFill>
            <a:ln w="190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" name="AutoShape 246"/>
            <p:cNvSpPr>
              <a:spLocks noChangeArrowheads="1"/>
            </p:cNvSpPr>
            <p:nvPr/>
          </p:nvSpPr>
          <p:spPr bwMode="auto">
            <a:xfrm>
              <a:off x="949325" y="4960938"/>
              <a:ext cx="1117600" cy="1117600"/>
            </a:xfrm>
            <a:custGeom>
              <a:avLst/>
              <a:gdLst>
                <a:gd name="T0" fmla="*/ 28912726 w 21600"/>
                <a:gd name="T1" fmla="*/ 0 h 21600"/>
                <a:gd name="T2" fmla="*/ 8467683 w 21600"/>
                <a:gd name="T3" fmla="*/ 8467683 h 21600"/>
                <a:gd name="T4" fmla="*/ 0 w 21600"/>
                <a:gd name="T5" fmla="*/ 28912726 h 21600"/>
                <a:gd name="T6" fmla="*/ 8467683 w 21600"/>
                <a:gd name="T7" fmla="*/ 49357769 h 21600"/>
                <a:gd name="T8" fmla="*/ 28912726 w 21600"/>
                <a:gd name="T9" fmla="*/ 57825452 h 21600"/>
                <a:gd name="T10" fmla="*/ 49357769 w 21600"/>
                <a:gd name="T11" fmla="*/ 49357769 h 21600"/>
                <a:gd name="T12" fmla="*/ 57825452 w 21600"/>
                <a:gd name="T13" fmla="*/ 28912726 h 21600"/>
                <a:gd name="T14" fmla="*/ 49357769 w 21600"/>
                <a:gd name="T15" fmla="*/ 846768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050" y="10800"/>
                  </a:moveTo>
                  <a:cubicBezTo>
                    <a:pt x="4050" y="14528"/>
                    <a:pt x="7072" y="17550"/>
                    <a:pt x="10800" y="17550"/>
                  </a:cubicBezTo>
                  <a:cubicBezTo>
                    <a:pt x="14528" y="17550"/>
                    <a:pt x="17550" y="14528"/>
                    <a:pt x="17550" y="10800"/>
                  </a:cubicBezTo>
                  <a:cubicBezTo>
                    <a:pt x="17550" y="7072"/>
                    <a:pt x="14528" y="4050"/>
                    <a:pt x="10800" y="4050"/>
                  </a:cubicBezTo>
                  <a:cubicBezTo>
                    <a:pt x="7072" y="4050"/>
                    <a:pt x="4050" y="7072"/>
                    <a:pt x="4050" y="10800"/>
                  </a:cubicBezTo>
                  <a:close/>
                </a:path>
              </a:pathLst>
            </a:custGeom>
            <a:noFill/>
            <a:ln w="9525" algn="ctr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" name="AutoShape 247"/>
            <p:cNvSpPr>
              <a:spLocks noChangeArrowheads="1"/>
            </p:cNvSpPr>
            <p:nvPr/>
          </p:nvSpPr>
          <p:spPr bwMode="auto">
            <a:xfrm>
              <a:off x="995363" y="5006975"/>
              <a:ext cx="1022350" cy="1022350"/>
            </a:xfrm>
            <a:custGeom>
              <a:avLst/>
              <a:gdLst>
                <a:gd name="T0" fmla="*/ 24194433 w 21600"/>
                <a:gd name="T1" fmla="*/ 0 h 21600"/>
                <a:gd name="T2" fmla="*/ 7085832 w 21600"/>
                <a:gd name="T3" fmla="*/ 7085832 h 21600"/>
                <a:gd name="T4" fmla="*/ 0 w 21600"/>
                <a:gd name="T5" fmla="*/ 24194433 h 21600"/>
                <a:gd name="T6" fmla="*/ 7085832 w 21600"/>
                <a:gd name="T7" fmla="*/ 41303035 h 21600"/>
                <a:gd name="T8" fmla="*/ 24194433 w 21600"/>
                <a:gd name="T9" fmla="*/ 48388867 h 21600"/>
                <a:gd name="T10" fmla="*/ 41303035 w 21600"/>
                <a:gd name="T11" fmla="*/ 41303035 h 21600"/>
                <a:gd name="T12" fmla="*/ 48388867 w 21600"/>
                <a:gd name="T13" fmla="*/ 24194433 h 21600"/>
                <a:gd name="T14" fmla="*/ 41303035 w 21600"/>
                <a:gd name="T15" fmla="*/ 708583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6" y="10800"/>
                  </a:moveTo>
                  <a:cubicBezTo>
                    <a:pt x="2616" y="15320"/>
                    <a:pt x="6280" y="18984"/>
                    <a:pt x="10800" y="18984"/>
                  </a:cubicBezTo>
                  <a:cubicBezTo>
                    <a:pt x="15320" y="18984"/>
                    <a:pt x="18984" y="15320"/>
                    <a:pt x="18984" y="10800"/>
                  </a:cubicBezTo>
                  <a:cubicBezTo>
                    <a:pt x="18984" y="6280"/>
                    <a:pt x="15320" y="2616"/>
                    <a:pt x="10800" y="2616"/>
                  </a:cubicBezTo>
                  <a:cubicBezTo>
                    <a:pt x="6280" y="2616"/>
                    <a:pt x="2616" y="6280"/>
                    <a:pt x="2616" y="10800"/>
                  </a:cubicBezTo>
                  <a:close/>
                </a:path>
              </a:pathLst>
            </a:custGeom>
            <a:noFill/>
            <a:ln w="9525" algn="ctr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" name="AutoShape 249"/>
            <p:cNvSpPr>
              <a:spLocks noChangeArrowheads="1"/>
            </p:cNvSpPr>
            <p:nvPr/>
          </p:nvSpPr>
          <p:spPr bwMode="auto">
            <a:xfrm>
              <a:off x="1030288" y="5041900"/>
              <a:ext cx="952500" cy="952500"/>
            </a:xfrm>
            <a:custGeom>
              <a:avLst/>
              <a:gdLst>
                <a:gd name="T0" fmla="*/ 21001302 w 21600"/>
                <a:gd name="T1" fmla="*/ 0 h 21600"/>
                <a:gd name="T2" fmla="*/ 6150681 w 21600"/>
                <a:gd name="T3" fmla="*/ 6150681 h 21600"/>
                <a:gd name="T4" fmla="*/ 0 w 21600"/>
                <a:gd name="T5" fmla="*/ 21001302 h 21600"/>
                <a:gd name="T6" fmla="*/ 6150681 w 21600"/>
                <a:gd name="T7" fmla="*/ 35851924 h 21600"/>
                <a:gd name="T8" fmla="*/ 21001302 w 21600"/>
                <a:gd name="T9" fmla="*/ 42002604 h 21600"/>
                <a:gd name="T10" fmla="*/ 35851924 w 21600"/>
                <a:gd name="T11" fmla="*/ 35851924 h 21600"/>
                <a:gd name="T12" fmla="*/ 42002604 w 21600"/>
                <a:gd name="T13" fmla="*/ 21001302 h 21600"/>
                <a:gd name="T14" fmla="*/ 35851924 w 21600"/>
                <a:gd name="T15" fmla="*/ 615068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80" y="10800"/>
                  </a:moveTo>
                  <a:cubicBezTo>
                    <a:pt x="1080" y="16168"/>
                    <a:pt x="5432" y="20520"/>
                    <a:pt x="10800" y="20520"/>
                  </a:cubicBezTo>
                  <a:cubicBezTo>
                    <a:pt x="16168" y="20520"/>
                    <a:pt x="20520" y="16168"/>
                    <a:pt x="20520" y="10800"/>
                  </a:cubicBezTo>
                  <a:cubicBezTo>
                    <a:pt x="20520" y="5432"/>
                    <a:pt x="16168" y="1080"/>
                    <a:pt x="10800" y="1080"/>
                  </a:cubicBezTo>
                  <a:cubicBezTo>
                    <a:pt x="5432" y="1080"/>
                    <a:pt x="1080" y="5432"/>
                    <a:pt x="1080" y="10800"/>
                  </a:cubicBezTo>
                  <a:close/>
                </a:path>
              </a:pathLst>
            </a:custGeom>
            <a:noFill/>
            <a:ln w="9525" algn="ctr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" name="Freeform 250"/>
            <p:cNvSpPr>
              <a:spLocks/>
            </p:cNvSpPr>
            <p:nvPr/>
          </p:nvSpPr>
          <p:spPr bwMode="auto">
            <a:xfrm>
              <a:off x="2162175" y="5319713"/>
              <a:ext cx="90488" cy="90487"/>
            </a:xfrm>
            <a:custGeom>
              <a:avLst/>
              <a:gdLst>
                <a:gd name="T0" fmla="*/ 73085729 w 57"/>
                <a:gd name="T1" fmla="*/ 143647319 h 57"/>
                <a:gd name="T2" fmla="*/ 143650494 w 57"/>
                <a:gd name="T3" fmla="*/ 0 h 57"/>
                <a:gd name="T4" fmla="*/ 0 w 57"/>
                <a:gd name="T5" fmla="*/ 143647319 h 57"/>
                <a:gd name="T6" fmla="*/ 73085729 w 57"/>
                <a:gd name="T7" fmla="*/ 143647319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57">
                  <a:moveTo>
                    <a:pt x="29" y="57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" name="Rectangle 251"/>
            <p:cNvSpPr>
              <a:spLocks noChangeArrowheads="1"/>
            </p:cNvSpPr>
            <p:nvPr/>
          </p:nvSpPr>
          <p:spPr bwMode="auto">
            <a:xfrm>
              <a:off x="1712913" y="5408613"/>
              <a:ext cx="495300" cy="227012"/>
            </a:xfrm>
            <a:prstGeom prst="rect">
              <a:avLst/>
            </a:prstGeom>
            <a:solidFill>
              <a:srgbClr val="C0C0C0"/>
            </a:solidFill>
            <a:ln w="190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09830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PPTX154_文具1</dc:title>
  <dc:subject>PPTX154_文具1</dc:subject>
  <dc:creator>http://www.digipot.net</dc:creator>
  <cp:lastModifiedBy/>
  <cp:revision>1</cp:revision>
  <dcterms:created xsi:type="dcterms:W3CDTF">2014-03-26T01:51:17Z</dcterms:created>
  <dcterms:modified xsi:type="dcterms:W3CDTF">2014-03-26T05:51:09Z</dcterms:modified>
  <cp:category/>
  <cp:version>1</cp:version>
</cp:coreProperties>
</file>