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涙形 2">
            <a:extLst>
              <a:ext uri="{FF2B5EF4-FFF2-40B4-BE49-F238E27FC236}">
                <a16:creationId xmlns:a16="http://schemas.microsoft.com/office/drawing/2014/main" id="{E1692BDD-A231-4EC4-8057-125784033226}"/>
              </a:ext>
            </a:extLst>
          </p:cNvPr>
          <p:cNvSpPr/>
          <p:nvPr/>
        </p:nvSpPr>
        <p:spPr>
          <a:xfrm rot="18900000">
            <a:off x="2568827" y="1321603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CCE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涙形 8">
            <a:extLst>
              <a:ext uri="{FF2B5EF4-FFF2-40B4-BE49-F238E27FC236}">
                <a16:creationId xmlns:a16="http://schemas.microsoft.com/office/drawing/2014/main" id="{99D5032D-2BA5-43C2-B9C9-927A5624BE1D}"/>
              </a:ext>
            </a:extLst>
          </p:cNvPr>
          <p:cNvSpPr/>
          <p:nvPr/>
        </p:nvSpPr>
        <p:spPr>
          <a:xfrm rot="18900000">
            <a:off x="2568827" y="3245653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00B0F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36943731-D317-4FB5-A3A1-AE5008DFA9C1}"/>
              </a:ext>
            </a:extLst>
          </p:cNvPr>
          <p:cNvSpPr/>
          <p:nvPr/>
        </p:nvSpPr>
        <p:spPr>
          <a:xfrm rot="18900000">
            <a:off x="2568827" y="5212475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0070C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59318CF2-4F25-4C59-9142-0C8431B26DFB}"/>
              </a:ext>
            </a:extLst>
          </p:cNvPr>
          <p:cNvGrpSpPr/>
          <p:nvPr/>
        </p:nvGrpSpPr>
        <p:grpSpPr>
          <a:xfrm>
            <a:off x="6297733" y="3245653"/>
            <a:ext cx="1061366" cy="1061368"/>
            <a:chOff x="2562496" y="3245653"/>
            <a:chExt cx="1061366" cy="1061368"/>
          </a:xfrm>
        </p:grpSpPr>
        <p:sp>
          <p:nvSpPr>
            <p:cNvPr id="31" name="涙形 30">
              <a:extLst>
                <a:ext uri="{FF2B5EF4-FFF2-40B4-BE49-F238E27FC236}">
                  <a16:creationId xmlns:a16="http://schemas.microsoft.com/office/drawing/2014/main" id="{514D4204-2F3C-4F04-A74B-CBC45FD88FDF}"/>
                </a:ext>
              </a:extLst>
            </p:cNvPr>
            <p:cNvSpPr/>
            <p:nvPr/>
          </p:nvSpPr>
          <p:spPr>
            <a:xfrm rot="18900000">
              <a:off x="2562496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涙形 31">
              <a:extLst>
                <a:ext uri="{FF2B5EF4-FFF2-40B4-BE49-F238E27FC236}">
                  <a16:creationId xmlns:a16="http://schemas.microsoft.com/office/drawing/2014/main" id="{BABB6D00-285E-471A-893D-AC693D3AFF14}"/>
                </a:ext>
              </a:extLst>
            </p:cNvPr>
            <p:cNvSpPr/>
            <p:nvPr/>
          </p:nvSpPr>
          <p:spPr>
            <a:xfrm rot="18900000">
              <a:off x="2562496" y="324565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5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175">
              <a:extLst>
                <a:ext uri="{FF2B5EF4-FFF2-40B4-BE49-F238E27FC236}">
                  <a16:creationId xmlns:a16="http://schemas.microsoft.com/office/drawing/2014/main" id="{0A65A1BD-01DC-48DC-859D-3690ADD9D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19" y="378014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155">
              <a:extLst>
                <a:ext uri="{FF2B5EF4-FFF2-40B4-BE49-F238E27FC236}">
                  <a16:creationId xmlns:a16="http://schemas.microsoft.com/office/drawing/2014/main" id="{68A79052-5D3D-4945-A2DF-4738ECAE8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267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D97A43E-B2E8-44F0-AFF9-28B71AA93945}"/>
              </a:ext>
            </a:extLst>
          </p:cNvPr>
          <p:cNvGrpSpPr/>
          <p:nvPr/>
        </p:nvGrpSpPr>
        <p:grpSpPr>
          <a:xfrm>
            <a:off x="6297733" y="5212475"/>
            <a:ext cx="1061366" cy="1061368"/>
            <a:chOff x="2562496" y="5212475"/>
            <a:chExt cx="1061366" cy="1061368"/>
          </a:xfrm>
        </p:grpSpPr>
        <p:sp>
          <p:nvSpPr>
            <p:cNvPr id="33" name="涙形 32">
              <a:extLst>
                <a:ext uri="{FF2B5EF4-FFF2-40B4-BE49-F238E27FC236}">
                  <a16:creationId xmlns:a16="http://schemas.microsoft.com/office/drawing/2014/main" id="{1B536A31-75D7-4C21-834A-3ACA0BDB6F90}"/>
                </a:ext>
              </a:extLst>
            </p:cNvPr>
            <p:cNvSpPr/>
            <p:nvPr/>
          </p:nvSpPr>
          <p:spPr>
            <a:xfrm rot="18900000">
              <a:off x="2562496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涙形 33">
              <a:extLst>
                <a:ext uri="{FF2B5EF4-FFF2-40B4-BE49-F238E27FC236}">
                  <a16:creationId xmlns:a16="http://schemas.microsoft.com/office/drawing/2014/main" id="{78D6C050-2910-4095-9225-4B63D09D1E24}"/>
                </a:ext>
              </a:extLst>
            </p:cNvPr>
            <p:cNvSpPr/>
            <p:nvPr/>
          </p:nvSpPr>
          <p:spPr>
            <a:xfrm rot="18900000">
              <a:off x="2562496" y="5212477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175">
              <a:extLst>
                <a:ext uri="{FF2B5EF4-FFF2-40B4-BE49-F238E27FC236}">
                  <a16:creationId xmlns:a16="http://schemas.microsoft.com/office/drawing/2014/main" id="{F293F606-E1C7-405F-BE30-EDE3CB395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19" y="574610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Oval 155">
              <a:extLst>
                <a:ext uri="{FF2B5EF4-FFF2-40B4-BE49-F238E27FC236}">
                  <a16:creationId xmlns:a16="http://schemas.microsoft.com/office/drawing/2014/main" id="{E6A8BE86-CB85-48F5-8476-870BBC3F9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367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CEB8543E-89AC-4801-A183-EA4B37A86ADB}"/>
              </a:ext>
            </a:extLst>
          </p:cNvPr>
          <p:cNvGrpSpPr/>
          <p:nvPr/>
        </p:nvGrpSpPr>
        <p:grpSpPr>
          <a:xfrm>
            <a:off x="6297733" y="1321603"/>
            <a:ext cx="1061366" cy="1061368"/>
            <a:chOff x="2562496" y="1321603"/>
            <a:chExt cx="1061366" cy="1061368"/>
          </a:xfrm>
        </p:grpSpPr>
        <p:sp>
          <p:nvSpPr>
            <p:cNvPr id="29" name="涙形 28">
              <a:extLst>
                <a:ext uri="{FF2B5EF4-FFF2-40B4-BE49-F238E27FC236}">
                  <a16:creationId xmlns:a16="http://schemas.microsoft.com/office/drawing/2014/main" id="{6243E42D-6871-4645-AFAE-CBC0572C1D6D}"/>
                </a:ext>
              </a:extLst>
            </p:cNvPr>
            <p:cNvSpPr/>
            <p:nvPr/>
          </p:nvSpPr>
          <p:spPr>
            <a:xfrm rot="18900000">
              <a:off x="25624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涙形 29">
              <a:extLst>
                <a:ext uri="{FF2B5EF4-FFF2-40B4-BE49-F238E27FC236}">
                  <a16:creationId xmlns:a16="http://schemas.microsoft.com/office/drawing/2014/main" id="{D03D97D3-B351-4476-91B0-9AEB0691E635}"/>
                </a:ext>
              </a:extLst>
            </p:cNvPr>
            <p:cNvSpPr/>
            <p:nvPr/>
          </p:nvSpPr>
          <p:spPr>
            <a:xfrm rot="18900000">
              <a:off x="25624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75">
              <a:extLst>
                <a:ext uri="{FF2B5EF4-FFF2-40B4-BE49-F238E27FC236}">
                  <a16:creationId xmlns:a16="http://schemas.microsoft.com/office/drawing/2014/main" id="{4A1BEB17-5B8D-4AC3-AD80-BA985B768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20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Oval 155">
              <a:extLst>
                <a:ext uri="{FF2B5EF4-FFF2-40B4-BE49-F238E27FC236}">
                  <a16:creationId xmlns:a16="http://schemas.microsoft.com/office/drawing/2014/main" id="{1789F1AE-56AB-4294-85C6-9DFC2A8BB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8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A474FB5-9F40-437D-9ADD-C5EB4F9505A2}"/>
              </a:ext>
            </a:extLst>
          </p:cNvPr>
          <p:cNvGrpSpPr/>
          <p:nvPr/>
        </p:nvGrpSpPr>
        <p:grpSpPr>
          <a:xfrm>
            <a:off x="8163196" y="1321603"/>
            <a:ext cx="1061366" cy="1061368"/>
            <a:chOff x="8163196" y="1321603"/>
            <a:chExt cx="1061366" cy="1061368"/>
          </a:xfrm>
        </p:grpSpPr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7E3980E1-DB8A-47B9-91F7-037D95105C07}"/>
                </a:ext>
              </a:extLst>
            </p:cNvPr>
            <p:cNvSpPr/>
            <p:nvPr/>
          </p:nvSpPr>
          <p:spPr>
            <a:xfrm rot="18900000">
              <a:off x="81631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涙形 58">
              <a:extLst>
                <a:ext uri="{FF2B5EF4-FFF2-40B4-BE49-F238E27FC236}">
                  <a16:creationId xmlns:a16="http://schemas.microsoft.com/office/drawing/2014/main" id="{0F39F948-FB58-4EE2-B831-73744AD11B1A}"/>
                </a:ext>
              </a:extLst>
            </p:cNvPr>
            <p:cNvSpPr/>
            <p:nvPr/>
          </p:nvSpPr>
          <p:spPr>
            <a:xfrm rot="18900000">
              <a:off x="81631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Oval 155">
              <a:extLst>
                <a:ext uri="{FF2B5EF4-FFF2-40B4-BE49-F238E27FC236}">
                  <a16:creationId xmlns:a16="http://schemas.microsoft.com/office/drawing/2014/main" id="{EEC6D5E3-C30C-4007-94C5-93022C77A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175">
              <a:extLst>
                <a:ext uri="{FF2B5EF4-FFF2-40B4-BE49-F238E27FC236}">
                  <a16:creationId xmlns:a16="http://schemas.microsoft.com/office/drawing/2014/main" id="{5DF4C783-A4B4-439A-8A89-B0D310B341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1" y="211054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DDAB230-AEDB-44CB-B1B1-F0F3C49BEA78}"/>
              </a:ext>
            </a:extLst>
          </p:cNvPr>
          <p:cNvGrpSpPr/>
          <p:nvPr/>
        </p:nvGrpSpPr>
        <p:grpSpPr>
          <a:xfrm>
            <a:off x="8163196" y="3245653"/>
            <a:ext cx="1061366" cy="1061500"/>
            <a:chOff x="8163196" y="3245653"/>
            <a:chExt cx="1061366" cy="1061500"/>
          </a:xfrm>
        </p:grpSpPr>
        <p:sp>
          <p:nvSpPr>
            <p:cNvPr id="60" name="涙形 59">
              <a:extLst>
                <a:ext uri="{FF2B5EF4-FFF2-40B4-BE49-F238E27FC236}">
                  <a16:creationId xmlns:a16="http://schemas.microsoft.com/office/drawing/2014/main" id="{A23375DD-21A7-421D-AAA1-31D5DAC065C9}"/>
                </a:ext>
              </a:extLst>
            </p:cNvPr>
            <p:cNvSpPr/>
            <p:nvPr/>
          </p:nvSpPr>
          <p:spPr>
            <a:xfrm rot="18900000">
              <a:off x="8163196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涙形 60">
              <a:extLst>
                <a:ext uri="{FF2B5EF4-FFF2-40B4-BE49-F238E27FC236}">
                  <a16:creationId xmlns:a16="http://schemas.microsoft.com/office/drawing/2014/main" id="{98910820-97E3-4C2A-BE83-916D493CA6A0}"/>
                </a:ext>
              </a:extLst>
            </p:cNvPr>
            <p:cNvSpPr/>
            <p:nvPr/>
          </p:nvSpPr>
          <p:spPr>
            <a:xfrm rot="18900000">
              <a:off x="8163196" y="324565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5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10000"/>
                  </a:schemeClr>
                </a:gs>
                <a:gs pos="9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155">
              <a:extLst>
                <a:ext uri="{FF2B5EF4-FFF2-40B4-BE49-F238E27FC236}">
                  <a16:creationId xmlns:a16="http://schemas.microsoft.com/office/drawing/2014/main" id="{50852BA1-7D8C-4A07-9119-55CE15740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75">
              <a:extLst>
                <a:ext uri="{FF2B5EF4-FFF2-40B4-BE49-F238E27FC236}">
                  <a16:creationId xmlns:a16="http://schemas.microsoft.com/office/drawing/2014/main" id="{4ECB153F-447E-4472-BBA9-5B003F2258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0" y="403840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0873BEC-725E-4542-B4F0-71062103D7EB}"/>
              </a:ext>
            </a:extLst>
          </p:cNvPr>
          <p:cNvGrpSpPr/>
          <p:nvPr/>
        </p:nvGrpSpPr>
        <p:grpSpPr>
          <a:xfrm>
            <a:off x="8163196" y="5212475"/>
            <a:ext cx="1061366" cy="1061368"/>
            <a:chOff x="8163196" y="5212475"/>
            <a:chExt cx="1061366" cy="1061368"/>
          </a:xfrm>
        </p:grpSpPr>
        <p:sp>
          <p:nvSpPr>
            <p:cNvPr id="62" name="涙形 61">
              <a:extLst>
                <a:ext uri="{FF2B5EF4-FFF2-40B4-BE49-F238E27FC236}">
                  <a16:creationId xmlns:a16="http://schemas.microsoft.com/office/drawing/2014/main" id="{8BFD546F-2539-40D7-AAEF-41EFE4348A58}"/>
                </a:ext>
              </a:extLst>
            </p:cNvPr>
            <p:cNvSpPr/>
            <p:nvPr/>
          </p:nvSpPr>
          <p:spPr>
            <a:xfrm rot="18900000">
              <a:off x="8163196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涙形 62">
              <a:extLst>
                <a:ext uri="{FF2B5EF4-FFF2-40B4-BE49-F238E27FC236}">
                  <a16:creationId xmlns:a16="http://schemas.microsoft.com/office/drawing/2014/main" id="{CF922D2A-8E87-452D-914F-4FEFAA841828}"/>
                </a:ext>
              </a:extLst>
            </p:cNvPr>
            <p:cNvSpPr/>
            <p:nvPr/>
          </p:nvSpPr>
          <p:spPr>
            <a:xfrm rot="18900000">
              <a:off x="8163196" y="5212477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155">
              <a:extLst>
                <a:ext uri="{FF2B5EF4-FFF2-40B4-BE49-F238E27FC236}">
                  <a16:creationId xmlns:a16="http://schemas.microsoft.com/office/drawing/2014/main" id="{42EA0B72-427A-484A-8623-11205D9BA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175">
              <a:extLst>
                <a:ext uri="{FF2B5EF4-FFF2-40B4-BE49-F238E27FC236}">
                  <a16:creationId xmlns:a16="http://schemas.microsoft.com/office/drawing/2014/main" id="{1F9E275A-29FB-466F-B8DF-02E0860233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0" y="600436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4F7278C-E228-401B-B81D-280951F90A9F}"/>
              </a:ext>
            </a:extLst>
          </p:cNvPr>
          <p:cNvGrpSpPr/>
          <p:nvPr/>
        </p:nvGrpSpPr>
        <p:grpSpPr>
          <a:xfrm>
            <a:off x="4440759" y="1321603"/>
            <a:ext cx="1061366" cy="1061366"/>
            <a:chOff x="4440759" y="1321603"/>
            <a:chExt cx="1061366" cy="1061366"/>
          </a:xfrm>
        </p:grpSpPr>
        <p:sp>
          <p:nvSpPr>
            <p:cNvPr id="78" name="涙形 77">
              <a:extLst>
                <a:ext uri="{FF2B5EF4-FFF2-40B4-BE49-F238E27FC236}">
                  <a16:creationId xmlns:a16="http://schemas.microsoft.com/office/drawing/2014/main" id="{FA1AFB30-8026-4916-A44A-FAA0ABAFDCBD}"/>
                </a:ext>
              </a:extLst>
            </p:cNvPr>
            <p:cNvSpPr/>
            <p:nvPr/>
          </p:nvSpPr>
          <p:spPr>
            <a:xfrm rot="18900000">
              <a:off x="4440759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chemeClr val="accent5">
                <a:lumMod val="40000"/>
                <a:lumOff val="60000"/>
                <a:alpha val="50196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Oval 155">
              <a:extLst>
                <a:ext uri="{FF2B5EF4-FFF2-40B4-BE49-F238E27FC236}">
                  <a16:creationId xmlns:a16="http://schemas.microsoft.com/office/drawing/2014/main" id="{852BC0AB-2485-4023-8F5D-C28EED677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90BCA3E-DA82-4289-945A-371128E3B0CF}"/>
              </a:ext>
            </a:extLst>
          </p:cNvPr>
          <p:cNvGrpSpPr/>
          <p:nvPr/>
        </p:nvGrpSpPr>
        <p:grpSpPr>
          <a:xfrm>
            <a:off x="4440759" y="3245653"/>
            <a:ext cx="1061366" cy="1061366"/>
            <a:chOff x="4440759" y="3245653"/>
            <a:chExt cx="1061366" cy="1061366"/>
          </a:xfrm>
        </p:grpSpPr>
        <p:sp>
          <p:nvSpPr>
            <p:cNvPr id="79" name="涙形 78">
              <a:extLst>
                <a:ext uri="{FF2B5EF4-FFF2-40B4-BE49-F238E27FC236}">
                  <a16:creationId xmlns:a16="http://schemas.microsoft.com/office/drawing/2014/main" id="{3A9B11CC-DC57-48CD-A635-F2D8B0AB7747}"/>
                </a:ext>
              </a:extLst>
            </p:cNvPr>
            <p:cNvSpPr/>
            <p:nvPr/>
          </p:nvSpPr>
          <p:spPr>
            <a:xfrm rot="18900000">
              <a:off x="4440759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>
                <a:alpha val="50196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Oval 155">
              <a:extLst>
                <a:ext uri="{FF2B5EF4-FFF2-40B4-BE49-F238E27FC236}">
                  <a16:creationId xmlns:a16="http://schemas.microsoft.com/office/drawing/2014/main" id="{D174466F-27FD-41BC-9394-ADB63DD8F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8AC6755-E354-47F7-B302-3BFCFE408B40}"/>
              </a:ext>
            </a:extLst>
          </p:cNvPr>
          <p:cNvGrpSpPr/>
          <p:nvPr/>
        </p:nvGrpSpPr>
        <p:grpSpPr>
          <a:xfrm>
            <a:off x="4440759" y="5212475"/>
            <a:ext cx="1061366" cy="1061366"/>
            <a:chOff x="4440759" y="5212475"/>
            <a:chExt cx="1061366" cy="1061366"/>
          </a:xfrm>
        </p:grpSpPr>
        <p:sp>
          <p:nvSpPr>
            <p:cNvPr id="80" name="涙形 79">
              <a:extLst>
                <a:ext uri="{FF2B5EF4-FFF2-40B4-BE49-F238E27FC236}">
                  <a16:creationId xmlns:a16="http://schemas.microsoft.com/office/drawing/2014/main" id="{7D294AF1-0FBD-41AF-971B-CD6DBBC5D82E}"/>
                </a:ext>
              </a:extLst>
            </p:cNvPr>
            <p:cNvSpPr/>
            <p:nvPr/>
          </p:nvSpPr>
          <p:spPr>
            <a:xfrm rot="18900000">
              <a:off x="4440759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70C0">
                <a:alpha val="50196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Oval 155">
              <a:extLst>
                <a:ext uri="{FF2B5EF4-FFF2-40B4-BE49-F238E27FC236}">
                  <a16:creationId xmlns:a16="http://schemas.microsoft.com/office/drawing/2014/main" id="{34CEF18D-82E5-454B-89FE-AFFF6CC5F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7" name="涙形 86">
            <a:extLst>
              <a:ext uri="{FF2B5EF4-FFF2-40B4-BE49-F238E27FC236}">
                <a16:creationId xmlns:a16="http://schemas.microsoft.com/office/drawing/2014/main" id="{355A5281-F06F-4E7A-9947-18D1D0E28EC4}"/>
              </a:ext>
            </a:extLst>
          </p:cNvPr>
          <p:cNvSpPr/>
          <p:nvPr/>
        </p:nvSpPr>
        <p:spPr>
          <a:xfrm rot="18900000">
            <a:off x="668387" y="1321603"/>
            <a:ext cx="1061366" cy="1061366"/>
          </a:xfrm>
          <a:prstGeom prst="teardrop">
            <a:avLst>
              <a:gd name="adj" fmla="val 12155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8" name="涙形 87">
            <a:extLst>
              <a:ext uri="{FF2B5EF4-FFF2-40B4-BE49-F238E27FC236}">
                <a16:creationId xmlns:a16="http://schemas.microsoft.com/office/drawing/2014/main" id="{4E14A794-5032-4063-AFF0-290837F2C988}"/>
              </a:ext>
            </a:extLst>
          </p:cNvPr>
          <p:cNvSpPr/>
          <p:nvPr/>
        </p:nvSpPr>
        <p:spPr>
          <a:xfrm rot="18900000">
            <a:off x="668387" y="3245653"/>
            <a:ext cx="1061366" cy="1061366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9" name="涙形 88">
            <a:extLst>
              <a:ext uri="{FF2B5EF4-FFF2-40B4-BE49-F238E27FC236}">
                <a16:creationId xmlns:a16="http://schemas.microsoft.com/office/drawing/2014/main" id="{498A57D5-EDB1-4B3A-BE28-FCB921AFB3E2}"/>
              </a:ext>
            </a:extLst>
          </p:cNvPr>
          <p:cNvSpPr/>
          <p:nvPr/>
        </p:nvSpPr>
        <p:spPr>
          <a:xfrm rot="18900000">
            <a:off x="668387" y="5212475"/>
            <a:ext cx="1061366" cy="1061366"/>
          </a:xfrm>
          <a:prstGeom prst="teardrop">
            <a:avLst>
              <a:gd name="adj" fmla="val 121550"/>
            </a:avLst>
          </a:prstGeom>
          <a:solidFill>
            <a:srgbClr val="0070C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涙形 2">
            <a:extLst>
              <a:ext uri="{FF2B5EF4-FFF2-40B4-BE49-F238E27FC236}">
                <a16:creationId xmlns:a16="http://schemas.microsoft.com/office/drawing/2014/main" id="{E1692BDD-A231-4EC4-8057-125784033226}"/>
              </a:ext>
            </a:extLst>
          </p:cNvPr>
          <p:cNvSpPr/>
          <p:nvPr/>
        </p:nvSpPr>
        <p:spPr>
          <a:xfrm rot="18900000">
            <a:off x="2568827" y="1321603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涙形 8">
            <a:extLst>
              <a:ext uri="{FF2B5EF4-FFF2-40B4-BE49-F238E27FC236}">
                <a16:creationId xmlns:a16="http://schemas.microsoft.com/office/drawing/2014/main" id="{99D5032D-2BA5-43C2-B9C9-927A5624BE1D}"/>
              </a:ext>
            </a:extLst>
          </p:cNvPr>
          <p:cNvSpPr/>
          <p:nvPr/>
        </p:nvSpPr>
        <p:spPr>
          <a:xfrm rot="18900000">
            <a:off x="2568827" y="3245653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涙形 10">
            <a:extLst>
              <a:ext uri="{FF2B5EF4-FFF2-40B4-BE49-F238E27FC236}">
                <a16:creationId xmlns:a16="http://schemas.microsoft.com/office/drawing/2014/main" id="{36943731-D317-4FB5-A3A1-AE5008DFA9C1}"/>
              </a:ext>
            </a:extLst>
          </p:cNvPr>
          <p:cNvSpPr/>
          <p:nvPr/>
        </p:nvSpPr>
        <p:spPr>
          <a:xfrm rot="18900000">
            <a:off x="2568827" y="5212475"/>
            <a:ext cx="1061366" cy="1061366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C000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CBF9F9E-056F-4B30-92EA-953BB6CC5475}"/>
              </a:ext>
            </a:extLst>
          </p:cNvPr>
          <p:cNvGrpSpPr/>
          <p:nvPr/>
        </p:nvGrpSpPr>
        <p:grpSpPr>
          <a:xfrm>
            <a:off x="6297733" y="3245653"/>
            <a:ext cx="1061366" cy="1061368"/>
            <a:chOff x="6297733" y="3245653"/>
            <a:chExt cx="1061366" cy="1061368"/>
          </a:xfrm>
        </p:grpSpPr>
        <p:sp>
          <p:nvSpPr>
            <p:cNvPr id="31" name="涙形 30">
              <a:extLst>
                <a:ext uri="{FF2B5EF4-FFF2-40B4-BE49-F238E27FC236}">
                  <a16:creationId xmlns:a16="http://schemas.microsoft.com/office/drawing/2014/main" id="{514D4204-2F3C-4F04-A74B-CBC45FD88FDF}"/>
                </a:ext>
              </a:extLst>
            </p:cNvPr>
            <p:cNvSpPr/>
            <p:nvPr/>
          </p:nvSpPr>
          <p:spPr>
            <a:xfrm rot="18900000">
              <a:off x="6297733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涙形 31">
              <a:extLst>
                <a:ext uri="{FF2B5EF4-FFF2-40B4-BE49-F238E27FC236}">
                  <a16:creationId xmlns:a16="http://schemas.microsoft.com/office/drawing/2014/main" id="{BABB6D00-285E-471A-893D-AC693D3AFF14}"/>
                </a:ext>
              </a:extLst>
            </p:cNvPr>
            <p:cNvSpPr/>
            <p:nvPr/>
          </p:nvSpPr>
          <p:spPr>
            <a:xfrm rot="18900000">
              <a:off x="6297733" y="324565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5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175">
              <a:extLst>
                <a:ext uri="{FF2B5EF4-FFF2-40B4-BE49-F238E27FC236}">
                  <a16:creationId xmlns:a16="http://schemas.microsoft.com/office/drawing/2014/main" id="{0A65A1BD-01DC-48DC-859D-3690ADD9D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356" y="378014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155">
              <a:extLst>
                <a:ext uri="{FF2B5EF4-FFF2-40B4-BE49-F238E27FC236}">
                  <a16:creationId xmlns:a16="http://schemas.microsoft.com/office/drawing/2014/main" id="{68A79052-5D3D-4945-A2DF-4738ECAE8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5504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F41B59-B238-4D74-AC65-1C6EB7816BD5}"/>
              </a:ext>
            </a:extLst>
          </p:cNvPr>
          <p:cNvGrpSpPr/>
          <p:nvPr/>
        </p:nvGrpSpPr>
        <p:grpSpPr>
          <a:xfrm>
            <a:off x="6297733" y="5212475"/>
            <a:ext cx="1061366" cy="1061368"/>
            <a:chOff x="6297733" y="5212475"/>
            <a:chExt cx="1061366" cy="1061368"/>
          </a:xfrm>
        </p:grpSpPr>
        <p:sp>
          <p:nvSpPr>
            <p:cNvPr id="33" name="涙形 32">
              <a:extLst>
                <a:ext uri="{FF2B5EF4-FFF2-40B4-BE49-F238E27FC236}">
                  <a16:creationId xmlns:a16="http://schemas.microsoft.com/office/drawing/2014/main" id="{1B536A31-75D7-4C21-834A-3ACA0BDB6F90}"/>
                </a:ext>
              </a:extLst>
            </p:cNvPr>
            <p:cNvSpPr/>
            <p:nvPr/>
          </p:nvSpPr>
          <p:spPr>
            <a:xfrm rot="18900000">
              <a:off x="6297733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涙形 33">
              <a:extLst>
                <a:ext uri="{FF2B5EF4-FFF2-40B4-BE49-F238E27FC236}">
                  <a16:creationId xmlns:a16="http://schemas.microsoft.com/office/drawing/2014/main" id="{78D6C050-2910-4095-9225-4B63D09D1E24}"/>
                </a:ext>
              </a:extLst>
            </p:cNvPr>
            <p:cNvSpPr/>
            <p:nvPr/>
          </p:nvSpPr>
          <p:spPr>
            <a:xfrm rot="18900000">
              <a:off x="6297733" y="5212477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7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175">
              <a:extLst>
                <a:ext uri="{FF2B5EF4-FFF2-40B4-BE49-F238E27FC236}">
                  <a16:creationId xmlns:a16="http://schemas.microsoft.com/office/drawing/2014/main" id="{F293F606-E1C7-405F-BE30-EDE3CB395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356" y="574610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Oval 155">
              <a:extLst>
                <a:ext uri="{FF2B5EF4-FFF2-40B4-BE49-F238E27FC236}">
                  <a16:creationId xmlns:a16="http://schemas.microsoft.com/office/drawing/2014/main" id="{E6A8BE86-CB85-48F5-8476-870BBC3F9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3604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3077957-0450-4AC6-8460-3A666507BF9E}"/>
              </a:ext>
            </a:extLst>
          </p:cNvPr>
          <p:cNvGrpSpPr/>
          <p:nvPr/>
        </p:nvGrpSpPr>
        <p:grpSpPr>
          <a:xfrm>
            <a:off x="6297733" y="1321603"/>
            <a:ext cx="1061366" cy="1061368"/>
            <a:chOff x="6297733" y="1321603"/>
            <a:chExt cx="1061366" cy="1061368"/>
          </a:xfrm>
        </p:grpSpPr>
        <p:sp>
          <p:nvSpPr>
            <p:cNvPr id="29" name="涙形 28">
              <a:extLst>
                <a:ext uri="{FF2B5EF4-FFF2-40B4-BE49-F238E27FC236}">
                  <a16:creationId xmlns:a16="http://schemas.microsoft.com/office/drawing/2014/main" id="{6243E42D-6871-4645-AFAE-CBC0572C1D6D}"/>
                </a:ext>
              </a:extLst>
            </p:cNvPr>
            <p:cNvSpPr/>
            <p:nvPr/>
          </p:nvSpPr>
          <p:spPr>
            <a:xfrm rot="18900000">
              <a:off x="6297733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FF99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涙形 29">
              <a:extLst>
                <a:ext uri="{FF2B5EF4-FFF2-40B4-BE49-F238E27FC236}">
                  <a16:creationId xmlns:a16="http://schemas.microsoft.com/office/drawing/2014/main" id="{D03D97D3-B351-4476-91B0-9AEB0691E635}"/>
                </a:ext>
              </a:extLst>
            </p:cNvPr>
            <p:cNvSpPr/>
            <p:nvPr/>
          </p:nvSpPr>
          <p:spPr>
            <a:xfrm rot="18900000">
              <a:off x="6297733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Oval 175">
              <a:extLst>
                <a:ext uri="{FF2B5EF4-FFF2-40B4-BE49-F238E27FC236}">
                  <a16:creationId xmlns:a16="http://schemas.microsoft.com/office/drawing/2014/main" id="{4A1BEB17-5B8D-4AC3-AD80-BA985B768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357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rgbClr val="FFFF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Oval 155">
              <a:extLst>
                <a:ext uri="{FF2B5EF4-FFF2-40B4-BE49-F238E27FC236}">
                  <a16:creationId xmlns:a16="http://schemas.microsoft.com/office/drawing/2014/main" id="{1789F1AE-56AB-4294-85C6-9DFC2A8BB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224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C2B3ACE-D29A-4E99-9422-08F2AE2D4D4F}"/>
              </a:ext>
            </a:extLst>
          </p:cNvPr>
          <p:cNvGrpSpPr/>
          <p:nvPr/>
        </p:nvGrpSpPr>
        <p:grpSpPr>
          <a:xfrm>
            <a:off x="8163196" y="1321603"/>
            <a:ext cx="1061366" cy="1061368"/>
            <a:chOff x="8163196" y="1321603"/>
            <a:chExt cx="1061366" cy="1061368"/>
          </a:xfrm>
        </p:grpSpPr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7E3980E1-DB8A-47B9-91F7-037D95105C07}"/>
                </a:ext>
              </a:extLst>
            </p:cNvPr>
            <p:cNvSpPr/>
            <p:nvPr/>
          </p:nvSpPr>
          <p:spPr>
            <a:xfrm rot="18900000">
              <a:off x="81631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FF99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涙形 58">
              <a:extLst>
                <a:ext uri="{FF2B5EF4-FFF2-40B4-BE49-F238E27FC236}">
                  <a16:creationId xmlns:a16="http://schemas.microsoft.com/office/drawing/2014/main" id="{0F39F948-FB58-4EE2-B831-73744AD11B1A}"/>
                </a:ext>
              </a:extLst>
            </p:cNvPr>
            <p:cNvSpPr/>
            <p:nvPr/>
          </p:nvSpPr>
          <p:spPr>
            <a:xfrm rot="18900000">
              <a:off x="81631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rgbClr val="FFC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" name="Oval 155">
              <a:extLst>
                <a:ext uri="{FF2B5EF4-FFF2-40B4-BE49-F238E27FC236}">
                  <a16:creationId xmlns:a16="http://schemas.microsoft.com/office/drawing/2014/main" id="{EEC6D5E3-C30C-4007-94C5-93022C77A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175">
              <a:extLst>
                <a:ext uri="{FF2B5EF4-FFF2-40B4-BE49-F238E27FC236}">
                  <a16:creationId xmlns:a16="http://schemas.microsoft.com/office/drawing/2014/main" id="{5DF4C783-A4B4-439A-8A89-B0D310B341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1" y="211054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C000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B079CD9-0AAC-48E0-B3A4-70D148B975C1}"/>
              </a:ext>
            </a:extLst>
          </p:cNvPr>
          <p:cNvGrpSpPr/>
          <p:nvPr/>
        </p:nvGrpSpPr>
        <p:grpSpPr>
          <a:xfrm>
            <a:off x="8163196" y="3245653"/>
            <a:ext cx="1061366" cy="1061500"/>
            <a:chOff x="8163196" y="3245653"/>
            <a:chExt cx="1061366" cy="1061500"/>
          </a:xfrm>
        </p:grpSpPr>
        <p:sp>
          <p:nvSpPr>
            <p:cNvPr id="60" name="涙形 59">
              <a:extLst>
                <a:ext uri="{FF2B5EF4-FFF2-40B4-BE49-F238E27FC236}">
                  <a16:creationId xmlns:a16="http://schemas.microsoft.com/office/drawing/2014/main" id="{A23375DD-21A7-421D-AAA1-31D5DAC065C9}"/>
                </a:ext>
              </a:extLst>
            </p:cNvPr>
            <p:cNvSpPr/>
            <p:nvPr/>
          </p:nvSpPr>
          <p:spPr>
            <a:xfrm rot="18900000">
              <a:off x="8163196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涙形 60">
              <a:extLst>
                <a:ext uri="{FF2B5EF4-FFF2-40B4-BE49-F238E27FC236}">
                  <a16:creationId xmlns:a16="http://schemas.microsoft.com/office/drawing/2014/main" id="{98910820-97E3-4C2A-BE83-916D493CA6A0}"/>
                </a:ext>
              </a:extLst>
            </p:cNvPr>
            <p:cNvSpPr/>
            <p:nvPr/>
          </p:nvSpPr>
          <p:spPr>
            <a:xfrm rot="18900000">
              <a:off x="8163196" y="324565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5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10000"/>
                  </a:schemeClr>
                </a:gs>
                <a:gs pos="9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Oval 155">
              <a:extLst>
                <a:ext uri="{FF2B5EF4-FFF2-40B4-BE49-F238E27FC236}">
                  <a16:creationId xmlns:a16="http://schemas.microsoft.com/office/drawing/2014/main" id="{50852BA1-7D8C-4A07-9119-55CE15740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175">
              <a:extLst>
                <a:ext uri="{FF2B5EF4-FFF2-40B4-BE49-F238E27FC236}">
                  <a16:creationId xmlns:a16="http://schemas.microsoft.com/office/drawing/2014/main" id="{4ECB153F-447E-4472-BBA9-5B003F2258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0" y="403840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1BCE9CB-2CD2-41B1-A791-870DAF14A4E0}"/>
              </a:ext>
            </a:extLst>
          </p:cNvPr>
          <p:cNvGrpSpPr/>
          <p:nvPr/>
        </p:nvGrpSpPr>
        <p:grpSpPr>
          <a:xfrm>
            <a:off x="8163196" y="5212475"/>
            <a:ext cx="1061366" cy="1061368"/>
            <a:chOff x="8163196" y="5212475"/>
            <a:chExt cx="1061366" cy="1061368"/>
          </a:xfrm>
        </p:grpSpPr>
        <p:sp>
          <p:nvSpPr>
            <p:cNvPr id="62" name="涙形 61">
              <a:extLst>
                <a:ext uri="{FF2B5EF4-FFF2-40B4-BE49-F238E27FC236}">
                  <a16:creationId xmlns:a16="http://schemas.microsoft.com/office/drawing/2014/main" id="{8BFD546F-2539-40D7-AAEF-41EFE4348A58}"/>
                </a:ext>
              </a:extLst>
            </p:cNvPr>
            <p:cNvSpPr/>
            <p:nvPr/>
          </p:nvSpPr>
          <p:spPr>
            <a:xfrm rot="18900000">
              <a:off x="8163196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涙形 62">
              <a:extLst>
                <a:ext uri="{FF2B5EF4-FFF2-40B4-BE49-F238E27FC236}">
                  <a16:creationId xmlns:a16="http://schemas.microsoft.com/office/drawing/2014/main" id="{CF922D2A-8E87-452D-914F-4FEFAA841828}"/>
                </a:ext>
              </a:extLst>
            </p:cNvPr>
            <p:cNvSpPr/>
            <p:nvPr/>
          </p:nvSpPr>
          <p:spPr>
            <a:xfrm rot="18900000">
              <a:off x="8163196" y="5212477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8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155">
              <a:extLst>
                <a:ext uri="{FF2B5EF4-FFF2-40B4-BE49-F238E27FC236}">
                  <a16:creationId xmlns:a16="http://schemas.microsoft.com/office/drawing/2014/main" id="{42EA0B72-427A-484A-8623-11205D9BA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9067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175">
              <a:extLst>
                <a:ext uri="{FF2B5EF4-FFF2-40B4-BE49-F238E27FC236}">
                  <a16:creationId xmlns:a16="http://schemas.microsoft.com/office/drawing/2014/main" id="{1F9E275A-29FB-466F-B8DF-02E0860233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01240" y="6004362"/>
              <a:ext cx="585278" cy="26875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4F7278C-E228-401B-B81D-280951F90A9F}"/>
              </a:ext>
            </a:extLst>
          </p:cNvPr>
          <p:cNvGrpSpPr/>
          <p:nvPr/>
        </p:nvGrpSpPr>
        <p:grpSpPr>
          <a:xfrm>
            <a:off x="4440759" y="1321603"/>
            <a:ext cx="1061366" cy="1061366"/>
            <a:chOff x="4440759" y="1321603"/>
            <a:chExt cx="1061366" cy="1061366"/>
          </a:xfrm>
        </p:grpSpPr>
        <p:sp>
          <p:nvSpPr>
            <p:cNvPr id="78" name="涙形 77">
              <a:extLst>
                <a:ext uri="{FF2B5EF4-FFF2-40B4-BE49-F238E27FC236}">
                  <a16:creationId xmlns:a16="http://schemas.microsoft.com/office/drawing/2014/main" id="{FA1AFB30-8026-4916-A44A-FAA0ABAFDCBD}"/>
                </a:ext>
              </a:extLst>
            </p:cNvPr>
            <p:cNvSpPr/>
            <p:nvPr/>
          </p:nvSpPr>
          <p:spPr>
            <a:xfrm rot="18900000">
              <a:off x="4440759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FF99">
                <a:alpha val="50196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Oval 155">
              <a:extLst>
                <a:ext uri="{FF2B5EF4-FFF2-40B4-BE49-F238E27FC236}">
                  <a16:creationId xmlns:a16="http://schemas.microsoft.com/office/drawing/2014/main" id="{852BC0AB-2485-4023-8F5D-C28EED677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90BCA3E-DA82-4289-945A-371128E3B0CF}"/>
              </a:ext>
            </a:extLst>
          </p:cNvPr>
          <p:cNvGrpSpPr/>
          <p:nvPr/>
        </p:nvGrpSpPr>
        <p:grpSpPr>
          <a:xfrm>
            <a:off x="4440759" y="3245653"/>
            <a:ext cx="1061366" cy="1061366"/>
            <a:chOff x="4440759" y="3245653"/>
            <a:chExt cx="1061366" cy="1061366"/>
          </a:xfrm>
        </p:grpSpPr>
        <p:sp>
          <p:nvSpPr>
            <p:cNvPr id="79" name="涙形 78">
              <a:extLst>
                <a:ext uri="{FF2B5EF4-FFF2-40B4-BE49-F238E27FC236}">
                  <a16:creationId xmlns:a16="http://schemas.microsoft.com/office/drawing/2014/main" id="{3A9B11CC-DC57-48CD-A635-F2D8B0AB7747}"/>
                </a:ext>
              </a:extLst>
            </p:cNvPr>
            <p:cNvSpPr/>
            <p:nvPr/>
          </p:nvSpPr>
          <p:spPr>
            <a:xfrm rot="18900000">
              <a:off x="4440759" y="324565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Oval 155">
              <a:extLst>
                <a:ext uri="{FF2B5EF4-FFF2-40B4-BE49-F238E27FC236}">
                  <a16:creationId xmlns:a16="http://schemas.microsoft.com/office/drawing/2014/main" id="{D174466F-27FD-41BC-9394-ADB63DD8F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3265341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8AC6755-E354-47F7-B302-3BFCFE408B40}"/>
              </a:ext>
            </a:extLst>
          </p:cNvPr>
          <p:cNvGrpSpPr/>
          <p:nvPr/>
        </p:nvGrpSpPr>
        <p:grpSpPr>
          <a:xfrm>
            <a:off x="4440759" y="5212475"/>
            <a:ext cx="1061366" cy="1061366"/>
            <a:chOff x="4440759" y="5212475"/>
            <a:chExt cx="1061366" cy="1061366"/>
          </a:xfrm>
        </p:grpSpPr>
        <p:sp>
          <p:nvSpPr>
            <p:cNvPr id="80" name="涙形 79">
              <a:extLst>
                <a:ext uri="{FF2B5EF4-FFF2-40B4-BE49-F238E27FC236}">
                  <a16:creationId xmlns:a16="http://schemas.microsoft.com/office/drawing/2014/main" id="{7D294AF1-0FBD-41AF-971B-CD6DBBC5D82E}"/>
                </a:ext>
              </a:extLst>
            </p:cNvPr>
            <p:cNvSpPr/>
            <p:nvPr/>
          </p:nvSpPr>
          <p:spPr>
            <a:xfrm rot="18900000">
              <a:off x="4440759" y="5212475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C00000">
                <a:alpha val="50196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Oval 155">
              <a:extLst>
                <a:ext uri="{FF2B5EF4-FFF2-40B4-BE49-F238E27FC236}">
                  <a16:creationId xmlns:a16="http://schemas.microsoft.com/office/drawing/2014/main" id="{34CEF18D-82E5-454B-89FE-AFFF6CC5F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630" y="5240790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87" name="涙形 86">
            <a:extLst>
              <a:ext uri="{FF2B5EF4-FFF2-40B4-BE49-F238E27FC236}">
                <a16:creationId xmlns:a16="http://schemas.microsoft.com/office/drawing/2014/main" id="{355A5281-F06F-4E7A-9947-18D1D0E28EC4}"/>
              </a:ext>
            </a:extLst>
          </p:cNvPr>
          <p:cNvSpPr/>
          <p:nvPr/>
        </p:nvSpPr>
        <p:spPr>
          <a:xfrm rot="18900000">
            <a:off x="668387" y="1321603"/>
            <a:ext cx="1061366" cy="1061366"/>
          </a:xfrm>
          <a:prstGeom prst="teardrop">
            <a:avLst>
              <a:gd name="adj" fmla="val 121550"/>
            </a:avLst>
          </a:prstGeom>
          <a:solidFill>
            <a:srgbClr val="FFFF99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8" name="涙形 87">
            <a:extLst>
              <a:ext uri="{FF2B5EF4-FFF2-40B4-BE49-F238E27FC236}">
                <a16:creationId xmlns:a16="http://schemas.microsoft.com/office/drawing/2014/main" id="{4E14A794-5032-4063-AFF0-290837F2C988}"/>
              </a:ext>
            </a:extLst>
          </p:cNvPr>
          <p:cNvSpPr/>
          <p:nvPr/>
        </p:nvSpPr>
        <p:spPr>
          <a:xfrm rot="18900000">
            <a:off x="668387" y="3245653"/>
            <a:ext cx="1061366" cy="1061366"/>
          </a:xfrm>
          <a:prstGeom prst="teardrop">
            <a:avLst>
              <a:gd name="adj" fmla="val 121550"/>
            </a:avLst>
          </a:prstGeom>
          <a:solidFill>
            <a:srgbClr val="FF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9" name="涙形 88">
            <a:extLst>
              <a:ext uri="{FF2B5EF4-FFF2-40B4-BE49-F238E27FC236}">
                <a16:creationId xmlns:a16="http://schemas.microsoft.com/office/drawing/2014/main" id="{498A57D5-EDB1-4B3A-BE28-FCB921AFB3E2}"/>
              </a:ext>
            </a:extLst>
          </p:cNvPr>
          <p:cNvSpPr/>
          <p:nvPr/>
        </p:nvSpPr>
        <p:spPr>
          <a:xfrm rot="18900000">
            <a:off x="668387" y="5212475"/>
            <a:ext cx="1061366" cy="1061366"/>
          </a:xfrm>
          <a:prstGeom prst="teardrop">
            <a:avLst>
              <a:gd name="adj" fmla="val 121550"/>
            </a:avLst>
          </a:prstGeom>
          <a:solidFill>
            <a:srgbClr val="C0000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6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25C73D29-FCC3-4B98-8942-04C35BD1A16F}"/>
              </a:ext>
            </a:extLst>
          </p:cNvPr>
          <p:cNvSpPr/>
          <p:nvPr/>
        </p:nvSpPr>
        <p:spPr>
          <a:xfrm>
            <a:off x="358524" y="797855"/>
            <a:ext cx="9244012" cy="5614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FF079F-C496-49E9-BA8A-0AF1BD9D6087}"/>
              </a:ext>
            </a:extLst>
          </p:cNvPr>
          <p:cNvGrpSpPr/>
          <p:nvPr/>
        </p:nvGrpSpPr>
        <p:grpSpPr>
          <a:xfrm>
            <a:off x="774742" y="1365037"/>
            <a:ext cx="1338299" cy="2263988"/>
            <a:chOff x="566014" y="4689140"/>
            <a:chExt cx="1331771" cy="2252944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3FD09CF-9769-4F1E-B595-284422766159}"/>
                </a:ext>
              </a:extLst>
            </p:cNvPr>
            <p:cNvSpPr/>
            <p:nvPr/>
          </p:nvSpPr>
          <p:spPr bwMode="auto">
            <a:xfrm>
              <a:off x="577953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44CCB68D-8956-4DF5-B197-190CA616A8CC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9F9281E-9137-4F92-A6B7-2A5B98E14FE1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12B91C56-5182-456A-AF1A-76BC84334B09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CB4D3EB0-A0BD-48EC-BF8B-63ECFFDF4E98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FEEA1E87-7790-4297-8FE0-228836403E6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08CF8B8-07FC-43D7-B2E5-8F8ECD8FBCDB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4A777F04-36D5-4E53-B64C-D51EC26B3DE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9532AB20-2EB7-483C-ABA3-9175237DF6E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71C90C4A-264A-4279-955B-991218D60BF2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05FF4C2-81C2-4437-A8D3-E0E2884E813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4F19EE2A-EA27-4CC8-A352-4956893E7D5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FDB2F30-5B76-4874-A16C-27F6131F87B3}"/>
                </a:ext>
              </a:extLst>
            </p:cNvPr>
            <p:cNvSpPr/>
            <p:nvPr/>
          </p:nvSpPr>
          <p:spPr bwMode="auto">
            <a:xfrm>
              <a:off x="1014405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C388E24-1234-4D84-92C2-A39EAB2EC263}"/>
                </a:ext>
              </a:extLst>
            </p:cNvPr>
            <p:cNvSpPr/>
            <p:nvPr/>
          </p:nvSpPr>
          <p:spPr bwMode="auto">
            <a:xfrm flipH="1">
              <a:off x="684298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6903303-83F8-4BDC-AD3F-BE03DFBD119A}"/>
                </a:ext>
              </a:extLst>
            </p:cNvPr>
            <p:cNvGrpSpPr/>
            <p:nvPr/>
          </p:nvGrpSpPr>
          <p:grpSpPr>
            <a:xfrm>
              <a:off x="813009" y="5310065"/>
              <a:ext cx="837282" cy="253874"/>
              <a:chOff x="4939631" y="5249966"/>
              <a:chExt cx="837282" cy="253874"/>
            </a:xfrm>
          </p:grpSpPr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95A489AB-4FAC-4029-91C7-6C8A5C63E800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84849EAB-8B48-40D6-B8C0-47D26B8A3EDF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0570358C-6C23-4D1A-A1A5-574137DD6BA7}"/>
                  </a:ext>
                </a:extLst>
              </p:cNvPr>
              <p:cNvSpPr/>
              <p:nvPr/>
            </p:nvSpPr>
            <p:spPr bwMode="auto">
              <a:xfrm>
                <a:off x="5001948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E30BBFC-90A6-4712-9D75-31CE3DB458E7}"/>
                  </a:ext>
                </a:extLst>
              </p:cNvPr>
              <p:cNvSpPr/>
              <p:nvPr/>
            </p:nvSpPr>
            <p:spPr bwMode="auto">
              <a:xfrm>
                <a:off x="5582904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8507B73D-A1FA-4478-8029-71923D5B0DF2}"/>
                  </a:ext>
                </a:extLst>
              </p:cNvPr>
              <p:cNvSpPr/>
              <p:nvPr/>
            </p:nvSpPr>
            <p:spPr bwMode="auto">
              <a:xfrm>
                <a:off x="5022498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859B860-2276-4C4E-A193-BAA226BF34F4}"/>
                  </a:ext>
                </a:extLst>
              </p:cNvPr>
              <p:cNvSpPr/>
              <p:nvPr/>
            </p:nvSpPr>
            <p:spPr bwMode="auto">
              <a:xfrm>
                <a:off x="5603453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AF2F9463-F9B2-4F1B-BC1B-71EC5ACE1B1C}"/>
                </a:ext>
              </a:extLst>
            </p:cNvPr>
            <p:cNvSpPr/>
            <p:nvPr/>
          </p:nvSpPr>
          <p:spPr bwMode="auto">
            <a:xfrm rot="16200000">
              <a:off x="911788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3D8E019B-A300-4DD7-BD95-DD0D5B877D9B}"/>
                </a:ext>
              </a:extLst>
            </p:cNvPr>
            <p:cNvSpPr/>
            <p:nvPr/>
          </p:nvSpPr>
          <p:spPr bwMode="auto">
            <a:xfrm rot="16200000">
              <a:off x="1504719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1EF232B-61E3-42A5-8588-5B9E3EE48B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3C36380F-32D6-4372-B7AD-4CFD2B92D0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7" name="アーチ 16">
              <a:extLst>
                <a:ext uri="{FF2B5EF4-FFF2-40B4-BE49-F238E27FC236}">
                  <a16:creationId xmlns:a16="http://schemas.microsoft.com/office/drawing/2014/main" id="{010229BE-B86A-4916-A845-58E07D645519}"/>
                </a:ext>
              </a:extLst>
            </p:cNvPr>
            <p:cNvSpPr/>
            <p:nvPr/>
          </p:nvSpPr>
          <p:spPr bwMode="auto">
            <a:xfrm>
              <a:off x="1051101" y="583970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正方形/長方形 42">
            <a:extLst>
              <a:ext uri="{FF2B5EF4-FFF2-40B4-BE49-F238E27FC236}">
                <a16:creationId xmlns:a16="http://schemas.microsoft.com/office/drawing/2014/main" id="{E0A287AF-31ED-49AD-AD94-514B4326B6D9}"/>
              </a:ext>
            </a:extLst>
          </p:cNvPr>
          <p:cNvSpPr/>
          <p:nvPr/>
        </p:nvSpPr>
        <p:spPr>
          <a:xfrm>
            <a:off x="4483541" y="1541264"/>
            <a:ext cx="1722036" cy="1406669"/>
          </a:xfrm>
          <a:custGeom>
            <a:avLst/>
            <a:gdLst/>
            <a:ahLst/>
            <a:cxnLst/>
            <a:rect l="l" t="t" r="r" b="b"/>
            <a:pathLst>
              <a:path w="710604" h="580467">
                <a:moveTo>
                  <a:pt x="177998" y="0"/>
                </a:moveTo>
                <a:cubicBezTo>
                  <a:pt x="204186" y="0"/>
                  <a:pt x="226425" y="16910"/>
                  <a:pt x="233714" y="40636"/>
                </a:cubicBezTo>
                <a:lnTo>
                  <a:pt x="335999" y="40636"/>
                </a:lnTo>
                <a:cubicBezTo>
                  <a:pt x="343288" y="16910"/>
                  <a:pt x="365527" y="0"/>
                  <a:pt x="391715" y="0"/>
                </a:cubicBezTo>
                <a:cubicBezTo>
                  <a:pt x="417903" y="0"/>
                  <a:pt x="440142" y="16910"/>
                  <a:pt x="447431" y="40636"/>
                </a:cubicBezTo>
                <a:lnTo>
                  <a:pt x="549717" y="40636"/>
                </a:lnTo>
                <a:cubicBezTo>
                  <a:pt x="557006" y="16910"/>
                  <a:pt x="579245" y="0"/>
                  <a:pt x="605433" y="0"/>
                </a:cubicBezTo>
                <a:cubicBezTo>
                  <a:pt x="638311" y="0"/>
                  <a:pt x="664964" y="26653"/>
                  <a:pt x="664964" y="59531"/>
                </a:cubicBezTo>
                <a:cubicBezTo>
                  <a:pt x="664964" y="92409"/>
                  <a:pt x="638311" y="119062"/>
                  <a:pt x="605433" y="119062"/>
                </a:cubicBezTo>
                <a:cubicBezTo>
                  <a:pt x="582330" y="119062"/>
                  <a:pt x="562300" y="105901"/>
                  <a:pt x="553043" y="86355"/>
                </a:cubicBezTo>
                <a:lnTo>
                  <a:pt x="444106" y="86355"/>
                </a:lnTo>
                <a:cubicBezTo>
                  <a:pt x="438979" y="97848"/>
                  <a:pt x="429810" y="106976"/>
                  <a:pt x="418305" y="112079"/>
                </a:cubicBezTo>
                <a:lnTo>
                  <a:pt x="418305" y="242819"/>
                </a:lnTo>
                <a:lnTo>
                  <a:pt x="460375" y="242819"/>
                </a:lnTo>
                <a:cubicBezTo>
                  <a:pt x="468703" y="242819"/>
                  <a:pt x="475455" y="249571"/>
                  <a:pt x="475455" y="257899"/>
                </a:cubicBezTo>
                <a:lnTo>
                  <a:pt x="475455" y="318217"/>
                </a:lnTo>
                <a:lnTo>
                  <a:pt x="475061" y="319168"/>
                </a:lnTo>
                <a:cubicBezTo>
                  <a:pt x="475443" y="319947"/>
                  <a:pt x="475455" y="320738"/>
                  <a:pt x="475455" y="321533"/>
                </a:cubicBezTo>
                <a:lnTo>
                  <a:pt x="475455" y="329149"/>
                </a:lnTo>
                <a:lnTo>
                  <a:pt x="478252" y="333297"/>
                </a:lnTo>
                <a:lnTo>
                  <a:pt x="649288" y="333297"/>
                </a:lnTo>
                <a:lnTo>
                  <a:pt x="649288" y="256618"/>
                </a:lnTo>
                <a:lnTo>
                  <a:pt x="710604" y="256618"/>
                </a:lnTo>
                <a:lnTo>
                  <a:pt x="710604" y="558722"/>
                </a:lnTo>
                <a:lnTo>
                  <a:pt x="649288" y="558722"/>
                </a:lnTo>
                <a:lnTo>
                  <a:pt x="649288" y="482042"/>
                </a:lnTo>
                <a:lnTo>
                  <a:pt x="479749" y="482042"/>
                </a:lnTo>
                <a:lnTo>
                  <a:pt x="475455" y="488411"/>
                </a:lnTo>
                <a:lnTo>
                  <a:pt x="475455" y="501753"/>
                </a:lnTo>
                <a:cubicBezTo>
                  <a:pt x="475455" y="545226"/>
                  <a:pt x="440214" y="580467"/>
                  <a:pt x="396741" y="580467"/>
                </a:cubicBezTo>
                <a:lnTo>
                  <a:pt x="386689" y="580467"/>
                </a:lnTo>
                <a:cubicBezTo>
                  <a:pt x="343216" y="580467"/>
                  <a:pt x="307975" y="545226"/>
                  <a:pt x="307975" y="501753"/>
                </a:cubicBezTo>
                <a:lnTo>
                  <a:pt x="307975" y="488411"/>
                </a:lnTo>
                <a:lnTo>
                  <a:pt x="303681" y="482042"/>
                </a:lnTo>
                <a:lnTo>
                  <a:pt x="242880" y="482042"/>
                </a:lnTo>
                <a:cubicBezTo>
                  <a:pt x="242883" y="482202"/>
                  <a:pt x="242885" y="482363"/>
                  <a:pt x="242888" y="482523"/>
                </a:cubicBezTo>
                <a:cubicBezTo>
                  <a:pt x="190902" y="483389"/>
                  <a:pt x="149213" y="525779"/>
                  <a:pt x="149213" y="577772"/>
                </a:cubicBezTo>
                <a:lnTo>
                  <a:pt x="0" y="577772"/>
                </a:lnTo>
                <a:cubicBezTo>
                  <a:pt x="0" y="447510"/>
                  <a:pt x="101965" y="340737"/>
                  <a:pt x="230980" y="334429"/>
                </a:cubicBezTo>
                <a:lnTo>
                  <a:pt x="230980" y="333297"/>
                </a:lnTo>
                <a:lnTo>
                  <a:pt x="305178" y="333297"/>
                </a:lnTo>
                <a:lnTo>
                  <a:pt x="307975" y="329149"/>
                </a:lnTo>
                <a:lnTo>
                  <a:pt x="307975" y="321533"/>
                </a:lnTo>
                <a:lnTo>
                  <a:pt x="308369" y="319168"/>
                </a:lnTo>
                <a:cubicBezTo>
                  <a:pt x="307985" y="318869"/>
                  <a:pt x="307975" y="318544"/>
                  <a:pt x="307975" y="318217"/>
                </a:cubicBezTo>
                <a:lnTo>
                  <a:pt x="307975" y="257899"/>
                </a:lnTo>
                <a:cubicBezTo>
                  <a:pt x="307975" y="249571"/>
                  <a:pt x="314727" y="242819"/>
                  <a:pt x="323055" y="242819"/>
                </a:cubicBezTo>
                <a:lnTo>
                  <a:pt x="365125" y="242819"/>
                </a:lnTo>
                <a:lnTo>
                  <a:pt x="365125" y="112079"/>
                </a:lnTo>
                <a:cubicBezTo>
                  <a:pt x="353620" y="106976"/>
                  <a:pt x="344450" y="97848"/>
                  <a:pt x="339324" y="86355"/>
                </a:cubicBezTo>
                <a:lnTo>
                  <a:pt x="230388" y="86355"/>
                </a:lnTo>
                <a:cubicBezTo>
                  <a:pt x="221131" y="105901"/>
                  <a:pt x="201101" y="119062"/>
                  <a:pt x="177998" y="119062"/>
                </a:cubicBezTo>
                <a:cubicBezTo>
                  <a:pt x="145120" y="119062"/>
                  <a:pt x="118467" y="92409"/>
                  <a:pt x="118467" y="59531"/>
                </a:cubicBezTo>
                <a:cubicBezTo>
                  <a:pt x="118467" y="26653"/>
                  <a:pt x="145120" y="0"/>
                  <a:pt x="177998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/>
              <a:cs typeface="+mn-cs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22C0D36-0E32-4684-A0A0-6E7D66868C17}"/>
              </a:ext>
            </a:extLst>
          </p:cNvPr>
          <p:cNvGrpSpPr/>
          <p:nvPr/>
        </p:nvGrpSpPr>
        <p:grpSpPr>
          <a:xfrm>
            <a:off x="2461733" y="1365037"/>
            <a:ext cx="1338299" cy="2263988"/>
            <a:chOff x="566014" y="4689140"/>
            <a:chExt cx="1331771" cy="2252944"/>
          </a:xfrm>
        </p:grpSpPr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4FB032B2-58D8-42EB-BDF6-CEA55EAE9374}"/>
                </a:ext>
              </a:extLst>
            </p:cNvPr>
            <p:cNvSpPr/>
            <p:nvPr/>
          </p:nvSpPr>
          <p:spPr bwMode="auto">
            <a:xfrm>
              <a:off x="577953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8CF18AA9-5597-4632-A945-B8054D90D2C9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5946BE17-6660-4574-8088-DBD68B70F768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3F3BED0-A246-4987-ACD7-915D2D3507B2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131EFF77-2E50-4DBF-AD13-437CF6F47244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98CDA70C-FDC3-4354-85F8-68BB3E638496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59E0749-FEA2-411D-93E2-0C663962E05B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272F1506-5D36-4AE4-80CA-4F9A93872E3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E637ABD4-5B1B-4C8C-85E7-65918585D0A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80A54EC2-38A0-4B27-989A-B6E0CEFE9560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88FD71A4-36F8-4996-AD95-904ECCA647F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992D8F2F-8E4F-4524-9C30-2A777C9F7135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DF252C2-7405-49CE-9FCB-31C6304C97E5}"/>
                </a:ext>
              </a:extLst>
            </p:cNvPr>
            <p:cNvSpPr/>
            <p:nvPr/>
          </p:nvSpPr>
          <p:spPr bwMode="auto">
            <a:xfrm>
              <a:off x="1014405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7BE2686-6BA3-43CA-852D-988154A4D63D}"/>
                </a:ext>
              </a:extLst>
            </p:cNvPr>
            <p:cNvSpPr/>
            <p:nvPr/>
          </p:nvSpPr>
          <p:spPr bwMode="auto">
            <a:xfrm flipH="1">
              <a:off x="684298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AC5D46A2-5951-41CC-A4F5-7DE8085C7059}"/>
                </a:ext>
              </a:extLst>
            </p:cNvPr>
            <p:cNvGrpSpPr/>
            <p:nvPr/>
          </p:nvGrpSpPr>
          <p:grpSpPr>
            <a:xfrm>
              <a:off x="813009" y="5310065"/>
              <a:ext cx="837282" cy="253874"/>
              <a:chOff x="4939631" y="5249966"/>
              <a:chExt cx="837282" cy="253874"/>
            </a:xfrm>
          </p:grpSpPr>
          <p:sp>
            <p:nvSpPr>
              <p:cNvPr id="49" name="アーチ 48">
                <a:extLst>
                  <a:ext uri="{FF2B5EF4-FFF2-40B4-BE49-F238E27FC236}">
                    <a16:creationId xmlns:a16="http://schemas.microsoft.com/office/drawing/2014/main" id="{E7987686-2300-4C6E-9659-7F4251C6157B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49">
                <a:extLst>
                  <a:ext uri="{FF2B5EF4-FFF2-40B4-BE49-F238E27FC236}">
                    <a16:creationId xmlns:a16="http://schemas.microsoft.com/office/drawing/2014/main" id="{9B49D1F8-6229-403E-B81F-661A204B48E1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4D6FD9C-8532-431E-A3A8-B8A578199419}"/>
                  </a:ext>
                </a:extLst>
              </p:cNvPr>
              <p:cNvSpPr/>
              <p:nvPr/>
            </p:nvSpPr>
            <p:spPr bwMode="auto">
              <a:xfrm>
                <a:off x="5001948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07A4FF15-0D59-4E1F-A33B-3F078317A57C}"/>
                  </a:ext>
                </a:extLst>
              </p:cNvPr>
              <p:cNvSpPr/>
              <p:nvPr/>
            </p:nvSpPr>
            <p:spPr bwMode="auto">
              <a:xfrm>
                <a:off x="5582904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E73F1B98-4DF9-4D98-8B40-B94B44931F87}"/>
                  </a:ext>
                </a:extLst>
              </p:cNvPr>
              <p:cNvSpPr/>
              <p:nvPr/>
            </p:nvSpPr>
            <p:spPr bwMode="auto">
              <a:xfrm>
                <a:off x="5022498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D9B8AD48-3138-498B-9432-5D3B4F3335E9}"/>
                  </a:ext>
                </a:extLst>
              </p:cNvPr>
              <p:cNvSpPr/>
              <p:nvPr/>
            </p:nvSpPr>
            <p:spPr bwMode="auto">
              <a:xfrm>
                <a:off x="5603453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390A6154-5962-4315-B361-E298E4F06025}"/>
                </a:ext>
              </a:extLst>
            </p:cNvPr>
            <p:cNvSpPr/>
            <p:nvPr/>
          </p:nvSpPr>
          <p:spPr bwMode="auto">
            <a:xfrm rot="16200000">
              <a:off x="911788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13A2E90B-F547-4365-9885-AF1E6B597BC7}"/>
                </a:ext>
              </a:extLst>
            </p:cNvPr>
            <p:cNvSpPr/>
            <p:nvPr/>
          </p:nvSpPr>
          <p:spPr bwMode="auto">
            <a:xfrm rot="16200000">
              <a:off x="1504719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7AA6C427-8CD2-4ED9-9097-A1DE78AAB2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0BBB45E-41C3-4268-952B-3AB7997319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48" name="アーチ 47">
              <a:extLst>
                <a:ext uri="{FF2B5EF4-FFF2-40B4-BE49-F238E27FC236}">
                  <a16:creationId xmlns:a16="http://schemas.microsoft.com/office/drawing/2014/main" id="{30BA1F0E-ECD7-460C-AE5D-2B831A203963}"/>
                </a:ext>
              </a:extLst>
            </p:cNvPr>
            <p:cNvSpPr/>
            <p:nvPr/>
          </p:nvSpPr>
          <p:spPr bwMode="auto">
            <a:xfrm>
              <a:off x="1051101" y="583970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4830565-83D5-4A4E-8F39-2AAF1608E7BC}"/>
              </a:ext>
            </a:extLst>
          </p:cNvPr>
          <p:cNvGrpSpPr/>
          <p:nvPr/>
        </p:nvGrpSpPr>
        <p:grpSpPr>
          <a:xfrm>
            <a:off x="6885492" y="1375210"/>
            <a:ext cx="2292062" cy="2292062"/>
            <a:chOff x="1215892" y="1221231"/>
            <a:chExt cx="2670308" cy="2670308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BBA26DC4-1DF1-44E3-BAE4-2250665C04A7}"/>
                </a:ext>
              </a:extLst>
            </p:cNvPr>
            <p:cNvSpPr/>
            <p:nvPr/>
          </p:nvSpPr>
          <p:spPr>
            <a:xfrm>
              <a:off x="1215892" y="1221231"/>
              <a:ext cx="2670308" cy="2670308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A106571-4A04-4A6B-8A6A-103AAFE3E6ED}"/>
                </a:ext>
              </a:extLst>
            </p:cNvPr>
            <p:cNvSpPr/>
            <p:nvPr/>
          </p:nvSpPr>
          <p:spPr>
            <a:xfrm>
              <a:off x="1330192" y="1335531"/>
              <a:ext cx="2441708" cy="2441708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6C0F87CB-0E15-4FC9-BC06-2002F874886F}"/>
                </a:ext>
              </a:extLst>
            </p:cNvPr>
            <p:cNvGrpSpPr/>
            <p:nvPr/>
          </p:nvGrpSpPr>
          <p:grpSpPr>
            <a:xfrm>
              <a:off x="1420986" y="1426560"/>
              <a:ext cx="2260120" cy="2259652"/>
              <a:chOff x="3353450" y="4186961"/>
              <a:chExt cx="2260120" cy="2259652"/>
            </a:xfrm>
            <a:pattFill prst="lgConfetti">
              <a:fgClr>
                <a:srgbClr val="FF9900"/>
              </a:fgClr>
              <a:bgClr>
                <a:srgbClr val="FFFF00"/>
              </a:bgClr>
            </a:pattFill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8238A926-13E4-4638-ACA5-F99743298934}"/>
                  </a:ext>
                </a:extLst>
              </p:cNvPr>
              <p:cNvSpPr/>
              <p:nvPr/>
            </p:nvSpPr>
            <p:spPr>
              <a:xfrm>
                <a:off x="3802381" y="4186961"/>
                <a:ext cx="676494" cy="1019293"/>
              </a:xfrm>
              <a:custGeom>
                <a:avLst/>
                <a:gdLst>
                  <a:gd name="connsiteX0" fmla="*/ 676494 w 676494"/>
                  <a:gd name="connsiteY0" fmla="*/ 0 h 1019293"/>
                  <a:gd name="connsiteX1" fmla="*/ 643365 w 676494"/>
                  <a:gd name="connsiteY1" fmla="*/ 1019293 h 1019293"/>
                  <a:gd name="connsiteX2" fmla="*/ 0 w 676494"/>
                  <a:gd name="connsiteY2" fmla="*/ 229629 h 1019293"/>
                  <a:gd name="connsiteX3" fmla="*/ 49301 w 676494"/>
                  <a:gd name="connsiteY3" fmla="*/ 192762 h 1019293"/>
                  <a:gd name="connsiteX4" fmla="*/ 565586 w 676494"/>
                  <a:gd name="connsiteY4" fmla="*/ 5600 h 1019293"/>
                  <a:gd name="connsiteX5" fmla="*/ 676494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76494" y="0"/>
                    </a:moveTo>
                    <a:lnTo>
                      <a:pt x="643365" y="1019293"/>
                    </a:lnTo>
                    <a:lnTo>
                      <a:pt x="0" y="229629"/>
                    </a:lnTo>
                    <a:lnTo>
                      <a:pt x="49301" y="192762"/>
                    </a:lnTo>
                    <a:cubicBezTo>
                      <a:pt x="199600" y="91223"/>
                      <a:pt x="375640" y="24891"/>
                      <a:pt x="565586" y="5600"/>
                    </a:cubicBezTo>
                    <a:lnTo>
                      <a:pt x="6764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5914567-C167-4B1A-A2E1-53FC0BBEF7AB}"/>
                  </a:ext>
                </a:extLst>
              </p:cNvPr>
              <p:cNvSpPr/>
              <p:nvPr/>
            </p:nvSpPr>
            <p:spPr>
              <a:xfrm>
                <a:off x="4488143" y="4186961"/>
                <a:ext cx="676494" cy="1019293"/>
              </a:xfrm>
              <a:custGeom>
                <a:avLst/>
                <a:gdLst>
                  <a:gd name="connsiteX0" fmla="*/ 0 w 676494"/>
                  <a:gd name="connsiteY0" fmla="*/ 0 h 1019293"/>
                  <a:gd name="connsiteX1" fmla="*/ 110908 w 676494"/>
                  <a:gd name="connsiteY1" fmla="*/ 5600 h 1019293"/>
                  <a:gd name="connsiteX2" fmla="*/ 627193 w 676494"/>
                  <a:gd name="connsiteY2" fmla="*/ 192762 h 1019293"/>
                  <a:gd name="connsiteX3" fmla="*/ 676494 w 676494"/>
                  <a:gd name="connsiteY3" fmla="*/ 229629 h 1019293"/>
                  <a:gd name="connsiteX4" fmla="*/ 33129 w 676494"/>
                  <a:gd name="connsiteY4" fmla="*/ 1019293 h 1019293"/>
                  <a:gd name="connsiteX5" fmla="*/ 0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0" y="0"/>
                    </a:moveTo>
                    <a:lnTo>
                      <a:pt x="110908" y="5600"/>
                    </a:lnTo>
                    <a:cubicBezTo>
                      <a:pt x="300855" y="24891"/>
                      <a:pt x="476895" y="91223"/>
                      <a:pt x="627193" y="192762"/>
                    </a:cubicBezTo>
                    <a:lnTo>
                      <a:pt x="676494" y="229629"/>
                    </a:lnTo>
                    <a:lnTo>
                      <a:pt x="33129" y="101929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8799672-880C-4AB3-8EBF-BBFF0FFBCE59}"/>
                  </a:ext>
                </a:extLst>
              </p:cNvPr>
              <p:cNvSpPr/>
              <p:nvPr/>
            </p:nvSpPr>
            <p:spPr>
              <a:xfrm>
                <a:off x="3405478" y="4422843"/>
                <a:ext cx="979169" cy="825630"/>
              </a:xfrm>
              <a:custGeom>
                <a:avLst/>
                <a:gdLst>
                  <a:gd name="connsiteX0" fmla="*/ 388541 w 979169"/>
                  <a:gd name="connsiteY0" fmla="*/ 0 h 825630"/>
                  <a:gd name="connsiteX1" fmla="*/ 979169 w 979169"/>
                  <a:gd name="connsiteY1" fmla="*/ 825630 h 825630"/>
                  <a:gd name="connsiteX2" fmla="*/ 0 w 979169"/>
                  <a:gd name="connsiteY2" fmla="*/ 554556 h 825630"/>
                  <a:gd name="connsiteX3" fmla="*/ 36778 w 979169"/>
                  <a:gd name="connsiteY3" fmla="*/ 454073 h 825630"/>
                  <a:gd name="connsiteX4" fmla="*/ 359209 w 979169"/>
                  <a:gd name="connsiteY4" fmla="*/ 21934 h 825630"/>
                  <a:gd name="connsiteX5" fmla="*/ 388541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388541" y="0"/>
                    </a:moveTo>
                    <a:lnTo>
                      <a:pt x="979169" y="825630"/>
                    </a:lnTo>
                    <a:lnTo>
                      <a:pt x="0" y="554556"/>
                    </a:lnTo>
                    <a:lnTo>
                      <a:pt x="36778" y="454073"/>
                    </a:lnTo>
                    <a:cubicBezTo>
                      <a:pt x="108258" y="285075"/>
                      <a:pt x="219680" y="137084"/>
                      <a:pt x="359209" y="21934"/>
                    </a:cubicBezTo>
                    <a:lnTo>
                      <a:pt x="38854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5D38AB1-7906-4671-AF57-37C7496233AB}"/>
                  </a:ext>
                </a:extLst>
              </p:cNvPr>
              <p:cNvSpPr/>
              <p:nvPr/>
            </p:nvSpPr>
            <p:spPr>
              <a:xfrm>
                <a:off x="4582373" y="4422843"/>
                <a:ext cx="979169" cy="825630"/>
              </a:xfrm>
              <a:custGeom>
                <a:avLst/>
                <a:gdLst>
                  <a:gd name="connsiteX0" fmla="*/ 590629 w 979169"/>
                  <a:gd name="connsiteY0" fmla="*/ 0 h 825630"/>
                  <a:gd name="connsiteX1" fmla="*/ 619960 w 979169"/>
                  <a:gd name="connsiteY1" fmla="*/ 21934 h 825630"/>
                  <a:gd name="connsiteX2" fmla="*/ 942391 w 979169"/>
                  <a:gd name="connsiteY2" fmla="*/ 454073 h 825630"/>
                  <a:gd name="connsiteX3" fmla="*/ 979169 w 979169"/>
                  <a:gd name="connsiteY3" fmla="*/ 554556 h 825630"/>
                  <a:gd name="connsiteX4" fmla="*/ 0 w 979169"/>
                  <a:gd name="connsiteY4" fmla="*/ 825630 h 825630"/>
                  <a:gd name="connsiteX5" fmla="*/ 59062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590629" y="0"/>
                    </a:moveTo>
                    <a:lnTo>
                      <a:pt x="619960" y="21934"/>
                    </a:lnTo>
                    <a:cubicBezTo>
                      <a:pt x="759490" y="137084"/>
                      <a:pt x="870911" y="285075"/>
                      <a:pt x="942391" y="454073"/>
                    </a:cubicBezTo>
                    <a:lnTo>
                      <a:pt x="979169" y="554556"/>
                    </a:lnTo>
                    <a:lnTo>
                      <a:pt x="0" y="825630"/>
                    </a:lnTo>
                    <a:lnTo>
                      <a:pt x="5906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79E62D5-030C-4E36-ADDC-42D0CF0BB001}"/>
                  </a:ext>
                </a:extLst>
              </p:cNvPr>
              <p:cNvSpPr/>
              <p:nvPr/>
            </p:nvSpPr>
            <p:spPr>
              <a:xfrm>
                <a:off x="3353450" y="4988899"/>
                <a:ext cx="1007859" cy="655774"/>
              </a:xfrm>
              <a:custGeom>
                <a:avLst/>
                <a:gdLst>
                  <a:gd name="connsiteX0" fmla="*/ 48707 w 1007859"/>
                  <a:gd name="connsiteY0" fmla="*/ 0 h 655774"/>
                  <a:gd name="connsiteX1" fmla="*/ 1007859 w 1007859"/>
                  <a:gd name="connsiteY1" fmla="*/ 327887 h 655774"/>
                  <a:gd name="connsiteX2" fmla="*/ 48707 w 1007859"/>
                  <a:gd name="connsiteY2" fmla="*/ 655774 h 655774"/>
                  <a:gd name="connsiteX3" fmla="*/ 22959 w 1007859"/>
                  <a:gd name="connsiteY3" fmla="*/ 555634 h 655774"/>
                  <a:gd name="connsiteX4" fmla="*/ 0 w 1007859"/>
                  <a:gd name="connsiteY4" fmla="*/ 327887 h 655774"/>
                  <a:gd name="connsiteX5" fmla="*/ 22959 w 1007859"/>
                  <a:gd name="connsiteY5" fmla="*/ 100140 h 655774"/>
                  <a:gd name="connsiteX6" fmla="*/ 48707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48707" y="0"/>
                    </a:moveTo>
                    <a:lnTo>
                      <a:pt x="1007859" y="327887"/>
                    </a:lnTo>
                    <a:lnTo>
                      <a:pt x="48707" y="655774"/>
                    </a:lnTo>
                    <a:lnTo>
                      <a:pt x="22959" y="555634"/>
                    </a:lnTo>
                    <a:cubicBezTo>
                      <a:pt x="7906" y="482069"/>
                      <a:pt x="0" y="405902"/>
                      <a:pt x="0" y="327887"/>
                    </a:cubicBezTo>
                    <a:cubicBezTo>
                      <a:pt x="0" y="249873"/>
                      <a:pt x="7906" y="173705"/>
                      <a:pt x="22959" y="100140"/>
                    </a:cubicBezTo>
                    <a:lnTo>
                      <a:pt x="487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4CF432C-53EA-4045-A076-65DD3FE46EEF}"/>
                  </a:ext>
                </a:extLst>
              </p:cNvPr>
              <p:cNvSpPr/>
              <p:nvPr/>
            </p:nvSpPr>
            <p:spPr>
              <a:xfrm>
                <a:off x="4605711" y="4988899"/>
                <a:ext cx="1007859" cy="655774"/>
              </a:xfrm>
              <a:custGeom>
                <a:avLst/>
                <a:gdLst>
                  <a:gd name="connsiteX0" fmla="*/ 959152 w 1007859"/>
                  <a:gd name="connsiteY0" fmla="*/ 0 h 655774"/>
                  <a:gd name="connsiteX1" fmla="*/ 984900 w 1007859"/>
                  <a:gd name="connsiteY1" fmla="*/ 100140 h 655774"/>
                  <a:gd name="connsiteX2" fmla="*/ 1007859 w 1007859"/>
                  <a:gd name="connsiteY2" fmla="*/ 327887 h 655774"/>
                  <a:gd name="connsiteX3" fmla="*/ 984900 w 1007859"/>
                  <a:gd name="connsiteY3" fmla="*/ 555634 h 655774"/>
                  <a:gd name="connsiteX4" fmla="*/ 959152 w 1007859"/>
                  <a:gd name="connsiteY4" fmla="*/ 655774 h 655774"/>
                  <a:gd name="connsiteX5" fmla="*/ 0 w 1007859"/>
                  <a:gd name="connsiteY5" fmla="*/ 327887 h 655774"/>
                  <a:gd name="connsiteX6" fmla="*/ 959152 w 1007859"/>
                  <a:gd name="connsiteY6" fmla="*/ 0 h 655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7859" h="655774">
                    <a:moveTo>
                      <a:pt x="959152" y="0"/>
                    </a:moveTo>
                    <a:lnTo>
                      <a:pt x="984900" y="100140"/>
                    </a:lnTo>
                    <a:cubicBezTo>
                      <a:pt x="999954" y="173705"/>
                      <a:pt x="1007859" y="249873"/>
                      <a:pt x="1007859" y="327887"/>
                    </a:cubicBezTo>
                    <a:cubicBezTo>
                      <a:pt x="1007859" y="405902"/>
                      <a:pt x="999954" y="482069"/>
                      <a:pt x="984900" y="555634"/>
                    </a:cubicBezTo>
                    <a:lnTo>
                      <a:pt x="959152" y="655774"/>
                    </a:lnTo>
                    <a:lnTo>
                      <a:pt x="0" y="327887"/>
                    </a:lnTo>
                    <a:lnTo>
                      <a:pt x="95915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EBB1FC9-900E-412C-83FB-0640CB8F21F0}"/>
                  </a:ext>
                </a:extLst>
              </p:cNvPr>
              <p:cNvSpPr/>
              <p:nvPr/>
            </p:nvSpPr>
            <p:spPr>
              <a:xfrm>
                <a:off x="3405478" y="5385099"/>
                <a:ext cx="979169" cy="825630"/>
              </a:xfrm>
              <a:custGeom>
                <a:avLst/>
                <a:gdLst>
                  <a:gd name="connsiteX0" fmla="*/ 979169 w 979169"/>
                  <a:gd name="connsiteY0" fmla="*/ 0 h 825630"/>
                  <a:gd name="connsiteX1" fmla="*/ 388541 w 979169"/>
                  <a:gd name="connsiteY1" fmla="*/ 825630 h 825630"/>
                  <a:gd name="connsiteX2" fmla="*/ 359209 w 979169"/>
                  <a:gd name="connsiteY2" fmla="*/ 803696 h 825630"/>
                  <a:gd name="connsiteX3" fmla="*/ 36778 w 979169"/>
                  <a:gd name="connsiteY3" fmla="*/ 371557 h 825630"/>
                  <a:gd name="connsiteX4" fmla="*/ 0 w 979169"/>
                  <a:gd name="connsiteY4" fmla="*/ 271074 h 825630"/>
                  <a:gd name="connsiteX5" fmla="*/ 979169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979169" y="0"/>
                    </a:moveTo>
                    <a:lnTo>
                      <a:pt x="388541" y="825630"/>
                    </a:lnTo>
                    <a:lnTo>
                      <a:pt x="359209" y="803696"/>
                    </a:lnTo>
                    <a:cubicBezTo>
                      <a:pt x="219680" y="688547"/>
                      <a:pt x="108258" y="540556"/>
                      <a:pt x="36778" y="371557"/>
                    </a:cubicBezTo>
                    <a:lnTo>
                      <a:pt x="0" y="271074"/>
                    </a:lnTo>
                    <a:lnTo>
                      <a:pt x="97916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F8471C6-CE44-49BA-BC0D-134561663290}"/>
                  </a:ext>
                </a:extLst>
              </p:cNvPr>
              <p:cNvSpPr/>
              <p:nvPr/>
            </p:nvSpPr>
            <p:spPr>
              <a:xfrm>
                <a:off x="4582373" y="5385099"/>
                <a:ext cx="979169" cy="825630"/>
              </a:xfrm>
              <a:custGeom>
                <a:avLst/>
                <a:gdLst>
                  <a:gd name="connsiteX0" fmla="*/ 0 w 979169"/>
                  <a:gd name="connsiteY0" fmla="*/ 0 h 825630"/>
                  <a:gd name="connsiteX1" fmla="*/ 979169 w 979169"/>
                  <a:gd name="connsiteY1" fmla="*/ 271074 h 825630"/>
                  <a:gd name="connsiteX2" fmla="*/ 942391 w 979169"/>
                  <a:gd name="connsiteY2" fmla="*/ 371557 h 825630"/>
                  <a:gd name="connsiteX3" fmla="*/ 619960 w 979169"/>
                  <a:gd name="connsiteY3" fmla="*/ 803696 h 825630"/>
                  <a:gd name="connsiteX4" fmla="*/ 590629 w 979169"/>
                  <a:gd name="connsiteY4" fmla="*/ 825630 h 825630"/>
                  <a:gd name="connsiteX5" fmla="*/ 0 w 979169"/>
                  <a:gd name="connsiteY5" fmla="*/ 0 h 82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9169" h="825630">
                    <a:moveTo>
                      <a:pt x="0" y="0"/>
                    </a:moveTo>
                    <a:lnTo>
                      <a:pt x="979169" y="271074"/>
                    </a:lnTo>
                    <a:lnTo>
                      <a:pt x="942391" y="371557"/>
                    </a:lnTo>
                    <a:cubicBezTo>
                      <a:pt x="870911" y="540556"/>
                      <a:pt x="759490" y="688547"/>
                      <a:pt x="619960" y="803696"/>
                    </a:cubicBezTo>
                    <a:lnTo>
                      <a:pt x="590629" y="8256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C30A33D-E49D-481C-B978-E5AEE20A38C6}"/>
                  </a:ext>
                </a:extLst>
              </p:cNvPr>
              <p:cNvSpPr/>
              <p:nvPr/>
            </p:nvSpPr>
            <p:spPr>
              <a:xfrm>
                <a:off x="3802381" y="5427320"/>
                <a:ext cx="676494" cy="1019293"/>
              </a:xfrm>
              <a:custGeom>
                <a:avLst/>
                <a:gdLst>
                  <a:gd name="connsiteX0" fmla="*/ 643365 w 676494"/>
                  <a:gd name="connsiteY0" fmla="*/ 0 h 1019293"/>
                  <a:gd name="connsiteX1" fmla="*/ 676494 w 676494"/>
                  <a:gd name="connsiteY1" fmla="*/ 1019293 h 1019293"/>
                  <a:gd name="connsiteX2" fmla="*/ 565586 w 676494"/>
                  <a:gd name="connsiteY2" fmla="*/ 1013693 h 1019293"/>
                  <a:gd name="connsiteX3" fmla="*/ 49301 w 676494"/>
                  <a:gd name="connsiteY3" fmla="*/ 826531 h 1019293"/>
                  <a:gd name="connsiteX4" fmla="*/ 0 w 676494"/>
                  <a:gd name="connsiteY4" fmla="*/ 789664 h 1019293"/>
                  <a:gd name="connsiteX5" fmla="*/ 643365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643365" y="0"/>
                    </a:moveTo>
                    <a:lnTo>
                      <a:pt x="676494" y="1019293"/>
                    </a:lnTo>
                    <a:lnTo>
                      <a:pt x="565586" y="1013693"/>
                    </a:lnTo>
                    <a:cubicBezTo>
                      <a:pt x="375640" y="994403"/>
                      <a:pt x="199600" y="928071"/>
                      <a:pt x="49301" y="826531"/>
                    </a:cubicBezTo>
                    <a:lnTo>
                      <a:pt x="0" y="789664"/>
                    </a:lnTo>
                    <a:lnTo>
                      <a:pt x="6433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4127B09-40B5-471C-AD86-A279ED4D7351}"/>
                  </a:ext>
                </a:extLst>
              </p:cNvPr>
              <p:cNvSpPr/>
              <p:nvPr/>
            </p:nvSpPr>
            <p:spPr>
              <a:xfrm>
                <a:off x="4488143" y="5427320"/>
                <a:ext cx="676494" cy="1019293"/>
              </a:xfrm>
              <a:custGeom>
                <a:avLst/>
                <a:gdLst>
                  <a:gd name="connsiteX0" fmla="*/ 33129 w 676494"/>
                  <a:gd name="connsiteY0" fmla="*/ 0 h 1019293"/>
                  <a:gd name="connsiteX1" fmla="*/ 676494 w 676494"/>
                  <a:gd name="connsiteY1" fmla="*/ 789664 h 1019293"/>
                  <a:gd name="connsiteX2" fmla="*/ 627193 w 676494"/>
                  <a:gd name="connsiteY2" fmla="*/ 826531 h 1019293"/>
                  <a:gd name="connsiteX3" fmla="*/ 110908 w 676494"/>
                  <a:gd name="connsiteY3" fmla="*/ 1013693 h 1019293"/>
                  <a:gd name="connsiteX4" fmla="*/ 0 w 676494"/>
                  <a:gd name="connsiteY4" fmla="*/ 1019293 h 1019293"/>
                  <a:gd name="connsiteX5" fmla="*/ 33129 w 676494"/>
                  <a:gd name="connsiteY5" fmla="*/ 0 h 1019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494" h="1019293">
                    <a:moveTo>
                      <a:pt x="33129" y="0"/>
                    </a:moveTo>
                    <a:lnTo>
                      <a:pt x="676494" y="789664"/>
                    </a:lnTo>
                    <a:lnTo>
                      <a:pt x="627193" y="826531"/>
                    </a:lnTo>
                    <a:cubicBezTo>
                      <a:pt x="476895" y="928071"/>
                      <a:pt x="300855" y="994403"/>
                      <a:pt x="110908" y="1013693"/>
                    </a:cubicBezTo>
                    <a:lnTo>
                      <a:pt x="0" y="1019293"/>
                    </a:lnTo>
                    <a:lnTo>
                      <a:pt x="331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D93C215-8B3D-461B-9DB1-54858377B1BD}"/>
              </a:ext>
            </a:extLst>
          </p:cNvPr>
          <p:cNvSpPr txBox="1"/>
          <p:nvPr/>
        </p:nvSpPr>
        <p:spPr>
          <a:xfrm>
            <a:off x="1388591" y="806482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汗や涙の表現に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BA6EEC3A-594B-4333-B4C6-D1C07BC97871}"/>
              </a:ext>
            </a:extLst>
          </p:cNvPr>
          <p:cNvSpPr txBox="1"/>
          <p:nvPr/>
        </p:nvSpPr>
        <p:spPr>
          <a:xfrm>
            <a:off x="4328896" y="806482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水道からの水滴に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9679BD2-11C3-4738-BE9D-A3B67A9FA63A}"/>
              </a:ext>
            </a:extLst>
          </p:cNvPr>
          <p:cNvSpPr txBox="1"/>
          <p:nvPr/>
        </p:nvSpPr>
        <p:spPr>
          <a:xfrm>
            <a:off x="7186686" y="797855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果汁の表現に</a:t>
            </a: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DC8CA19E-7E28-4FBF-B822-FCF53E7D5398}"/>
              </a:ext>
            </a:extLst>
          </p:cNvPr>
          <p:cNvGrpSpPr/>
          <p:nvPr/>
        </p:nvGrpSpPr>
        <p:grpSpPr>
          <a:xfrm>
            <a:off x="7841656" y="3885950"/>
            <a:ext cx="474208" cy="474208"/>
            <a:chOff x="6297733" y="1321603"/>
            <a:chExt cx="1061366" cy="1061368"/>
          </a:xfrm>
        </p:grpSpPr>
        <p:sp>
          <p:nvSpPr>
            <p:cNvPr id="84" name="涙形 83">
              <a:extLst>
                <a:ext uri="{FF2B5EF4-FFF2-40B4-BE49-F238E27FC236}">
                  <a16:creationId xmlns:a16="http://schemas.microsoft.com/office/drawing/2014/main" id="{CD71639B-5539-44A9-AC0E-3FFFB355D3A7}"/>
                </a:ext>
              </a:extLst>
            </p:cNvPr>
            <p:cNvSpPr/>
            <p:nvPr/>
          </p:nvSpPr>
          <p:spPr>
            <a:xfrm rot="18900000">
              <a:off x="6297733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FFFF99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涙形 84">
              <a:extLst>
                <a:ext uri="{FF2B5EF4-FFF2-40B4-BE49-F238E27FC236}">
                  <a16:creationId xmlns:a16="http://schemas.microsoft.com/office/drawing/2014/main" id="{00889EA6-023D-425A-A38D-15B21F48F119}"/>
                </a:ext>
              </a:extLst>
            </p:cNvPr>
            <p:cNvSpPr/>
            <p:nvPr/>
          </p:nvSpPr>
          <p:spPr>
            <a:xfrm rot="18900000">
              <a:off x="6297733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Oval 175">
              <a:extLst>
                <a:ext uri="{FF2B5EF4-FFF2-40B4-BE49-F238E27FC236}">
                  <a16:creationId xmlns:a16="http://schemas.microsoft.com/office/drawing/2014/main" id="{FF87DA26-6478-497A-B670-E07FC9CC9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357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rgbClr val="FFFF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155">
              <a:extLst>
                <a:ext uri="{FF2B5EF4-FFF2-40B4-BE49-F238E27FC236}">
                  <a16:creationId xmlns:a16="http://schemas.microsoft.com/office/drawing/2014/main" id="{8FC3DB5B-ABB7-4AB6-BEE3-267B151BD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1224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14990ED9-04D3-4ACD-B7CC-0A36AB087699}"/>
              </a:ext>
            </a:extLst>
          </p:cNvPr>
          <p:cNvGrpSpPr/>
          <p:nvPr/>
        </p:nvGrpSpPr>
        <p:grpSpPr>
          <a:xfrm>
            <a:off x="4412016" y="3196300"/>
            <a:ext cx="470972" cy="470972"/>
            <a:chOff x="2562496" y="1321603"/>
            <a:chExt cx="1061366" cy="1061368"/>
          </a:xfrm>
        </p:grpSpPr>
        <p:sp>
          <p:nvSpPr>
            <p:cNvPr id="89" name="涙形 88">
              <a:extLst>
                <a:ext uri="{FF2B5EF4-FFF2-40B4-BE49-F238E27FC236}">
                  <a16:creationId xmlns:a16="http://schemas.microsoft.com/office/drawing/2014/main" id="{86C9AF43-8D1D-4984-B74B-024EA0754E26}"/>
                </a:ext>
              </a:extLst>
            </p:cNvPr>
            <p:cNvSpPr/>
            <p:nvPr/>
          </p:nvSpPr>
          <p:spPr>
            <a:xfrm rot="18900000">
              <a:off x="25624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涙形 89">
              <a:extLst>
                <a:ext uri="{FF2B5EF4-FFF2-40B4-BE49-F238E27FC236}">
                  <a16:creationId xmlns:a16="http://schemas.microsoft.com/office/drawing/2014/main" id="{9DC18945-3D2B-41E8-AFE0-6CBCBA1BD5E9}"/>
                </a:ext>
              </a:extLst>
            </p:cNvPr>
            <p:cNvSpPr/>
            <p:nvPr/>
          </p:nvSpPr>
          <p:spPr>
            <a:xfrm rot="18900000">
              <a:off x="25624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Oval 175">
              <a:extLst>
                <a:ext uri="{FF2B5EF4-FFF2-40B4-BE49-F238E27FC236}">
                  <a16:creationId xmlns:a16="http://schemas.microsoft.com/office/drawing/2014/main" id="{F38452A1-E0CA-4AE5-A03F-3641D5EC4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20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Oval 155">
              <a:extLst>
                <a:ext uri="{FF2B5EF4-FFF2-40B4-BE49-F238E27FC236}">
                  <a16:creationId xmlns:a16="http://schemas.microsoft.com/office/drawing/2014/main" id="{B73D58D7-4743-4CB0-8FE2-50CCF0EA0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8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3" name="涙形 92">
            <a:extLst>
              <a:ext uri="{FF2B5EF4-FFF2-40B4-BE49-F238E27FC236}">
                <a16:creationId xmlns:a16="http://schemas.microsoft.com/office/drawing/2014/main" id="{774D4748-96DF-43B9-B343-2A034BF6140C}"/>
              </a:ext>
            </a:extLst>
          </p:cNvPr>
          <p:cNvSpPr/>
          <p:nvPr/>
        </p:nvSpPr>
        <p:spPr>
          <a:xfrm rot="18900000">
            <a:off x="1659307" y="2338662"/>
            <a:ext cx="167920" cy="167920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5EA9EB73-083A-4B1D-BEA4-B34F253A4336}"/>
              </a:ext>
            </a:extLst>
          </p:cNvPr>
          <p:cNvGrpSpPr/>
          <p:nvPr/>
        </p:nvGrpSpPr>
        <p:grpSpPr>
          <a:xfrm>
            <a:off x="4412016" y="4050315"/>
            <a:ext cx="470972" cy="470972"/>
            <a:chOff x="2562496" y="1321603"/>
            <a:chExt cx="1061366" cy="1061368"/>
          </a:xfrm>
        </p:grpSpPr>
        <p:sp>
          <p:nvSpPr>
            <p:cNvPr id="95" name="涙形 94">
              <a:extLst>
                <a:ext uri="{FF2B5EF4-FFF2-40B4-BE49-F238E27FC236}">
                  <a16:creationId xmlns:a16="http://schemas.microsoft.com/office/drawing/2014/main" id="{8DF29B87-3EB3-45A3-AB1B-5CE9761321EB}"/>
                </a:ext>
              </a:extLst>
            </p:cNvPr>
            <p:cNvSpPr/>
            <p:nvPr/>
          </p:nvSpPr>
          <p:spPr>
            <a:xfrm rot="18900000">
              <a:off x="25624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涙形 95">
              <a:extLst>
                <a:ext uri="{FF2B5EF4-FFF2-40B4-BE49-F238E27FC236}">
                  <a16:creationId xmlns:a16="http://schemas.microsoft.com/office/drawing/2014/main" id="{63124A98-94E5-4F0F-86F6-BE71E264AC42}"/>
                </a:ext>
              </a:extLst>
            </p:cNvPr>
            <p:cNvSpPr/>
            <p:nvPr/>
          </p:nvSpPr>
          <p:spPr>
            <a:xfrm rot="18900000">
              <a:off x="25624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Oval 175">
              <a:extLst>
                <a:ext uri="{FF2B5EF4-FFF2-40B4-BE49-F238E27FC236}">
                  <a16:creationId xmlns:a16="http://schemas.microsoft.com/office/drawing/2014/main" id="{4A3AFDF0-F834-4B58-9BCD-2F10B3B50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20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Oval 155">
              <a:extLst>
                <a:ext uri="{FF2B5EF4-FFF2-40B4-BE49-F238E27FC236}">
                  <a16:creationId xmlns:a16="http://schemas.microsoft.com/office/drawing/2014/main" id="{9DBAA1A9-8271-4E8D-A0D8-E802C3093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8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7C18FC04-D4F6-4ACF-A279-D0867EA9D503}"/>
              </a:ext>
            </a:extLst>
          </p:cNvPr>
          <p:cNvGrpSpPr/>
          <p:nvPr/>
        </p:nvGrpSpPr>
        <p:grpSpPr>
          <a:xfrm>
            <a:off x="4412016" y="4861198"/>
            <a:ext cx="470972" cy="470972"/>
            <a:chOff x="2562496" y="1321603"/>
            <a:chExt cx="1061366" cy="1061368"/>
          </a:xfrm>
        </p:grpSpPr>
        <p:sp>
          <p:nvSpPr>
            <p:cNvPr id="100" name="涙形 99">
              <a:extLst>
                <a:ext uri="{FF2B5EF4-FFF2-40B4-BE49-F238E27FC236}">
                  <a16:creationId xmlns:a16="http://schemas.microsoft.com/office/drawing/2014/main" id="{939318F2-7649-4002-9C0B-A7AA83C6FF85}"/>
                </a:ext>
              </a:extLst>
            </p:cNvPr>
            <p:cNvSpPr/>
            <p:nvPr/>
          </p:nvSpPr>
          <p:spPr>
            <a:xfrm rot="18900000">
              <a:off x="25624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涙形 100">
              <a:extLst>
                <a:ext uri="{FF2B5EF4-FFF2-40B4-BE49-F238E27FC236}">
                  <a16:creationId xmlns:a16="http://schemas.microsoft.com/office/drawing/2014/main" id="{31942784-F404-4733-8B17-4BAEE84BD6FC}"/>
                </a:ext>
              </a:extLst>
            </p:cNvPr>
            <p:cNvSpPr/>
            <p:nvPr/>
          </p:nvSpPr>
          <p:spPr>
            <a:xfrm rot="18900000">
              <a:off x="25624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175">
              <a:extLst>
                <a:ext uri="{FF2B5EF4-FFF2-40B4-BE49-F238E27FC236}">
                  <a16:creationId xmlns:a16="http://schemas.microsoft.com/office/drawing/2014/main" id="{34A8A86E-D63B-46A8-90D2-9CB0DAE67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20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Oval 155">
              <a:extLst>
                <a:ext uri="{FF2B5EF4-FFF2-40B4-BE49-F238E27FC236}">
                  <a16:creationId xmlns:a16="http://schemas.microsoft.com/office/drawing/2014/main" id="{FE817F6B-21A9-4D42-9BEC-0B2A1AACB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8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4" name="涙形 103">
            <a:extLst>
              <a:ext uri="{FF2B5EF4-FFF2-40B4-BE49-F238E27FC236}">
                <a16:creationId xmlns:a16="http://schemas.microsoft.com/office/drawing/2014/main" id="{F4105E7E-D39A-496C-8001-3A31B378FD18}"/>
              </a:ext>
            </a:extLst>
          </p:cNvPr>
          <p:cNvSpPr/>
          <p:nvPr/>
        </p:nvSpPr>
        <p:spPr>
          <a:xfrm rot="18900000">
            <a:off x="3475786" y="1548576"/>
            <a:ext cx="264670" cy="264670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89BCFAD-B013-4BCF-A8BD-369E0616A58A}"/>
              </a:ext>
            </a:extLst>
          </p:cNvPr>
          <p:cNvGrpSpPr/>
          <p:nvPr/>
        </p:nvGrpSpPr>
        <p:grpSpPr>
          <a:xfrm>
            <a:off x="774742" y="3875324"/>
            <a:ext cx="1338299" cy="2263988"/>
            <a:chOff x="566014" y="4689140"/>
            <a:chExt cx="1331771" cy="2252944"/>
          </a:xfrm>
        </p:grpSpPr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A3932A1A-A2EA-4BF1-AC63-982F45DD6E4C}"/>
                </a:ext>
              </a:extLst>
            </p:cNvPr>
            <p:cNvSpPr/>
            <p:nvPr/>
          </p:nvSpPr>
          <p:spPr bwMode="auto">
            <a:xfrm>
              <a:off x="577953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DF384FC9-7FB8-42D5-B089-0464FA92476C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569E0B4C-DD38-4289-8126-011B271CC4DF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C9494F99-F5EA-4C53-A9AE-31C0CD1B1DC8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FCC04871-20A6-47D4-B630-059B2655DE8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199E6989-2C6B-4A9D-A761-B65DD6ABB50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11D6693-0BE2-4B92-8537-BCC69ED8CF4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8F5808BF-B18E-413E-8F63-39C5E130784E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DF4F761D-9225-4106-A4C9-7E39E15C9C3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A315623C-1290-46B0-9AF0-3DC35626BAE0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C45A7EB-082C-49D3-BCC2-DD31251C5C7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3B1C0EC7-4F58-4239-B1F0-3251D25E3DC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39A473C-DC32-48DE-A8FC-6150E8DA1FB9}"/>
                </a:ext>
              </a:extLst>
            </p:cNvPr>
            <p:cNvSpPr/>
            <p:nvPr/>
          </p:nvSpPr>
          <p:spPr bwMode="auto">
            <a:xfrm>
              <a:off x="1014405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BCF6C99-87B0-40D6-A157-490F4D7E23B1}"/>
                </a:ext>
              </a:extLst>
            </p:cNvPr>
            <p:cNvSpPr/>
            <p:nvPr/>
          </p:nvSpPr>
          <p:spPr bwMode="auto">
            <a:xfrm flipH="1">
              <a:off x="684298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BC94C59B-4EA6-4FBF-9253-0121D9F5B916}"/>
                </a:ext>
              </a:extLst>
            </p:cNvPr>
            <p:cNvGrpSpPr/>
            <p:nvPr/>
          </p:nvGrpSpPr>
          <p:grpSpPr>
            <a:xfrm>
              <a:off x="813009" y="5310065"/>
              <a:ext cx="837282" cy="253874"/>
              <a:chOff x="4939631" y="5249966"/>
              <a:chExt cx="837282" cy="253874"/>
            </a:xfrm>
          </p:grpSpPr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B2EBE5DC-D294-421D-9F98-6268F4761709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アーチ 118">
                <a:extLst>
                  <a:ext uri="{FF2B5EF4-FFF2-40B4-BE49-F238E27FC236}">
                    <a16:creationId xmlns:a16="http://schemas.microsoft.com/office/drawing/2014/main" id="{CE7D92D1-3C80-4E5B-9ACF-184D2FE0D8D9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FB5C2AA7-B6B9-42F3-9C3E-01D63366B074}"/>
                  </a:ext>
                </a:extLst>
              </p:cNvPr>
              <p:cNvSpPr/>
              <p:nvPr/>
            </p:nvSpPr>
            <p:spPr bwMode="auto">
              <a:xfrm>
                <a:off x="5001948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85767B2B-55ED-4971-827A-B3EEF0C4A65A}"/>
                  </a:ext>
                </a:extLst>
              </p:cNvPr>
              <p:cNvSpPr/>
              <p:nvPr/>
            </p:nvSpPr>
            <p:spPr bwMode="auto">
              <a:xfrm>
                <a:off x="5582904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C137829D-A142-4B84-BAA0-94DC125C7130}"/>
                  </a:ext>
                </a:extLst>
              </p:cNvPr>
              <p:cNvSpPr/>
              <p:nvPr/>
            </p:nvSpPr>
            <p:spPr bwMode="auto">
              <a:xfrm>
                <a:off x="5022498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97F986B-EB00-4C0F-8BAF-099A980528B1}"/>
                  </a:ext>
                </a:extLst>
              </p:cNvPr>
              <p:cNvSpPr/>
              <p:nvPr/>
            </p:nvSpPr>
            <p:spPr bwMode="auto">
              <a:xfrm>
                <a:off x="5603453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CDA27562-0DBB-4287-AA3D-724F77043214}"/>
                </a:ext>
              </a:extLst>
            </p:cNvPr>
            <p:cNvSpPr/>
            <p:nvPr/>
          </p:nvSpPr>
          <p:spPr bwMode="auto">
            <a:xfrm rot="16200000">
              <a:off x="911788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7F770992-5382-4EB6-9F13-78DC669F67C7}"/>
                </a:ext>
              </a:extLst>
            </p:cNvPr>
            <p:cNvSpPr/>
            <p:nvPr/>
          </p:nvSpPr>
          <p:spPr bwMode="auto">
            <a:xfrm rot="16200000">
              <a:off x="1504719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4192B223-C666-4E9A-99D4-1A616A7A9E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E5DBE51B-9228-4EF7-8A9A-2D9BF3C376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17" name="アーチ 116">
              <a:extLst>
                <a:ext uri="{FF2B5EF4-FFF2-40B4-BE49-F238E27FC236}">
                  <a16:creationId xmlns:a16="http://schemas.microsoft.com/office/drawing/2014/main" id="{1EB58E21-D6EB-4A1A-825E-D81099C7B097}"/>
                </a:ext>
              </a:extLst>
            </p:cNvPr>
            <p:cNvSpPr/>
            <p:nvPr/>
          </p:nvSpPr>
          <p:spPr bwMode="auto">
            <a:xfrm>
              <a:off x="1051101" y="583970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8FC8AC60-9910-484B-9DA5-CF639F1B35D5}"/>
              </a:ext>
            </a:extLst>
          </p:cNvPr>
          <p:cNvGrpSpPr/>
          <p:nvPr/>
        </p:nvGrpSpPr>
        <p:grpSpPr>
          <a:xfrm>
            <a:off x="2461733" y="3875324"/>
            <a:ext cx="1338299" cy="2263988"/>
            <a:chOff x="566014" y="4689140"/>
            <a:chExt cx="1331771" cy="2252944"/>
          </a:xfrm>
        </p:grpSpPr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29EF9D5A-0EE4-4735-8E7E-2D01B599BBB7}"/>
                </a:ext>
              </a:extLst>
            </p:cNvPr>
            <p:cNvSpPr/>
            <p:nvPr/>
          </p:nvSpPr>
          <p:spPr bwMode="auto">
            <a:xfrm>
              <a:off x="577953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E360F50E-5BA3-4E53-B998-325D84461767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249A9B81-DB21-4C4B-A883-252A7D23A90B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DB04C38-8EA4-45B5-A21C-5CA60CF74336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F96F4208-2660-4378-98A4-5DF481CCD37C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D77FE9EA-E632-43D1-BB33-C5BC0981A58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3DE94228-E841-48DB-A18F-13D27E47467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11842C3D-21FB-48F1-943E-B64D34159AD5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FF98F424-EEDD-4190-B6CB-E84EE0716B6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857E1F1F-5C8A-433A-A9BF-FC17701A7AA2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3882718A-9E59-45AA-AAEC-61A68D8670E1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91DE251E-911A-47B9-9671-98311ADBFB9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71DAB83-00AF-470C-B299-64D1CA1E4DD0}"/>
                </a:ext>
              </a:extLst>
            </p:cNvPr>
            <p:cNvSpPr/>
            <p:nvPr/>
          </p:nvSpPr>
          <p:spPr bwMode="auto">
            <a:xfrm>
              <a:off x="1014405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8B20499-BD32-4BF6-B8C5-32CA29AB92B9}"/>
                </a:ext>
              </a:extLst>
            </p:cNvPr>
            <p:cNvSpPr/>
            <p:nvPr/>
          </p:nvSpPr>
          <p:spPr bwMode="auto">
            <a:xfrm flipH="1">
              <a:off x="684298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1DD68870-B8B1-4938-9C1E-67D8429A163B}"/>
                </a:ext>
              </a:extLst>
            </p:cNvPr>
            <p:cNvGrpSpPr/>
            <p:nvPr/>
          </p:nvGrpSpPr>
          <p:grpSpPr>
            <a:xfrm>
              <a:off x="813009" y="5310065"/>
              <a:ext cx="837282" cy="253874"/>
              <a:chOff x="4939631" y="5249966"/>
              <a:chExt cx="837282" cy="253874"/>
            </a:xfrm>
          </p:grpSpPr>
          <p:sp>
            <p:nvSpPr>
              <p:cNvPr id="145" name="アーチ 144">
                <a:extLst>
                  <a:ext uri="{FF2B5EF4-FFF2-40B4-BE49-F238E27FC236}">
                    <a16:creationId xmlns:a16="http://schemas.microsoft.com/office/drawing/2014/main" id="{225257CE-FEE4-4550-B83C-79884200EC1A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アーチ 145">
                <a:extLst>
                  <a:ext uri="{FF2B5EF4-FFF2-40B4-BE49-F238E27FC236}">
                    <a16:creationId xmlns:a16="http://schemas.microsoft.com/office/drawing/2014/main" id="{5DF1BAB3-CBF0-40FF-AA75-55E7D35EB4E6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EF4C4E43-4DD7-4394-8BBA-1E9046EE98D4}"/>
                  </a:ext>
                </a:extLst>
              </p:cNvPr>
              <p:cNvSpPr/>
              <p:nvPr/>
            </p:nvSpPr>
            <p:spPr bwMode="auto">
              <a:xfrm>
                <a:off x="5001948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9016C0DE-CDFD-4D8D-BBF8-C0C9FAE3DF7C}"/>
                  </a:ext>
                </a:extLst>
              </p:cNvPr>
              <p:cNvSpPr/>
              <p:nvPr/>
            </p:nvSpPr>
            <p:spPr bwMode="auto">
              <a:xfrm>
                <a:off x="5582904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E910EC9-B94B-4A13-AC6B-0B410867EB37}"/>
                  </a:ext>
                </a:extLst>
              </p:cNvPr>
              <p:cNvSpPr/>
              <p:nvPr/>
            </p:nvSpPr>
            <p:spPr bwMode="auto">
              <a:xfrm>
                <a:off x="5022498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CC2A5F40-135C-4A45-BCE9-E116D9A9F82F}"/>
                  </a:ext>
                </a:extLst>
              </p:cNvPr>
              <p:cNvSpPr/>
              <p:nvPr/>
            </p:nvSpPr>
            <p:spPr bwMode="auto">
              <a:xfrm>
                <a:off x="5603453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3A430732-E645-4AF1-94EF-07F7AAC1BB72}"/>
                </a:ext>
              </a:extLst>
            </p:cNvPr>
            <p:cNvSpPr/>
            <p:nvPr/>
          </p:nvSpPr>
          <p:spPr bwMode="auto">
            <a:xfrm rot="16200000">
              <a:off x="911788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23CCF98B-553A-4E11-9F78-25530239E4EC}"/>
                </a:ext>
              </a:extLst>
            </p:cNvPr>
            <p:cNvSpPr/>
            <p:nvPr/>
          </p:nvSpPr>
          <p:spPr bwMode="auto">
            <a:xfrm rot="16200000">
              <a:off x="1504719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236ED8D6-7EF2-487E-8DEF-4EB6B88923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E448E305-3420-4DD3-BAEB-7F950B9963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44" name="アーチ 143">
              <a:extLst>
                <a:ext uri="{FF2B5EF4-FFF2-40B4-BE49-F238E27FC236}">
                  <a16:creationId xmlns:a16="http://schemas.microsoft.com/office/drawing/2014/main" id="{1B4FE0AA-083E-4E39-9327-B6197136A6E9}"/>
                </a:ext>
              </a:extLst>
            </p:cNvPr>
            <p:cNvSpPr/>
            <p:nvPr/>
          </p:nvSpPr>
          <p:spPr bwMode="auto">
            <a:xfrm>
              <a:off x="1051101" y="583970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0" name="涙形 159">
            <a:extLst>
              <a:ext uri="{FF2B5EF4-FFF2-40B4-BE49-F238E27FC236}">
                <a16:creationId xmlns:a16="http://schemas.microsoft.com/office/drawing/2014/main" id="{C51E2E1E-6385-4413-AE97-2EC9D3E83B17}"/>
              </a:ext>
            </a:extLst>
          </p:cNvPr>
          <p:cNvSpPr/>
          <p:nvPr/>
        </p:nvSpPr>
        <p:spPr>
          <a:xfrm rot="18900000">
            <a:off x="1698889" y="4831227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1" name="涙形 160">
            <a:extLst>
              <a:ext uri="{FF2B5EF4-FFF2-40B4-BE49-F238E27FC236}">
                <a16:creationId xmlns:a16="http://schemas.microsoft.com/office/drawing/2014/main" id="{F5FB8C91-1BCC-49ED-B59E-CE12F7ECF395}"/>
              </a:ext>
            </a:extLst>
          </p:cNvPr>
          <p:cNvSpPr/>
          <p:nvPr/>
        </p:nvSpPr>
        <p:spPr>
          <a:xfrm rot="18900000">
            <a:off x="1698889" y="4978865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2" name="涙形 161">
            <a:extLst>
              <a:ext uri="{FF2B5EF4-FFF2-40B4-BE49-F238E27FC236}">
                <a16:creationId xmlns:a16="http://schemas.microsoft.com/office/drawing/2014/main" id="{32C501B9-484B-48D1-AA57-DFFCBF0424BF}"/>
              </a:ext>
            </a:extLst>
          </p:cNvPr>
          <p:cNvSpPr/>
          <p:nvPr/>
        </p:nvSpPr>
        <p:spPr>
          <a:xfrm rot="18900000">
            <a:off x="1698890" y="5136027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3" name="涙形 162">
            <a:extLst>
              <a:ext uri="{FF2B5EF4-FFF2-40B4-BE49-F238E27FC236}">
                <a16:creationId xmlns:a16="http://schemas.microsoft.com/office/drawing/2014/main" id="{BC8A4B10-1DF7-43D5-A113-AD936C385D1B}"/>
              </a:ext>
            </a:extLst>
          </p:cNvPr>
          <p:cNvSpPr/>
          <p:nvPr/>
        </p:nvSpPr>
        <p:spPr>
          <a:xfrm rot="18900000">
            <a:off x="1094051" y="4831227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4" name="涙形 163">
            <a:extLst>
              <a:ext uri="{FF2B5EF4-FFF2-40B4-BE49-F238E27FC236}">
                <a16:creationId xmlns:a16="http://schemas.microsoft.com/office/drawing/2014/main" id="{F4C9E32D-BB39-4960-AE6A-CD661A822B72}"/>
              </a:ext>
            </a:extLst>
          </p:cNvPr>
          <p:cNvSpPr/>
          <p:nvPr/>
        </p:nvSpPr>
        <p:spPr>
          <a:xfrm rot="18900000">
            <a:off x="1094051" y="4978865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5" name="涙形 164">
            <a:extLst>
              <a:ext uri="{FF2B5EF4-FFF2-40B4-BE49-F238E27FC236}">
                <a16:creationId xmlns:a16="http://schemas.microsoft.com/office/drawing/2014/main" id="{FEF00B79-1825-407B-82B3-6E7292BB7170}"/>
              </a:ext>
            </a:extLst>
          </p:cNvPr>
          <p:cNvSpPr/>
          <p:nvPr/>
        </p:nvSpPr>
        <p:spPr>
          <a:xfrm rot="18900000">
            <a:off x="1094052" y="5136027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6" name="涙形 165">
            <a:extLst>
              <a:ext uri="{FF2B5EF4-FFF2-40B4-BE49-F238E27FC236}">
                <a16:creationId xmlns:a16="http://schemas.microsoft.com/office/drawing/2014/main" id="{E7B98E16-FE23-417C-9329-261DB0A07CAA}"/>
              </a:ext>
            </a:extLst>
          </p:cNvPr>
          <p:cNvSpPr/>
          <p:nvPr/>
        </p:nvSpPr>
        <p:spPr>
          <a:xfrm rot="18900000">
            <a:off x="2637102" y="4254965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7" name="涙形 166">
            <a:extLst>
              <a:ext uri="{FF2B5EF4-FFF2-40B4-BE49-F238E27FC236}">
                <a16:creationId xmlns:a16="http://schemas.microsoft.com/office/drawing/2014/main" id="{F38ABC4B-6322-4576-B636-C0C64D032F8A}"/>
              </a:ext>
            </a:extLst>
          </p:cNvPr>
          <p:cNvSpPr/>
          <p:nvPr/>
        </p:nvSpPr>
        <p:spPr>
          <a:xfrm rot="18900000">
            <a:off x="2894276" y="4335928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8" name="涙形 167">
            <a:extLst>
              <a:ext uri="{FF2B5EF4-FFF2-40B4-BE49-F238E27FC236}">
                <a16:creationId xmlns:a16="http://schemas.microsoft.com/office/drawing/2014/main" id="{0740758D-12B8-4246-AA81-B699B6A7D7D5}"/>
              </a:ext>
            </a:extLst>
          </p:cNvPr>
          <p:cNvSpPr/>
          <p:nvPr/>
        </p:nvSpPr>
        <p:spPr>
          <a:xfrm rot="18900000">
            <a:off x="3127638" y="4416890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9" name="涙形 168">
            <a:extLst>
              <a:ext uri="{FF2B5EF4-FFF2-40B4-BE49-F238E27FC236}">
                <a16:creationId xmlns:a16="http://schemas.microsoft.com/office/drawing/2014/main" id="{1F7E26D8-9648-45E6-B468-71A27741BC98}"/>
              </a:ext>
            </a:extLst>
          </p:cNvPr>
          <p:cNvSpPr/>
          <p:nvPr/>
        </p:nvSpPr>
        <p:spPr>
          <a:xfrm rot="18900000">
            <a:off x="3365763" y="4135903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70" name="涙形 169">
            <a:extLst>
              <a:ext uri="{FF2B5EF4-FFF2-40B4-BE49-F238E27FC236}">
                <a16:creationId xmlns:a16="http://schemas.microsoft.com/office/drawing/2014/main" id="{451D0015-BF7B-4175-A476-4B6284FDB759}"/>
              </a:ext>
            </a:extLst>
          </p:cNvPr>
          <p:cNvSpPr/>
          <p:nvPr/>
        </p:nvSpPr>
        <p:spPr>
          <a:xfrm rot="18900000">
            <a:off x="3508637" y="4845515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71" name="涙形 170">
            <a:extLst>
              <a:ext uri="{FF2B5EF4-FFF2-40B4-BE49-F238E27FC236}">
                <a16:creationId xmlns:a16="http://schemas.microsoft.com/office/drawing/2014/main" id="{CA34BA08-8D85-420B-B976-F20828DED4C1}"/>
              </a:ext>
            </a:extLst>
          </p:cNvPr>
          <p:cNvSpPr/>
          <p:nvPr/>
        </p:nvSpPr>
        <p:spPr>
          <a:xfrm rot="18900000">
            <a:off x="2856174" y="4855040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72" name="涙形 171">
            <a:extLst>
              <a:ext uri="{FF2B5EF4-FFF2-40B4-BE49-F238E27FC236}">
                <a16:creationId xmlns:a16="http://schemas.microsoft.com/office/drawing/2014/main" id="{D519F6DA-09E5-46F0-BE6E-B2821D655500}"/>
              </a:ext>
            </a:extLst>
          </p:cNvPr>
          <p:cNvSpPr/>
          <p:nvPr/>
        </p:nvSpPr>
        <p:spPr>
          <a:xfrm rot="18900000">
            <a:off x="2694249" y="5040778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73" name="涙形 172">
            <a:extLst>
              <a:ext uri="{FF2B5EF4-FFF2-40B4-BE49-F238E27FC236}">
                <a16:creationId xmlns:a16="http://schemas.microsoft.com/office/drawing/2014/main" id="{6E7A77F7-9671-45E5-9C3D-462509FA26B5}"/>
              </a:ext>
            </a:extLst>
          </p:cNvPr>
          <p:cNvSpPr/>
          <p:nvPr/>
        </p:nvSpPr>
        <p:spPr>
          <a:xfrm rot="18900000">
            <a:off x="3337187" y="5126503"/>
            <a:ext cx="88758" cy="88758"/>
          </a:xfrm>
          <a:prstGeom prst="teardrop">
            <a:avLst>
              <a:gd name="adj" fmla="val 121550"/>
            </a:avLst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F267F8BB-D8F7-46F0-BDC9-6A3568CD581E}"/>
              </a:ext>
            </a:extLst>
          </p:cNvPr>
          <p:cNvGrpSpPr/>
          <p:nvPr/>
        </p:nvGrpSpPr>
        <p:grpSpPr>
          <a:xfrm>
            <a:off x="5335745" y="4969832"/>
            <a:ext cx="470972" cy="470972"/>
            <a:chOff x="2562496" y="1321603"/>
            <a:chExt cx="1061366" cy="1061368"/>
          </a:xfrm>
        </p:grpSpPr>
        <p:sp>
          <p:nvSpPr>
            <p:cNvPr id="176" name="涙形 175">
              <a:extLst>
                <a:ext uri="{FF2B5EF4-FFF2-40B4-BE49-F238E27FC236}">
                  <a16:creationId xmlns:a16="http://schemas.microsoft.com/office/drawing/2014/main" id="{3322E25C-3FC8-461E-A5BF-4AC109FB1F35}"/>
                </a:ext>
              </a:extLst>
            </p:cNvPr>
            <p:cNvSpPr/>
            <p:nvPr/>
          </p:nvSpPr>
          <p:spPr>
            <a:xfrm rot="18900000">
              <a:off x="2562496" y="1321603"/>
              <a:ext cx="1061366" cy="1061366"/>
            </a:xfrm>
            <a:prstGeom prst="teardrop">
              <a:avLst>
                <a:gd name="adj" fmla="val 12155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涙形 176">
              <a:extLst>
                <a:ext uri="{FF2B5EF4-FFF2-40B4-BE49-F238E27FC236}">
                  <a16:creationId xmlns:a16="http://schemas.microsoft.com/office/drawing/2014/main" id="{5BCD57F6-0E96-4E17-9464-A9E3B673E854}"/>
                </a:ext>
              </a:extLst>
            </p:cNvPr>
            <p:cNvSpPr/>
            <p:nvPr/>
          </p:nvSpPr>
          <p:spPr>
            <a:xfrm rot="18900000">
              <a:off x="2562496" y="1321605"/>
              <a:ext cx="1061366" cy="1061366"/>
            </a:xfrm>
            <a:prstGeom prst="teardrop">
              <a:avLst>
                <a:gd name="adj" fmla="val 121550"/>
              </a:avLst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Oval 175">
              <a:extLst>
                <a:ext uri="{FF2B5EF4-FFF2-40B4-BE49-F238E27FC236}">
                  <a16:creationId xmlns:a16="http://schemas.microsoft.com/office/drawing/2014/main" id="{8A6DD2F2-58E4-4970-BF23-331C46C31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120" y="1852287"/>
              <a:ext cx="702120" cy="487086"/>
            </a:xfrm>
            <a:prstGeom prst="ellipse">
              <a:avLst/>
            </a:prstGeom>
            <a:gradFill rotWithShape="1">
              <a:gsLst>
                <a:gs pos="100000">
                  <a:schemeClr val="bg1">
                    <a:alpha val="80000"/>
                  </a:schemeClr>
                </a:gs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Oval 155">
              <a:extLst>
                <a:ext uri="{FF2B5EF4-FFF2-40B4-BE49-F238E27FC236}">
                  <a16:creationId xmlns:a16="http://schemas.microsoft.com/office/drawing/2014/main" id="{42FEE20B-711C-4670-BF72-820148719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5987" y="1350277"/>
              <a:ext cx="502012" cy="502010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1" name="正方形/長方形 42">
            <a:extLst>
              <a:ext uri="{FF2B5EF4-FFF2-40B4-BE49-F238E27FC236}">
                <a16:creationId xmlns:a16="http://schemas.microsoft.com/office/drawing/2014/main" id="{7E6EEF6E-7C96-48E4-94A9-567A8749A020}"/>
              </a:ext>
            </a:extLst>
          </p:cNvPr>
          <p:cNvSpPr/>
          <p:nvPr/>
        </p:nvSpPr>
        <p:spPr>
          <a:xfrm>
            <a:off x="5446765" y="3882825"/>
            <a:ext cx="1218029" cy="994964"/>
          </a:xfrm>
          <a:custGeom>
            <a:avLst/>
            <a:gdLst/>
            <a:ahLst/>
            <a:cxnLst/>
            <a:rect l="l" t="t" r="r" b="b"/>
            <a:pathLst>
              <a:path w="710604" h="580467">
                <a:moveTo>
                  <a:pt x="177998" y="0"/>
                </a:moveTo>
                <a:cubicBezTo>
                  <a:pt x="204186" y="0"/>
                  <a:pt x="226425" y="16910"/>
                  <a:pt x="233714" y="40636"/>
                </a:cubicBezTo>
                <a:lnTo>
                  <a:pt x="335999" y="40636"/>
                </a:lnTo>
                <a:cubicBezTo>
                  <a:pt x="343288" y="16910"/>
                  <a:pt x="365527" y="0"/>
                  <a:pt x="391715" y="0"/>
                </a:cubicBezTo>
                <a:cubicBezTo>
                  <a:pt x="417903" y="0"/>
                  <a:pt x="440142" y="16910"/>
                  <a:pt x="447431" y="40636"/>
                </a:cubicBezTo>
                <a:lnTo>
                  <a:pt x="549717" y="40636"/>
                </a:lnTo>
                <a:cubicBezTo>
                  <a:pt x="557006" y="16910"/>
                  <a:pt x="579245" y="0"/>
                  <a:pt x="605433" y="0"/>
                </a:cubicBezTo>
                <a:cubicBezTo>
                  <a:pt x="638311" y="0"/>
                  <a:pt x="664964" y="26653"/>
                  <a:pt x="664964" y="59531"/>
                </a:cubicBezTo>
                <a:cubicBezTo>
                  <a:pt x="664964" y="92409"/>
                  <a:pt x="638311" y="119062"/>
                  <a:pt x="605433" y="119062"/>
                </a:cubicBezTo>
                <a:cubicBezTo>
                  <a:pt x="582330" y="119062"/>
                  <a:pt x="562300" y="105901"/>
                  <a:pt x="553043" y="86355"/>
                </a:cubicBezTo>
                <a:lnTo>
                  <a:pt x="444106" y="86355"/>
                </a:lnTo>
                <a:cubicBezTo>
                  <a:pt x="438979" y="97848"/>
                  <a:pt x="429810" y="106976"/>
                  <a:pt x="418305" y="112079"/>
                </a:cubicBezTo>
                <a:lnTo>
                  <a:pt x="418305" y="242819"/>
                </a:lnTo>
                <a:lnTo>
                  <a:pt x="460375" y="242819"/>
                </a:lnTo>
                <a:cubicBezTo>
                  <a:pt x="468703" y="242819"/>
                  <a:pt x="475455" y="249571"/>
                  <a:pt x="475455" y="257899"/>
                </a:cubicBezTo>
                <a:lnTo>
                  <a:pt x="475455" y="318217"/>
                </a:lnTo>
                <a:lnTo>
                  <a:pt x="475061" y="319168"/>
                </a:lnTo>
                <a:cubicBezTo>
                  <a:pt x="475443" y="319947"/>
                  <a:pt x="475455" y="320738"/>
                  <a:pt x="475455" y="321533"/>
                </a:cubicBezTo>
                <a:lnTo>
                  <a:pt x="475455" y="329149"/>
                </a:lnTo>
                <a:lnTo>
                  <a:pt x="478252" y="333297"/>
                </a:lnTo>
                <a:lnTo>
                  <a:pt x="649288" y="333297"/>
                </a:lnTo>
                <a:lnTo>
                  <a:pt x="649288" y="256618"/>
                </a:lnTo>
                <a:lnTo>
                  <a:pt x="710604" y="256618"/>
                </a:lnTo>
                <a:lnTo>
                  <a:pt x="710604" y="558722"/>
                </a:lnTo>
                <a:lnTo>
                  <a:pt x="649288" y="558722"/>
                </a:lnTo>
                <a:lnTo>
                  <a:pt x="649288" y="482042"/>
                </a:lnTo>
                <a:lnTo>
                  <a:pt x="479749" y="482042"/>
                </a:lnTo>
                <a:lnTo>
                  <a:pt x="475455" y="488411"/>
                </a:lnTo>
                <a:lnTo>
                  <a:pt x="475455" y="501753"/>
                </a:lnTo>
                <a:cubicBezTo>
                  <a:pt x="475455" y="545226"/>
                  <a:pt x="440214" y="580467"/>
                  <a:pt x="396741" y="580467"/>
                </a:cubicBezTo>
                <a:lnTo>
                  <a:pt x="386689" y="580467"/>
                </a:lnTo>
                <a:cubicBezTo>
                  <a:pt x="343216" y="580467"/>
                  <a:pt x="307975" y="545226"/>
                  <a:pt x="307975" y="501753"/>
                </a:cubicBezTo>
                <a:lnTo>
                  <a:pt x="307975" y="488411"/>
                </a:lnTo>
                <a:lnTo>
                  <a:pt x="303681" y="482042"/>
                </a:lnTo>
                <a:lnTo>
                  <a:pt x="242880" y="482042"/>
                </a:lnTo>
                <a:cubicBezTo>
                  <a:pt x="242883" y="482202"/>
                  <a:pt x="242885" y="482363"/>
                  <a:pt x="242888" y="482523"/>
                </a:cubicBezTo>
                <a:cubicBezTo>
                  <a:pt x="190902" y="483389"/>
                  <a:pt x="149213" y="525779"/>
                  <a:pt x="149213" y="577772"/>
                </a:cubicBezTo>
                <a:lnTo>
                  <a:pt x="0" y="577772"/>
                </a:lnTo>
                <a:cubicBezTo>
                  <a:pt x="0" y="447510"/>
                  <a:pt x="101965" y="340737"/>
                  <a:pt x="230980" y="334429"/>
                </a:cubicBezTo>
                <a:lnTo>
                  <a:pt x="230980" y="333297"/>
                </a:lnTo>
                <a:lnTo>
                  <a:pt x="305178" y="333297"/>
                </a:lnTo>
                <a:lnTo>
                  <a:pt x="307975" y="329149"/>
                </a:lnTo>
                <a:lnTo>
                  <a:pt x="307975" y="321533"/>
                </a:lnTo>
                <a:lnTo>
                  <a:pt x="308369" y="319168"/>
                </a:lnTo>
                <a:cubicBezTo>
                  <a:pt x="307985" y="318869"/>
                  <a:pt x="307975" y="318544"/>
                  <a:pt x="307975" y="318217"/>
                </a:cubicBezTo>
                <a:lnTo>
                  <a:pt x="307975" y="257899"/>
                </a:lnTo>
                <a:cubicBezTo>
                  <a:pt x="307975" y="249571"/>
                  <a:pt x="314727" y="242819"/>
                  <a:pt x="323055" y="242819"/>
                </a:cubicBezTo>
                <a:lnTo>
                  <a:pt x="365125" y="242819"/>
                </a:lnTo>
                <a:lnTo>
                  <a:pt x="365125" y="112079"/>
                </a:lnTo>
                <a:cubicBezTo>
                  <a:pt x="353620" y="106976"/>
                  <a:pt x="344450" y="97848"/>
                  <a:pt x="339324" y="86355"/>
                </a:cubicBezTo>
                <a:lnTo>
                  <a:pt x="230388" y="86355"/>
                </a:lnTo>
                <a:cubicBezTo>
                  <a:pt x="221131" y="105901"/>
                  <a:pt x="201101" y="119062"/>
                  <a:pt x="177998" y="119062"/>
                </a:cubicBezTo>
                <a:cubicBezTo>
                  <a:pt x="145120" y="119062"/>
                  <a:pt x="118467" y="92409"/>
                  <a:pt x="118467" y="59531"/>
                </a:cubicBezTo>
                <a:cubicBezTo>
                  <a:pt x="118467" y="26653"/>
                  <a:pt x="145120" y="0"/>
                  <a:pt x="177998" y="0"/>
                </a:cubicBez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0AABBA-C62A-4168-B5B5-0DDE2684C54D}"/>
              </a:ext>
            </a:extLst>
          </p:cNvPr>
          <p:cNvSpPr txBox="1"/>
          <p:nvPr/>
        </p:nvSpPr>
        <p:spPr>
          <a:xfrm>
            <a:off x="173607" y="176277"/>
            <a:ext cx="1813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利用サンプル</a:t>
            </a:r>
          </a:p>
        </p:txBody>
      </p:sp>
    </p:spTree>
    <p:extLst>
      <p:ext uri="{BB962C8B-B14F-4D97-AF65-F5344CB8AC3E}">
        <p14:creationId xmlns:p14="http://schemas.microsoft.com/office/powerpoint/2010/main" val="225834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6E67AE6-4C94-4127-B678-7B692125D9D4}"/>
              </a:ext>
            </a:extLst>
          </p:cNvPr>
          <p:cNvSpPr/>
          <p:nvPr/>
        </p:nvSpPr>
        <p:spPr>
          <a:xfrm>
            <a:off x="358524" y="797855"/>
            <a:ext cx="9244012" cy="5614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4CF83F1-CA30-4C93-842A-A08DBA35DC24}"/>
              </a:ext>
            </a:extLst>
          </p:cNvPr>
          <p:cNvSpPr/>
          <p:nvPr/>
        </p:nvSpPr>
        <p:spPr>
          <a:xfrm rot="18900000">
            <a:off x="6792704" y="3325550"/>
            <a:ext cx="2059530" cy="2059530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00B0F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2" name="涙形 181">
            <a:extLst>
              <a:ext uri="{FF2B5EF4-FFF2-40B4-BE49-F238E27FC236}">
                <a16:creationId xmlns:a16="http://schemas.microsoft.com/office/drawing/2014/main" id="{426B1ADF-902A-46C6-ABA4-CF79AFC908A8}"/>
              </a:ext>
            </a:extLst>
          </p:cNvPr>
          <p:cNvSpPr/>
          <p:nvPr/>
        </p:nvSpPr>
        <p:spPr>
          <a:xfrm rot="18900000">
            <a:off x="665516" y="2748618"/>
            <a:ext cx="3213394" cy="3213394"/>
          </a:xfrm>
          <a:prstGeom prst="teardrop">
            <a:avLst>
              <a:gd name="adj" fmla="val 121550"/>
            </a:avLst>
          </a:prstGeom>
          <a:gradFill>
            <a:gsLst>
              <a:gs pos="0">
                <a:schemeClr val="tx1">
                  <a:gamma/>
                  <a:tint val="0"/>
                  <a:invGamma/>
                  <a:alpha val="0"/>
                </a:schemeClr>
              </a:gs>
              <a:gs pos="100000">
                <a:srgbClr val="00B0F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EFCC43D-DAFA-43F0-8C27-F9EB7A2F6EF4}"/>
              </a:ext>
            </a:extLst>
          </p:cNvPr>
          <p:cNvSpPr txBox="1"/>
          <p:nvPr/>
        </p:nvSpPr>
        <p:spPr>
          <a:xfrm>
            <a:off x="2593406" y="556860"/>
            <a:ext cx="4433036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水道節約術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106E8744-A8AE-479A-B548-DFC1EC44929D}"/>
              </a:ext>
            </a:extLst>
          </p:cNvPr>
          <p:cNvSpPr txBox="1"/>
          <p:nvPr/>
        </p:nvSpPr>
        <p:spPr>
          <a:xfrm>
            <a:off x="3096041" y="1720389"/>
            <a:ext cx="376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一か月の水道代が</a:t>
            </a:r>
            <a:r>
              <a:rPr kumimoji="1"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…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373386EC-154F-4A74-9F44-31BC8A872878}"/>
              </a:ext>
            </a:extLst>
          </p:cNvPr>
          <p:cNvSpPr txBox="1"/>
          <p:nvPr/>
        </p:nvSpPr>
        <p:spPr>
          <a:xfrm>
            <a:off x="4942053" y="5943450"/>
            <a:ext cx="2350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その裏技とは</a:t>
            </a:r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B916BA8D-87A6-41D6-BA4F-9BD8BA90B904}"/>
              </a:ext>
            </a:extLst>
          </p:cNvPr>
          <p:cNvSpPr/>
          <p:nvPr/>
        </p:nvSpPr>
        <p:spPr>
          <a:xfrm>
            <a:off x="7366243" y="5843199"/>
            <a:ext cx="2236293" cy="729557"/>
          </a:xfrm>
          <a:prstGeom prst="rightArrow">
            <a:avLst>
              <a:gd name="adj1" fmla="val 71989"/>
              <a:gd name="adj2" fmla="val 8958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/>
              <a:t>next</a:t>
            </a:r>
            <a:endParaRPr kumimoji="1" lang="ja-JP" altLang="en-US" sz="2800" b="1" dirty="0"/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D6E8D380-A0D1-43E7-AB51-7338BFC417D7}"/>
              </a:ext>
            </a:extLst>
          </p:cNvPr>
          <p:cNvCxnSpPr>
            <a:cxnSpLocks/>
          </p:cNvCxnSpPr>
          <p:nvPr/>
        </p:nvCxnSpPr>
        <p:spPr>
          <a:xfrm>
            <a:off x="4235116" y="4146767"/>
            <a:ext cx="2071687" cy="0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BF3DE8F4-8444-40A9-9C95-B4CD6EF0BB60}"/>
              </a:ext>
            </a:extLst>
          </p:cNvPr>
          <p:cNvSpPr txBox="1"/>
          <p:nvPr/>
        </p:nvSpPr>
        <p:spPr>
          <a:xfrm>
            <a:off x="907509" y="4400321"/>
            <a:ext cx="27831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月々</a:t>
            </a:r>
            <a:endParaRPr kumimoji="1" lang="en-US" altLang="ja-JP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約</a:t>
            </a:r>
            <a:r>
              <a:rPr kumimoji="1"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3200</a:t>
            </a:r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円から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0C8BA11A-ABB1-4970-ADC5-9C031A7D2C1A}"/>
              </a:ext>
            </a:extLst>
          </p:cNvPr>
          <p:cNvSpPr txBox="1"/>
          <p:nvPr/>
        </p:nvSpPr>
        <p:spPr>
          <a:xfrm>
            <a:off x="1306654" y="3195077"/>
            <a:ext cx="19848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さん夫妻</a:t>
            </a:r>
            <a:endParaRPr kumimoji="1" lang="en-US" altLang="ja-JP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（二人）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63E4A48F-7A3F-4344-9EFD-9CA7FBB62792}"/>
              </a:ext>
            </a:extLst>
          </p:cNvPr>
          <p:cNvSpPr txBox="1"/>
          <p:nvPr/>
        </p:nvSpPr>
        <p:spPr>
          <a:xfrm>
            <a:off x="6559944" y="3532434"/>
            <a:ext cx="25250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月々</a:t>
            </a:r>
            <a:endParaRPr kumimoji="1" lang="en-US" altLang="ja-JP" sz="32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約</a:t>
            </a:r>
            <a:r>
              <a:rPr kumimoji="1" lang="en-US" altLang="ja-JP" sz="3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1700</a:t>
            </a:r>
            <a:r>
              <a:rPr kumimoji="1" lang="ja-JP" altLang="en-US" sz="32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円に</a:t>
            </a: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7DC265AF-177C-4994-8812-6B957EDEEF12}"/>
              </a:ext>
            </a:extLst>
          </p:cNvPr>
          <p:cNvSpPr txBox="1"/>
          <p:nvPr/>
        </p:nvSpPr>
        <p:spPr>
          <a:xfrm>
            <a:off x="173607" y="176277"/>
            <a:ext cx="1813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利用サンプル</a:t>
            </a:r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602C233A-C85B-4227-A60E-082E31CE01A7}"/>
              </a:ext>
            </a:extLst>
          </p:cNvPr>
          <p:cNvGrpSpPr/>
          <p:nvPr/>
        </p:nvGrpSpPr>
        <p:grpSpPr>
          <a:xfrm>
            <a:off x="1487102" y="1930399"/>
            <a:ext cx="725147" cy="1226723"/>
            <a:chOff x="566014" y="4689140"/>
            <a:chExt cx="1331771" cy="2252944"/>
          </a:xfrm>
        </p:grpSpPr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3E476290-4A98-46D8-AFF8-3A440E5AEDB7}"/>
                </a:ext>
              </a:extLst>
            </p:cNvPr>
            <p:cNvSpPr/>
            <p:nvPr/>
          </p:nvSpPr>
          <p:spPr bwMode="auto">
            <a:xfrm>
              <a:off x="577953" y="4689140"/>
              <a:ext cx="1304974" cy="11383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6C4DCAA8-36A9-4134-8376-68D85B5DD59A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8CDD9927-D19E-42E9-B40B-CC10D0354F67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7CABB5E2-2402-4A17-9404-E09832D6A4B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0EE18DB7-C636-49A9-945D-473345A88F0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F215FBC2-56A2-4D9D-9D0A-736C690D9F0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0F335D9-4D59-4000-A8AD-BA47B042DE3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982F9420-1D6D-4541-96C2-B1F51F9BCDD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4E5615E3-6DF0-4058-832F-6BFFA4CEF3E5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D7B38640-293E-4474-ADD1-B7A277AACE88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B3E85E68-4BCB-4D07-B611-3F93C3C87466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5503AEC-181B-4F76-B916-2DC24611EFC3}"/>
                </a:ext>
              </a:extLst>
            </p:cNvPr>
            <p:cNvSpPr/>
            <p:nvPr/>
          </p:nvSpPr>
          <p:spPr bwMode="auto">
            <a:xfrm flipH="1">
              <a:off x="684297" y="4824096"/>
              <a:ext cx="1085054" cy="29472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45D879DD-0546-42E5-9986-5C5FBCB2113A}"/>
                </a:ext>
              </a:extLst>
            </p:cNvPr>
            <p:cNvGrpSpPr/>
            <p:nvPr/>
          </p:nvGrpSpPr>
          <p:grpSpPr>
            <a:xfrm>
              <a:off x="875326" y="5382907"/>
              <a:ext cx="701178" cy="164860"/>
              <a:chOff x="5001948" y="5322808"/>
              <a:chExt cx="701178" cy="164860"/>
            </a:xfrm>
          </p:grpSpPr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FCA899C1-8AEB-483B-AE3D-553E327122C2}"/>
                  </a:ext>
                </a:extLst>
              </p:cNvPr>
              <p:cNvSpPr/>
              <p:nvPr/>
            </p:nvSpPr>
            <p:spPr bwMode="auto">
              <a:xfrm>
                <a:off x="5001948" y="5322808"/>
                <a:ext cx="120223" cy="16486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5708E8F-AB48-48F0-BC73-02A478633A3B}"/>
                  </a:ext>
                </a:extLst>
              </p:cNvPr>
              <p:cNvSpPr/>
              <p:nvPr/>
            </p:nvSpPr>
            <p:spPr bwMode="auto">
              <a:xfrm>
                <a:off x="5582903" y="5322808"/>
                <a:ext cx="120223" cy="16486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月 198">
              <a:extLst>
                <a:ext uri="{FF2B5EF4-FFF2-40B4-BE49-F238E27FC236}">
                  <a16:creationId xmlns:a16="http://schemas.microsoft.com/office/drawing/2014/main" id="{AEA36F50-2C5E-4F8D-AAF5-9929D538F4E3}"/>
                </a:ext>
              </a:extLst>
            </p:cNvPr>
            <p:cNvSpPr/>
            <p:nvPr/>
          </p:nvSpPr>
          <p:spPr bwMode="auto">
            <a:xfrm rot="5400000">
              <a:off x="883600" y="5130593"/>
              <a:ext cx="114854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0" name="月 199">
              <a:extLst>
                <a:ext uri="{FF2B5EF4-FFF2-40B4-BE49-F238E27FC236}">
                  <a16:creationId xmlns:a16="http://schemas.microsoft.com/office/drawing/2014/main" id="{3346D449-F651-4E2A-A3DC-48DCFC628318}"/>
                </a:ext>
              </a:extLst>
            </p:cNvPr>
            <p:cNvSpPr/>
            <p:nvPr/>
          </p:nvSpPr>
          <p:spPr bwMode="auto">
            <a:xfrm rot="5400000">
              <a:off x="1476529" y="5130593"/>
              <a:ext cx="114858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アーチ 202">
              <a:extLst>
                <a:ext uri="{FF2B5EF4-FFF2-40B4-BE49-F238E27FC236}">
                  <a16:creationId xmlns:a16="http://schemas.microsoft.com/office/drawing/2014/main" id="{C2E569F2-E7F9-4179-A098-158ABA1FE290}"/>
                </a:ext>
              </a:extLst>
            </p:cNvPr>
            <p:cNvSpPr/>
            <p:nvPr/>
          </p:nvSpPr>
          <p:spPr bwMode="auto">
            <a:xfrm rot="10800000">
              <a:off x="1051101" y="555522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2A5EA1A9-7EE3-4F1B-9D57-930244A7BB27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C80A1057-CE42-45EC-9D12-06E54298C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06B41B34-5DB5-45A3-998C-822B8A914D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0C8CF6FB-FF40-498F-8BFE-5088B260B46D}"/>
              </a:ext>
            </a:extLst>
          </p:cNvPr>
          <p:cNvGrpSpPr/>
          <p:nvPr/>
        </p:nvGrpSpPr>
        <p:grpSpPr>
          <a:xfrm>
            <a:off x="2370455" y="1930399"/>
            <a:ext cx="725147" cy="1226723"/>
            <a:chOff x="566014" y="4689140"/>
            <a:chExt cx="1331771" cy="2252944"/>
          </a:xfrm>
        </p:grpSpPr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4A1475D0-8C11-4B38-A063-7093D091B1E4}"/>
                </a:ext>
              </a:extLst>
            </p:cNvPr>
            <p:cNvSpPr/>
            <p:nvPr/>
          </p:nvSpPr>
          <p:spPr bwMode="auto">
            <a:xfrm>
              <a:off x="577953" y="468914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四角形: 上の 2 つの角を丸める 220">
              <a:extLst>
                <a:ext uri="{FF2B5EF4-FFF2-40B4-BE49-F238E27FC236}">
                  <a16:creationId xmlns:a16="http://schemas.microsoft.com/office/drawing/2014/main" id="{B28FBE10-395A-4350-8C8F-F7AAEB51FAAB}"/>
                </a:ext>
              </a:extLst>
            </p:cNvPr>
            <p:cNvSpPr/>
            <p:nvPr/>
          </p:nvSpPr>
          <p:spPr bwMode="auto">
            <a:xfrm>
              <a:off x="672060" y="6155032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CEF37BA6-4844-4A7D-8B7C-669D30A49182}"/>
                </a:ext>
              </a:extLst>
            </p:cNvPr>
            <p:cNvGrpSpPr/>
            <p:nvPr/>
          </p:nvGrpSpPr>
          <p:grpSpPr>
            <a:xfrm>
              <a:off x="566014" y="4839255"/>
              <a:ext cx="1331771" cy="1425059"/>
              <a:chOff x="4443712" y="847868"/>
              <a:chExt cx="986061" cy="105513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F3778ED3-7631-443F-B59F-6B2A646BD07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9ACBF0AC-7409-4738-913E-837C6DB7499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8B7D62BB-B895-4A99-A28E-AC85D37C3D5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2D5DDB9-0014-455B-BA1D-38FC6F9FC610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55393B81-089D-43AC-9305-51B7E028692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1922C147-4374-496E-B824-36E30478E0F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63B093D2-853A-4191-90B8-A5C14D9BFE7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163EE578-68D4-4FA9-8F50-44DCC0C5994E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86A69500-FF94-4382-B3EA-DF52D830A95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55816BFF-576E-4643-8747-A086DDB9E12F}"/>
                </a:ext>
              </a:extLst>
            </p:cNvPr>
            <p:cNvSpPr/>
            <p:nvPr/>
          </p:nvSpPr>
          <p:spPr bwMode="auto">
            <a:xfrm>
              <a:off x="1014405" y="6121176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D36411BE-E657-4404-B071-371E95E5F7D6}"/>
                </a:ext>
              </a:extLst>
            </p:cNvPr>
            <p:cNvSpPr/>
            <p:nvPr/>
          </p:nvSpPr>
          <p:spPr bwMode="auto">
            <a:xfrm flipH="1">
              <a:off x="684298" y="4824096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DBF5C77C-42E2-4DE1-A090-6C9C2A5BD202}"/>
                </a:ext>
              </a:extLst>
            </p:cNvPr>
            <p:cNvGrpSpPr/>
            <p:nvPr/>
          </p:nvGrpSpPr>
          <p:grpSpPr>
            <a:xfrm>
              <a:off x="813009" y="5310065"/>
              <a:ext cx="837282" cy="253874"/>
              <a:chOff x="4939631" y="5249966"/>
              <a:chExt cx="837282" cy="253874"/>
            </a:xfrm>
          </p:grpSpPr>
          <p:sp>
            <p:nvSpPr>
              <p:cNvPr id="231" name="アーチ 230">
                <a:extLst>
                  <a:ext uri="{FF2B5EF4-FFF2-40B4-BE49-F238E27FC236}">
                    <a16:creationId xmlns:a16="http://schemas.microsoft.com/office/drawing/2014/main" id="{B86681D4-F6EA-4070-A62B-E2A6E9E96C36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アーチ 231">
                <a:extLst>
                  <a:ext uri="{FF2B5EF4-FFF2-40B4-BE49-F238E27FC236}">
                    <a16:creationId xmlns:a16="http://schemas.microsoft.com/office/drawing/2014/main" id="{723C9F0F-AB82-4A8D-8672-2F3AD10CF957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65FE8177-030F-4125-A988-A27B85FB5214}"/>
                  </a:ext>
                </a:extLst>
              </p:cNvPr>
              <p:cNvSpPr/>
              <p:nvPr/>
            </p:nvSpPr>
            <p:spPr bwMode="auto">
              <a:xfrm>
                <a:off x="5001948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91B56ED3-1159-4670-A0F6-959C78EBB68D}"/>
                  </a:ext>
                </a:extLst>
              </p:cNvPr>
              <p:cNvSpPr/>
              <p:nvPr/>
            </p:nvSpPr>
            <p:spPr bwMode="auto">
              <a:xfrm>
                <a:off x="5582904" y="5287307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9DD80581-079F-46B4-887C-DF0043D301E6}"/>
                  </a:ext>
                </a:extLst>
              </p:cNvPr>
              <p:cNvSpPr/>
              <p:nvPr/>
            </p:nvSpPr>
            <p:spPr bwMode="auto">
              <a:xfrm>
                <a:off x="5022498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31FD6712-4E7E-43F2-A533-F886EAF3A8EF}"/>
                  </a:ext>
                </a:extLst>
              </p:cNvPr>
              <p:cNvSpPr/>
              <p:nvPr/>
            </p:nvSpPr>
            <p:spPr bwMode="auto">
              <a:xfrm>
                <a:off x="5603453" y="5304996"/>
                <a:ext cx="79123" cy="92286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EB18DB7C-2F7D-4679-B4F1-4AFE88B5ED93}"/>
                </a:ext>
              </a:extLst>
            </p:cNvPr>
            <p:cNvSpPr/>
            <p:nvPr/>
          </p:nvSpPr>
          <p:spPr bwMode="auto">
            <a:xfrm rot="5400000">
              <a:off x="911788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月 226">
              <a:extLst>
                <a:ext uri="{FF2B5EF4-FFF2-40B4-BE49-F238E27FC236}">
                  <a16:creationId xmlns:a16="http://schemas.microsoft.com/office/drawing/2014/main" id="{2D8DE6D6-3004-43A8-8840-704DA029A284}"/>
                </a:ext>
              </a:extLst>
            </p:cNvPr>
            <p:cNvSpPr/>
            <p:nvPr/>
          </p:nvSpPr>
          <p:spPr bwMode="auto">
            <a:xfrm rot="5400000">
              <a:off x="1504719" y="5130591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9626F9C3-DBCD-47B3-BA9C-936C598AD4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8265" y="6415665"/>
              <a:ext cx="0" cy="526419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008B98F9-F85F-48A1-816B-E1EBD30D07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9327" y="6440299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30" name="アーチ 229">
              <a:extLst>
                <a:ext uri="{FF2B5EF4-FFF2-40B4-BE49-F238E27FC236}">
                  <a16:creationId xmlns:a16="http://schemas.microsoft.com/office/drawing/2014/main" id="{3E02659C-F752-4D30-89AC-8AF3C048B70F}"/>
                </a:ext>
              </a:extLst>
            </p:cNvPr>
            <p:cNvSpPr/>
            <p:nvPr/>
          </p:nvSpPr>
          <p:spPr bwMode="auto">
            <a:xfrm rot="10800000">
              <a:off x="1051101" y="5555224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6261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48</Words>
  <Application>Microsoft Office PowerPoint</Application>
  <PresentationFormat>A4 210 x 297 mm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pptx152_水滴のイラスト2</dc:title>
  <dc:subject>pptx152_水滴のイラスト2</dc:subject>
  <dc:creator>でじけろお</dc:creator>
  <cp:revision>1</cp:revision>
  <dcterms:created xsi:type="dcterms:W3CDTF">2018-05-20T00:31:01Z</dcterms:created>
  <dcterms:modified xsi:type="dcterms:W3CDTF">2020-10-29T06:42:22Z</dcterms:modified>
  <cp:version>1</cp:version>
</cp:coreProperties>
</file>