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6" r:id="rId2"/>
    <p:sldId id="283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00"/>
    <a:srgbClr val="008000"/>
    <a:srgbClr val="CC6600"/>
    <a:srgbClr val="006600"/>
    <a:srgbClr val="99CCFF"/>
    <a:srgbClr val="663300"/>
    <a:srgbClr val="CCECFF"/>
    <a:srgbClr val="FF9933"/>
    <a:srgbClr val="FFCC99"/>
    <a:srgbClr val="FFBE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100" d="100"/>
          <a:sy n="100" d="100"/>
        </p:scale>
        <p:origin x="-1147" y="37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Copyright©2014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roup 249"/>
          <p:cNvGrpSpPr>
            <a:grpSpLocks/>
          </p:cNvGrpSpPr>
          <p:nvPr/>
        </p:nvGrpSpPr>
        <p:grpSpPr bwMode="auto">
          <a:xfrm>
            <a:off x="843512" y="822752"/>
            <a:ext cx="702540" cy="1609584"/>
            <a:chOff x="897" y="255"/>
            <a:chExt cx="1089" cy="2495"/>
          </a:xfrm>
        </p:grpSpPr>
        <p:sp>
          <p:nvSpPr>
            <p:cNvPr id="101" name="Oval 29"/>
            <p:cNvSpPr>
              <a:spLocks noChangeArrowheads="1"/>
            </p:cNvSpPr>
            <p:nvPr/>
          </p:nvSpPr>
          <p:spPr bwMode="auto">
            <a:xfrm>
              <a:off x="1669" y="709"/>
              <a:ext cx="272" cy="272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2" name="Oval 25"/>
            <p:cNvSpPr>
              <a:spLocks noChangeArrowheads="1"/>
            </p:cNvSpPr>
            <p:nvPr/>
          </p:nvSpPr>
          <p:spPr bwMode="auto">
            <a:xfrm>
              <a:off x="943" y="709"/>
              <a:ext cx="272" cy="272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" name="Rectangle 11"/>
            <p:cNvSpPr>
              <a:spLocks noChangeArrowheads="1"/>
            </p:cNvSpPr>
            <p:nvPr/>
          </p:nvSpPr>
          <p:spPr bwMode="auto">
            <a:xfrm>
              <a:off x="1124" y="2160"/>
              <a:ext cx="272" cy="318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" name="Rectangle 12"/>
            <p:cNvSpPr>
              <a:spLocks noChangeArrowheads="1"/>
            </p:cNvSpPr>
            <p:nvPr/>
          </p:nvSpPr>
          <p:spPr bwMode="auto">
            <a:xfrm>
              <a:off x="1487" y="2160"/>
              <a:ext cx="272" cy="318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" name="AutoShape 7"/>
            <p:cNvSpPr>
              <a:spLocks noChangeArrowheads="1"/>
            </p:cNvSpPr>
            <p:nvPr/>
          </p:nvSpPr>
          <p:spPr bwMode="auto">
            <a:xfrm rot="16200000">
              <a:off x="1192" y="1593"/>
              <a:ext cx="499" cy="1089"/>
            </a:xfrm>
            <a:prstGeom prst="moon">
              <a:avLst>
                <a:gd name="adj" fmla="val 875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6" name="AutoShape 6"/>
            <p:cNvSpPr>
              <a:spLocks noChangeArrowheads="1"/>
            </p:cNvSpPr>
            <p:nvPr/>
          </p:nvSpPr>
          <p:spPr bwMode="auto">
            <a:xfrm rot="5400000">
              <a:off x="1033" y="981"/>
              <a:ext cx="817" cy="1089"/>
            </a:xfrm>
            <a:prstGeom prst="moon">
              <a:avLst>
                <a:gd name="adj" fmla="val 875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" name="Oval 5"/>
            <p:cNvSpPr>
              <a:spLocks noChangeArrowheads="1"/>
            </p:cNvSpPr>
            <p:nvPr/>
          </p:nvSpPr>
          <p:spPr bwMode="auto">
            <a:xfrm>
              <a:off x="1033" y="391"/>
              <a:ext cx="818" cy="818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" name="Oval 8"/>
            <p:cNvSpPr>
              <a:spLocks noChangeArrowheads="1"/>
            </p:cNvSpPr>
            <p:nvPr/>
          </p:nvSpPr>
          <p:spPr bwMode="auto">
            <a:xfrm>
              <a:off x="897" y="1809"/>
              <a:ext cx="1089" cy="202"/>
            </a:xfrm>
            <a:prstGeom prst="ellipse">
              <a:avLst/>
            </a:prstGeom>
            <a:solidFill>
              <a:srgbClr val="99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" name="AutoShape 9"/>
            <p:cNvSpPr>
              <a:spLocks noChangeArrowheads="1"/>
            </p:cNvSpPr>
            <p:nvPr/>
          </p:nvSpPr>
          <p:spPr bwMode="auto">
            <a:xfrm>
              <a:off x="1306" y="1797"/>
              <a:ext cx="272" cy="227"/>
            </a:xfrm>
            <a:prstGeom prst="roundRect">
              <a:avLst>
                <a:gd name="adj" fmla="val 16667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" name="AutoShape 10"/>
            <p:cNvSpPr>
              <a:spLocks noChangeArrowheads="1"/>
            </p:cNvSpPr>
            <p:nvPr/>
          </p:nvSpPr>
          <p:spPr bwMode="auto">
            <a:xfrm>
              <a:off x="1346" y="1832"/>
              <a:ext cx="190" cy="156"/>
            </a:xfrm>
            <a:prstGeom prst="roundRect">
              <a:avLst>
                <a:gd name="adj" fmla="val 16667"/>
              </a:avLst>
            </a:prstGeom>
            <a:solidFill>
              <a:srgbClr val="99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" name="Rectangle 13"/>
            <p:cNvSpPr>
              <a:spLocks noChangeArrowheads="1"/>
            </p:cNvSpPr>
            <p:nvPr/>
          </p:nvSpPr>
          <p:spPr bwMode="auto">
            <a:xfrm>
              <a:off x="1124" y="2478"/>
              <a:ext cx="272" cy="272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" name="Rectangle 14"/>
            <p:cNvSpPr>
              <a:spLocks noChangeArrowheads="1"/>
            </p:cNvSpPr>
            <p:nvPr/>
          </p:nvSpPr>
          <p:spPr bwMode="auto">
            <a:xfrm>
              <a:off x="1487" y="2478"/>
              <a:ext cx="272" cy="272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" name="AutoShape 15"/>
            <p:cNvSpPr>
              <a:spLocks noChangeArrowheads="1"/>
            </p:cNvSpPr>
            <p:nvPr/>
          </p:nvSpPr>
          <p:spPr bwMode="auto">
            <a:xfrm>
              <a:off x="897" y="2568"/>
              <a:ext cx="499" cy="182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" name="AutoShape 16"/>
            <p:cNvSpPr>
              <a:spLocks noChangeArrowheads="1"/>
            </p:cNvSpPr>
            <p:nvPr/>
          </p:nvSpPr>
          <p:spPr bwMode="auto">
            <a:xfrm>
              <a:off x="1487" y="2568"/>
              <a:ext cx="499" cy="182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4" name="Oval 17"/>
            <p:cNvSpPr>
              <a:spLocks noChangeArrowheads="1"/>
            </p:cNvSpPr>
            <p:nvPr/>
          </p:nvSpPr>
          <p:spPr bwMode="auto">
            <a:xfrm>
              <a:off x="1396" y="1253"/>
              <a:ext cx="91" cy="91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5" name="Oval 18"/>
            <p:cNvSpPr>
              <a:spLocks noChangeArrowheads="1"/>
            </p:cNvSpPr>
            <p:nvPr/>
          </p:nvSpPr>
          <p:spPr bwMode="auto">
            <a:xfrm>
              <a:off x="1396" y="1389"/>
              <a:ext cx="91" cy="91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6" name="Oval 19"/>
            <p:cNvSpPr>
              <a:spLocks noChangeArrowheads="1"/>
            </p:cNvSpPr>
            <p:nvPr/>
          </p:nvSpPr>
          <p:spPr bwMode="auto">
            <a:xfrm>
              <a:off x="1396" y="1525"/>
              <a:ext cx="91" cy="91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7" name="AutoShape 20"/>
            <p:cNvSpPr>
              <a:spLocks noChangeArrowheads="1"/>
            </p:cNvSpPr>
            <p:nvPr/>
          </p:nvSpPr>
          <p:spPr bwMode="auto">
            <a:xfrm>
              <a:off x="1578" y="1389"/>
              <a:ext cx="227" cy="227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8" name="AutoShape 21"/>
            <p:cNvSpPr>
              <a:spLocks noChangeArrowheads="1"/>
            </p:cNvSpPr>
            <p:nvPr/>
          </p:nvSpPr>
          <p:spPr bwMode="auto">
            <a:xfrm>
              <a:off x="1079" y="1389"/>
              <a:ext cx="227" cy="227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9" name="Rectangle 22"/>
            <p:cNvSpPr>
              <a:spLocks noChangeArrowheads="1"/>
            </p:cNvSpPr>
            <p:nvPr/>
          </p:nvSpPr>
          <p:spPr bwMode="auto">
            <a:xfrm>
              <a:off x="1578" y="1389"/>
              <a:ext cx="227" cy="45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" name="Rectangle 23"/>
            <p:cNvSpPr>
              <a:spLocks noChangeArrowheads="1"/>
            </p:cNvSpPr>
            <p:nvPr/>
          </p:nvSpPr>
          <p:spPr bwMode="auto">
            <a:xfrm>
              <a:off x="1079" y="1389"/>
              <a:ext cx="227" cy="45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" name="Oval 24"/>
            <p:cNvSpPr>
              <a:spLocks noChangeArrowheads="1"/>
            </p:cNvSpPr>
            <p:nvPr/>
          </p:nvSpPr>
          <p:spPr bwMode="auto">
            <a:xfrm>
              <a:off x="1396" y="1661"/>
              <a:ext cx="91" cy="91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" name="Oval 26"/>
            <p:cNvSpPr>
              <a:spLocks noChangeArrowheads="1"/>
            </p:cNvSpPr>
            <p:nvPr/>
          </p:nvSpPr>
          <p:spPr bwMode="auto">
            <a:xfrm>
              <a:off x="1079" y="391"/>
              <a:ext cx="726" cy="818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" name="AutoShape 27"/>
            <p:cNvSpPr>
              <a:spLocks noChangeArrowheads="1"/>
            </p:cNvSpPr>
            <p:nvPr/>
          </p:nvSpPr>
          <p:spPr bwMode="auto">
            <a:xfrm rot="5400000">
              <a:off x="1214" y="74"/>
              <a:ext cx="454" cy="816"/>
            </a:xfrm>
            <a:prstGeom prst="moon">
              <a:avLst>
                <a:gd name="adj" fmla="val 87500"/>
              </a:avLst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" name="AutoShape 28"/>
            <p:cNvSpPr>
              <a:spLocks noChangeArrowheads="1"/>
            </p:cNvSpPr>
            <p:nvPr/>
          </p:nvSpPr>
          <p:spPr bwMode="auto">
            <a:xfrm rot="5400000">
              <a:off x="1395" y="189"/>
              <a:ext cx="92" cy="950"/>
            </a:xfrm>
            <a:prstGeom prst="moon">
              <a:avLst>
                <a:gd name="adj" fmla="val 87500"/>
              </a:avLst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" name="AutoShape 35"/>
            <p:cNvSpPr>
              <a:spLocks noChangeArrowheads="1"/>
            </p:cNvSpPr>
            <p:nvPr/>
          </p:nvSpPr>
          <p:spPr bwMode="auto">
            <a:xfrm>
              <a:off x="1351" y="407"/>
              <a:ext cx="181" cy="181"/>
            </a:xfrm>
            <a:prstGeom prst="plus">
              <a:avLst>
                <a:gd name="adj" fmla="val 33042"/>
              </a:avLst>
            </a:pr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66" name="Group 51"/>
            <p:cNvGrpSpPr>
              <a:grpSpLocks/>
            </p:cNvGrpSpPr>
            <p:nvPr/>
          </p:nvGrpSpPr>
          <p:grpSpPr bwMode="auto">
            <a:xfrm rot="681212">
              <a:off x="1396" y="1253"/>
              <a:ext cx="383" cy="1044"/>
              <a:chOff x="2465" y="1260"/>
              <a:chExt cx="483" cy="1318"/>
            </a:xfrm>
          </p:grpSpPr>
          <p:grpSp>
            <p:nvGrpSpPr>
              <p:cNvPr id="184" name="Group 45"/>
              <p:cNvGrpSpPr>
                <a:grpSpLocks/>
              </p:cNvGrpSpPr>
              <p:nvPr/>
            </p:nvGrpSpPr>
            <p:grpSpPr bwMode="auto">
              <a:xfrm>
                <a:off x="2465" y="2038"/>
                <a:ext cx="464" cy="540"/>
                <a:chOff x="3559" y="1570"/>
                <a:chExt cx="740" cy="862"/>
              </a:xfrm>
            </p:grpSpPr>
            <p:sp>
              <p:nvSpPr>
                <p:cNvPr id="189" name="AutoShape 37"/>
                <p:cNvSpPr>
                  <a:spLocks noChangeArrowheads="1"/>
                </p:cNvSpPr>
                <p:nvPr/>
              </p:nvSpPr>
              <p:spPr bwMode="auto">
                <a:xfrm rot="-1800000">
                  <a:off x="3559" y="1757"/>
                  <a:ext cx="440" cy="14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0" name="AutoShape 38"/>
                <p:cNvSpPr>
                  <a:spLocks noChangeArrowheads="1"/>
                </p:cNvSpPr>
                <p:nvPr/>
              </p:nvSpPr>
              <p:spPr bwMode="auto">
                <a:xfrm>
                  <a:off x="3800" y="1570"/>
                  <a:ext cx="499" cy="5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191" name="Group 44"/>
                <p:cNvGrpSpPr>
                  <a:grpSpLocks/>
                </p:cNvGrpSpPr>
                <p:nvPr/>
              </p:nvGrpSpPr>
              <p:grpSpPr bwMode="auto">
                <a:xfrm>
                  <a:off x="3816" y="1766"/>
                  <a:ext cx="480" cy="666"/>
                  <a:chOff x="3846" y="1778"/>
                  <a:chExt cx="586" cy="720"/>
                </a:xfrm>
              </p:grpSpPr>
              <p:sp>
                <p:nvSpPr>
                  <p:cNvPr id="192" name="AutoShape 39"/>
                  <p:cNvSpPr>
                    <a:spLocks noChangeArrowheads="1"/>
                  </p:cNvSpPr>
                  <p:nvPr/>
                </p:nvSpPr>
                <p:spPr bwMode="auto">
                  <a:xfrm>
                    <a:off x="3846" y="184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3" name="AutoShape 40"/>
                  <p:cNvSpPr>
                    <a:spLocks noChangeArrowheads="1"/>
                  </p:cNvSpPr>
                  <p:nvPr/>
                </p:nvSpPr>
                <p:spPr bwMode="auto">
                  <a:xfrm>
                    <a:off x="4007" y="190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4" name="AutoShape 41"/>
                  <p:cNvSpPr>
                    <a:spLocks noChangeArrowheads="1"/>
                  </p:cNvSpPr>
                  <p:nvPr/>
                </p:nvSpPr>
                <p:spPr bwMode="auto">
                  <a:xfrm>
                    <a:off x="4169" y="184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95" name="AutoShape 42"/>
                  <p:cNvSpPr>
                    <a:spLocks noChangeArrowheads="1"/>
                  </p:cNvSpPr>
                  <p:nvPr/>
                </p:nvSpPr>
                <p:spPr bwMode="auto">
                  <a:xfrm>
                    <a:off x="4331" y="1778"/>
                    <a:ext cx="101" cy="52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185" name="AutoShape 46"/>
              <p:cNvSpPr>
                <a:spLocks noChangeArrowheads="1"/>
              </p:cNvSpPr>
              <p:nvPr/>
            </p:nvSpPr>
            <p:spPr bwMode="auto">
              <a:xfrm flipV="1">
                <a:off x="2621" y="1344"/>
                <a:ext cx="318" cy="635"/>
              </a:xfrm>
              <a:custGeom>
                <a:avLst/>
                <a:gdLst>
                  <a:gd name="G0" fmla="+- 4686 0 0"/>
                  <a:gd name="G1" fmla="+- 21600 0 4686"/>
                  <a:gd name="G2" fmla="*/ 4686 1 2"/>
                  <a:gd name="G3" fmla="+- 21600 0 G2"/>
                  <a:gd name="G4" fmla="+/ 4686 21600 2"/>
                  <a:gd name="G5" fmla="+/ G1 0 2"/>
                  <a:gd name="G6" fmla="*/ 21600 21600 4686"/>
                  <a:gd name="G7" fmla="*/ G6 1 2"/>
                  <a:gd name="G8" fmla="+- 21600 0 G7"/>
                  <a:gd name="G9" fmla="*/ 21600 1 2"/>
                  <a:gd name="G10" fmla="+- 4686 0 G9"/>
                  <a:gd name="G11" fmla="?: G10 G8 0"/>
                  <a:gd name="G12" fmla="?: G10 G7 21600"/>
                  <a:gd name="T0" fmla="*/ 19257 w 21600"/>
                  <a:gd name="T1" fmla="*/ 10800 h 21600"/>
                  <a:gd name="T2" fmla="*/ 10800 w 21600"/>
                  <a:gd name="T3" fmla="*/ 21600 h 21600"/>
                  <a:gd name="T4" fmla="*/ 2343 w 21600"/>
                  <a:gd name="T5" fmla="*/ 10800 h 21600"/>
                  <a:gd name="T6" fmla="*/ 10800 w 21600"/>
                  <a:gd name="T7" fmla="*/ 0 h 21600"/>
                  <a:gd name="T8" fmla="*/ 4143 w 21600"/>
                  <a:gd name="T9" fmla="*/ 4143 h 21600"/>
                  <a:gd name="T10" fmla="*/ 17457 w 21600"/>
                  <a:gd name="T11" fmla="*/ 1745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4686" y="21600"/>
                    </a:lnTo>
                    <a:lnTo>
                      <a:pt x="16914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6" name="AutoShape 47"/>
              <p:cNvSpPr>
                <a:spLocks noChangeArrowheads="1"/>
              </p:cNvSpPr>
              <p:nvPr/>
            </p:nvSpPr>
            <p:spPr bwMode="auto">
              <a:xfrm>
                <a:off x="2612" y="1933"/>
                <a:ext cx="336" cy="182"/>
              </a:xfrm>
              <a:prstGeom prst="roundRect">
                <a:avLst>
                  <a:gd name="adj" fmla="val 16667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7" name="Oval 49"/>
              <p:cNvSpPr>
                <a:spLocks noChangeArrowheads="1"/>
              </p:cNvSpPr>
              <p:nvPr/>
            </p:nvSpPr>
            <p:spPr bwMode="auto">
              <a:xfrm>
                <a:off x="2689" y="1260"/>
                <a:ext cx="182" cy="182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8" name="Oval 50"/>
              <p:cNvSpPr>
                <a:spLocks noChangeArrowheads="1"/>
              </p:cNvSpPr>
              <p:nvPr/>
            </p:nvSpPr>
            <p:spPr bwMode="auto">
              <a:xfrm>
                <a:off x="2880" y="1998"/>
                <a:ext cx="44" cy="84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67" name="Group 104"/>
            <p:cNvGrpSpPr>
              <a:grpSpLocks/>
            </p:cNvGrpSpPr>
            <p:nvPr/>
          </p:nvGrpSpPr>
          <p:grpSpPr bwMode="auto">
            <a:xfrm rot="20918788" flipH="1">
              <a:off x="1124" y="1253"/>
              <a:ext cx="383" cy="1044"/>
              <a:chOff x="2465" y="1260"/>
              <a:chExt cx="483" cy="1318"/>
            </a:xfrm>
          </p:grpSpPr>
          <p:grpSp>
            <p:nvGrpSpPr>
              <p:cNvPr id="172" name="Group 105"/>
              <p:cNvGrpSpPr>
                <a:grpSpLocks/>
              </p:cNvGrpSpPr>
              <p:nvPr/>
            </p:nvGrpSpPr>
            <p:grpSpPr bwMode="auto">
              <a:xfrm>
                <a:off x="2465" y="2038"/>
                <a:ext cx="464" cy="540"/>
                <a:chOff x="3559" y="1570"/>
                <a:chExt cx="740" cy="862"/>
              </a:xfrm>
            </p:grpSpPr>
            <p:sp>
              <p:nvSpPr>
                <p:cNvPr id="177" name="AutoShape 106"/>
                <p:cNvSpPr>
                  <a:spLocks noChangeArrowheads="1"/>
                </p:cNvSpPr>
                <p:nvPr/>
              </p:nvSpPr>
              <p:spPr bwMode="auto">
                <a:xfrm rot="-1800000">
                  <a:off x="3559" y="1757"/>
                  <a:ext cx="440" cy="14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78" name="AutoShape 107"/>
                <p:cNvSpPr>
                  <a:spLocks noChangeArrowheads="1"/>
                </p:cNvSpPr>
                <p:nvPr/>
              </p:nvSpPr>
              <p:spPr bwMode="auto">
                <a:xfrm>
                  <a:off x="3800" y="1570"/>
                  <a:ext cx="499" cy="5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179" name="Group 108"/>
                <p:cNvGrpSpPr>
                  <a:grpSpLocks/>
                </p:cNvGrpSpPr>
                <p:nvPr/>
              </p:nvGrpSpPr>
              <p:grpSpPr bwMode="auto">
                <a:xfrm>
                  <a:off x="3816" y="1766"/>
                  <a:ext cx="480" cy="666"/>
                  <a:chOff x="3846" y="1778"/>
                  <a:chExt cx="586" cy="720"/>
                </a:xfrm>
              </p:grpSpPr>
              <p:sp>
                <p:nvSpPr>
                  <p:cNvPr id="180" name="AutoShape 109"/>
                  <p:cNvSpPr>
                    <a:spLocks noChangeArrowheads="1"/>
                  </p:cNvSpPr>
                  <p:nvPr/>
                </p:nvSpPr>
                <p:spPr bwMode="auto">
                  <a:xfrm>
                    <a:off x="3846" y="184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1" name="AutoShape 110"/>
                  <p:cNvSpPr>
                    <a:spLocks noChangeArrowheads="1"/>
                  </p:cNvSpPr>
                  <p:nvPr/>
                </p:nvSpPr>
                <p:spPr bwMode="auto">
                  <a:xfrm>
                    <a:off x="4007" y="190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2" name="AutoShape 111"/>
                  <p:cNvSpPr>
                    <a:spLocks noChangeArrowheads="1"/>
                  </p:cNvSpPr>
                  <p:nvPr/>
                </p:nvSpPr>
                <p:spPr bwMode="auto">
                  <a:xfrm>
                    <a:off x="4169" y="184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183" name="AutoShape 112"/>
                  <p:cNvSpPr>
                    <a:spLocks noChangeArrowheads="1"/>
                  </p:cNvSpPr>
                  <p:nvPr/>
                </p:nvSpPr>
                <p:spPr bwMode="auto">
                  <a:xfrm>
                    <a:off x="4331" y="1778"/>
                    <a:ext cx="101" cy="52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173" name="AutoShape 113"/>
              <p:cNvSpPr>
                <a:spLocks noChangeArrowheads="1"/>
              </p:cNvSpPr>
              <p:nvPr/>
            </p:nvSpPr>
            <p:spPr bwMode="auto">
              <a:xfrm flipV="1">
                <a:off x="2621" y="1344"/>
                <a:ext cx="318" cy="635"/>
              </a:xfrm>
              <a:custGeom>
                <a:avLst/>
                <a:gdLst>
                  <a:gd name="G0" fmla="+- 4686 0 0"/>
                  <a:gd name="G1" fmla="+- 21600 0 4686"/>
                  <a:gd name="G2" fmla="*/ 4686 1 2"/>
                  <a:gd name="G3" fmla="+- 21600 0 G2"/>
                  <a:gd name="G4" fmla="+/ 4686 21600 2"/>
                  <a:gd name="G5" fmla="+/ G1 0 2"/>
                  <a:gd name="G6" fmla="*/ 21600 21600 4686"/>
                  <a:gd name="G7" fmla="*/ G6 1 2"/>
                  <a:gd name="G8" fmla="+- 21600 0 G7"/>
                  <a:gd name="G9" fmla="*/ 21600 1 2"/>
                  <a:gd name="G10" fmla="+- 4686 0 G9"/>
                  <a:gd name="G11" fmla="?: G10 G8 0"/>
                  <a:gd name="G12" fmla="?: G10 G7 21600"/>
                  <a:gd name="T0" fmla="*/ 19257 w 21600"/>
                  <a:gd name="T1" fmla="*/ 10800 h 21600"/>
                  <a:gd name="T2" fmla="*/ 10800 w 21600"/>
                  <a:gd name="T3" fmla="*/ 21600 h 21600"/>
                  <a:gd name="T4" fmla="*/ 2343 w 21600"/>
                  <a:gd name="T5" fmla="*/ 10800 h 21600"/>
                  <a:gd name="T6" fmla="*/ 10800 w 21600"/>
                  <a:gd name="T7" fmla="*/ 0 h 21600"/>
                  <a:gd name="T8" fmla="*/ 4143 w 21600"/>
                  <a:gd name="T9" fmla="*/ 4143 h 21600"/>
                  <a:gd name="T10" fmla="*/ 17457 w 21600"/>
                  <a:gd name="T11" fmla="*/ 1745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4686" y="21600"/>
                    </a:lnTo>
                    <a:lnTo>
                      <a:pt x="16914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4" name="AutoShape 114"/>
              <p:cNvSpPr>
                <a:spLocks noChangeArrowheads="1"/>
              </p:cNvSpPr>
              <p:nvPr/>
            </p:nvSpPr>
            <p:spPr bwMode="auto">
              <a:xfrm>
                <a:off x="2612" y="1933"/>
                <a:ext cx="336" cy="182"/>
              </a:xfrm>
              <a:prstGeom prst="roundRect">
                <a:avLst>
                  <a:gd name="adj" fmla="val 16667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5" name="Oval 115"/>
              <p:cNvSpPr>
                <a:spLocks noChangeArrowheads="1"/>
              </p:cNvSpPr>
              <p:nvPr/>
            </p:nvSpPr>
            <p:spPr bwMode="auto">
              <a:xfrm>
                <a:off x="2689" y="1260"/>
                <a:ext cx="182" cy="182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6" name="Oval 116"/>
              <p:cNvSpPr>
                <a:spLocks noChangeArrowheads="1"/>
              </p:cNvSpPr>
              <p:nvPr/>
            </p:nvSpPr>
            <p:spPr bwMode="auto">
              <a:xfrm>
                <a:off x="2880" y="1998"/>
                <a:ext cx="44" cy="84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68" name="AutoShape 117"/>
            <p:cNvSpPr>
              <a:spLocks noChangeArrowheads="1"/>
            </p:cNvSpPr>
            <p:nvPr/>
          </p:nvSpPr>
          <p:spPr bwMode="auto">
            <a:xfrm rot="10800000">
              <a:off x="1124" y="709"/>
              <a:ext cx="272" cy="182"/>
            </a:xfrm>
            <a:custGeom>
              <a:avLst/>
              <a:gdLst>
                <a:gd name="G0" fmla="+- 7306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7306"/>
                <a:gd name="G18" fmla="*/ 7306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7306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7306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747 w 21600"/>
                <a:gd name="T15" fmla="*/ 10800 h 21600"/>
                <a:gd name="T16" fmla="*/ 10800 w 21600"/>
                <a:gd name="T17" fmla="*/ 3494 h 21600"/>
                <a:gd name="T18" fmla="*/ 19853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494" y="10800"/>
                  </a:moveTo>
                  <a:cubicBezTo>
                    <a:pt x="3494" y="6765"/>
                    <a:pt x="6765" y="3494"/>
                    <a:pt x="10800" y="3494"/>
                  </a:cubicBezTo>
                  <a:cubicBezTo>
                    <a:pt x="14834" y="3493"/>
                    <a:pt x="18105" y="6765"/>
                    <a:pt x="18106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9" name="AutoShape 118"/>
            <p:cNvSpPr>
              <a:spLocks noChangeArrowheads="1"/>
            </p:cNvSpPr>
            <p:nvPr/>
          </p:nvSpPr>
          <p:spPr bwMode="auto">
            <a:xfrm rot="10800000">
              <a:off x="1487" y="709"/>
              <a:ext cx="272" cy="182"/>
            </a:xfrm>
            <a:custGeom>
              <a:avLst/>
              <a:gdLst>
                <a:gd name="G0" fmla="+- 7306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7306"/>
                <a:gd name="G18" fmla="*/ 7306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7306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7306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747 w 21600"/>
                <a:gd name="T15" fmla="*/ 10800 h 21600"/>
                <a:gd name="T16" fmla="*/ 10800 w 21600"/>
                <a:gd name="T17" fmla="*/ 3494 h 21600"/>
                <a:gd name="T18" fmla="*/ 19853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494" y="10800"/>
                  </a:moveTo>
                  <a:cubicBezTo>
                    <a:pt x="3494" y="6765"/>
                    <a:pt x="6765" y="3494"/>
                    <a:pt x="10800" y="3494"/>
                  </a:cubicBezTo>
                  <a:cubicBezTo>
                    <a:pt x="14834" y="3493"/>
                    <a:pt x="18105" y="6765"/>
                    <a:pt x="18106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0" name="Oval 119"/>
            <p:cNvSpPr>
              <a:spLocks noChangeArrowheads="1"/>
            </p:cNvSpPr>
            <p:nvPr/>
          </p:nvSpPr>
          <p:spPr bwMode="auto">
            <a:xfrm>
              <a:off x="1351" y="845"/>
              <a:ext cx="181" cy="227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1" name="AutoShape 120"/>
            <p:cNvSpPr>
              <a:spLocks noChangeArrowheads="1"/>
            </p:cNvSpPr>
            <p:nvPr/>
          </p:nvSpPr>
          <p:spPr bwMode="auto">
            <a:xfrm rot="10800000">
              <a:off x="1306" y="981"/>
              <a:ext cx="272" cy="182"/>
            </a:xfrm>
            <a:custGeom>
              <a:avLst/>
              <a:gdLst>
                <a:gd name="G0" fmla="+- 9260 0 0"/>
                <a:gd name="G1" fmla="+- -10261975 0 0"/>
                <a:gd name="G2" fmla="+- 0 0 -10261975"/>
                <a:gd name="T0" fmla="*/ 0 256 1"/>
                <a:gd name="T1" fmla="*/ 180 256 1"/>
                <a:gd name="G3" fmla="+- -10261975 T0 T1"/>
                <a:gd name="T2" fmla="*/ 0 256 1"/>
                <a:gd name="T3" fmla="*/ 90 256 1"/>
                <a:gd name="G4" fmla="+- -10261975 T2 T3"/>
                <a:gd name="G5" fmla="*/ G4 2 1"/>
                <a:gd name="T4" fmla="*/ 90 256 1"/>
                <a:gd name="T5" fmla="*/ 0 256 1"/>
                <a:gd name="G6" fmla="+- -10261975 T4 T5"/>
                <a:gd name="G7" fmla="*/ G6 2 1"/>
                <a:gd name="G8" fmla="abs -10261975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9260"/>
                <a:gd name="G18" fmla="*/ 9260 1 2"/>
                <a:gd name="G19" fmla="+- G18 5400 0"/>
                <a:gd name="G20" fmla="cos G19 -10261975"/>
                <a:gd name="G21" fmla="sin G19 -10261975"/>
                <a:gd name="G22" fmla="+- G20 10800 0"/>
                <a:gd name="G23" fmla="+- G21 10800 0"/>
                <a:gd name="G24" fmla="+- 10800 0 G20"/>
                <a:gd name="G25" fmla="+- 9260 10800 0"/>
                <a:gd name="G26" fmla="?: G9 G17 G25"/>
                <a:gd name="G27" fmla="?: G9 0 21600"/>
                <a:gd name="G28" fmla="cos 10800 -10261975"/>
                <a:gd name="G29" fmla="sin 10800 -10261975"/>
                <a:gd name="G30" fmla="sin 9260 -10261975"/>
                <a:gd name="G31" fmla="+- G28 10800 0"/>
                <a:gd name="G32" fmla="+- G29 10800 0"/>
                <a:gd name="G33" fmla="+- G30 10800 0"/>
                <a:gd name="G34" fmla="?: G4 0 G31"/>
                <a:gd name="G35" fmla="?: -10261975 G34 0"/>
                <a:gd name="G36" fmla="?: G6 G35 G31"/>
                <a:gd name="G37" fmla="+- 21600 0 G36"/>
                <a:gd name="G38" fmla="?: G4 0 G33"/>
                <a:gd name="G39" fmla="?: -10261975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595 w 21600"/>
                <a:gd name="T15" fmla="*/ 6814 h 21600"/>
                <a:gd name="T16" fmla="*/ 10800 w 21600"/>
                <a:gd name="T17" fmla="*/ 1540 h 21600"/>
                <a:gd name="T18" fmla="*/ 20005 w 21600"/>
                <a:gd name="T19" fmla="*/ 6814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2302" y="7120"/>
                  </a:moveTo>
                  <a:cubicBezTo>
                    <a:pt x="3769" y="3732"/>
                    <a:pt x="7108" y="1539"/>
                    <a:pt x="10800" y="1540"/>
                  </a:cubicBezTo>
                  <a:cubicBezTo>
                    <a:pt x="14491" y="1540"/>
                    <a:pt x="17830" y="3732"/>
                    <a:pt x="19297" y="7120"/>
                  </a:cubicBezTo>
                  <a:lnTo>
                    <a:pt x="20710" y="6508"/>
                  </a:lnTo>
                  <a:cubicBezTo>
                    <a:pt x="18999" y="2557"/>
                    <a:pt x="15105" y="-1"/>
                    <a:pt x="10799" y="0"/>
                  </a:cubicBezTo>
                  <a:cubicBezTo>
                    <a:pt x="6494" y="0"/>
                    <a:pt x="2600" y="2557"/>
                    <a:pt x="889" y="650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96" name="Group 250"/>
          <p:cNvGrpSpPr>
            <a:grpSpLocks/>
          </p:cNvGrpSpPr>
          <p:nvPr/>
        </p:nvGrpSpPr>
        <p:grpSpPr bwMode="auto">
          <a:xfrm>
            <a:off x="2767016" y="960011"/>
            <a:ext cx="702540" cy="1481850"/>
            <a:chOff x="739" y="572"/>
            <a:chExt cx="1089" cy="2297"/>
          </a:xfrm>
        </p:grpSpPr>
        <p:sp>
          <p:nvSpPr>
            <p:cNvPr id="197" name="Rectangle 251"/>
            <p:cNvSpPr>
              <a:spLocks noChangeArrowheads="1"/>
            </p:cNvSpPr>
            <p:nvPr/>
          </p:nvSpPr>
          <p:spPr bwMode="auto">
            <a:xfrm>
              <a:off x="966" y="2279"/>
              <a:ext cx="272" cy="318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" name="Rectangle 252"/>
            <p:cNvSpPr>
              <a:spLocks noChangeArrowheads="1"/>
            </p:cNvSpPr>
            <p:nvPr/>
          </p:nvSpPr>
          <p:spPr bwMode="auto">
            <a:xfrm>
              <a:off x="1329" y="2279"/>
              <a:ext cx="272" cy="318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9" name="AutoShape 253"/>
            <p:cNvSpPr>
              <a:spLocks noChangeArrowheads="1"/>
            </p:cNvSpPr>
            <p:nvPr/>
          </p:nvSpPr>
          <p:spPr bwMode="auto">
            <a:xfrm rot="16200000">
              <a:off x="1034" y="1712"/>
              <a:ext cx="499" cy="1089"/>
            </a:xfrm>
            <a:prstGeom prst="moon">
              <a:avLst>
                <a:gd name="adj" fmla="val 875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0" name="AutoShape 254"/>
            <p:cNvSpPr>
              <a:spLocks noChangeArrowheads="1"/>
            </p:cNvSpPr>
            <p:nvPr/>
          </p:nvSpPr>
          <p:spPr bwMode="auto">
            <a:xfrm rot="5400000">
              <a:off x="875" y="1100"/>
              <a:ext cx="817" cy="1089"/>
            </a:xfrm>
            <a:prstGeom prst="moon">
              <a:avLst>
                <a:gd name="adj" fmla="val 875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1" name="Oval 255"/>
            <p:cNvSpPr>
              <a:spLocks noChangeArrowheads="1"/>
            </p:cNvSpPr>
            <p:nvPr/>
          </p:nvSpPr>
          <p:spPr bwMode="auto">
            <a:xfrm>
              <a:off x="739" y="1928"/>
              <a:ext cx="1089" cy="202"/>
            </a:xfrm>
            <a:prstGeom prst="ellipse">
              <a:avLst/>
            </a:prstGeom>
            <a:solidFill>
              <a:srgbClr val="99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2" name="AutoShape 256"/>
            <p:cNvSpPr>
              <a:spLocks noChangeArrowheads="1"/>
            </p:cNvSpPr>
            <p:nvPr/>
          </p:nvSpPr>
          <p:spPr bwMode="auto">
            <a:xfrm>
              <a:off x="1148" y="1916"/>
              <a:ext cx="272" cy="227"/>
            </a:xfrm>
            <a:prstGeom prst="roundRect">
              <a:avLst>
                <a:gd name="adj" fmla="val 16667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3" name="AutoShape 257"/>
            <p:cNvSpPr>
              <a:spLocks noChangeArrowheads="1"/>
            </p:cNvSpPr>
            <p:nvPr/>
          </p:nvSpPr>
          <p:spPr bwMode="auto">
            <a:xfrm>
              <a:off x="1188" y="1951"/>
              <a:ext cx="190" cy="156"/>
            </a:xfrm>
            <a:prstGeom prst="roundRect">
              <a:avLst>
                <a:gd name="adj" fmla="val 16667"/>
              </a:avLst>
            </a:prstGeom>
            <a:solidFill>
              <a:srgbClr val="99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4" name="Rectangle 258"/>
            <p:cNvSpPr>
              <a:spLocks noChangeArrowheads="1"/>
            </p:cNvSpPr>
            <p:nvPr/>
          </p:nvSpPr>
          <p:spPr bwMode="auto">
            <a:xfrm>
              <a:off x="966" y="2597"/>
              <a:ext cx="272" cy="272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" name="Rectangle 259"/>
            <p:cNvSpPr>
              <a:spLocks noChangeArrowheads="1"/>
            </p:cNvSpPr>
            <p:nvPr/>
          </p:nvSpPr>
          <p:spPr bwMode="auto">
            <a:xfrm>
              <a:off x="1329" y="2597"/>
              <a:ext cx="272" cy="272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" name="AutoShape 260"/>
            <p:cNvSpPr>
              <a:spLocks noChangeArrowheads="1"/>
            </p:cNvSpPr>
            <p:nvPr/>
          </p:nvSpPr>
          <p:spPr bwMode="auto">
            <a:xfrm>
              <a:off x="739" y="2687"/>
              <a:ext cx="499" cy="182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7" name="AutoShape 261"/>
            <p:cNvSpPr>
              <a:spLocks noChangeArrowheads="1"/>
            </p:cNvSpPr>
            <p:nvPr/>
          </p:nvSpPr>
          <p:spPr bwMode="auto">
            <a:xfrm>
              <a:off x="1329" y="2687"/>
              <a:ext cx="499" cy="182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8" name="Oval 262"/>
            <p:cNvSpPr>
              <a:spLocks noChangeArrowheads="1"/>
            </p:cNvSpPr>
            <p:nvPr/>
          </p:nvSpPr>
          <p:spPr bwMode="auto">
            <a:xfrm>
              <a:off x="1238" y="1508"/>
              <a:ext cx="91" cy="91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9" name="Oval 263"/>
            <p:cNvSpPr>
              <a:spLocks noChangeArrowheads="1"/>
            </p:cNvSpPr>
            <p:nvPr/>
          </p:nvSpPr>
          <p:spPr bwMode="auto">
            <a:xfrm>
              <a:off x="1238" y="1644"/>
              <a:ext cx="91" cy="91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0" name="AutoShape 264"/>
            <p:cNvSpPr>
              <a:spLocks noChangeArrowheads="1"/>
            </p:cNvSpPr>
            <p:nvPr/>
          </p:nvSpPr>
          <p:spPr bwMode="auto">
            <a:xfrm>
              <a:off x="1420" y="1593"/>
              <a:ext cx="227" cy="227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1" name="AutoShape 265"/>
            <p:cNvSpPr>
              <a:spLocks noChangeArrowheads="1"/>
            </p:cNvSpPr>
            <p:nvPr/>
          </p:nvSpPr>
          <p:spPr bwMode="auto">
            <a:xfrm>
              <a:off x="921" y="1621"/>
              <a:ext cx="227" cy="227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2" name="Rectangle 266"/>
            <p:cNvSpPr>
              <a:spLocks noChangeArrowheads="1"/>
            </p:cNvSpPr>
            <p:nvPr/>
          </p:nvSpPr>
          <p:spPr bwMode="auto">
            <a:xfrm>
              <a:off x="1420" y="1621"/>
              <a:ext cx="227" cy="45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3" name="Rectangle 267"/>
            <p:cNvSpPr>
              <a:spLocks noChangeArrowheads="1"/>
            </p:cNvSpPr>
            <p:nvPr/>
          </p:nvSpPr>
          <p:spPr bwMode="auto">
            <a:xfrm>
              <a:off x="921" y="1593"/>
              <a:ext cx="227" cy="45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4" name="Oval 268"/>
            <p:cNvSpPr>
              <a:spLocks noChangeArrowheads="1"/>
            </p:cNvSpPr>
            <p:nvPr/>
          </p:nvSpPr>
          <p:spPr bwMode="auto">
            <a:xfrm>
              <a:off x="1238" y="1780"/>
              <a:ext cx="91" cy="91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15" name="Group 269"/>
            <p:cNvGrpSpPr>
              <a:grpSpLocks/>
            </p:cNvGrpSpPr>
            <p:nvPr/>
          </p:nvGrpSpPr>
          <p:grpSpPr bwMode="auto">
            <a:xfrm rot="681212">
              <a:off x="1238" y="1508"/>
              <a:ext cx="383" cy="1044"/>
              <a:chOff x="2465" y="1260"/>
              <a:chExt cx="483" cy="1318"/>
            </a:xfrm>
          </p:grpSpPr>
          <p:grpSp>
            <p:nvGrpSpPr>
              <p:cNvPr id="239" name="Group 270"/>
              <p:cNvGrpSpPr>
                <a:grpSpLocks/>
              </p:cNvGrpSpPr>
              <p:nvPr/>
            </p:nvGrpSpPr>
            <p:grpSpPr bwMode="auto">
              <a:xfrm>
                <a:off x="2465" y="2038"/>
                <a:ext cx="464" cy="540"/>
                <a:chOff x="3559" y="1570"/>
                <a:chExt cx="740" cy="862"/>
              </a:xfrm>
            </p:grpSpPr>
            <p:sp>
              <p:nvSpPr>
                <p:cNvPr id="244" name="AutoShape 271"/>
                <p:cNvSpPr>
                  <a:spLocks noChangeArrowheads="1"/>
                </p:cNvSpPr>
                <p:nvPr/>
              </p:nvSpPr>
              <p:spPr bwMode="auto">
                <a:xfrm rot="-1800000">
                  <a:off x="3559" y="1757"/>
                  <a:ext cx="440" cy="14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5" name="AutoShape 272"/>
                <p:cNvSpPr>
                  <a:spLocks noChangeArrowheads="1"/>
                </p:cNvSpPr>
                <p:nvPr/>
              </p:nvSpPr>
              <p:spPr bwMode="auto">
                <a:xfrm>
                  <a:off x="3800" y="1570"/>
                  <a:ext cx="499" cy="5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246" name="Group 273"/>
                <p:cNvGrpSpPr>
                  <a:grpSpLocks/>
                </p:cNvGrpSpPr>
                <p:nvPr/>
              </p:nvGrpSpPr>
              <p:grpSpPr bwMode="auto">
                <a:xfrm>
                  <a:off x="3816" y="1766"/>
                  <a:ext cx="480" cy="666"/>
                  <a:chOff x="3846" y="1778"/>
                  <a:chExt cx="586" cy="720"/>
                </a:xfrm>
              </p:grpSpPr>
              <p:sp>
                <p:nvSpPr>
                  <p:cNvPr id="247" name="AutoShape 274"/>
                  <p:cNvSpPr>
                    <a:spLocks noChangeArrowheads="1"/>
                  </p:cNvSpPr>
                  <p:nvPr/>
                </p:nvSpPr>
                <p:spPr bwMode="auto">
                  <a:xfrm>
                    <a:off x="3846" y="184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8" name="AutoShape 275"/>
                  <p:cNvSpPr>
                    <a:spLocks noChangeArrowheads="1"/>
                  </p:cNvSpPr>
                  <p:nvPr/>
                </p:nvSpPr>
                <p:spPr bwMode="auto">
                  <a:xfrm>
                    <a:off x="4007" y="190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9" name="AutoShape 276"/>
                  <p:cNvSpPr>
                    <a:spLocks noChangeArrowheads="1"/>
                  </p:cNvSpPr>
                  <p:nvPr/>
                </p:nvSpPr>
                <p:spPr bwMode="auto">
                  <a:xfrm>
                    <a:off x="4169" y="184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50" name="AutoShape 277"/>
                  <p:cNvSpPr>
                    <a:spLocks noChangeArrowheads="1"/>
                  </p:cNvSpPr>
                  <p:nvPr/>
                </p:nvSpPr>
                <p:spPr bwMode="auto">
                  <a:xfrm>
                    <a:off x="4331" y="1778"/>
                    <a:ext cx="101" cy="52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240" name="AutoShape 278"/>
              <p:cNvSpPr>
                <a:spLocks noChangeArrowheads="1"/>
              </p:cNvSpPr>
              <p:nvPr/>
            </p:nvSpPr>
            <p:spPr bwMode="auto">
              <a:xfrm flipV="1">
                <a:off x="2621" y="1344"/>
                <a:ext cx="318" cy="635"/>
              </a:xfrm>
              <a:custGeom>
                <a:avLst/>
                <a:gdLst>
                  <a:gd name="G0" fmla="+- 4686 0 0"/>
                  <a:gd name="G1" fmla="+- 21600 0 4686"/>
                  <a:gd name="G2" fmla="*/ 4686 1 2"/>
                  <a:gd name="G3" fmla="+- 21600 0 G2"/>
                  <a:gd name="G4" fmla="+/ 4686 21600 2"/>
                  <a:gd name="G5" fmla="+/ G1 0 2"/>
                  <a:gd name="G6" fmla="*/ 21600 21600 4686"/>
                  <a:gd name="G7" fmla="*/ G6 1 2"/>
                  <a:gd name="G8" fmla="+- 21600 0 G7"/>
                  <a:gd name="G9" fmla="*/ 21600 1 2"/>
                  <a:gd name="G10" fmla="+- 4686 0 G9"/>
                  <a:gd name="G11" fmla="?: G10 G8 0"/>
                  <a:gd name="G12" fmla="?: G10 G7 21600"/>
                  <a:gd name="T0" fmla="*/ 19257 w 21600"/>
                  <a:gd name="T1" fmla="*/ 10800 h 21600"/>
                  <a:gd name="T2" fmla="*/ 10800 w 21600"/>
                  <a:gd name="T3" fmla="*/ 21600 h 21600"/>
                  <a:gd name="T4" fmla="*/ 2343 w 21600"/>
                  <a:gd name="T5" fmla="*/ 10800 h 21600"/>
                  <a:gd name="T6" fmla="*/ 10800 w 21600"/>
                  <a:gd name="T7" fmla="*/ 0 h 21600"/>
                  <a:gd name="T8" fmla="*/ 4143 w 21600"/>
                  <a:gd name="T9" fmla="*/ 4143 h 21600"/>
                  <a:gd name="T10" fmla="*/ 17457 w 21600"/>
                  <a:gd name="T11" fmla="*/ 1745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4686" y="21600"/>
                    </a:lnTo>
                    <a:lnTo>
                      <a:pt x="16914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1" name="AutoShape 279"/>
              <p:cNvSpPr>
                <a:spLocks noChangeArrowheads="1"/>
              </p:cNvSpPr>
              <p:nvPr/>
            </p:nvSpPr>
            <p:spPr bwMode="auto">
              <a:xfrm>
                <a:off x="2612" y="1933"/>
                <a:ext cx="336" cy="182"/>
              </a:xfrm>
              <a:prstGeom prst="roundRect">
                <a:avLst>
                  <a:gd name="adj" fmla="val 16667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2" name="Oval 280"/>
              <p:cNvSpPr>
                <a:spLocks noChangeArrowheads="1"/>
              </p:cNvSpPr>
              <p:nvPr/>
            </p:nvSpPr>
            <p:spPr bwMode="auto">
              <a:xfrm>
                <a:off x="2689" y="1260"/>
                <a:ext cx="182" cy="182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3" name="Oval 281"/>
              <p:cNvSpPr>
                <a:spLocks noChangeArrowheads="1"/>
              </p:cNvSpPr>
              <p:nvPr/>
            </p:nvSpPr>
            <p:spPr bwMode="auto">
              <a:xfrm>
                <a:off x="2880" y="1998"/>
                <a:ext cx="44" cy="84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16" name="Group 282"/>
            <p:cNvGrpSpPr>
              <a:grpSpLocks/>
            </p:cNvGrpSpPr>
            <p:nvPr/>
          </p:nvGrpSpPr>
          <p:grpSpPr bwMode="auto">
            <a:xfrm rot="20918788" flipH="1">
              <a:off x="966" y="1508"/>
              <a:ext cx="383" cy="1044"/>
              <a:chOff x="2465" y="1260"/>
              <a:chExt cx="483" cy="1318"/>
            </a:xfrm>
          </p:grpSpPr>
          <p:grpSp>
            <p:nvGrpSpPr>
              <p:cNvPr id="227" name="Group 283"/>
              <p:cNvGrpSpPr>
                <a:grpSpLocks/>
              </p:cNvGrpSpPr>
              <p:nvPr/>
            </p:nvGrpSpPr>
            <p:grpSpPr bwMode="auto">
              <a:xfrm>
                <a:off x="2465" y="2038"/>
                <a:ext cx="464" cy="540"/>
                <a:chOff x="3559" y="1570"/>
                <a:chExt cx="740" cy="862"/>
              </a:xfrm>
            </p:grpSpPr>
            <p:sp>
              <p:nvSpPr>
                <p:cNvPr id="232" name="AutoShape 284"/>
                <p:cNvSpPr>
                  <a:spLocks noChangeArrowheads="1"/>
                </p:cNvSpPr>
                <p:nvPr/>
              </p:nvSpPr>
              <p:spPr bwMode="auto">
                <a:xfrm rot="-1800000">
                  <a:off x="3559" y="1757"/>
                  <a:ext cx="440" cy="14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3" name="AutoShape 285"/>
                <p:cNvSpPr>
                  <a:spLocks noChangeArrowheads="1"/>
                </p:cNvSpPr>
                <p:nvPr/>
              </p:nvSpPr>
              <p:spPr bwMode="auto">
                <a:xfrm>
                  <a:off x="3800" y="1570"/>
                  <a:ext cx="499" cy="5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234" name="Group 286"/>
                <p:cNvGrpSpPr>
                  <a:grpSpLocks/>
                </p:cNvGrpSpPr>
                <p:nvPr/>
              </p:nvGrpSpPr>
              <p:grpSpPr bwMode="auto">
                <a:xfrm>
                  <a:off x="3816" y="1766"/>
                  <a:ext cx="480" cy="666"/>
                  <a:chOff x="3846" y="1778"/>
                  <a:chExt cx="586" cy="720"/>
                </a:xfrm>
              </p:grpSpPr>
              <p:sp>
                <p:nvSpPr>
                  <p:cNvPr id="235" name="AutoShape 287"/>
                  <p:cNvSpPr>
                    <a:spLocks noChangeArrowheads="1"/>
                  </p:cNvSpPr>
                  <p:nvPr/>
                </p:nvSpPr>
                <p:spPr bwMode="auto">
                  <a:xfrm>
                    <a:off x="3846" y="184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36" name="AutoShape 288"/>
                  <p:cNvSpPr>
                    <a:spLocks noChangeArrowheads="1"/>
                  </p:cNvSpPr>
                  <p:nvPr/>
                </p:nvSpPr>
                <p:spPr bwMode="auto">
                  <a:xfrm>
                    <a:off x="4007" y="190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37" name="AutoShape 289"/>
                  <p:cNvSpPr>
                    <a:spLocks noChangeArrowheads="1"/>
                  </p:cNvSpPr>
                  <p:nvPr/>
                </p:nvSpPr>
                <p:spPr bwMode="auto">
                  <a:xfrm>
                    <a:off x="4169" y="184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38" name="AutoShape 290"/>
                  <p:cNvSpPr>
                    <a:spLocks noChangeArrowheads="1"/>
                  </p:cNvSpPr>
                  <p:nvPr/>
                </p:nvSpPr>
                <p:spPr bwMode="auto">
                  <a:xfrm>
                    <a:off x="4331" y="1778"/>
                    <a:ext cx="101" cy="52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228" name="AutoShape 291"/>
              <p:cNvSpPr>
                <a:spLocks noChangeArrowheads="1"/>
              </p:cNvSpPr>
              <p:nvPr/>
            </p:nvSpPr>
            <p:spPr bwMode="auto">
              <a:xfrm flipV="1">
                <a:off x="2621" y="1344"/>
                <a:ext cx="318" cy="635"/>
              </a:xfrm>
              <a:custGeom>
                <a:avLst/>
                <a:gdLst>
                  <a:gd name="G0" fmla="+- 4686 0 0"/>
                  <a:gd name="G1" fmla="+- 21600 0 4686"/>
                  <a:gd name="G2" fmla="*/ 4686 1 2"/>
                  <a:gd name="G3" fmla="+- 21600 0 G2"/>
                  <a:gd name="G4" fmla="+/ 4686 21600 2"/>
                  <a:gd name="G5" fmla="+/ G1 0 2"/>
                  <a:gd name="G6" fmla="*/ 21600 21600 4686"/>
                  <a:gd name="G7" fmla="*/ G6 1 2"/>
                  <a:gd name="G8" fmla="+- 21600 0 G7"/>
                  <a:gd name="G9" fmla="*/ 21600 1 2"/>
                  <a:gd name="G10" fmla="+- 4686 0 G9"/>
                  <a:gd name="G11" fmla="?: G10 G8 0"/>
                  <a:gd name="G12" fmla="?: G10 G7 21600"/>
                  <a:gd name="T0" fmla="*/ 19257 w 21600"/>
                  <a:gd name="T1" fmla="*/ 10800 h 21600"/>
                  <a:gd name="T2" fmla="*/ 10800 w 21600"/>
                  <a:gd name="T3" fmla="*/ 21600 h 21600"/>
                  <a:gd name="T4" fmla="*/ 2343 w 21600"/>
                  <a:gd name="T5" fmla="*/ 10800 h 21600"/>
                  <a:gd name="T6" fmla="*/ 10800 w 21600"/>
                  <a:gd name="T7" fmla="*/ 0 h 21600"/>
                  <a:gd name="T8" fmla="*/ 4143 w 21600"/>
                  <a:gd name="T9" fmla="*/ 4143 h 21600"/>
                  <a:gd name="T10" fmla="*/ 17457 w 21600"/>
                  <a:gd name="T11" fmla="*/ 1745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4686" y="21600"/>
                    </a:lnTo>
                    <a:lnTo>
                      <a:pt x="16914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9" name="AutoShape 292"/>
              <p:cNvSpPr>
                <a:spLocks noChangeArrowheads="1"/>
              </p:cNvSpPr>
              <p:nvPr/>
            </p:nvSpPr>
            <p:spPr bwMode="auto">
              <a:xfrm>
                <a:off x="2612" y="1933"/>
                <a:ext cx="336" cy="182"/>
              </a:xfrm>
              <a:prstGeom prst="roundRect">
                <a:avLst>
                  <a:gd name="adj" fmla="val 16667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0" name="Oval 293"/>
              <p:cNvSpPr>
                <a:spLocks noChangeArrowheads="1"/>
              </p:cNvSpPr>
              <p:nvPr/>
            </p:nvSpPr>
            <p:spPr bwMode="auto">
              <a:xfrm>
                <a:off x="2689" y="1260"/>
                <a:ext cx="182" cy="182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1" name="Oval 294"/>
              <p:cNvSpPr>
                <a:spLocks noChangeArrowheads="1"/>
              </p:cNvSpPr>
              <p:nvPr/>
            </p:nvSpPr>
            <p:spPr bwMode="auto">
              <a:xfrm>
                <a:off x="2880" y="1998"/>
                <a:ext cx="44" cy="84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17" name="Oval 295"/>
            <p:cNvSpPr>
              <a:spLocks noChangeArrowheads="1"/>
            </p:cNvSpPr>
            <p:nvPr/>
          </p:nvSpPr>
          <p:spPr bwMode="auto">
            <a:xfrm>
              <a:off x="1511" y="1026"/>
              <a:ext cx="272" cy="272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8" name="Oval 296"/>
            <p:cNvSpPr>
              <a:spLocks noChangeArrowheads="1"/>
            </p:cNvSpPr>
            <p:nvPr/>
          </p:nvSpPr>
          <p:spPr bwMode="auto">
            <a:xfrm>
              <a:off x="785" y="1026"/>
              <a:ext cx="272" cy="272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9" name="Oval 297"/>
            <p:cNvSpPr>
              <a:spLocks noChangeArrowheads="1"/>
            </p:cNvSpPr>
            <p:nvPr/>
          </p:nvSpPr>
          <p:spPr bwMode="auto">
            <a:xfrm>
              <a:off x="875" y="708"/>
              <a:ext cx="818" cy="818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0" name="Oval 298"/>
            <p:cNvSpPr>
              <a:spLocks noChangeArrowheads="1"/>
            </p:cNvSpPr>
            <p:nvPr/>
          </p:nvSpPr>
          <p:spPr bwMode="auto">
            <a:xfrm>
              <a:off x="921" y="708"/>
              <a:ext cx="726" cy="818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1" name="AutoShape 299"/>
            <p:cNvSpPr>
              <a:spLocks noChangeArrowheads="1"/>
            </p:cNvSpPr>
            <p:nvPr/>
          </p:nvSpPr>
          <p:spPr bwMode="auto">
            <a:xfrm rot="5400000">
              <a:off x="1056" y="391"/>
              <a:ext cx="454" cy="816"/>
            </a:xfrm>
            <a:prstGeom prst="moon">
              <a:avLst>
                <a:gd name="adj" fmla="val 87500"/>
              </a:avLst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2" name="AutoShape 300"/>
            <p:cNvSpPr>
              <a:spLocks noChangeArrowheads="1"/>
            </p:cNvSpPr>
            <p:nvPr/>
          </p:nvSpPr>
          <p:spPr bwMode="auto">
            <a:xfrm rot="10800000">
              <a:off x="966" y="1105"/>
              <a:ext cx="272" cy="182"/>
            </a:xfrm>
            <a:custGeom>
              <a:avLst/>
              <a:gdLst>
                <a:gd name="G0" fmla="+- 7306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7306"/>
                <a:gd name="G18" fmla="*/ 7306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7306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7306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747 w 21600"/>
                <a:gd name="T15" fmla="*/ 10800 h 21600"/>
                <a:gd name="T16" fmla="*/ 10800 w 21600"/>
                <a:gd name="T17" fmla="*/ 3494 h 21600"/>
                <a:gd name="T18" fmla="*/ 19853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494" y="10800"/>
                  </a:moveTo>
                  <a:cubicBezTo>
                    <a:pt x="3494" y="6765"/>
                    <a:pt x="6765" y="3494"/>
                    <a:pt x="10800" y="3494"/>
                  </a:cubicBezTo>
                  <a:cubicBezTo>
                    <a:pt x="14834" y="3493"/>
                    <a:pt x="18105" y="6765"/>
                    <a:pt x="18106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3" name="AutoShape 301"/>
            <p:cNvSpPr>
              <a:spLocks noChangeArrowheads="1"/>
            </p:cNvSpPr>
            <p:nvPr/>
          </p:nvSpPr>
          <p:spPr bwMode="auto">
            <a:xfrm rot="10800000">
              <a:off x="1329" y="1105"/>
              <a:ext cx="272" cy="182"/>
            </a:xfrm>
            <a:custGeom>
              <a:avLst/>
              <a:gdLst>
                <a:gd name="G0" fmla="+- 7306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7306"/>
                <a:gd name="G18" fmla="*/ 7306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7306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7306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747 w 21600"/>
                <a:gd name="T15" fmla="*/ 10800 h 21600"/>
                <a:gd name="T16" fmla="*/ 10800 w 21600"/>
                <a:gd name="T17" fmla="*/ 3494 h 21600"/>
                <a:gd name="T18" fmla="*/ 19853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494" y="10800"/>
                  </a:moveTo>
                  <a:cubicBezTo>
                    <a:pt x="3494" y="6765"/>
                    <a:pt x="6765" y="3494"/>
                    <a:pt x="10800" y="3494"/>
                  </a:cubicBezTo>
                  <a:cubicBezTo>
                    <a:pt x="14834" y="3493"/>
                    <a:pt x="18105" y="6765"/>
                    <a:pt x="18106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4" name="Oval 302"/>
            <p:cNvSpPr>
              <a:spLocks noChangeArrowheads="1"/>
            </p:cNvSpPr>
            <p:nvPr/>
          </p:nvSpPr>
          <p:spPr bwMode="auto">
            <a:xfrm>
              <a:off x="1193" y="1247"/>
              <a:ext cx="181" cy="227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" name="Oval 303"/>
            <p:cNvSpPr>
              <a:spLocks noChangeArrowheads="1"/>
            </p:cNvSpPr>
            <p:nvPr/>
          </p:nvSpPr>
          <p:spPr bwMode="auto">
            <a:xfrm>
              <a:off x="824" y="964"/>
              <a:ext cx="907" cy="170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6" name="AutoShape 304"/>
            <p:cNvSpPr>
              <a:spLocks noChangeArrowheads="1"/>
            </p:cNvSpPr>
            <p:nvPr/>
          </p:nvSpPr>
          <p:spPr bwMode="auto">
            <a:xfrm>
              <a:off x="1193" y="828"/>
              <a:ext cx="181" cy="181"/>
            </a:xfrm>
            <a:prstGeom prst="plus">
              <a:avLst>
                <a:gd name="adj" fmla="val 33042"/>
              </a:avLst>
            </a:pr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51" name="Group 305"/>
          <p:cNvGrpSpPr>
            <a:grpSpLocks/>
          </p:cNvGrpSpPr>
          <p:nvPr/>
        </p:nvGrpSpPr>
        <p:grpSpPr bwMode="auto">
          <a:xfrm>
            <a:off x="4642232" y="1086608"/>
            <a:ext cx="702540" cy="1353470"/>
            <a:chOff x="1391" y="913"/>
            <a:chExt cx="1089" cy="2098"/>
          </a:xfrm>
        </p:grpSpPr>
        <p:sp>
          <p:nvSpPr>
            <p:cNvPr id="252" name="Rectangle 306"/>
            <p:cNvSpPr>
              <a:spLocks noChangeArrowheads="1"/>
            </p:cNvSpPr>
            <p:nvPr/>
          </p:nvSpPr>
          <p:spPr bwMode="auto">
            <a:xfrm>
              <a:off x="1618" y="2421"/>
              <a:ext cx="272" cy="318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3" name="Rectangle 307"/>
            <p:cNvSpPr>
              <a:spLocks noChangeArrowheads="1"/>
            </p:cNvSpPr>
            <p:nvPr/>
          </p:nvSpPr>
          <p:spPr bwMode="auto">
            <a:xfrm>
              <a:off x="1981" y="2421"/>
              <a:ext cx="272" cy="318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4" name="AutoShape 308"/>
            <p:cNvSpPr>
              <a:spLocks noChangeArrowheads="1"/>
            </p:cNvSpPr>
            <p:nvPr/>
          </p:nvSpPr>
          <p:spPr bwMode="auto">
            <a:xfrm rot="16200000">
              <a:off x="1686" y="1854"/>
              <a:ext cx="499" cy="1089"/>
            </a:xfrm>
            <a:prstGeom prst="moon">
              <a:avLst>
                <a:gd name="adj" fmla="val 875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5" name="AutoShape 309"/>
            <p:cNvSpPr>
              <a:spLocks noChangeArrowheads="1"/>
            </p:cNvSpPr>
            <p:nvPr/>
          </p:nvSpPr>
          <p:spPr bwMode="auto">
            <a:xfrm rot="5400000">
              <a:off x="1527" y="1242"/>
              <a:ext cx="817" cy="1089"/>
            </a:xfrm>
            <a:prstGeom prst="moon">
              <a:avLst>
                <a:gd name="adj" fmla="val 875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" name="Oval 310"/>
            <p:cNvSpPr>
              <a:spLocks noChangeArrowheads="1"/>
            </p:cNvSpPr>
            <p:nvPr/>
          </p:nvSpPr>
          <p:spPr bwMode="auto">
            <a:xfrm>
              <a:off x="1391" y="2070"/>
              <a:ext cx="1089" cy="202"/>
            </a:xfrm>
            <a:prstGeom prst="ellipse">
              <a:avLst/>
            </a:prstGeom>
            <a:solidFill>
              <a:srgbClr val="99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7" name="AutoShape 311"/>
            <p:cNvSpPr>
              <a:spLocks noChangeArrowheads="1"/>
            </p:cNvSpPr>
            <p:nvPr/>
          </p:nvSpPr>
          <p:spPr bwMode="auto">
            <a:xfrm>
              <a:off x="1800" y="2058"/>
              <a:ext cx="272" cy="227"/>
            </a:xfrm>
            <a:prstGeom prst="roundRect">
              <a:avLst>
                <a:gd name="adj" fmla="val 16667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8" name="AutoShape 312"/>
            <p:cNvSpPr>
              <a:spLocks noChangeArrowheads="1"/>
            </p:cNvSpPr>
            <p:nvPr/>
          </p:nvSpPr>
          <p:spPr bwMode="auto">
            <a:xfrm>
              <a:off x="1840" y="2093"/>
              <a:ext cx="190" cy="156"/>
            </a:xfrm>
            <a:prstGeom prst="roundRect">
              <a:avLst>
                <a:gd name="adj" fmla="val 16667"/>
              </a:avLst>
            </a:prstGeom>
            <a:solidFill>
              <a:srgbClr val="99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9" name="Rectangle 313"/>
            <p:cNvSpPr>
              <a:spLocks noChangeArrowheads="1"/>
            </p:cNvSpPr>
            <p:nvPr/>
          </p:nvSpPr>
          <p:spPr bwMode="auto">
            <a:xfrm>
              <a:off x="1618" y="2739"/>
              <a:ext cx="272" cy="272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0" name="Rectangle 314"/>
            <p:cNvSpPr>
              <a:spLocks noChangeArrowheads="1"/>
            </p:cNvSpPr>
            <p:nvPr/>
          </p:nvSpPr>
          <p:spPr bwMode="auto">
            <a:xfrm>
              <a:off x="1981" y="2739"/>
              <a:ext cx="272" cy="272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1" name="AutoShape 315"/>
            <p:cNvSpPr>
              <a:spLocks noChangeArrowheads="1"/>
            </p:cNvSpPr>
            <p:nvPr/>
          </p:nvSpPr>
          <p:spPr bwMode="auto">
            <a:xfrm>
              <a:off x="1391" y="2829"/>
              <a:ext cx="499" cy="182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2" name="AutoShape 316"/>
            <p:cNvSpPr>
              <a:spLocks noChangeArrowheads="1"/>
            </p:cNvSpPr>
            <p:nvPr/>
          </p:nvSpPr>
          <p:spPr bwMode="auto">
            <a:xfrm>
              <a:off x="1981" y="2829"/>
              <a:ext cx="499" cy="182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3" name="Oval 317"/>
            <p:cNvSpPr>
              <a:spLocks noChangeArrowheads="1"/>
            </p:cNvSpPr>
            <p:nvPr/>
          </p:nvSpPr>
          <p:spPr bwMode="auto">
            <a:xfrm>
              <a:off x="1890" y="1786"/>
              <a:ext cx="91" cy="91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4" name="AutoShape 318"/>
            <p:cNvSpPr>
              <a:spLocks noChangeArrowheads="1"/>
            </p:cNvSpPr>
            <p:nvPr/>
          </p:nvSpPr>
          <p:spPr bwMode="auto">
            <a:xfrm>
              <a:off x="2072" y="1735"/>
              <a:ext cx="227" cy="227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5" name="AutoShape 319"/>
            <p:cNvSpPr>
              <a:spLocks noChangeArrowheads="1"/>
            </p:cNvSpPr>
            <p:nvPr/>
          </p:nvSpPr>
          <p:spPr bwMode="auto">
            <a:xfrm>
              <a:off x="1573" y="1763"/>
              <a:ext cx="227" cy="227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6" name="Rectangle 320"/>
            <p:cNvSpPr>
              <a:spLocks noChangeArrowheads="1"/>
            </p:cNvSpPr>
            <p:nvPr/>
          </p:nvSpPr>
          <p:spPr bwMode="auto">
            <a:xfrm>
              <a:off x="2072" y="1763"/>
              <a:ext cx="227" cy="45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7" name="Rectangle 321"/>
            <p:cNvSpPr>
              <a:spLocks noChangeArrowheads="1"/>
            </p:cNvSpPr>
            <p:nvPr/>
          </p:nvSpPr>
          <p:spPr bwMode="auto">
            <a:xfrm>
              <a:off x="1573" y="1735"/>
              <a:ext cx="227" cy="45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8" name="Oval 322"/>
            <p:cNvSpPr>
              <a:spLocks noChangeArrowheads="1"/>
            </p:cNvSpPr>
            <p:nvPr/>
          </p:nvSpPr>
          <p:spPr bwMode="auto">
            <a:xfrm>
              <a:off x="1890" y="1922"/>
              <a:ext cx="91" cy="91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69" name="Group 323"/>
            <p:cNvGrpSpPr>
              <a:grpSpLocks/>
            </p:cNvGrpSpPr>
            <p:nvPr/>
          </p:nvGrpSpPr>
          <p:grpSpPr bwMode="auto">
            <a:xfrm rot="681212">
              <a:off x="1890" y="1683"/>
              <a:ext cx="383" cy="1044"/>
              <a:chOff x="2465" y="1260"/>
              <a:chExt cx="483" cy="1318"/>
            </a:xfrm>
          </p:grpSpPr>
          <p:grpSp>
            <p:nvGrpSpPr>
              <p:cNvPr id="291" name="Group 324"/>
              <p:cNvGrpSpPr>
                <a:grpSpLocks/>
              </p:cNvGrpSpPr>
              <p:nvPr/>
            </p:nvGrpSpPr>
            <p:grpSpPr bwMode="auto">
              <a:xfrm>
                <a:off x="2465" y="2038"/>
                <a:ext cx="464" cy="540"/>
                <a:chOff x="3559" y="1570"/>
                <a:chExt cx="740" cy="862"/>
              </a:xfrm>
            </p:grpSpPr>
            <p:sp>
              <p:nvSpPr>
                <p:cNvPr id="296" name="AutoShape 325"/>
                <p:cNvSpPr>
                  <a:spLocks noChangeArrowheads="1"/>
                </p:cNvSpPr>
                <p:nvPr/>
              </p:nvSpPr>
              <p:spPr bwMode="auto">
                <a:xfrm rot="-1800000">
                  <a:off x="3559" y="1757"/>
                  <a:ext cx="440" cy="14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7" name="AutoShape 326"/>
                <p:cNvSpPr>
                  <a:spLocks noChangeArrowheads="1"/>
                </p:cNvSpPr>
                <p:nvPr/>
              </p:nvSpPr>
              <p:spPr bwMode="auto">
                <a:xfrm>
                  <a:off x="3800" y="1570"/>
                  <a:ext cx="499" cy="5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298" name="Group 327"/>
                <p:cNvGrpSpPr>
                  <a:grpSpLocks/>
                </p:cNvGrpSpPr>
                <p:nvPr/>
              </p:nvGrpSpPr>
              <p:grpSpPr bwMode="auto">
                <a:xfrm>
                  <a:off x="3816" y="1766"/>
                  <a:ext cx="480" cy="666"/>
                  <a:chOff x="3846" y="1778"/>
                  <a:chExt cx="586" cy="720"/>
                </a:xfrm>
              </p:grpSpPr>
              <p:sp>
                <p:nvSpPr>
                  <p:cNvPr id="299" name="AutoShape 328"/>
                  <p:cNvSpPr>
                    <a:spLocks noChangeArrowheads="1"/>
                  </p:cNvSpPr>
                  <p:nvPr/>
                </p:nvSpPr>
                <p:spPr bwMode="auto">
                  <a:xfrm>
                    <a:off x="3846" y="184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00" name="AutoShape 329"/>
                  <p:cNvSpPr>
                    <a:spLocks noChangeArrowheads="1"/>
                  </p:cNvSpPr>
                  <p:nvPr/>
                </p:nvSpPr>
                <p:spPr bwMode="auto">
                  <a:xfrm>
                    <a:off x="4007" y="190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01" name="AutoShape 330"/>
                  <p:cNvSpPr>
                    <a:spLocks noChangeArrowheads="1"/>
                  </p:cNvSpPr>
                  <p:nvPr/>
                </p:nvSpPr>
                <p:spPr bwMode="auto">
                  <a:xfrm>
                    <a:off x="4169" y="184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02" name="AutoShape 331"/>
                  <p:cNvSpPr>
                    <a:spLocks noChangeArrowheads="1"/>
                  </p:cNvSpPr>
                  <p:nvPr/>
                </p:nvSpPr>
                <p:spPr bwMode="auto">
                  <a:xfrm>
                    <a:off x="4331" y="1778"/>
                    <a:ext cx="101" cy="52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292" name="AutoShape 332"/>
              <p:cNvSpPr>
                <a:spLocks noChangeArrowheads="1"/>
              </p:cNvSpPr>
              <p:nvPr/>
            </p:nvSpPr>
            <p:spPr bwMode="auto">
              <a:xfrm flipV="1">
                <a:off x="2621" y="1344"/>
                <a:ext cx="318" cy="635"/>
              </a:xfrm>
              <a:custGeom>
                <a:avLst/>
                <a:gdLst>
                  <a:gd name="G0" fmla="+- 4686 0 0"/>
                  <a:gd name="G1" fmla="+- 21600 0 4686"/>
                  <a:gd name="G2" fmla="*/ 4686 1 2"/>
                  <a:gd name="G3" fmla="+- 21600 0 G2"/>
                  <a:gd name="G4" fmla="+/ 4686 21600 2"/>
                  <a:gd name="G5" fmla="+/ G1 0 2"/>
                  <a:gd name="G6" fmla="*/ 21600 21600 4686"/>
                  <a:gd name="G7" fmla="*/ G6 1 2"/>
                  <a:gd name="G8" fmla="+- 21600 0 G7"/>
                  <a:gd name="G9" fmla="*/ 21600 1 2"/>
                  <a:gd name="G10" fmla="+- 4686 0 G9"/>
                  <a:gd name="G11" fmla="?: G10 G8 0"/>
                  <a:gd name="G12" fmla="?: G10 G7 21600"/>
                  <a:gd name="T0" fmla="*/ 19257 w 21600"/>
                  <a:gd name="T1" fmla="*/ 10800 h 21600"/>
                  <a:gd name="T2" fmla="*/ 10800 w 21600"/>
                  <a:gd name="T3" fmla="*/ 21600 h 21600"/>
                  <a:gd name="T4" fmla="*/ 2343 w 21600"/>
                  <a:gd name="T5" fmla="*/ 10800 h 21600"/>
                  <a:gd name="T6" fmla="*/ 10800 w 21600"/>
                  <a:gd name="T7" fmla="*/ 0 h 21600"/>
                  <a:gd name="T8" fmla="*/ 4143 w 21600"/>
                  <a:gd name="T9" fmla="*/ 4143 h 21600"/>
                  <a:gd name="T10" fmla="*/ 17457 w 21600"/>
                  <a:gd name="T11" fmla="*/ 1745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4686" y="21600"/>
                    </a:lnTo>
                    <a:lnTo>
                      <a:pt x="16914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3" name="AutoShape 333"/>
              <p:cNvSpPr>
                <a:spLocks noChangeArrowheads="1"/>
              </p:cNvSpPr>
              <p:nvPr/>
            </p:nvSpPr>
            <p:spPr bwMode="auto">
              <a:xfrm>
                <a:off x="2612" y="1933"/>
                <a:ext cx="336" cy="182"/>
              </a:xfrm>
              <a:prstGeom prst="roundRect">
                <a:avLst>
                  <a:gd name="adj" fmla="val 16667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4" name="Oval 334"/>
              <p:cNvSpPr>
                <a:spLocks noChangeArrowheads="1"/>
              </p:cNvSpPr>
              <p:nvPr/>
            </p:nvSpPr>
            <p:spPr bwMode="auto">
              <a:xfrm>
                <a:off x="2689" y="1260"/>
                <a:ext cx="182" cy="182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5" name="Oval 335"/>
              <p:cNvSpPr>
                <a:spLocks noChangeArrowheads="1"/>
              </p:cNvSpPr>
              <p:nvPr/>
            </p:nvSpPr>
            <p:spPr bwMode="auto">
              <a:xfrm>
                <a:off x="2880" y="1998"/>
                <a:ext cx="44" cy="84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70" name="Group 336"/>
            <p:cNvGrpSpPr>
              <a:grpSpLocks/>
            </p:cNvGrpSpPr>
            <p:nvPr/>
          </p:nvGrpSpPr>
          <p:grpSpPr bwMode="auto">
            <a:xfrm rot="20918788" flipH="1">
              <a:off x="1618" y="1683"/>
              <a:ext cx="383" cy="1044"/>
              <a:chOff x="2465" y="1260"/>
              <a:chExt cx="483" cy="1318"/>
            </a:xfrm>
          </p:grpSpPr>
          <p:grpSp>
            <p:nvGrpSpPr>
              <p:cNvPr id="279" name="Group 337"/>
              <p:cNvGrpSpPr>
                <a:grpSpLocks/>
              </p:cNvGrpSpPr>
              <p:nvPr/>
            </p:nvGrpSpPr>
            <p:grpSpPr bwMode="auto">
              <a:xfrm>
                <a:off x="2465" y="2038"/>
                <a:ext cx="464" cy="540"/>
                <a:chOff x="3559" y="1570"/>
                <a:chExt cx="740" cy="862"/>
              </a:xfrm>
            </p:grpSpPr>
            <p:sp>
              <p:nvSpPr>
                <p:cNvPr id="284" name="AutoShape 338"/>
                <p:cNvSpPr>
                  <a:spLocks noChangeArrowheads="1"/>
                </p:cNvSpPr>
                <p:nvPr/>
              </p:nvSpPr>
              <p:spPr bwMode="auto">
                <a:xfrm rot="-1800000">
                  <a:off x="3559" y="1757"/>
                  <a:ext cx="440" cy="14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5" name="AutoShape 339"/>
                <p:cNvSpPr>
                  <a:spLocks noChangeArrowheads="1"/>
                </p:cNvSpPr>
                <p:nvPr/>
              </p:nvSpPr>
              <p:spPr bwMode="auto">
                <a:xfrm>
                  <a:off x="3800" y="1570"/>
                  <a:ext cx="499" cy="5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286" name="Group 340"/>
                <p:cNvGrpSpPr>
                  <a:grpSpLocks/>
                </p:cNvGrpSpPr>
                <p:nvPr/>
              </p:nvGrpSpPr>
              <p:grpSpPr bwMode="auto">
                <a:xfrm>
                  <a:off x="3816" y="1766"/>
                  <a:ext cx="480" cy="666"/>
                  <a:chOff x="3846" y="1778"/>
                  <a:chExt cx="586" cy="720"/>
                </a:xfrm>
              </p:grpSpPr>
              <p:sp>
                <p:nvSpPr>
                  <p:cNvPr id="287" name="AutoShape 341"/>
                  <p:cNvSpPr>
                    <a:spLocks noChangeArrowheads="1"/>
                  </p:cNvSpPr>
                  <p:nvPr/>
                </p:nvSpPr>
                <p:spPr bwMode="auto">
                  <a:xfrm>
                    <a:off x="3846" y="184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88" name="AutoShape 342"/>
                  <p:cNvSpPr>
                    <a:spLocks noChangeArrowheads="1"/>
                  </p:cNvSpPr>
                  <p:nvPr/>
                </p:nvSpPr>
                <p:spPr bwMode="auto">
                  <a:xfrm>
                    <a:off x="4007" y="190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89" name="AutoShape 343"/>
                  <p:cNvSpPr>
                    <a:spLocks noChangeArrowheads="1"/>
                  </p:cNvSpPr>
                  <p:nvPr/>
                </p:nvSpPr>
                <p:spPr bwMode="auto">
                  <a:xfrm>
                    <a:off x="4169" y="184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90" name="AutoShape 344"/>
                  <p:cNvSpPr>
                    <a:spLocks noChangeArrowheads="1"/>
                  </p:cNvSpPr>
                  <p:nvPr/>
                </p:nvSpPr>
                <p:spPr bwMode="auto">
                  <a:xfrm>
                    <a:off x="4331" y="1778"/>
                    <a:ext cx="101" cy="52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280" name="AutoShape 345"/>
              <p:cNvSpPr>
                <a:spLocks noChangeArrowheads="1"/>
              </p:cNvSpPr>
              <p:nvPr/>
            </p:nvSpPr>
            <p:spPr bwMode="auto">
              <a:xfrm flipV="1">
                <a:off x="2621" y="1344"/>
                <a:ext cx="318" cy="635"/>
              </a:xfrm>
              <a:custGeom>
                <a:avLst/>
                <a:gdLst>
                  <a:gd name="G0" fmla="+- 4686 0 0"/>
                  <a:gd name="G1" fmla="+- 21600 0 4686"/>
                  <a:gd name="G2" fmla="*/ 4686 1 2"/>
                  <a:gd name="G3" fmla="+- 21600 0 G2"/>
                  <a:gd name="G4" fmla="+/ 4686 21600 2"/>
                  <a:gd name="G5" fmla="+/ G1 0 2"/>
                  <a:gd name="G6" fmla="*/ 21600 21600 4686"/>
                  <a:gd name="G7" fmla="*/ G6 1 2"/>
                  <a:gd name="G8" fmla="+- 21600 0 G7"/>
                  <a:gd name="G9" fmla="*/ 21600 1 2"/>
                  <a:gd name="G10" fmla="+- 4686 0 G9"/>
                  <a:gd name="G11" fmla="?: G10 G8 0"/>
                  <a:gd name="G12" fmla="?: G10 G7 21600"/>
                  <a:gd name="T0" fmla="*/ 19257 w 21600"/>
                  <a:gd name="T1" fmla="*/ 10800 h 21600"/>
                  <a:gd name="T2" fmla="*/ 10800 w 21600"/>
                  <a:gd name="T3" fmla="*/ 21600 h 21600"/>
                  <a:gd name="T4" fmla="*/ 2343 w 21600"/>
                  <a:gd name="T5" fmla="*/ 10800 h 21600"/>
                  <a:gd name="T6" fmla="*/ 10800 w 21600"/>
                  <a:gd name="T7" fmla="*/ 0 h 21600"/>
                  <a:gd name="T8" fmla="*/ 4143 w 21600"/>
                  <a:gd name="T9" fmla="*/ 4143 h 21600"/>
                  <a:gd name="T10" fmla="*/ 17457 w 21600"/>
                  <a:gd name="T11" fmla="*/ 1745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4686" y="21600"/>
                    </a:lnTo>
                    <a:lnTo>
                      <a:pt x="16914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1" name="AutoShape 346"/>
              <p:cNvSpPr>
                <a:spLocks noChangeArrowheads="1"/>
              </p:cNvSpPr>
              <p:nvPr/>
            </p:nvSpPr>
            <p:spPr bwMode="auto">
              <a:xfrm>
                <a:off x="2612" y="1933"/>
                <a:ext cx="336" cy="182"/>
              </a:xfrm>
              <a:prstGeom prst="roundRect">
                <a:avLst>
                  <a:gd name="adj" fmla="val 16667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2" name="Oval 347"/>
              <p:cNvSpPr>
                <a:spLocks noChangeArrowheads="1"/>
              </p:cNvSpPr>
              <p:nvPr/>
            </p:nvSpPr>
            <p:spPr bwMode="auto">
              <a:xfrm>
                <a:off x="2689" y="1260"/>
                <a:ext cx="182" cy="182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3" name="Oval 348"/>
              <p:cNvSpPr>
                <a:spLocks noChangeArrowheads="1"/>
              </p:cNvSpPr>
              <p:nvPr/>
            </p:nvSpPr>
            <p:spPr bwMode="auto">
              <a:xfrm>
                <a:off x="2880" y="1998"/>
                <a:ext cx="44" cy="84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71" name="Oval 349"/>
            <p:cNvSpPr>
              <a:spLocks noChangeArrowheads="1"/>
            </p:cNvSpPr>
            <p:nvPr/>
          </p:nvSpPr>
          <p:spPr bwMode="auto">
            <a:xfrm>
              <a:off x="2163" y="1310"/>
              <a:ext cx="272" cy="272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2" name="Oval 350"/>
            <p:cNvSpPr>
              <a:spLocks noChangeArrowheads="1"/>
            </p:cNvSpPr>
            <p:nvPr/>
          </p:nvSpPr>
          <p:spPr bwMode="auto">
            <a:xfrm>
              <a:off x="1437" y="1310"/>
              <a:ext cx="272" cy="272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3" name="Oval 351"/>
            <p:cNvSpPr>
              <a:spLocks noChangeArrowheads="1"/>
            </p:cNvSpPr>
            <p:nvPr/>
          </p:nvSpPr>
          <p:spPr bwMode="auto">
            <a:xfrm>
              <a:off x="1527" y="992"/>
              <a:ext cx="818" cy="818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4" name="Oval 352"/>
            <p:cNvSpPr>
              <a:spLocks noChangeArrowheads="1"/>
            </p:cNvSpPr>
            <p:nvPr/>
          </p:nvSpPr>
          <p:spPr bwMode="auto">
            <a:xfrm>
              <a:off x="1573" y="992"/>
              <a:ext cx="726" cy="818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5" name="AutoShape 353"/>
            <p:cNvSpPr>
              <a:spLocks noChangeArrowheads="1"/>
            </p:cNvSpPr>
            <p:nvPr/>
          </p:nvSpPr>
          <p:spPr bwMode="auto">
            <a:xfrm rot="5400000">
              <a:off x="1680" y="728"/>
              <a:ext cx="510" cy="880"/>
            </a:xfrm>
            <a:prstGeom prst="moon">
              <a:avLst>
                <a:gd name="adj" fmla="val 87500"/>
              </a:avLst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6" name="Oval 354"/>
            <p:cNvSpPr>
              <a:spLocks noChangeArrowheads="1"/>
            </p:cNvSpPr>
            <p:nvPr/>
          </p:nvSpPr>
          <p:spPr bwMode="auto">
            <a:xfrm>
              <a:off x="1845" y="1678"/>
              <a:ext cx="181" cy="142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" name="Oval 355"/>
            <p:cNvSpPr>
              <a:spLocks noChangeArrowheads="1"/>
            </p:cNvSpPr>
            <p:nvPr/>
          </p:nvSpPr>
          <p:spPr bwMode="auto">
            <a:xfrm>
              <a:off x="1476" y="1168"/>
              <a:ext cx="907" cy="567"/>
            </a:xfrm>
            <a:prstGeom prst="ellipse">
              <a:avLst/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" name="AutoShape 356"/>
            <p:cNvSpPr>
              <a:spLocks noChangeArrowheads="1"/>
            </p:cNvSpPr>
            <p:nvPr/>
          </p:nvSpPr>
          <p:spPr bwMode="auto">
            <a:xfrm>
              <a:off x="1845" y="1225"/>
              <a:ext cx="181" cy="181"/>
            </a:xfrm>
            <a:prstGeom prst="plus">
              <a:avLst>
                <a:gd name="adj" fmla="val 33042"/>
              </a:avLst>
            </a:pr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03" name="Group 491"/>
          <p:cNvGrpSpPr>
            <a:grpSpLocks/>
          </p:cNvGrpSpPr>
          <p:nvPr/>
        </p:nvGrpSpPr>
        <p:grpSpPr bwMode="auto">
          <a:xfrm>
            <a:off x="6421061" y="2824261"/>
            <a:ext cx="876834" cy="1519237"/>
            <a:chOff x="3205" y="504"/>
            <a:chExt cx="1440" cy="2495"/>
          </a:xfrm>
        </p:grpSpPr>
        <p:sp>
          <p:nvSpPr>
            <p:cNvPr id="304" name="Oval 208"/>
            <p:cNvSpPr>
              <a:spLocks noChangeArrowheads="1"/>
            </p:cNvSpPr>
            <p:nvPr/>
          </p:nvSpPr>
          <p:spPr bwMode="auto">
            <a:xfrm>
              <a:off x="4141" y="958"/>
              <a:ext cx="272" cy="272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5" name="Oval 209"/>
            <p:cNvSpPr>
              <a:spLocks noChangeArrowheads="1"/>
            </p:cNvSpPr>
            <p:nvPr/>
          </p:nvSpPr>
          <p:spPr bwMode="auto">
            <a:xfrm>
              <a:off x="3415" y="958"/>
              <a:ext cx="272" cy="272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6" name="Rectangle 210"/>
            <p:cNvSpPr>
              <a:spLocks noChangeArrowheads="1"/>
            </p:cNvSpPr>
            <p:nvPr/>
          </p:nvSpPr>
          <p:spPr bwMode="auto">
            <a:xfrm>
              <a:off x="3596" y="2409"/>
              <a:ext cx="272" cy="318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7" name="Rectangle 211"/>
            <p:cNvSpPr>
              <a:spLocks noChangeArrowheads="1"/>
            </p:cNvSpPr>
            <p:nvPr/>
          </p:nvSpPr>
          <p:spPr bwMode="auto">
            <a:xfrm>
              <a:off x="3959" y="2409"/>
              <a:ext cx="272" cy="318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8" name="AutoShape 212"/>
            <p:cNvSpPr>
              <a:spLocks noChangeArrowheads="1"/>
            </p:cNvSpPr>
            <p:nvPr/>
          </p:nvSpPr>
          <p:spPr bwMode="auto">
            <a:xfrm rot="16200000">
              <a:off x="3664" y="1842"/>
              <a:ext cx="499" cy="1089"/>
            </a:xfrm>
            <a:prstGeom prst="moon">
              <a:avLst>
                <a:gd name="adj" fmla="val 875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9" name="AutoShape 213"/>
            <p:cNvSpPr>
              <a:spLocks noChangeArrowheads="1"/>
            </p:cNvSpPr>
            <p:nvPr/>
          </p:nvSpPr>
          <p:spPr bwMode="auto">
            <a:xfrm rot="5400000">
              <a:off x="3505" y="1230"/>
              <a:ext cx="817" cy="1089"/>
            </a:xfrm>
            <a:prstGeom prst="moon">
              <a:avLst>
                <a:gd name="adj" fmla="val 875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0" name="Oval 214"/>
            <p:cNvSpPr>
              <a:spLocks noChangeArrowheads="1"/>
            </p:cNvSpPr>
            <p:nvPr/>
          </p:nvSpPr>
          <p:spPr bwMode="auto">
            <a:xfrm>
              <a:off x="3505" y="640"/>
              <a:ext cx="818" cy="818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1" name="Oval 215"/>
            <p:cNvSpPr>
              <a:spLocks noChangeArrowheads="1"/>
            </p:cNvSpPr>
            <p:nvPr/>
          </p:nvSpPr>
          <p:spPr bwMode="auto">
            <a:xfrm>
              <a:off x="3369" y="2058"/>
              <a:ext cx="1089" cy="202"/>
            </a:xfrm>
            <a:prstGeom prst="ellipse">
              <a:avLst/>
            </a:prstGeom>
            <a:solidFill>
              <a:srgbClr val="99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2" name="AutoShape 216"/>
            <p:cNvSpPr>
              <a:spLocks noChangeArrowheads="1"/>
            </p:cNvSpPr>
            <p:nvPr/>
          </p:nvSpPr>
          <p:spPr bwMode="auto">
            <a:xfrm>
              <a:off x="3778" y="2046"/>
              <a:ext cx="272" cy="227"/>
            </a:xfrm>
            <a:prstGeom prst="roundRect">
              <a:avLst>
                <a:gd name="adj" fmla="val 16667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3" name="AutoShape 217"/>
            <p:cNvSpPr>
              <a:spLocks noChangeArrowheads="1"/>
            </p:cNvSpPr>
            <p:nvPr/>
          </p:nvSpPr>
          <p:spPr bwMode="auto">
            <a:xfrm>
              <a:off x="3818" y="2081"/>
              <a:ext cx="190" cy="156"/>
            </a:xfrm>
            <a:prstGeom prst="roundRect">
              <a:avLst>
                <a:gd name="adj" fmla="val 16667"/>
              </a:avLst>
            </a:prstGeom>
            <a:solidFill>
              <a:srgbClr val="99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4" name="Rectangle 218"/>
            <p:cNvSpPr>
              <a:spLocks noChangeArrowheads="1"/>
            </p:cNvSpPr>
            <p:nvPr/>
          </p:nvSpPr>
          <p:spPr bwMode="auto">
            <a:xfrm>
              <a:off x="3596" y="2727"/>
              <a:ext cx="272" cy="272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5" name="Rectangle 219"/>
            <p:cNvSpPr>
              <a:spLocks noChangeArrowheads="1"/>
            </p:cNvSpPr>
            <p:nvPr/>
          </p:nvSpPr>
          <p:spPr bwMode="auto">
            <a:xfrm>
              <a:off x="3959" y="2727"/>
              <a:ext cx="272" cy="272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6" name="AutoShape 220"/>
            <p:cNvSpPr>
              <a:spLocks noChangeArrowheads="1"/>
            </p:cNvSpPr>
            <p:nvPr/>
          </p:nvSpPr>
          <p:spPr bwMode="auto">
            <a:xfrm>
              <a:off x="3369" y="2817"/>
              <a:ext cx="499" cy="182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7" name="AutoShape 221"/>
            <p:cNvSpPr>
              <a:spLocks noChangeArrowheads="1"/>
            </p:cNvSpPr>
            <p:nvPr/>
          </p:nvSpPr>
          <p:spPr bwMode="auto">
            <a:xfrm>
              <a:off x="3959" y="2817"/>
              <a:ext cx="499" cy="182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8" name="Oval 222"/>
            <p:cNvSpPr>
              <a:spLocks noChangeArrowheads="1"/>
            </p:cNvSpPr>
            <p:nvPr/>
          </p:nvSpPr>
          <p:spPr bwMode="auto">
            <a:xfrm>
              <a:off x="3868" y="1502"/>
              <a:ext cx="91" cy="91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9" name="Oval 223"/>
            <p:cNvSpPr>
              <a:spLocks noChangeArrowheads="1"/>
            </p:cNvSpPr>
            <p:nvPr/>
          </p:nvSpPr>
          <p:spPr bwMode="auto">
            <a:xfrm>
              <a:off x="3868" y="1638"/>
              <a:ext cx="91" cy="91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0" name="Oval 224"/>
            <p:cNvSpPr>
              <a:spLocks noChangeArrowheads="1"/>
            </p:cNvSpPr>
            <p:nvPr/>
          </p:nvSpPr>
          <p:spPr bwMode="auto">
            <a:xfrm>
              <a:off x="3868" y="1774"/>
              <a:ext cx="91" cy="91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1" name="AutoShape 225"/>
            <p:cNvSpPr>
              <a:spLocks noChangeArrowheads="1"/>
            </p:cNvSpPr>
            <p:nvPr/>
          </p:nvSpPr>
          <p:spPr bwMode="auto">
            <a:xfrm>
              <a:off x="4050" y="1638"/>
              <a:ext cx="227" cy="227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2" name="AutoShape 226"/>
            <p:cNvSpPr>
              <a:spLocks noChangeArrowheads="1"/>
            </p:cNvSpPr>
            <p:nvPr/>
          </p:nvSpPr>
          <p:spPr bwMode="auto">
            <a:xfrm>
              <a:off x="3551" y="1638"/>
              <a:ext cx="227" cy="227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3" name="Rectangle 227"/>
            <p:cNvSpPr>
              <a:spLocks noChangeArrowheads="1"/>
            </p:cNvSpPr>
            <p:nvPr/>
          </p:nvSpPr>
          <p:spPr bwMode="auto">
            <a:xfrm>
              <a:off x="4050" y="1638"/>
              <a:ext cx="227" cy="45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4" name="Rectangle 228"/>
            <p:cNvSpPr>
              <a:spLocks noChangeArrowheads="1"/>
            </p:cNvSpPr>
            <p:nvPr/>
          </p:nvSpPr>
          <p:spPr bwMode="auto">
            <a:xfrm>
              <a:off x="3551" y="1638"/>
              <a:ext cx="227" cy="45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5" name="Oval 229"/>
            <p:cNvSpPr>
              <a:spLocks noChangeArrowheads="1"/>
            </p:cNvSpPr>
            <p:nvPr/>
          </p:nvSpPr>
          <p:spPr bwMode="auto">
            <a:xfrm>
              <a:off x="3868" y="1910"/>
              <a:ext cx="91" cy="91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6" name="Oval 230"/>
            <p:cNvSpPr>
              <a:spLocks noChangeArrowheads="1"/>
            </p:cNvSpPr>
            <p:nvPr/>
          </p:nvSpPr>
          <p:spPr bwMode="auto">
            <a:xfrm>
              <a:off x="3551" y="640"/>
              <a:ext cx="726" cy="818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7" name="AutoShape 231"/>
            <p:cNvSpPr>
              <a:spLocks noChangeArrowheads="1"/>
            </p:cNvSpPr>
            <p:nvPr/>
          </p:nvSpPr>
          <p:spPr bwMode="auto">
            <a:xfrm rot="5400000">
              <a:off x="3686" y="323"/>
              <a:ext cx="454" cy="816"/>
            </a:xfrm>
            <a:prstGeom prst="moon">
              <a:avLst>
                <a:gd name="adj" fmla="val 87500"/>
              </a:avLst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8" name="AutoShape 232"/>
            <p:cNvSpPr>
              <a:spLocks noChangeArrowheads="1"/>
            </p:cNvSpPr>
            <p:nvPr/>
          </p:nvSpPr>
          <p:spPr bwMode="auto">
            <a:xfrm rot="5400000">
              <a:off x="3867" y="438"/>
              <a:ext cx="92" cy="950"/>
            </a:xfrm>
            <a:prstGeom prst="moon">
              <a:avLst>
                <a:gd name="adj" fmla="val 87500"/>
              </a:avLst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9" name="AutoShape 233"/>
            <p:cNvSpPr>
              <a:spLocks noChangeArrowheads="1"/>
            </p:cNvSpPr>
            <p:nvPr/>
          </p:nvSpPr>
          <p:spPr bwMode="auto">
            <a:xfrm>
              <a:off x="3823" y="656"/>
              <a:ext cx="181" cy="181"/>
            </a:xfrm>
            <a:prstGeom prst="plus">
              <a:avLst>
                <a:gd name="adj" fmla="val 33042"/>
              </a:avLst>
            </a:pr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0" name="Oval 234"/>
            <p:cNvSpPr>
              <a:spLocks noChangeArrowheads="1"/>
            </p:cNvSpPr>
            <p:nvPr/>
          </p:nvSpPr>
          <p:spPr bwMode="auto">
            <a:xfrm>
              <a:off x="3823" y="1094"/>
              <a:ext cx="181" cy="227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1" name="Oval 235"/>
            <p:cNvSpPr>
              <a:spLocks noChangeArrowheads="1"/>
            </p:cNvSpPr>
            <p:nvPr/>
          </p:nvSpPr>
          <p:spPr bwMode="auto">
            <a:xfrm>
              <a:off x="3596" y="958"/>
              <a:ext cx="272" cy="18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2" name="Oval 236"/>
            <p:cNvSpPr>
              <a:spLocks noChangeArrowheads="1"/>
            </p:cNvSpPr>
            <p:nvPr/>
          </p:nvSpPr>
          <p:spPr bwMode="auto">
            <a:xfrm>
              <a:off x="3959" y="958"/>
              <a:ext cx="272" cy="18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3" name="Oval 237"/>
            <p:cNvSpPr>
              <a:spLocks noChangeArrowheads="1"/>
            </p:cNvSpPr>
            <p:nvPr/>
          </p:nvSpPr>
          <p:spPr bwMode="auto">
            <a:xfrm>
              <a:off x="4049" y="1003"/>
              <a:ext cx="91" cy="9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4" name="Oval 238"/>
            <p:cNvSpPr>
              <a:spLocks noChangeArrowheads="1"/>
            </p:cNvSpPr>
            <p:nvPr/>
          </p:nvSpPr>
          <p:spPr bwMode="auto">
            <a:xfrm>
              <a:off x="3687" y="1003"/>
              <a:ext cx="91" cy="9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5" name="AutoShape 239"/>
            <p:cNvSpPr>
              <a:spLocks noChangeArrowheads="1"/>
            </p:cNvSpPr>
            <p:nvPr/>
          </p:nvSpPr>
          <p:spPr bwMode="auto">
            <a:xfrm rot="10800000" flipV="1">
              <a:off x="3778" y="1335"/>
              <a:ext cx="272" cy="182"/>
            </a:xfrm>
            <a:custGeom>
              <a:avLst/>
              <a:gdLst>
                <a:gd name="G0" fmla="+- 9108 0 0"/>
                <a:gd name="G1" fmla="+- -9131565 0 0"/>
                <a:gd name="G2" fmla="+- 0 0 -9131565"/>
                <a:gd name="T0" fmla="*/ 0 256 1"/>
                <a:gd name="T1" fmla="*/ 180 256 1"/>
                <a:gd name="G3" fmla="+- -9131565 T0 T1"/>
                <a:gd name="T2" fmla="*/ 0 256 1"/>
                <a:gd name="T3" fmla="*/ 90 256 1"/>
                <a:gd name="G4" fmla="+- -9131565 T2 T3"/>
                <a:gd name="G5" fmla="*/ G4 2 1"/>
                <a:gd name="T4" fmla="*/ 90 256 1"/>
                <a:gd name="T5" fmla="*/ 0 256 1"/>
                <a:gd name="G6" fmla="+- -9131565 T4 T5"/>
                <a:gd name="G7" fmla="*/ G6 2 1"/>
                <a:gd name="G8" fmla="abs -9131565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9108"/>
                <a:gd name="G18" fmla="*/ 9108 1 2"/>
                <a:gd name="G19" fmla="+- G18 5400 0"/>
                <a:gd name="G20" fmla="cos G19 -9131565"/>
                <a:gd name="G21" fmla="sin G19 -9131565"/>
                <a:gd name="G22" fmla="+- G20 10800 0"/>
                <a:gd name="G23" fmla="+- G21 10800 0"/>
                <a:gd name="G24" fmla="+- 10800 0 G20"/>
                <a:gd name="G25" fmla="+- 9108 10800 0"/>
                <a:gd name="G26" fmla="?: G9 G17 G25"/>
                <a:gd name="G27" fmla="?: G9 0 21600"/>
                <a:gd name="G28" fmla="cos 10800 -9131565"/>
                <a:gd name="G29" fmla="sin 10800 -9131565"/>
                <a:gd name="G30" fmla="sin 9108 -9131565"/>
                <a:gd name="G31" fmla="+- G28 10800 0"/>
                <a:gd name="G32" fmla="+- G29 10800 0"/>
                <a:gd name="G33" fmla="+- G30 10800 0"/>
                <a:gd name="G34" fmla="?: G4 0 G31"/>
                <a:gd name="G35" fmla="?: -9131565 G34 0"/>
                <a:gd name="G36" fmla="?: G6 G35 G31"/>
                <a:gd name="G37" fmla="+- 21600 0 G36"/>
                <a:gd name="G38" fmla="?: G4 0 G33"/>
                <a:gd name="G39" fmla="?: -9131565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3249 w 21600"/>
                <a:gd name="T15" fmla="*/ 4313 h 21600"/>
                <a:gd name="T16" fmla="*/ 10800 w 21600"/>
                <a:gd name="T17" fmla="*/ 1692 h 21600"/>
                <a:gd name="T18" fmla="*/ 18351 w 21600"/>
                <a:gd name="T19" fmla="*/ 4313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891" y="4865"/>
                  </a:moveTo>
                  <a:cubicBezTo>
                    <a:pt x="5621" y="2850"/>
                    <a:pt x="8144" y="1691"/>
                    <a:pt x="10800" y="1692"/>
                  </a:cubicBezTo>
                  <a:cubicBezTo>
                    <a:pt x="13455" y="1692"/>
                    <a:pt x="15978" y="2850"/>
                    <a:pt x="17708" y="4865"/>
                  </a:cubicBezTo>
                  <a:lnTo>
                    <a:pt x="18992" y="3762"/>
                  </a:lnTo>
                  <a:cubicBezTo>
                    <a:pt x="16940" y="1374"/>
                    <a:pt x="13948" y="-1"/>
                    <a:pt x="10799" y="0"/>
                  </a:cubicBezTo>
                  <a:cubicBezTo>
                    <a:pt x="7651" y="0"/>
                    <a:pt x="4659" y="1374"/>
                    <a:pt x="2607" y="376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36" name="Group 248"/>
            <p:cNvGrpSpPr>
              <a:grpSpLocks/>
            </p:cNvGrpSpPr>
            <p:nvPr/>
          </p:nvGrpSpPr>
          <p:grpSpPr bwMode="auto">
            <a:xfrm rot="9900000">
              <a:off x="3205" y="1253"/>
              <a:ext cx="675" cy="785"/>
              <a:chOff x="3559" y="1570"/>
              <a:chExt cx="740" cy="862"/>
            </a:xfrm>
          </p:grpSpPr>
          <p:sp>
            <p:nvSpPr>
              <p:cNvPr id="345" name="AutoShape 249"/>
              <p:cNvSpPr>
                <a:spLocks noChangeArrowheads="1"/>
              </p:cNvSpPr>
              <p:nvPr/>
            </p:nvSpPr>
            <p:spPr bwMode="auto">
              <a:xfrm rot="-1800000">
                <a:off x="3559" y="1757"/>
                <a:ext cx="440" cy="141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6" name="AutoShape 250"/>
              <p:cNvSpPr>
                <a:spLocks noChangeArrowheads="1"/>
              </p:cNvSpPr>
              <p:nvPr/>
            </p:nvSpPr>
            <p:spPr bwMode="auto">
              <a:xfrm>
                <a:off x="3800" y="1570"/>
                <a:ext cx="499" cy="545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47" name="Group 251"/>
              <p:cNvGrpSpPr>
                <a:grpSpLocks/>
              </p:cNvGrpSpPr>
              <p:nvPr/>
            </p:nvGrpSpPr>
            <p:grpSpPr bwMode="auto">
              <a:xfrm>
                <a:off x="3816" y="1766"/>
                <a:ext cx="480" cy="666"/>
                <a:chOff x="3846" y="1778"/>
                <a:chExt cx="586" cy="720"/>
              </a:xfrm>
            </p:grpSpPr>
            <p:sp>
              <p:nvSpPr>
                <p:cNvPr id="348" name="AutoShape 252"/>
                <p:cNvSpPr>
                  <a:spLocks noChangeArrowheads="1"/>
                </p:cNvSpPr>
                <p:nvPr/>
              </p:nvSpPr>
              <p:spPr bwMode="auto">
                <a:xfrm>
                  <a:off x="3846" y="1842"/>
                  <a:ext cx="137" cy="59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9" name="AutoShape 253"/>
                <p:cNvSpPr>
                  <a:spLocks noChangeArrowheads="1"/>
                </p:cNvSpPr>
                <p:nvPr/>
              </p:nvSpPr>
              <p:spPr bwMode="auto">
                <a:xfrm>
                  <a:off x="4007" y="1902"/>
                  <a:ext cx="137" cy="59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50" name="AutoShape 254"/>
                <p:cNvSpPr>
                  <a:spLocks noChangeArrowheads="1"/>
                </p:cNvSpPr>
                <p:nvPr/>
              </p:nvSpPr>
              <p:spPr bwMode="auto">
                <a:xfrm>
                  <a:off x="4169" y="1842"/>
                  <a:ext cx="137" cy="59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51" name="AutoShape 255"/>
                <p:cNvSpPr>
                  <a:spLocks noChangeArrowheads="1"/>
                </p:cNvSpPr>
                <p:nvPr/>
              </p:nvSpPr>
              <p:spPr bwMode="auto">
                <a:xfrm>
                  <a:off x="4331" y="1778"/>
                  <a:ext cx="101" cy="52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337" name="Group 256"/>
            <p:cNvGrpSpPr>
              <a:grpSpLocks/>
            </p:cNvGrpSpPr>
            <p:nvPr/>
          </p:nvGrpSpPr>
          <p:grpSpPr bwMode="auto">
            <a:xfrm rot="11700000" flipH="1">
              <a:off x="3970" y="1253"/>
              <a:ext cx="675" cy="785"/>
              <a:chOff x="3559" y="1570"/>
              <a:chExt cx="740" cy="862"/>
            </a:xfrm>
          </p:grpSpPr>
          <p:sp>
            <p:nvSpPr>
              <p:cNvPr id="338" name="AutoShape 257"/>
              <p:cNvSpPr>
                <a:spLocks noChangeArrowheads="1"/>
              </p:cNvSpPr>
              <p:nvPr/>
            </p:nvSpPr>
            <p:spPr bwMode="auto">
              <a:xfrm rot="-1800000">
                <a:off x="3559" y="1757"/>
                <a:ext cx="440" cy="141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9" name="AutoShape 258"/>
              <p:cNvSpPr>
                <a:spLocks noChangeArrowheads="1"/>
              </p:cNvSpPr>
              <p:nvPr/>
            </p:nvSpPr>
            <p:spPr bwMode="auto">
              <a:xfrm>
                <a:off x="3800" y="1570"/>
                <a:ext cx="499" cy="545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40" name="Group 259"/>
              <p:cNvGrpSpPr>
                <a:grpSpLocks/>
              </p:cNvGrpSpPr>
              <p:nvPr/>
            </p:nvGrpSpPr>
            <p:grpSpPr bwMode="auto">
              <a:xfrm>
                <a:off x="3816" y="1766"/>
                <a:ext cx="480" cy="666"/>
                <a:chOff x="3846" y="1778"/>
                <a:chExt cx="586" cy="720"/>
              </a:xfrm>
            </p:grpSpPr>
            <p:sp>
              <p:nvSpPr>
                <p:cNvPr id="341" name="AutoShape 260"/>
                <p:cNvSpPr>
                  <a:spLocks noChangeArrowheads="1"/>
                </p:cNvSpPr>
                <p:nvPr/>
              </p:nvSpPr>
              <p:spPr bwMode="auto">
                <a:xfrm>
                  <a:off x="3846" y="1842"/>
                  <a:ext cx="137" cy="59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2" name="AutoShape 261"/>
                <p:cNvSpPr>
                  <a:spLocks noChangeArrowheads="1"/>
                </p:cNvSpPr>
                <p:nvPr/>
              </p:nvSpPr>
              <p:spPr bwMode="auto">
                <a:xfrm>
                  <a:off x="4007" y="1902"/>
                  <a:ext cx="137" cy="59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3" name="AutoShape 262"/>
                <p:cNvSpPr>
                  <a:spLocks noChangeArrowheads="1"/>
                </p:cNvSpPr>
                <p:nvPr/>
              </p:nvSpPr>
              <p:spPr bwMode="auto">
                <a:xfrm>
                  <a:off x="4169" y="1842"/>
                  <a:ext cx="137" cy="59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4" name="AutoShape 263"/>
                <p:cNvSpPr>
                  <a:spLocks noChangeArrowheads="1"/>
                </p:cNvSpPr>
                <p:nvPr/>
              </p:nvSpPr>
              <p:spPr bwMode="auto">
                <a:xfrm>
                  <a:off x="4331" y="1778"/>
                  <a:ext cx="101" cy="52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352" name="Group 264"/>
          <p:cNvGrpSpPr>
            <a:grpSpLocks/>
          </p:cNvGrpSpPr>
          <p:nvPr/>
        </p:nvGrpSpPr>
        <p:grpSpPr bwMode="auto">
          <a:xfrm>
            <a:off x="506602" y="2833429"/>
            <a:ext cx="1481484" cy="1519237"/>
            <a:chOff x="597" y="261"/>
            <a:chExt cx="2433" cy="2495"/>
          </a:xfrm>
        </p:grpSpPr>
        <p:grpSp>
          <p:nvGrpSpPr>
            <p:cNvPr id="353" name="Group 265"/>
            <p:cNvGrpSpPr>
              <a:grpSpLocks/>
            </p:cNvGrpSpPr>
            <p:nvPr/>
          </p:nvGrpSpPr>
          <p:grpSpPr bwMode="auto">
            <a:xfrm rot="18900000" flipH="1">
              <a:off x="2316" y="1150"/>
              <a:ext cx="383" cy="1044"/>
              <a:chOff x="2465" y="1260"/>
              <a:chExt cx="483" cy="1318"/>
            </a:xfrm>
          </p:grpSpPr>
          <p:grpSp>
            <p:nvGrpSpPr>
              <p:cNvPr id="399" name="Group 266"/>
              <p:cNvGrpSpPr>
                <a:grpSpLocks/>
              </p:cNvGrpSpPr>
              <p:nvPr/>
            </p:nvGrpSpPr>
            <p:grpSpPr bwMode="auto">
              <a:xfrm>
                <a:off x="2465" y="2038"/>
                <a:ext cx="464" cy="540"/>
                <a:chOff x="3559" y="1570"/>
                <a:chExt cx="740" cy="862"/>
              </a:xfrm>
            </p:grpSpPr>
            <p:sp>
              <p:nvSpPr>
                <p:cNvPr id="404" name="AutoShape 267"/>
                <p:cNvSpPr>
                  <a:spLocks noChangeArrowheads="1"/>
                </p:cNvSpPr>
                <p:nvPr/>
              </p:nvSpPr>
              <p:spPr bwMode="auto">
                <a:xfrm rot="-1800000">
                  <a:off x="3559" y="1757"/>
                  <a:ext cx="440" cy="14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05" name="AutoShape 268"/>
                <p:cNvSpPr>
                  <a:spLocks noChangeArrowheads="1"/>
                </p:cNvSpPr>
                <p:nvPr/>
              </p:nvSpPr>
              <p:spPr bwMode="auto">
                <a:xfrm>
                  <a:off x="3800" y="1570"/>
                  <a:ext cx="499" cy="5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406" name="Group 269"/>
                <p:cNvGrpSpPr>
                  <a:grpSpLocks/>
                </p:cNvGrpSpPr>
                <p:nvPr/>
              </p:nvGrpSpPr>
              <p:grpSpPr bwMode="auto">
                <a:xfrm>
                  <a:off x="3816" y="1766"/>
                  <a:ext cx="480" cy="666"/>
                  <a:chOff x="3846" y="1778"/>
                  <a:chExt cx="586" cy="720"/>
                </a:xfrm>
              </p:grpSpPr>
              <p:sp>
                <p:nvSpPr>
                  <p:cNvPr id="407" name="AutoShape 270"/>
                  <p:cNvSpPr>
                    <a:spLocks noChangeArrowheads="1"/>
                  </p:cNvSpPr>
                  <p:nvPr/>
                </p:nvSpPr>
                <p:spPr bwMode="auto">
                  <a:xfrm>
                    <a:off x="3846" y="184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08" name="AutoShape 271"/>
                  <p:cNvSpPr>
                    <a:spLocks noChangeArrowheads="1"/>
                  </p:cNvSpPr>
                  <p:nvPr/>
                </p:nvSpPr>
                <p:spPr bwMode="auto">
                  <a:xfrm>
                    <a:off x="4007" y="190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09" name="AutoShape 272"/>
                  <p:cNvSpPr>
                    <a:spLocks noChangeArrowheads="1"/>
                  </p:cNvSpPr>
                  <p:nvPr/>
                </p:nvSpPr>
                <p:spPr bwMode="auto">
                  <a:xfrm>
                    <a:off x="4169" y="184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10" name="AutoShape 273"/>
                  <p:cNvSpPr>
                    <a:spLocks noChangeArrowheads="1"/>
                  </p:cNvSpPr>
                  <p:nvPr/>
                </p:nvSpPr>
                <p:spPr bwMode="auto">
                  <a:xfrm>
                    <a:off x="4331" y="1778"/>
                    <a:ext cx="101" cy="52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400" name="AutoShape 274"/>
              <p:cNvSpPr>
                <a:spLocks noChangeArrowheads="1"/>
              </p:cNvSpPr>
              <p:nvPr/>
            </p:nvSpPr>
            <p:spPr bwMode="auto">
              <a:xfrm flipV="1">
                <a:off x="2621" y="1344"/>
                <a:ext cx="318" cy="635"/>
              </a:xfrm>
              <a:custGeom>
                <a:avLst/>
                <a:gdLst>
                  <a:gd name="G0" fmla="+- 4686 0 0"/>
                  <a:gd name="G1" fmla="+- 21600 0 4686"/>
                  <a:gd name="G2" fmla="*/ 4686 1 2"/>
                  <a:gd name="G3" fmla="+- 21600 0 G2"/>
                  <a:gd name="G4" fmla="+/ 4686 21600 2"/>
                  <a:gd name="G5" fmla="+/ G1 0 2"/>
                  <a:gd name="G6" fmla="*/ 21600 21600 4686"/>
                  <a:gd name="G7" fmla="*/ G6 1 2"/>
                  <a:gd name="G8" fmla="+- 21600 0 G7"/>
                  <a:gd name="G9" fmla="*/ 21600 1 2"/>
                  <a:gd name="G10" fmla="+- 4686 0 G9"/>
                  <a:gd name="G11" fmla="?: G10 G8 0"/>
                  <a:gd name="G12" fmla="?: G10 G7 21600"/>
                  <a:gd name="T0" fmla="*/ 19257 w 21600"/>
                  <a:gd name="T1" fmla="*/ 10800 h 21600"/>
                  <a:gd name="T2" fmla="*/ 10800 w 21600"/>
                  <a:gd name="T3" fmla="*/ 21600 h 21600"/>
                  <a:gd name="T4" fmla="*/ 2343 w 21600"/>
                  <a:gd name="T5" fmla="*/ 10800 h 21600"/>
                  <a:gd name="T6" fmla="*/ 10800 w 21600"/>
                  <a:gd name="T7" fmla="*/ 0 h 21600"/>
                  <a:gd name="T8" fmla="*/ 4143 w 21600"/>
                  <a:gd name="T9" fmla="*/ 4143 h 21600"/>
                  <a:gd name="T10" fmla="*/ 17457 w 21600"/>
                  <a:gd name="T11" fmla="*/ 1745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4686" y="21600"/>
                    </a:lnTo>
                    <a:lnTo>
                      <a:pt x="16914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01" name="AutoShape 275"/>
              <p:cNvSpPr>
                <a:spLocks noChangeArrowheads="1"/>
              </p:cNvSpPr>
              <p:nvPr/>
            </p:nvSpPr>
            <p:spPr bwMode="auto">
              <a:xfrm>
                <a:off x="2612" y="1933"/>
                <a:ext cx="336" cy="182"/>
              </a:xfrm>
              <a:prstGeom prst="roundRect">
                <a:avLst>
                  <a:gd name="adj" fmla="val 16667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02" name="Oval 276"/>
              <p:cNvSpPr>
                <a:spLocks noChangeArrowheads="1"/>
              </p:cNvSpPr>
              <p:nvPr/>
            </p:nvSpPr>
            <p:spPr bwMode="auto">
              <a:xfrm>
                <a:off x="2689" y="1260"/>
                <a:ext cx="182" cy="182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03" name="Oval 277"/>
              <p:cNvSpPr>
                <a:spLocks noChangeArrowheads="1"/>
              </p:cNvSpPr>
              <p:nvPr/>
            </p:nvSpPr>
            <p:spPr bwMode="auto">
              <a:xfrm>
                <a:off x="2880" y="1998"/>
                <a:ext cx="44" cy="84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354" name="Group 278"/>
            <p:cNvGrpSpPr>
              <a:grpSpLocks/>
            </p:cNvGrpSpPr>
            <p:nvPr/>
          </p:nvGrpSpPr>
          <p:grpSpPr bwMode="auto">
            <a:xfrm rot="2700000">
              <a:off x="927" y="1178"/>
              <a:ext cx="383" cy="1044"/>
              <a:chOff x="2465" y="1260"/>
              <a:chExt cx="483" cy="1318"/>
            </a:xfrm>
          </p:grpSpPr>
          <p:grpSp>
            <p:nvGrpSpPr>
              <p:cNvPr id="387" name="Group 279"/>
              <p:cNvGrpSpPr>
                <a:grpSpLocks/>
              </p:cNvGrpSpPr>
              <p:nvPr/>
            </p:nvGrpSpPr>
            <p:grpSpPr bwMode="auto">
              <a:xfrm>
                <a:off x="2465" y="2038"/>
                <a:ext cx="464" cy="540"/>
                <a:chOff x="3559" y="1570"/>
                <a:chExt cx="740" cy="862"/>
              </a:xfrm>
            </p:grpSpPr>
            <p:sp>
              <p:nvSpPr>
                <p:cNvPr id="392" name="AutoShape 280"/>
                <p:cNvSpPr>
                  <a:spLocks noChangeArrowheads="1"/>
                </p:cNvSpPr>
                <p:nvPr/>
              </p:nvSpPr>
              <p:spPr bwMode="auto">
                <a:xfrm rot="-1800000">
                  <a:off x="3559" y="1757"/>
                  <a:ext cx="440" cy="14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93" name="AutoShape 281"/>
                <p:cNvSpPr>
                  <a:spLocks noChangeArrowheads="1"/>
                </p:cNvSpPr>
                <p:nvPr/>
              </p:nvSpPr>
              <p:spPr bwMode="auto">
                <a:xfrm>
                  <a:off x="3800" y="1570"/>
                  <a:ext cx="499" cy="5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394" name="Group 282"/>
                <p:cNvGrpSpPr>
                  <a:grpSpLocks/>
                </p:cNvGrpSpPr>
                <p:nvPr/>
              </p:nvGrpSpPr>
              <p:grpSpPr bwMode="auto">
                <a:xfrm>
                  <a:off x="3816" y="1766"/>
                  <a:ext cx="480" cy="666"/>
                  <a:chOff x="3846" y="1778"/>
                  <a:chExt cx="586" cy="720"/>
                </a:xfrm>
              </p:grpSpPr>
              <p:sp>
                <p:nvSpPr>
                  <p:cNvPr id="395" name="AutoShape 283"/>
                  <p:cNvSpPr>
                    <a:spLocks noChangeArrowheads="1"/>
                  </p:cNvSpPr>
                  <p:nvPr/>
                </p:nvSpPr>
                <p:spPr bwMode="auto">
                  <a:xfrm>
                    <a:off x="3846" y="184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96" name="AutoShape 284"/>
                  <p:cNvSpPr>
                    <a:spLocks noChangeArrowheads="1"/>
                  </p:cNvSpPr>
                  <p:nvPr/>
                </p:nvSpPr>
                <p:spPr bwMode="auto">
                  <a:xfrm>
                    <a:off x="4007" y="190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97" name="AutoShape 285"/>
                  <p:cNvSpPr>
                    <a:spLocks noChangeArrowheads="1"/>
                  </p:cNvSpPr>
                  <p:nvPr/>
                </p:nvSpPr>
                <p:spPr bwMode="auto">
                  <a:xfrm>
                    <a:off x="4169" y="184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398" name="AutoShape 286"/>
                  <p:cNvSpPr>
                    <a:spLocks noChangeArrowheads="1"/>
                  </p:cNvSpPr>
                  <p:nvPr/>
                </p:nvSpPr>
                <p:spPr bwMode="auto">
                  <a:xfrm>
                    <a:off x="4331" y="1778"/>
                    <a:ext cx="101" cy="52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388" name="AutoShape 287"/>
              <p:cNvSpPr>
                <a:spLocks noChangeArrowheads="1"/>
              </p:cNvSpPr>
              <p:nvPr/>
            </p:nvSpPr>
            <p:spPr bwMode="auto">
              <a:xfrm flipV="1">
                <a:off x="2621" y="1344"/>
                <a:ext cx="318" cy="635"/>
              </a:xfrm>
              <a:custGeom>
                <a:avLst/>
                <a:gdLst>
                  <a:gd name="G0" fmla="+- 4686 0 0"/>
                  <a:gd name="G1" fmla="+- 21600 0 4686"/>
                  <a:gd name="G2" fmla="*/ 4686 1 2"/>
                  <a:gd name="G3" fmla="+- 21600 0 G2"/>
                  <a:gd name="G4" fmla="+/ 4686 21600 2"/>
                  <a:gd name="G5" fmla="+/ G1 0 2"/>
                  <a:gd name="G6" fmla="*/ 21600 21600 4686"/>
                  <a:gd name="G7" fmla="*/ G6 1 2"/>
                  <a:gd name="G8" fmla="+- 21600 0 G7"/>
                  <a:gd name="G9" fmla="*/ 21600 1 2"/>
                  <a:gd name="G10" fmla="+- 4686 0 G9"/>
                  <a:gd name="G11" fmla="?: G10 G8 0"/>
                  <a:gd name="G12" fmla="?: G10 G7 21600"/>
                  <a:gd name="T0" fmla="*/ 19257 w 21600"/>
                  <a:gd name="T1" fmla="*/ 10800 h 21600"/>
                  <a:gd name="T2" fmla="*/ 10800 w 21600"/>
                  <a:gd name="T3" fmla="*/ 21600 h 21600"/>
                  <a:gd name="T4" fmla="*/ 2343 w 21600"/>
                  <a:gd name="T5" fmla="*/ 10800 h 21600"/>
                  <a:gd name="T6" fmla="*/ 10800 w 21600"/>
                  <a:gd name="T7" fmla="*/ 0 h 21600"/>
                  <a:gd name="T8" fmla="*/ 4143 w 21600"/>
                  <a:gd name="T9" fmla="*/ 4143 h 21600"/>
                  <a:gd name="T10" fmla="*/ 17457 w 21600"/>
                  <a:gd name="T11" fmla="*/ 1745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4686" y="21600"/>
                    </a:lnTo>
                    <a:lnTo>
                      <a:pt x="16914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9" name="AutoShape 288"/>
              <p:cNvSpPr>
                <a:spLocks noChangeArrowheads="1"/>
              </p:cNvSpPr>
              <p:nvPr/>
            </p:nvSpPr>
            <p:spPr bwMode="auto">
              <a:xfrm>
                <a:off x="2612" y="1933"/>
                <a:ext cx="336" cy="182"/>
              </a:xfrm>
              <a:prstGeom prst="roundRect">
                <a:avLst>
                  <a:gd name="adj" fmla="val 16667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90" name="Oval 289"/>
              <p:cNvSpPr>
                <a:spLocks noChangeArrowheads="1"/>
              </p:cNvSpPr>
              <p:nvPr/>
            </p:nvSpPr>
            <p:spPr bwMode="auto">
              <a:xfrm>
                <a:off x="2689" y="1260"/>
                <a:ext cx="182" cy="182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91" name="Oval 290"/>
              <p:cNvSpPr>
                <a:spLocks noChangeArrowheads="1"/>
              </p:cNvSpPr>
              <p:nvPr/>
            </p:nvSpPr>
            <p:spPr bwMode="auto">
              <a:xfrm>
                <a:off x="2880" y="1998"/>
                <a:ext cx="44" cy="84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55" name="Oval 291"/>
            <p:cNvSpPr>
              <a:spLocks noChangeArrowheads="1"/>
            </p:cNvSpPr>
            <p:nvPr/>
          </p:nvSpPr>
          <p:spPr bwMode="auto">
            <a:xfrm>
              <a:off x="2055" y="715"/>
              <a:ext cx="272" cy="272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6" name="Oval 292"/>
            <p:cNvSpPr>
              <a:spLocks noChangeArrowheads="1"/>
            </p:cNvSpPr>
            <p:nvPr/>
          </p:nvSpPr>
          <p:spPr bwMode="auto">
            <a:xfrm>
              <a:off x="1329" y="715"/>
              <a:ext cx="272" cy="272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7" name="Rectangle 293"/>
            <p:cNvSpPr>
              <a:spLocks noChangeArrowheads="1"/>
            </p:cNvSpPr>
            <p:nvPr/>
          </p:nvSpPr>
          <p:spPr bwMode="auto">
            <a:xfrm>
              <a:off x="1510" y="2166"/>
              <a:ext cx="272" cy="318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8" name="Rectangle 294"/>
            <p:cNvSpPr>
              <a:spLocks noChangeArrowheads="1"/>
            </p:cNvSpPr>
            <p:nvPr/>
          </p:nvSpPr>
          <p:spPr bwMode="auto">
            <a:xfrm>
              <a:off x="1873" y="2166"/>
              <a:ext cx="272" cy="318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9" name="AutoShape 295"/>
            <p:cNvSpPr>
              <a:spLocks noChangeArrowheads="1"/>
            </p:cNvSpPr>
            <p:nvPr/>
          </p:nvSpPr>
          <p:spPr bwMode="auto">
            <a:xfrm rot="16200000">
              <a:off x="1578" y="1599"/>
              <a:ext cx="499" cy="1089"/>
            </a:xfrm>
            <a:prstGeom prst="moon">
              <a:avLst>
                <a:gd name="adj" fmla="val 875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0" name="AutoShape 296"/>
            <p:cNvSpPr>
              <a:spLocks noChangeArrowheads="1"/>
            </p:cNvSpPr>
            <p:nvPr/>
          </p:nvSpPr>
          <p:spPr bwMode="auto">
            <a:xfrm rot="5400000">
              <a:off x="1419" y="987"/>
              <a:ext cx="817" cy="1089"/>
            </a:xfrm>
            <a:prstGeom prst="moon">
              <a:avLst>
                <a:gd name="adj" fmla="val 875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1" name="Oval 297"/>
            <p:cNvSpPr>
              <a:spLocks noChangeArrowheads="1"/>
            </p:cNvSpPr>
            <p:nvPr/>
          </p:nvSpPr>
          <p:spPr bwMode="auto">
            <a:xfrm>
              <a:off x="1419" y="397"/>
              <a:ext cx="818" cy="818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2" name="Oval 298"/>
            <p:cNvSpPr>
              <a:spLocks noChangeArrowheads="1"/>
            </p:cNvSpPr>
            <p:nvPr/>
          </p:nvSpPr>
          <p:spPr bwMode="auto">
            <a:xfrm>
              <a:off x="1283" y="1815"/>
              <a:ext cx="1089" cy="202"/>
            </a:xfrm>
            <a:prstGeom prst="ellipse">
              <a:avLst/>
            </a:prstGeom>
            <a:solidFill>
              <a:srgbClr val="99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3" name="AutoShape 299"/>
            <p:cNvSpPr>
              <a:spLocks noChangeArrowheads="1"/>
            </p:cNvSpPr>
            <p:nvPr/>
          </p:nvSpPr>
          <p:spPr bwMode="auto">
            <a:xfrm>
              <a:off x="1692" y="1803"/>
              <a:ext cx="272" cy="227"/>
            </a:xfrm>
            <a:prstGeom prst="roundRect">
              <a:avLst>
                <a:gd name="adj" fmla="val 16667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4" name="AutoShape 300"/>
            <p:cNvSpPr>
              <a:spLocks noChangeArrowheads="1"/>
            </p:cNvSpPr>
            <p:nvPr/>
          </p:nvSpPr>
          <p:spPr bwMode="auto">
            <a:xfrm>
              <a:off x="1732" y="1838"/>
              <a:ext cx="190" cy="156"/>
            </a:xfrm>
            <a:prstGeom prst="roundRect">
              <a:avLst>
                <a:gd name="adj" fmla="val 16667"/>
              </a:avLst>
            </a:prstGeom>
            <a:solidFill>
              <a:srgbClr val="99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5" name="Rectangle 301"/>
            <p:cNvSpPr>
              <a:spLocks noChangeArrowheads="1"/>
            </p:cNvSpPr>
            <p:nvPr/>
          </p:nvSpPr>
          <p:spPr bwMode="auto">
            <a:xfrm>
              <a:off x="1510" y="2484"/>
              <a:ext cx="272" cy="272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6" name="Rectangle 302"/>
            <p:cNvSpPr>
              <a:spLocks noChangeArrowheads="1"/>
            </p:cNvSpPr>
            <p:nvPr/>
          </p:nvSpPr>
          <p:spPr bwMode="auto">
            <a:xfrm>
              <a:off x="1873" y="2484"/>
              <a:ext cx="272" cy="272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7" name="AutoShape 303"/>
            <p:cNvSpPr>
              <a:spLocks noChangeArrowheads="1"/>
            </p:cNvSpPr>
            <p:nvPr/>
          </p:nvSpPr>
          <p:spPr bwMode="auto">
            <a:xfrm>
              <a:off x="1283" y="2574"/>
              <a:ext cx="499" cy="182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8" name="AutoShape 304"/>
            <p:cNvSpPr>
              <a:spLocks noChangeArrowheads="1"/>
            </p:cNvSpPr>
            <p:nvPr/>
          </p:nvSpPr>
          <p:spPr bwMode="auto">
            <a:xfrm>
              <a:off x="1873" y="2574"/>
              <a:ext cx="499" cy="182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9" name="Oval 305"/>
            <p:cNvSpPr>
              <a:spLocks noChangeArrowheads="1"/>
            </p:cNvSpPr>
            <p:nvPr/>
          </p:nvSpPr>
          <p:spPr bwMode="auto">
            <a:xfrm>
              <a:off x="1782" y="1259"/>
              <a:ext cx="91" cy="91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0" name="Oval 306"/>
            <p:cNvSpPr>
              <a:spLocks noChangeArrowheads="1"/>
            </p:cNvSpPr>
            <p:nvPr/>
          </p:nvSpPr>
          <p:spPr bwMode="auto">
            <a:xfrm>
              <a:off x="1782" y="1395"/>
              <a:ext cx="91" cy="91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1" name="Oval 307"/>
            <p:cNvSpPr>
              <a:spLocks noChangeArrowheads="1"/>
            </p:cNvSpPr>
            <p:nvPr/>
          </p:nvSpPr>
          <p:spPr bwMode="auto">
            <a:xfrm>
              <a:off x="1782" y="1531"/>
              <a:ext cx="91" cy="91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2" name="AutoShape 308"/>
            <p:cNvSpPr>
              <a:spLocks noChangeArrowheads="1"/>
            </p:cNvSpPr>
            <p:nvPr/>
          </p:nvSpPr>
          <p:spPr bwMode="auto">
            <a:xfrm>
              <a:off x="1964" y="1395"/>
              <a:ext cx="227" cy="227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3" name="AutoShape 309"/>
            <p:cNvSpPr>
              <a:spLocks noChangeArrowheads="1"/>
            </p:cNvSpPr>
            <p:nvPr/>
          </p:nvSpPr>
          <p:spPr bwMode="auto">
            <a:xfrm>
              <a:off x="1465" y="1395"/>
              <a:ext cx="227" cy="227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4" name="Rectangle 310"/>
            <p:cNvSpPr>
              <a:spLocks noChangeArrowheads="1"/>
            </p:cNvSpPr>
            <p:nvPr/>
          </p:nvSpPr>
          <p:spPr bwMode="auto">
            <a:xfrm>
              <a:off x="1964" y="1395"/>
              <a:ext cx="227" cy="45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5" name="Rectangle 311"/>
            <p:cNvSpPr>
              <a:spLocks noChangeArrowheads="1"/>
            </p:cNvSpPr>
            <p:nvPr/>
          </p:nvSpPr>
          <p:spPr bwMode="auto">
            <a:xfrm>
              <a:off x="1465" y="1395"/>
              <a:ext cx="227" cy="45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6" name="Oval 312"/>
            <p:cNvSpPr>
              <a:spLocks noChangeArrowheads="1"/>
            </p:cNvSpPr>
            <p:nvPr/>
          </p:nvSpPr>
          <p:spPr bwMode="auto">
            <a:xfrm>
              <a:off x="1782" y="1667"/>
              <a:ext cx="91" cy="91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7" name="Oval 313"/>
            <p:cNvSpPr>
              <a:spLocks noChangeArrowheads="1"/>
            </p:cNvSpPr>
            <p:nvPr/>
          </p:nvSpPr>
          <p:spPr bwMode="auto">
            <a:xfrm>
              <a:off x="1465" y="397"/>
              <a:ext cx="726" cy="818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8" name="AutoShape 314"/>
            <p:cNvSpPr>
              <a:spLocks noChangeArrowheads="1"/>
            </p:cNvSpPr>
            <p:nvPr/>
          </p:nvSpPr>
          <p:spPr bwMode="auto">
            <a:xfrm rot="5400000">
              <a:off x="1600" y="80"/>
              <a:ext cx="454" cy="816"/>
            </a:xfrm>
            <a:prstGeom prst="moon">
              <a:avLst>
                <a:gd name="adj" fmla="val 87500"/>
              </a:avLst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9" name="AutoShape 315"/>
            <p:cNvSpPr>
              <a:spLocks noChangeArrowheads="1"/>
            </p:cNvSpPr>
            <p:nvPr/>
          </p:nvSpPr>
          <p:spPr bwMode="auto">
            <a:xfrm rot="5400000">
              <a:off x="1781" y="195"/>
              <a:ext cx="92" cy="950"/>
            </a:xfrm>
            <a:prstGeom prst="moon">
              <a:avLst>
                <a:gd name="adj" fmla="val 87500"/>
              </a:avLst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0" name="AutoShape 316"/>
            <p:cNvSpPr>
              <a:spLocks noChangeArrowheads="1"/>
            </p:cNvSpPr>
            <p:nvPr/>
          </p:nvSpPr>
          <p:spPr bwMode="auto">
            <a:xfrm>
              <a:off x="1737" y="413"/>
              <a:ext cx="181" cy="181"/>
            </a:xfrm>
            <a:prstGeom prst="plus">
              <a:avLst>
                <a:gd name="adj" fmla="val 33042"/>
              </a:avLst>
            </a:pr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1" name="Oval 317"/>
            <p:cNvSpPr>
              <a:spLocks noChangeArrowheads="1"/>
            </p:cNvSpPr>
            <p:nvPr/>
          </p:nvSpPr>
          <p:spPr bwMode="auto">
            <a:xfrm>
              <a:off x="1737" y="851"/>
              <a:ext cx="181" cy="227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2" name="Oval 318"/>
            <p:cNvSpPr>
              <a:spLocks noChangeArrowheads="1"/>
            </p:cNvSpPr>
            <p:nvPr/>
          </p:nvSpPr>
          <p:spPr bwMode="auto">
            <a:xfrm>
              <a:off x="1510" y="715"/>
              <a:ext cx="272" cy="18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3" name="Oval 319"/>
            <p:cNvSpPr>
              <a:spLocks noChangeArrowheads="1"/>
            </p:cNvSpPr>
            <p:nvPr/>
          </p:nvSpPr>
          <p:spPr bwMode="auto">
            <a:xfrm>
              <a:off x="1873" y="715"/>
              <a:ext cx="272" cy="18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4" name="Oval 320"/>
            <p:cNvSpPr>
              <a:spLocks noChangeArrowheads="1"/>
            </p:cNvSpPr>
            <p:nvPr/>
          </p:nvSpPr>
          <p:spPr bwMode="auto">
            <a:xfrm>
              <a:off x="1963" y="760"/>
              <a:ext cx="91" cy="9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5" name="Oval 321"/>
            <p:cNvSpPr>
              <a:spLocks noChangeArrowheads="1"/>
            </p:cNvSpPr>
            <p:nvPr/>
          </p:nvSpPr>
          <p:spPr bwMode="auto">
            <a:xfrm>
              <a:off x="1601" y="760"/>
              <a:ext cx="91" cy="9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6" name="AutoShape 322"/>
            <p:cNvSpPr>
              <a:spLocks noChangeArrowheads="1"/>
            </p:cNvSpPr>
            <p:nvPr/>
          </p:nvSpPr>
          <p:spPr bwMode="auto">
            <a:xfrm rot="10800000">
              <a:off x="1692" y="969"/>
              <a:ext cx="272" cy="182"/>
            </a:xfrm>
            <a:custGeom>
              <a:avLst/>
              <a:gdLst>
                <a:gd name="G0" fmla="+- 9108 0 0"/>
                <a:gd name="G1" fmla="+- -9131565 0 0"/>
                <a:gd name="G2" fmla="+- 0 0 -9131565"/>
                <a:gd name="T0" fmla="*/ 0 256 1"/>
                <a:gd name="T1" fmla="*/ 180 256 1"/>
                <a:gd name="G3" fmla="+- -9131565 T0 T1"/>
                <a:gd name="T2" fmla="*/ 0 256 1"/>
                <a:gd name="T3" fmla="*/ 90 256 1"/>
                <a:gd name="G4" fmla="+- -9131565 T2 T3"/>
                <a:gd name="G5" fmla="*/ G4 2 1"/>
                <a:gd name="T4" fmla="*/ 90 256 1"/>
                <a:gd name="T5" fmla="*/ 0 256 1"/>
                <a:gd name="G6" fmla="+- -9131565 T4 T5"/>
                <a:gd name="G7" fmla="*/ G6 2 1"/>
                <a:gd name="G8" fmla="abs -9131565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9108"/>
                <a:gd name="G18" fmla="*/ 9108 1 2"/>
                <a:gd name="G19" fmla="+- G18 5400 0"/>
                <a:gd name="G20" fmla="cos G19 -9131565"/>
                <a:gd name="G21" fmla="sin G19 -9131565"/>
                <a:gd name="G22" fmla="+- G20 10800 0"/>
                <a:gd name="G23" fmla="+- G21 10800 0"/>
                <a:gd name="G24" fmla="+- 10800 0 G20"/>
                <a:gd name="G25" fmla="+- 9108 10800 0"/>
                <a:gd name="G26" fmla="?: G9 G17 G25"/>
                <a:gd name="G27" fmla="?: G9 0 21600"/>
                <a:gd name="G28" fmla="cos 10800 -9131565"/>
                <a:gd name="G29" fmla="sin 10800 -9131565"/>
                <a:gd name="G30" fmla="sin 9108 -9131565"/>
                <a:gd name="G31" fmla="+- G28 10800 0"/>
                <a:gd name="G32" fmla="+- G29 10800 0"/>
                <a:gd name="G33" fmla="+- G30 10800 0"/>
                <a:gd name="G34" fmla="?: G4 0 G31"/>
                <a:gd name="G35" fmla="?: -9131565 G34 0"/>
                <a:gd name="G36" fmla="?: G6 G35 G31"/>
                <a:gd name="G37" fmla="+- 21600 0 G36"/>
                <a:gd name="G38" fmla="?: G4 0 G33"/>
                <a:gd name="G39" fmla="?: -9131565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3249 w 21600"/>
                <a:gd name="T15" fmla="*/ 4313 h 21600"/>
                <a:gd name="T16" fmla="*/ 10800 w 21600"/>
                <a:gd name="T17" fmla="*/ 1692 h 21600"/>
                <a:gd name="T18" fmla="*/ 18351 w 21600"/>
                <a:gd name="T19" fmla="*/ 4313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891" y="4865"/>
                  </a:moveTo>
                  <a:cubicBezTo>
                    <a:pt x="5621" y="2850"/>
                    <a:pt x="8144" y="1691"/>
                    <a:pt x="10800" y="1692"/>
                  </a:cubicBezTo>
                  <a:cubicBezTo>
                    <a:pt x="13455" y="1692"/>
                    <a:pt x="15978" y="2850"/>
                    <a:pt x="17708" y="4865"/>
                  </a:cubicBezTo>
                  <a:lnTo>
                    <a:pt x="18992" y="3762"/>
                  </a:lnTo>
                  <a:cubicBezTo>
                    <a:pt x="16940" y="1374"/>
                    <a:pt x="13948" y="-1"/>
                    <a:pt x="10799" y="0"/>
                  </a:cubicBezTo>
                  <a:cubicBezTo>
                    <a:pt x="7651" y="0"/>
                    <a:pt x="4659" y="1374"/>
                    <a:pt x="2607" y="376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11" name="Group 323"/>
          <p:cNvGrpSpPr>
            <a:grpSpLocks/>
          </p:cNvGrpSpPr>
          <p:nvPr/>
        </p:nvGrpSpPr>
        <p:grpSpPr bwMode="auto">
          <a:xfrm>
            <a:off x="3984569" y="2850358"/>
            <a:ext cx="1898590" cy="1519237"/>
            <a:chOff x="115" y="459"/>
            <a:chExt cx="3118" cy="2495"/>
          </a:xfrm>
        </p:grpSpPr>
        <p:grpSp>
          <p:nvGrpSpPr>
            <p:cNvPr id="412" name="Group 324"/>
            <p:cNvGrpSpPr>
              <a:grpSpLocks/>
            </p:cNvGrpSpPr>
            <p:nvPr/>
          </p:nvGrpSpPr>
          <p:grpSpPr bwMode="auto">
            <a:xfrm rot="-14400000">
              <a:off x="590" y="409"/>
              <a:ext cx="551" cy="1502"/>
              <a:chOff x="2465" y="1260"/>
              <a:chExt cx="483" cy="1318"/>
            </a:xfrm>
          </p:grpSpPr>
          <p:grpSp>
            <p:nvGrpSpPr>
              <p:cNvPr id="460" name="Group 325"/>
              <p:cNvGrpSpPr>
                <a:grpSpLocks/>
              </p:cNvGrpSpPr>
              <p:nvPr/>
            </p:nvGrpSpPr>
            <p:grpSpPr bwMode="auto">
              <a:xfrm>
                <a:off x="2465" y="2038"/>
                <a:ext cx="464" cy="540"/>
                <a:chOff x="3559" y="1570"/>
                <a:chExt cx="740" cy="862"/>
              </a:xfrm>
            </p:grpSpPr>
            <p:sp>
              <p:nvSpPr>
                <p:cNvPr id="465" name="AutoShape 326"/>
                <p:cNvSpPr>
                  <a:spLocks noChangeArrowheads="1"/>
                </p:cNvSpPr>
                <p:nvPr/>
              </p:nvSpPr>
              <p:spPr bwMode="auto">
                <a:xfrm rot="-1800000">
                  <a:off x="3559" y="1757"/>
                  <a:ext cx="440" cy="14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66" name="AutoShape 327"/>
                <p:cNvSpPr>
                  <a:spLocks noChangeArrowheads="1"/>
                </p:cNvSpPr>
                <p:nvPr/>
              </p:nvSpPr>
              <p:spPr bwMode="auto">
                <a:xfrm>
                  <a:off x="3800" y="1570"/>
                  <a:ext cx="499" cy="5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467" name="Group 328"/>
                <p:cNvGrpSpPr>
                  <a:grpSpLocks/>
                </p:cNvGrpSpPr>
                <p:nvPr/>
              </p:nvGrpSpPr>
              <p:grpSpPr bwMode="auto">
                <a:xfrm>
                  <a:off x="3816" y="1766"/>
                  <a:ext cx="480" cy="666"/>
                  <a:chOff x="3846" y="1778"/>
                  <a:chExt cx="586" cy="720"/>
                </a:xfrm>
              </p:grpSpPr>
              <p:sp>
                <p:nvSpPr>
                  <p:cNvPr id="468" name="AutoShape 329"/>
                  <p:cNvSpPr>
                    <a:spLocks noChangeArrowheads="1"/>
                  </p:cNvSpPr>
                  <p:nvPr/>
                </p:nvSpPr>
                <p:spPr bwMode="auto">
                  <a:xfrm>
                    <a:off x="3846" y="184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69" name="AutoShape 330"/>
                  <p:cNvSpPr>
                    <a:spLocks noChangeArrowheads="1"/>
                  </p:cNvSpPr>
                  <p:nvPr/>
                </p:nvSpPr>
                <p:spPr bwMode="auto">
                  <a:xfrm>
                    <a:off x="4007" y="190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70" name="AutoShape 331"/>
                  <p:cNvSpPr>
                    <a:spLocks noChangeArrowheads="1"/>
                  </p:cNvSpPr>
                  <p:nvPr/>
                </p:nvSpPr>
                <p:spPr bwMode="auto">
                  <a:xfrm>
                    <a:off x="4169" y="184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71" name="AutoShape 332"/>
                  <p:cNvSpPr>
                    <a:spLocks noChangeArrowheads="1"/>
                  </p:cNvSpPr>
                  <p:nvPr/>
                </p:nvSpPr>
                <p:spPr bwMode="auto">
                  <a:xfrm>
                    <a:off x="4331" y="1778"/>
                    <a:ext cx="101" cy="52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461" name="AutoShape 333"/>
              <p:cNvSpPr>
                <a:spLocks noChangeArrowheads="1"/>
              </p:cNvSpPr>
              <p:nvPr/>
            </p:nvSpPr>
            <p:spPr bwMode="auto">
              <a:xfrm flipV="1">
                <a:off x="2621" y="1344"/>
                <a:ext cx="318" cy="635"/>
              </a:xfrm>
              <a:custGeom>
                <a:avLst/>
                <a:gdLst>
                  <a:gd name="G0" fmla="+- 4686 0 0"/>
                  <a:gd name="G1" fmla="+- 21600 0 4686"/>
                  <a:gd name="G2" fmla="*/ 4686 1 2"/>
                  <a:gd name="G3" fmla="+- 21600 0 G2"/>
                  <a:gd name="G4" fmla="+/ 4686 21600 2"/>
                  <a:gd name="G5" fmla="+/ G1 0 2"/>
                  <a:gd name="G6" fmla="*/ 21600 21600 4686"/>
                  <a:gd name="G7" fmla="*/ G6 1 2"/>
                  <a:gd name="G8" fmla="+- 21600 0 G7"/>
                  <a:gd name="G9" fmla="*/ 21600 1 2"/>
                  <a:gd name="G10" fmla="+- 4686 0 G9"/>
                  <a:gd name="G11" fmla="?: G10 G8 0"/>
                  <a:gd name="G12" fmla="?: G10 G7 21600"/>
                  <a:gd name="T0" fmla="*/ 19257 w 21600"/>
                  <a:gd name="T1" fmla="*/ 10800 h 21600"/>
                  <a:gd name="T2" fmla="*/ 10800 w 21600"/>
                  <a:gd name="T3" fmla="*/ 21600 h 21600"/>
                  <a:gd name="T4" fmla="*/ 2343 w 21600"/>
                  <a:gd name="T5" fmla="*/ 10800 h 21600"/>
                  <a:gd name="T6" fmla="*/ 10800 w 21600"/>
                  <a:gd name="T7" fmla="*/ 0 h 21600"/>
                  <a:gd name="T8" fmla="*/ 4143 w 21600"/>
                  <a:gd name="T9" fmla="*/ 4143 h 21600"/>
                  <a:gd name="T10" fmla="*/ 17457 w 21600"/>
                  <a:gd name="T11" fmla="*/ 1745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4686" y="21600"/>
                    </a:lnTo>
                    <a:lnTo>
                      <a:pt x="16914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2" name="AutoShape 334"/>
              <p:cNvSpPr>
                <a:spLocks noChangeArrowheads="1"/>
              </p:cNvSpPr>
              <p:nvPr/>
            </p:nvSpPr>
            <p:spPr bwMode="auto">
              <a:xfrm>
                <a:off x="2612" y="1933"/>
                <a:ext cx="336" cy="182"/>
              </a:xfrm>
              <a:prstGeom prst="roundRect">
                <a:avLst>
                  <a:gd name="adj" fmla="val 16667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3" name="Oval 335"/>
              <p:cNvSpPr>
                <a:spLocks noChangeArrowheads="1"/>
              </p:cNvSpPr>
              <p:nvPr/>
            </p:nvSpPr>
            <p:spPr bwMode="auto">
              <a:xfrm>
                <a:off x="2689" y="1260"/>
                <a:ext cx="182" cy="182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4" name="Oval 336"/>
              <p:cNvSpPr>
                <a:spLocks noChangeArrowheads="1"/>
              </p:cNvSpPr>
              <p:nvPr/>
            </p:nvSpPr>
            <p:spPr bwMode="auto">
              <a:xfrm>
                <a:off x="2880" y="1998"/>
                <a:ext cx="44" cy="84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13" name="Group 337"/>
            <p:cNvGrpSpPr>
              <a:grpSpLocks/>
            </p:cNvGrpSpPr>
            <p:nvPr/>
          </p:nvGrpSpPr>
          <p:grpSpPr bwMode="auto">
            <a:xfrm rot="14400000" flipH="1">
              <a:off x="2206" y="409"/>
              <a:ext cx="551" cy="1502"/>
              <a:chOff x="2465" y="1260"/>
              <a:chExt cx="483" cy="1318"/>
            </a:xfrm>
          </p:grpSpPr>
          <p:grpSp>
            <p:nvGrpSpPr>
              <p:cNvPr id="448" name="Group 338"/>
              <p:cNvGrpSpPr>
                <a:grpSpLocks/>
              </p:cNvGrpSpPr>
              <p:nvPr/>
            </p:nvGrpSpPr>
            <p:grpSpPr bwMode="auto">
              <a:xfrm>
                <a:off x="2465" y="2038"/>
                <a:ext cx="464" cy="540"/>
                <a:chOff x="3559" y="1570"/>
                <a:chExt cx="740" cy="862"/>
              </a:xfrm>
            </p:grpSpPr>
            <p:sp>
              <p:nvSpPr>
                <p:cNvPr id="453" name="AutoShape 339"/>
                <p:cNvSpPr>
                  <a:spLocks noChangeArrowheads="1"/>
                </p:cNvSpPr>
                <p:nvPr/>
              </p:nvSpPr>
              <p:spPr bwMode="auto">
                <a:xfrm rot="-1800000">
                  <a:off x="3559" y="1757"/>
                  <a:ext cx="440" cy="14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4" name="AutoShape 340"/>
                <p:cNvSpPr>
                  <a:spLocks noChangeArrowheads="1"/>
                </p:cNvSpPr>
                <p:nvPr/>
              </p:nvSpPr>
              <p:spPr bwMode="auto">
                <a:xfrm>
                  <a:off x="3800" y="1570"/>
                  <a:ext cx="499" cy="5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455" name="Group 341"/>
                <p:cNvGrpSpPr>
                  <a:grpSpLocks/>
                </p:cNvGrpSpPr>
                <p:nvPr/>
              </p:nvGrpSpPr>
              <p:grpSpPr bwMode="auto">
                <a:xfrm>
                  <a:off x="3816" y="1766"/>
                  <a:ext cx="480" cy="666"/>
                  <a:chOff x="3846" y="1778"/>
                  <a:chExt cx="586" cy="720"/>
                </a:xfrm>
              </p:grpSpPr>
              <p:sp>
                <p:nvSpPr>
                  <p:cNvPr id="456" name="AutoShape 342"/>
                  <p:cNvSpPr>
                    <a:spLocks noChangeArrowheads="1"/>
                  </p:cNvSpPr>
                  <p:nvPr/>
                </p:nvSpPr>
                <p:spPr bwMode="auto">
                  <a:xfrm>
                    <a:off x="3846" y="184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57" name="AutoShape 343"/>
                  <p:cNvSpPr>
                    <a:spLocks noChangeArrowheads="1"/>
                  </p:cNvSpPr>
                  <p:nvPr/>
                </p:nvSpPr>
                <p:spPr bwMode="auto">
                  <a:xfrm>
                    <a:off x="4007" y="190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58" name="AutoShape 344"/>
                  <p:cNvSpPr>
                    <a:spLocks noChangeArrowheads="1"/>
                  </p:cNvSpPr>
                  <p:nvPr/>
                </p:nvSpPr>
                <p:spPr bwMode="auto">
                  <a:xfrm>
                    <a:off x="4169" y="184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459" name="AutoShape 345"/>
                  <p:cNvSpPr>
                    <a:spLocks noChangeArrowheads="1"/>
                  </p:cNvSpPr>
                  <p:nvPr/>
                </p:nvSpPr>
                <p:spPr bwMode="auto">
                  <a:xfrm>
                    <a:off x="4331" y="1778"/>
                    <a:ext cx="101" cy="52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449" name="AutoShape 346"/>
              <p:cNvSpPr>
                <a:spLocks noChangeArrowheads="1"/>
              </p:cNvSpPr>
              <p:nvPr/>
            </p:nvSpPr>
            <p:spPr bwMode="auto">
              <a:xfrm flipV="1">
                <a:off x="2621" y="1344"/>
                <a:ext cx="318" cy="635"/>
              </a:xfrm>
              <a:custGeom>
                <a:avLst/>
                <a:gdLst>
                  <a:gd name="G0" fmla="+- 4686 0 0"/>
                  <a:gd name="G1" fmla="+- 21600 0 4686"/>
                  <a:gd name="G2" fmla="*/ 4686 1 2"/>
                  <a:gd name="G3" fmla="+- 21600 0 G2"/>
                  <a:gd name="G4" fmla="+/ 4686 21600 2"/>
                  <a:gd name="G5" fmla="+/ G1 0 2"/>
                  <a:gd name="G6" fmla="*/ 21600 21600 4686"/>
                  <a:gd name="G7" fmla="*/ G6 1 2"/>
                  <a:gd name="G8" fmla="+- 21600 0 G7"/>
                  <a:gd name="G9" fmla="*/ 21600 1 2"/>
                  <a:gd name="G10" fmla="+- 4686 0 G9"/>
                  <a:gd name="G11" fmla="?: G10 G8 0"/>
                  <a:gd name="G12" fmla="?: G10 G7 21600"/>
                  <a:gd name="T0" fmla="*/ 19257 w 21600"/>
                  <a:gd name="T1" fmla="*/ 10800 h 21600"/>
                  <a:gd name="T2" fmla="*/ 10800 w 21600"/>
                  <a:gd name="T3" fmla="*/ 21600 h 21600"/>
                  <a:gd name="T4" fmla="*/ 2343 w 21600"/>
                  <a:gd name="T5" fmla="*/ 10800 h 21600"/>
                  <a:gd name="T6" fmla="*/ 10800 w 21600"/>
                  <a:gd name="T7" fmla="*/ 0 h 21600"/>
                  <a:gd name="T8" fmla="*/ 4143 w 21600"/>
                  <a:gd name="T9" fmla="*/ 4143 h 21600"/>
                  <a:gd name="T10" fmla="*/ 17457 w 21600"/>
                  <a:gd name="T11" fmla="*/ 1745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4686" y="21600"/>
                    </a:lnTo>
                    <a:lnTo>
                      <a:pt x="16914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0" name="AutoShape 347"/>
              <p:cNvSpPr>
                <a:spLocks noChangeArrowheads="1"/>
              </p:cNvSpPr>
              <p:nvPr/>
            </p:nvSpPr>
            <p:spPr bwMode="auto">
              <a:xfrm>
                <a:off x="2612" y="1933"/>
                <a:ext cx="336" cy="182"/>
              </a:xfrm>
              <a:prstGeom prst="roundRect">
                <a:avLst>
                  <a:gd name="adj" fmla="val 16667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1" name="Oval 348"/>
              <p:cNvSpPr>
                <a:spLocks noChangeArrowheads="1"/>
              </p:cNvSpPr>
              <p:nvPr/>
            </p:nvSpPr>
            <p:spPr bwMode="auto">
              <a:xfrm>
                <a:off x="2689" y="1260"/>
                <a:ext cx="182" cy="182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2" name="Oval 349"/>
              <p:cNvSpPr>
                <a:spLocks noChangeArrowheads="1"/>
              </p:cNvSpPr>
              <p:nvPr/>
            </p:nvSpPr>
            <p:spPr bwMode="auto">
              <a:xfrm>
                <a:off x="2880" y="1998"/>
                <a:ext cx="44" cy="84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14" name="Oval 350"/>
            <p:cNvSpPr>
              <a:spLocks noChangeArrowheads="1"/>
            </p:cNvSpPr>
            <p:nvPr/>
          </p:nvSpPr>
          <p:spPr bwMode="auto">
            <a:xfrm>
              <a:off x="1913" y="913"/>
              <a:ext cx="272" cy="272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15" name="Oval 351"/>
            <p:cNvSpPr>
              <a:spLocks noChangeArrowheads="1"/>
            </p:cNvSpPr>
            <p:nvPr/>
          </p:nvSpPr>
          <p:spPr bwMode="auto">
            <a:xfrm>
              <a:off x="1187" y="913"/>
              <a:ext cx="272" cy="272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16" name="Rectangle 352"/>
            <p:cNvSpPr>
              <a:spLocks noChangeArrowheads="1"/>
            </p:cNvSpPr>
            <p:nvPr/>
          </p:nvSpPr>
          <p:spPr bwMode="auto">
            <a:xfrm>
              <a:off x="1368" y="2364"/>
              <a:ext cx="272" cy="318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17" name="Rectangle 353"/>
            <p:cNvSpPr>
              <a:spLocks noChangeArrowheads="1"/>
            </p:cNvSpPr>
            <p:nvPr/>
          </p:nvSpPr>
          <p:spPr bwMode="auto">
            <a:xfrm>
              <a:off x="1731" y="2364"/>
              <a:ext cx="272" cy="318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18" name="AutoShape 354"/>
            <p:cNvSpPr>
              <a:spLocks noChangeArrowheads="1"/>
            </p:cNvSpPr>
            <p:nvPr/>
          </p:nvSpPr>
          <p:spPr bwMode="auto">
            <a:xfrm rot="16200000">
              <a:off x="1436" y="1797"/>
              <a:ext cx="499" cy="1089"/>
            </a:xfrm>
            <a:prstGeom prst="moon">
              <a:avLst>
                <a:gd name="adj" fmla="val 875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19" name="AutoShape 355"/>
            <p:cNvSpPr>
              <a:spLocks noChangeArrowheads="1"/>
            </p:cNvSpPr>
            <p:nvPr/>
          </p:nvSpPr>
          <p:spPr bwMode="auto">
            <a:xfrm rot="5400000">
              <a:off x="1277" y="1185"/>
              <a:ext cx="817" cy="1089"/>
            </a:xfrm>
            <a:prstGeom prst="moon">
              <a:avLst>
                <a:gd name="adj" fmla="val 875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0" name="Oval 356"/>
            <p:cNvSpPr>
              <a:spLocks noChangeArrowheads="1"/>
            </p:cNvSpPr>
            <p:nvPr/>
          </p:nvSpPr>
          <p:spPr bwMode="auto">
            <a:xfrm>
              <a:off x="1277" y="595"/>
              <a:ext cx="818" cy="818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1" name="Oval 357"/>
            <p:cNvSpPr>
              <a:spLocks noChangeArrowheads="1"/>
            </p:cNvSpPr>
            <p:nvPr/>
          </p:nvSpPr>
          <p:spPr bwMode="auto">
            <a:xfrm>
              <a:off x="1141" y="2013"/>
              <a:ext cx="1089" cy="202"/>
            </a:xfrm>
            <a:prstGeom prst="ellipse">
              <a:avLst/>
            </a:prstGeom>
            <a:solidFill>
              <a:srgbClr val="99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2" name="AutoShape 358"/>
            <p:cNvSpPr>
              <a:spLocks noChangeArrowheads="1"/>
            </p:cNvSpPr>
            <p:nvPr/>
          </p:nvSpPr>
          <p:spPr bwMode="auto">
            <a:xfrm>
              <a:off x="1550" y="2001"/>
              <a:ext cx="272" cy="227"/>
            </a:xfrm>
            <a:prstGeom prst="roundRect">
              <a:avLst>
                <a:gd name="adj" fmla="val 16667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3" name="AutoShape 359"/>
            <p:cNvSpPr>
              <a:spLocks noChangeArrowheads="1"/>
            </p:cNvSpPr>
            <p:nvPr/>
          </p:nvSpPr>
          <p:spPr bwMode="auto">
            <a:xfrm>
              <a:off x="1590" y="2036"/>
              <a:ext cx="190" cy="156"/>
            </a:xfrm>
            <a:prstGeom prst="roundRect">
              <a:avLst>
                <a:gd name="adj" fmla="val 16667"/>
              </a:avLst>
            </a:prstGeom>
            <a:solidFill>
              <a:srgbClr val="99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4" name="Rectangle 360"/>
            <p:cNvSpPr>
              <a:spLocks noChangeArrowheads="1"/>
            </p:cNvSpPr>
            <p:nvPr/>
          </p:nvSpPr>
          <p:spPr bwMode="auto">
            <a:xfrm>
              <a:off x="1368" y="2682"/>
              <a:ext cx="272" cy="272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5" name="Rectangle 361"/>
            <p:cNvSpPr>
              <a:spLocks noChangeArrowheads="1"/>
            </p:cNvSpPr>
            <p:nvPr/>
          </p:nvSpPr>
          <p:spPr bwMode="auto">
            <a:xfrm>
              <a:off x="1731" y="2682"/>
              <a:ext cx="272" cy="272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6" name="AutoShape 362"/>
            <p:cNvSpPr>
              <a:spLocks noChangeArrowheads="1"/>
            </p:cNvSpPr>
            <p:nvPr/>
          </p:nvSpPr>
          <p:spPr bwMode="auto">
            <a:xfrm>
              <a:off x="1141" y="2772"/>
              <a:ext cx="499" cy="182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7" name="AutoShape 363"/>
            <p:cNvSpPr>
              <a:spLocks noChangeArrowheads="1"/>
            </p:cNvSpPr>
            <p:nvPr/>
          </p:nvSpPr>
          <p:spPr bwMode="auto">
            <a:xfrm>
              <a:off x="1731" y="2772"/>
              <a:ext cx="499" cy="182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8" name="Oval 364"/>
            <p:cNvSpPr>
              <a:spLocks noChangeArrowheads="1"/>
            </p:cNvSpPr>
            <p:nvPr/>
          </p:nvSpPr>
          <p:spPr bwMode="auto">
            <a:xfrm>
              <a:off x="1640" y="1457"/>
              <a:ext cx="91" cy="91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9" name="Oval 365"/>
            <p:cNvSpPr>
              <a:spLocks noChangeArrowheads="1"/>
            </p:cNvSpPr>
            <p:nvPr/>
          </p:nvSpPr>
          <p:spPr bwMode="auto">
            <a:xfrm>
              <a:off x="1640" y="1593"/>
              <a:ext cx="91" cy="91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0" name="Oval 366"/>
            <p:cNvSpPr>
              <a:spLocks noChangeArrowheads="1"/>
            </p:cNvSpPr>
            <p:nvPr/>
          </p:nvSpPr>
          <p:spPr bwMode="auto">
            <a:xfrm>
              <a:off x="1640" y="1729"/>
              <a:ext cx="91" cy="91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1" name="AutoShape 367"/>
            <p:cNvSpPr>
              <a:spLocks noChangeArrowheads="1"/>
            </p:cNvSpPr>
            <p:nvPr/>
          </p:nvSpPr>
          <p:spPr bwMode="auto">
            <a:xfrm>
              <a:off x="1822" y="1593"/>
              <a:ext cx="227" cy="227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2" name="AutoShape 368"/>
            <p:cNvSpPr>
              <a:spLocks noChangeArrowheads="1"/>
            </p:cNvSpPr>
            <p:nvPr/>
          </p:nvSpPr>
          <p:spPr bwMode="auto">
            <a:xfrm>
              <a:off x="1323" y="1593"/>
              <a:ext cx="227" cy="227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3" name="Rectangle 369"/>
            <p:cNvSpPr>
              <a:spLocks noChangeArrowheads="1"/>
            </p:cNvSpPr>
            <p:nvPr/>
          </p:nvSpPr>
          <p:spPr bwMode="auto">
            <a:xfrm>
              <a:off x="1822" y="1593"/>
              <a:ext cx="227" cy="45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4" name="Rectangle 370"/>
            <p:cNvSpPr>
              <a:spLocks noChangeArrowheads="1"/>
            </p:cNvSpPr>
            <p:nvPr/>
          </p:nvSpPr>
          <p:spPr bwMode="auto">
            <a:xfrm>
              <a:off x="1323" y="1593"/>
              <a:ext cx="227" cy="45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5" name="Oval 371"/>
            <p:cNvSpPr>
              <a:spLocks noChangeArrowheads="1"/>
            </p:cNvSpPr>
            <p:nvPr/>
          </p:nvSpPr>
          <p:spPr bwMode="auto">
            <a:xfrm>
              <a:off x="1640" y="1865"/>
              <a:ext cx="91" cy="91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6" name="Oval 372"/>
            <p:cNvSpPr>
              <a:spLocks noChangeArrowheads="1"/>
            </p:cNvSpPr>
            <p:nvPr/>
          </p:nvSpPr>
          <p:spPr bwMode="auto">
            <a:xfrm>
              <a:off x="1323" y="595"/>
              <a:ext cx="726" cy="818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7" name="AutoShape 373"/>
            <p:cNvSpPr>
              <a:spLocks noChangeArrowheads="1"/>
            </p:cNvSpPr>
            <p:nvPr/>
          </p:nvSpPr>
          <p:spPr bwMode="auto">
            <a:xfrm rot="5400000">
              <a:off x="1458" y="278"/>
              <a:ext cx="454" cy="816"/>
            </a:xfrm>
            <a:prstGeom prst="moon">
              <a:avLst>
                <a:gd name="adj" fmla="val 87500"/>
              </a:avLst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8" name="AutoShape 374"/>
            <p:cNvSpPr>
              <a:spLocks noChangeArrowheads="1"/>
            </p:cNvSpPr>
            <p:nvPr/>
          </p:nvSpPr>
          <p:spPr bwMode="auto">
            <a:xfrm rot="5400000">
              <a:off x="1639" y="393"/>
              <a:ext cx="92" cy="950"/>
            </a:xfrm>
            <a:prstGeom prst="moon">
              <a:avLst>
                <a:gd name="adj" fmla="val 87500"/>
              </a:avLst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9" name="AutoShape 375"/>
            <p:cNvSpPr>
              <a:spLocks noChangeArrowheads="1"/>
            </p:cNvSpPr>
            <p:nvPr/>
          </p:nvSpPr>
          <p:spPr bwMode="auto">
            <a:xfrm>
              <a:off x="1595" y="611"/>
              <a:ext cx="181" cy="181"/>
            </a:xfrm>
            <a:prstGeom prst="plus">
              <a:avLst>
                <a:gd name="adj" fmla="val 33042"/>
              </a:avLst>
            </a:pr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0" name="Oval 376"/>
            <p:cNvSpPr>
              <a:spLocks noChangeArrowheads="1"/>
            </p:cNvSpPr>
            <p:nvPr/>
          </p:nvSpPr>
          <p:spPr bwMode="auto">
            <a:xfrm>
              <a:off x="1595" y="1049"/>
              <a:ext cx="181" cy="227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1" name="Oval 377"/>
            <p:cNvSpPr>
              <a:spLocks noChangeArrowheads="1"/>
            </p:cNvSpPr>
            <p:nvPr/>
          </p:nvSpPr>
          <p:spPr bwMode="auto">
            <a:xfrm>
              <a:off x="1368" y="884"/>
              <a:ext cx="272" cy="25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2" name="Oval 378"/>
            <p:cNvSpPr>
              <a:spLocks noChangeArrowheads="1"/>
            </p:cNvSpPr>
            <p:nvPr/>
          </p:nvSpPr>
          <p:spPr bwMode="auto">
            <a:xfrm>
              <a:off x="1731" y="884"/>
              <a:ext cx="272" cy="25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3" name="Oval 379"/>
            <p:cNvSpPr>
              <a:spLocks noChangeArrowheads="1"/>
            </p:cNvSpPr>
            <p:nvPr/>
          </p:nvSpPr>
          <p:spPr bwMode="auto">
            <a:xfrm>
              <a:off x="1821" y="958"/>
              <a:ext cx="91" cy="9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4" name="Oval 380"/>
            <p:cNvSpPr>
              <a:spLocks noChangeArrowheads="1"/>
            </p:cNvSpPr>
            <p:nvPr/>
          </p:nvSpPr>
          <p:spPr bwMode="auto">
            <a:xfrm>
              <a:off x="1459" y="958"/>
              <a:ext cx="91" cy="9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5" name="AutoShape 381"/>
            <p:cNvSpPr>
              <a:spLocks noChangeArrowheads="1"/>
            </p:cNvSpPr>
            <p:nvPr/>
          </p:nvSpPr>
          <p:spPr bwMode="auto">
            <a:xfrm rot="10800000" flipV="1">
              <a:off x="1550" y="1290"/>
              <a:ext cx="272" cy="182"/>
            </a:xfrm>
            <a:custGeom>
              <a:avLst/>
              <a:gdLst>
                <a:gd name="G0" fmla="+- 9108 0 0"/>
                <a:gd name="G1" fmla="+- -9131565 0 0"/>
                <a:gd name="G2" fmla="+- 0 0 -9131565"/>
                <a:gd name="T0" fmla="*/ 0 256 1"/>
                <a:gd name="T1" fmla="*/ 180 256 1"/>
                <a:gd name="G3" fmla="+- -9131565 T0 T1"/>
                <a:gd name="T2" fmla="*/ 0 256 1"/>
                <a:gd name="T3" fmla="*/ 90 256 1"/>
                <a:gd name="G4" fmla="+- -9131565 T2 T3"/>
                <a:gd name="G5" fmla="*/ G4 2 1"/>
                <a:gd name="T4" fmla="*/ 90 256 1"/>
                <a:gd name="T5" fmla="*/ 0 256 1"/>
                <a:gd name="G6" fmla="+- -9131565 T4 T5"/>
                <a:gd name="G7" fmla="*/ G6 2 1"/>
                <a:gd name="G8" fmla="abs -9131565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9108"/>
                <a:gd name="G18" fmla="*/ 9108 1 2"/>
                <a:gd name="G19" fmla="+- G18 5400 0"/>
                <a:gd name="G20" fmla="cos G19 -9131565"/>
                <a:gd name="G21" fmla="sin G19 -9131565"/>
                <a:gd name="G22" fmla="+- G20 10800 0"/>
                <a:gd name="G23" fmla="+- G21 10800 0"/>
                <a:gd name="G24" fmla="+- 10800 0 G20"/>
                <a:gd name="G25" fmla="+- 9108 10800 0"/>
                <a:gd name="G26" fmla="?: G9 G17 G25"/>
                <a:gd name="G27" fmla="?: G9 0 21600"/>
                <a:gd name="G28" fmla="cos 10800 -9131565"/>
                <a:gd name="G29" fmla="sin 10800 -9131565"/>
                <a:gd name="G30" fmla="sin 9108 -9131565"/>
                <a:gd name="G31" fmla="+- G28 10800 0"/>
                <a:gd name="G32" fmla="+- G29 10800 0"/>
                <a:gd name="G33" fmla="+- G30 10800 0"/>
                <a:gd name="G34" fmla="?: G4 0 G31"/>
                <a:gd name="G35" fmla="?: -9131565 G34 0"/>
                <a:gd name="G36" fmla="?: G6 G35 G31"/>
                <a:gd name="G37" fmla="+- 21600 0 G36"/>
                <a:gd name="G38" fmla="?: G4 0 G33"/>
                <a:gd name="G39" fmla="?: -9131565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3249 w 21600"/>
                <a:gd name="T15" fmla="*/ 4313 h 21600"/>
                <a:gd name="T16" fmla="*/ 10800 w 21600"/>
                <a:gd name="T17" fmla="*/ 1692 h 21600"/>
                <a:gd name="T18" fmla="*/ 18351 w 21600"/>
                <a:gd name="T19" fmla="*/ 4313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891" y="4865"/>
                  </a:moveTo>
                  <a:cubicBezTo>
                    <a:pt x="5621" y="2850"/>
                    <a:pt x="8144" y="1691"/>
                    <a:pt x="10800" y="1692"/>
                  </a:cubicBezTo>
                  <a:cubicBezTo>
                    <a:pt x="13455" y="1692"/>
                    <a:pt x="15978" y="2850"/>
                    <a:pt x="17708" y="4865"/>
                  </a:cubicBezTo>
                  <a:lnTo>
                    <a:pt x="18992" y="3762"/>
                  </a:lnTo>
                  <a:cubicBezTo>
                    <a:pt x="16940" y="1374"/>
                    <a:pt x="13948" y="-1"/>
                    <a:pt x="10799" y="0"/>
                  </a:cubicBezTo>
                  <a:cubicBezTo>
                    <a:pt x="7651" y="0"/>
                    <a:pt x="4659" y="1374"/>
                    <a:pt x="2607" y="376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6" name="AutoShape 382"/>
            <p:cNvSpPr>
              <a:spLocks noChangeArrowheads="1"/>
            </p:cNvSpPr>
            <p:nvPr/>
          </p:nvSpPr>
          <p:spPr bwMode="auto">
            <a:xfrm rot="4500000">
              <a:off x="1844" y="743"/>
              <a:ext cx="85" cy="311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7" name="AutoShape 383"/>
            <p:cNvSpPr>
              <a:spLocks noChangeArrowheads="1"/>
            </p:cNvSpPr>
            <p:nvPr/>
          </p:nvSpPr>
          <p:spPr bwMode="auto">
            <a:xfrm rot="17100000" flipH="1">
              <a:off x="1447" y="743"/>
              <a:ext cx="85" cy="311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72" name="Group 384"/>
          <p:cNvGrpSpPr>
            <a:grpSpLocks/>
          </p:cNvGrpSpPr>
          <p:nvPr/>
        </p:nvGrpSpPr>
        <p:grpSpPr bwMode="auto">
          <a:xfrm>
            <a:off x="2288443" y="2826448"/>
            <a:ext cx="1602658" cy="1519237"/>
            <a:chOff x="2485" y="391"/>
            <a:chExt cx="2632" cy="2495"/>
          </a:xfrm>
        </p:grpSpPr>
        <p:grpSp>
          <p:nvGrpSpPr>
            <p:cNvPr id="473" name="Group 385"/>
            <p:cNvGrpSpPr>
              <a:grpSpLocks/>
            </p:cNvGrpSpPr>
            <p:nvPr/>
          </p:nvGrpSpPr>
          <p:grpSpPr bwMode="auto">
            <a:xfrm rot="15300000" flipH="1">
              <a:off x="4403" y="832"/>
              <a:ext cx="383" cy="1044"/>
              <a:chOff x="2465" y="1260"/>
              <a:chExt cx="483" cy="1318"/>
            </a:xfrm>
          </p:grpSpPr>
          <p:grpSp>
            <p:nvGrpSpPr>
              <p:cNvPr id="519" name="Group 386"/>
              <p:cNvGrpSpPr>
                <a:grpSpLocks/>
              </p:cNvGrpSpPr>
              <p:nvPr/>
            </p:nvGrpSpPr>
            <p:grpSpPr bwMode="auto">
              <a:xfrm>
                <a:off x="2465" y="2038"/>
                <a:ext cx="464" cy="540"/>
                <a:chOff x="3559" y="1570"/>
                <a:chExt cx="740" cy="862"/>
              </a:xfrm>
            </p:grpSpPr>
            <p:sp>
              <p:nvSpPr>
                <p:cNvPr id="524" name="AutoShape 387"/>
                <p:cNvSpPr>
                  <a:spLocks noChangeArrowheads="1"/>
                </p:cNvSpPr>
                <p:nvPr/>
              </p:nvSpPr>
              <p:spPr bwMode="auto">
                <a:xfrm rot="-1800000">
                  <a:off x="3559" y="1757"/>
                  <a:ext cx="440" cy="14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25" name="AutoShape 388"/>
                <p:cNvSpPr>
                  <a:spLocks noChangeArrowheads="1"/>
                </p:cNvSpPr>
                <p:nvPr/>
              </p:nvSpPr>
              <p:spPr bwMode="auto">
                <a:xfrm>
                  <a:off x="3800" y="1570"/>
                  <a:ext cx="499" cy="5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526" name="Group 389"/>
                <p:cNvGrpSpPr>
                  <a:grpSpLocks/>
                </p:cNvGrpSpPr>
                <p:nvPr/>
              </p:nvGrpSpPr>
              <p:grpSpPr bwMode="auto">
                <a:xfrm>
                  <a:off x="3816" y="1766"/>
                  <a:ext cx="480" cy="666"/>
                  <a:chOff x="3846" y="1778"/>
                  <a:chExt cx="586" cy="720"/>
                </a:xfrm>
              </p:grpSpPr>
              <p:sp>
                <p:nvSpPr>
                  <p:cNvPr id="527" name="AutoShape 390"/>
                  <p:cNvSpPr>
                    <a:spLocks noChangeArrowheads="1"/>
                  </p:cNvSpPr>
                  <p:nvPr/>
                </p:nvSpPr>
                <p:spPr bwMode="auto">
                  <a:xfrm>
                    <a:off x="3846" y="184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28" name="AutoShape 391"/>
                  <p:cNvSpPr>
                    <a:spLocks noChangeArrowheads="1"/>
                  </p:cNvSpPr>
                  <p:nvPr/>
                </p:nvSpPr>
                <p:spPr bwMode="auto">
                  <a:xfrm>
                    <a:off x="4007" y="190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29" name="AutoShape 392"/>
                  <p:cNvSpPr>
                    <a:spLocks noChangeArrowheads="1"/>
                  </p:cNvSpPr>
                  <p:nvPr/>
                </p:nvSpPr>
                <p:spPr bwMode="auto">
                  <a:xfrm>
                    <a:off x="4169" y="184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30" name="AutoShape 393"/>
                  <p:cNvSpPr>
                    <a:spLocks noChangeArrowheads="1"/>
                  </p:cNvSpPr>
                  <p:nvPr/>
                </p:nvSpPr>
                <p:spPr bwMode="auto">
                  <a:xfrm>
                    <a:off x="4331" y="1778"/>
                    <a:ext cx="101" cy="52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520" name="AutoShape 394"/>
              <p:cNvSpPr>
                <a:spLocks noChangeArrowheads="1"/>
              </p:cNvSpPr>
              <p:nvPr/>
            </p:nvSpPr>
            <p:spPr bwMode="auto">
              <a:xfrm flipV="1">
                <a:off x="2621" y="1344"/>
                <a:ext cx="318" cy="635"/>
              </a:xfrm>
              <a:custGeom>
                <a:avLst/>
                <a:gdLst>
                  <a:gd name="G0" fmla="+- 4686 0 0"/>
                  <a:gd name="G1" fmla="+- 21600 0 4686"/>
                  <a:gd name="G2" fmla="*/ 4686 1 2"/>
                  <a:gd name="G3" fmla="+- 21600 0 G2"/>
                  <a:gd name="G4" fmla="+/ 4686 21600 2"/>
                  <a:gd name="G5" fmla="+/ G1 0 2"/>
                  <a:gd name="G6" fmla="*/ 21600 21600 4686"/>
                  <a:gd name="G7" fmla="*/ G6 1 2"/>
                  <a:gd name="G8" fmla="+- 21600 0 G7"/>
                  <a:gd name="G9" fmla="*/ 21600 1 2"/>
                  <a:gd name="G10" fmla="+- 4686 0 G9"/>
                  <a:gd name="G11" fmla="?: G10 G8 0"/>
                  <a:gd name="G12" fmla="?: G10 G7 21600"/>
                  <a:gd name="T0" fmla="*/ 19257 w 21600"/>
                  <a:gd name="T1" fmla="*/ 10800 h 21600"/>
                  <a:gd name="T2" fmla="*/ 10800 w 21600"/>
                  <a:gd name="T3" fmla="*/ 21600 h 21600"/>
                  <a:gd name="T4" fmla="*/ 2343 w 21600"/>
                  <a:gd name="T5" fmla="*/ 10800 h 21600"/>
                  <a:gd name="T6" fmla="*/ 10800 w 21600"/>
                  <a:gd name="T7" fmla="*/ 0 h 21600"/>
                  <a:gd name="T8" fmla="*/ 4143 w 21600"/>
                  <a:gd name="T9" fmla="*/ 4143 h 21600"/>
                  <a:gd name="T10" fmla="*/ 17457 w 21600"/>
                  <a:gd name="T11" fmla="*/ 1745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4686" y="21600"/>
                    </a:lnTo>
                    <a:lnTo>
                      <a:pt x="16914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1" name="AutoShape 395"/>
              <p:cNvSpPr>
                <a:spLocks noChangeArrowheads="1"/>
              </p:cNvSpPr>
              <p:nvPr/>
            </p:nvSpPr>
            <p:spPr bwMode="auto">
              <a:xfrm>
                <a:off x="2612" y="1933"/>
                <a:ext cx="336" cy="182"/>
              </a:xfrm>
              <a:prstGeom prst="roundRect">
                <a:avLst>
                  <a:gd name="adj" fmla="val 16667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2" name="Oval 396"/>
              <p:cNvSpPr>
                <a:spLocks noChangeArrowheads="1"/>
              </p:cNvSpPr>
              <p:nvPr/>
            </p:nvSpPr>
            <p:spPr bwMode="auto">
              <a:xfrm>
                <a:off x="2689" y="1260"/>
                <a:ext cx="182" cy="182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3" name="Oval 397"/>
              <p:cNvSpPr>
                <a:spLocks noChangeArrowheads="1"/>
              </p:cNvSpPr>
              <p:nvPr/>
            </p:nvSpPr>
            <p:spPr bwMode="auto">
              <a:xfrm>
                <a:off x="2880" y="1998"/>
                <a:ext cx="44" cy="84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74" name="Group 398"/>
            <p:cNvGrpSpPr>
              <a:grpSpLocks/>
            </p:cNvGrpSpPr>
            <p:nvPr/>
          </p:nvGrpSpPr>
          <p:grpSpPr bwMode="auto">
            <a:xfrm rot="6300000">
              <a:off x="2815" y="832"/>
              <a:ext cx="383" cy="1044"/>
              <a:chOff x="2465" y="1260"/>
              <a:chExt cx="483" cy="1318"/>
            </a:xfrm>
          </p:grpSpPr>
          <p:grpSp>
            <p:nvGrpSpPr>
              <p:cNvPr id="507" name="Group 399"/>
              <p:cNvGrpSpPr>
                <a:grpSpLocks/>
              </p:cNvGrpSpPr>
              <p:nvPr/>
            </p:nvGrpSpPr>
            <p:grpSpPr bwMode="auto">
              <a:xfrm>
                <a:off x="2465" y="2038"/>
                <a:ext cx="464" cy="540"/>
                <a:chOff x="3559" y="1570"/>
                <a:chExt cx="740" cy="862"/>
              </a:xfrm>
            </p:grpSpPr>
            <p:sp>
              <p:nvSpPr>
                <p:cNvPr id="512" name="AutoShape 400"/>
                <p:cNvSpPr>
                  <a:spLocks noChangeArrowheads="1"/>
                </p:cNvSpPr>
                <p:nvPr/>
              </p:nvSpPr>
              <p:spPr bwMode="auto">
                <a:xfrm rot="-1800000">
                  <a:off x="3559" y="1757"/>
                  <a:ext cx="440" cy="14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3" name="AutoShape 401"/>
                <p:cNvSpPr>
                  <a:spLocks noChangeArrowheads="1"/>
                </p:cNvSpPr>
                <p:nvPr/>
              </p:nvSpPr>
              <p:spPr bwMode="auto">
                <a:xfrm>
                  <a:off x="3800" y="1570"/>
                  <a:ext cx="499" cy="54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514" name="Group 402"/>
                <p:cNvGrpSpPr>
                  <a:grpSpLocks/>
                </p:cNvGrpSpPr>
                <p:nvPr/>
              </p:nvGrpSpPr>
              <p:grpSpPr bwMode="auto">
                <a:xfrm>
                  <a:off x="3816" y="1766"/>
                  <a:ext cx="480" cy="666"/>
                  <a:chOff x="3846" y="1778"/>
                  <a:chExt cx="586" cy="720"/>
                </a:xfrm>
              </p:grpSpPr>
              <p:sp>
                <p:nvSpPr>
                  <p:cNvPr id="515" name="AutoShape 403"/>
                  <p:cNvSpPr>
                    <a:spLocks noChangeArrowheads="1"/>
                  </p:cNvSpPr>
                  <p:nvPr/>
                </p:nvSpPr>
                <p:spPr bwMode="auto">
                  <a:xfrm>
                    <a:off x="3846" y="184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16" name="AutoShape 404"/>
                  <p:cNvSpPr>
                    <a:spLocks noChangeArrowheads="1"/>
                  </p:cNvSpPr>
                  <p:nvPr/>
                </p:nvSpPr>
                <p:spPr bwMode="auto">
                  <a:xfrm>
                    <a:off x="4007" y="190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17" name="AutoShape 405"/>
                  <p:cNvSpPr>
                    <a:spLocks noChangeArrowheads="1"/>
                  </p:cNvSpPr>
                  <p:nvPr/>
                </p:nvSpPr>
                <p:spPr bwMode="auto">
                  <a:xfrm>
                    <a:off x="4169" y="1842"/>
                    <a:ext cx="137" cy="59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518" name="AutoShape 406"/>
                  <p:cNvSpPr>
                    <a:spLocks noChangeArrowheads="1"/>
                  </p:cNvSpPr>
                  <p:nvPr/>
                </p:nvSpPr>
                <p:spPr bwMode="auto">
                  <a:xfrm>
                    <a:off x="4331" y="1778"/>
                    <a:ext cx="101" cy="52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  <p:sp>
            <p:nvSpPr>
              <p:cNvPr id="508" name="AutoShape 407"/>
              <p:cNvSpPr>
                <a:spLocks noChangeArrowheads="1"/>
              </p:cNvSpPr>
              <p:nvPr/>
            </p:nvSpPr>
            <p:spPr bwMode="auto">
              <a:xfrm flipV="1">
                <a:off x="2621" y="1344"/>
                <a:ext cx="318" cy="635"/>
              </a:xfrm>
              <a:custGeom>
                <a:avLst/>
                <a:gdLst>
                  <a:gd name="G0" fmla="+- 4686 0 0"/>
                  <a:gd name="G1" fmla="+- 21600 0 4686"/>
                  <a:gd name="G2" fmla="*/ 4686 1 2"/>
                  <a:gd name="G3" fmla="+- 21600 0 G2"/>
                  <a:gd name="G4" fmla="+/ 4686 21600 2"/>
                  <a:gd name="G5" fmla="+/ G1 0 2"/>
                  <a:gd name="G6" fmla="*/ 21600 21600 4686"/>
                  <a:gd name="G7" fmla="*/ G6 1 2"/>
                  <a:gd name="G8" fmla="+- 21600 0 G7"/>
                  <a:gd name="G9" fmla="*/ 21600 1 2"/>
                  <a:gd name="G10" fmla="+- 4686 0 G9"/>
                  <a:gd name="G11" fmla="?: G10 G8 0"/>
                  <a:gd name="G12" fmla="?: G10 G7 21600"/>
                  <a:gd name="T0" fmla="*/ 19257 w 21600"/>
                  <a:gd name="T1" fmla="*/ 10800 h 21600"/>
                  <a:gd name="T2" fmla="*/ 10800 w 21600"/>
                  <a:gd name="T3" fmla="*/ 21600 h 21600"/>
                  <a:gd name="T4" fmla="*/ 2343 w 21600"/>
                  <a:gd name="T5" fmla="*/ 10800 h 21600"/>
                  <a:gd name="T6" fmla="*/ 10800 w 21600"/>
                  <a:gd name="T7" fmla="*/ 0 h 21600"/>
                  <a:gd name="T8" fmla="*/ 4143 w 21600"/>
                  <a:gd name="T9" fmla="*/ 4143 h 21600"/>
                  <a:gd name="T10" fmla="*/ 17457 w 21600"/>
                  <a:gd name="T11" fmla="*/ 1745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4686" y="21600"/>
                    </a:lnTo>
                    <a:lnTo>
                      <a:pt x="16914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09" name="AutoShape 408"/>
              <p:cNvSpPr>
                <a:spLocks noChangeArrowheads="1"/>
              </p:cNvSpPr>
              <p:nvPr/>
            </p:nvSpPr>
            <p:spPr bwMode="auto">
              <a:xfrm>
                <a:off x="2612" y="1933"/>
                <a:ext cx="336" cy="182"/>
              </a:xfrm>
              <a:prstGeom prst="roundRect">
                <a:avLst>
                  <a:gd name="adj" fmla="val 16667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0" name="Oval 409"/>
              <p:cNvSpPr>
                <a:spLocks noChangeArrowheads="1"/>
              </p:cNvSpPr>
              <p:nvPr/>
            </p:nvSpPr>
            <p:spPr bwMode="auto">
              <a:xfrm>
                <a:off x="2689" y="1260"/>
                <a:ext cx="182" cy="182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1" name="Oval 410"/>
              <p:cNvSpPr>
                <a:spLocks noChangeArrowheads="1"/>
              </p:cNvSpPr>
              <p:nvPr/>
            </p:nvSpPr>
            <p:spPr bwMode="auto">
              <a:xfrm>
                <a:off x="2880" y="1998"/>
                <a:ext cx="44" cy="84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75" name="Oval 411"/>
            <p:cNvSpPr>
              <a:spLocks noChangeArrowheads="1"/>
            </p:cNvSpPr>
            <p:nvPr/>
          </p:nvSpPr>
          <p:spPr bwMode="auto">
            <a:xfrm>
              <a:off x="4028" y="845"/>
              <a:ext cx="272" cy="272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6" name="Oval 412"/>
            <p:cNvSpPr>
              <a:spLocks noChangeArrowheads="1"/>
            </p:cNvSpPr>
            <p:nvPr/>
          </p:nvSpPr>
          <p:spPr bwMode="auto">
            <a:xfrm>
              <a:off x="3302" y="845"/>
              <a:ext cx="272" cy="272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7" name="Rectangle 413"/>
            <p:cNvSpPr>
              <a:spLocks noChangeArrowheads="1"/>
            </p:cNvSpPr>
            <p:nvPr/>
          </p:nvSpPr>
          <p:spPr bwMode="auto">
            <a:xfrm>
              <a:off x="3483" y="2296"/>
              <a:ext cx="272" cy="318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8" name="Rectangle 414"/>
            <p:cNvSpPr>
              <a:spLocks noChangeArrowheads="1"/>
            </p:cNvSpPr>
            <p:nvPr/>
          </p:nvSpPr>
          <p:spPr bwMode="auto">
            <a:xfrm>
              <a:off x="3846" y="2296"/>
              <a:ext cx="272" cy="318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9" name="AutoShape 415"/>
            <p:cNvSpPr>
              <a:spLocks noChangeArrowheads="1"/>
            </p:cNvSpPr>
            <p:nvPr/>
          </p:nvSpPr>
          <p:spPr bwMode="auto">
            <a:xfrm rot="16200000">
              <a:off x="3551" y="1729"/>
              <a:ext cx="499" cy="1089"/>
            </a:xfrm>
            <a:prstGeom prst="moon">
              <a:avLst>
                <a:gd name="adj" fmla="val 875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0" name="AutoShape 416"/>
            <p:cNvSpPr>
              <a:spLocks noChangeArrowheads="1"/>
            </p:cNvSpPr>
            <p:nvPr/>
          </p:nvSpPr>
          <p:spPr bwMode="auto">
            <a:xfrm rot="5400000">
              <a:off x="3392" y="1117"/>
              <a:ext cx="817" cy="1089"/>
            </a:xfrm>
            <a:prstGeom prst="moon">
              <a:avLst>
                <a:gd name="adj" fmla="val 875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1" name="Oval 417"/>
            <p:cNvSpPr>
              <a:spLocks noChangeArrowheads="1"/>
            </p:cNvSpPr>
            <p:nvPr/>
          </p:nvSpPr>
          <p:spPr bwMode="auto">
            <a:xfrm>
              <a:off x="3392" y="527"/>
              <a:ext cx="818" cy="818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2" name="Oval 418"/>
            <p:cNvSpPr>
              <a:spLocks noChangeArrowheads="1"/>
            </p:cNvSpPr>
            <p:nvPr/>
          </p:nvSpPr>
          <p:spPr bwMode="auto">
            <a:xfrm>
              <a:off x="3256" y="1945"/>
              <a:ext cx="1089" cy="202"/>
            </a:xfrm>
            <a:prstGeom prst="ellipse">
              <a:avLst/>
            </a:prstGeom>
            <a:solidFill>
              <a:srgbClr val="99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3" name="AutoShape 419"/>
            <p:cNvSpPr>
              <a:spLocks noChangeArrowheads="1"/>
            </p:cNvSpPr>
            <p:nvPr/>
          </p:nvSpPr>
          <p:spPr bwMode="auto">
            <a:xfrm>
              <a:off x="3665" y="1933"/>
              <a:ext cx="272" cy="227"/>
            </a:xfrm>
            <a:prstGeom prst="roundRect">
              <a:avLst>
                <a:gd name="adj" fmla="val 16667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4" name="AutoShape 420"/>
            <p:cNvSpPr>
              <a:spLocks noChangeArrowheads="1"/>
            </p:cNvSpPr>
            <p:nvPr/>
          </p:nvSpPr>
          <p:spPr bwMode="auto">
            <a:xfrm>
              <a:off x="3705" y="1968"/>
              <a:ext cx="190" cy="156"/>
            </a:xfrm>
            <a:prstGeom prst="roundRect">
              <a:avLst>
                <a:gd name="adj" fmla="val 16667"/>
              </a:avLst>
            </a:prstGeom>
            <a:solidFill>
              <a:srgbClr val="99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5" name="Rectangle 421"/>
            <p:cNvSpPr>
              <a:spLocks noChangeArrowheads="1"/>
            </p:cNvSpPr>
            <p:nvPr/>
          </p:nvSpPr>
          <p:spPr bwMode="auto">
            <a:xfrm>
              <a:off x="3483" y="2614"/>
              <a:ext cx="272" cy="272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6" name="Rectangle 422"/>
            <p:cNvSpPr>
              <a:spLocks noChangeArrowheads="1"/>
            </p:cNvSpPr>
            <p:nvPr/>
          </p:nvSpPr>
          <p:spPr bwMode="auto">
            <a:xfrm>
              <a:off x="3846" y="2614"/>
              <a:ext cx="272" cy="272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7" name="AutoShape 423"/>
            <p:cNvSpPr>
              <a:spLocks noChangeArrowheads="1"/>
            </p:cNvSpPr>
            <p:nvPr/>
          </p:nvSpPr>
          <p:spPr bwMode="auto">
            <a:xfrm>
              <a:off x="3256" y="2704"/>
              <a:ext cx="499" cy="182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8" name="AutoShape 424"/>
            <p:cNvSpPr>
              <a:spLocks noChangeArrowheads="1"/>
            </p:cNvSpPr>
            <p:nvPr/>
          </p:nvSpPr>
          <p:spPr bwMode="auto">
            <a:xfrm>
              <a:off x="3846" y="2704"/>
              <a:ext cx="499" cy="182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9" name="Oval 425"/>
            <p:cNvSpPr>
              <a:spLocks noChangeArrowheads="1"/>
            </p:cNvSpPr>
            <p:nvPr/>
          </p:nvSpPr>
          <p:spPr bwMode="auto">
            <a:xfrm>
              <a:off x="3755" y="1389"/>
              <a:ext cx="91" cy="91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0" name="Oval 426"/>
            <p:cNvSpPr>
              <a:spLocks noChangeArrowheads="1"/>
            </p:cNvSpPr>
            <p:nvPr/>
          </p:nvSpPr>
          <p:spPr bwMode="auto">
            <a:xfrm>
              <a:off x="3755" y="1525"/>
              <a:ext cx="91" cy="91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1" name="Oval 427"/>
            <p:cNvSpPr>
              <a:spLocks noChangeArrowheads="1"/>
            </p:cNvSpPr>
            <p:nvPr/>
          </p:nvSpPr>
          <p:spPr bwMode="auto">
            <a:xfrm>
              <a:off x="3755" y="1661"/>
              <a:ext cx="91" cy="91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2" name="AutoShape 428"/>
            <p:cNvSpPr>
              <a:spLocks noChangeArrowheads="1"/>
            </p:cNvSpPr>
            <p:nvPr/>
          </p:nvSpPr>
          <p:spPr bwMode="auto">
            <a:xfrm>
              <a:off x="3937" y="1525"/>
              <a:ext cx="227" cy="227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3" name="AutoShape 429"/>
            <p:cNvSpPr>
              <a:spLocks noChangeArrowheads="1"/>
            </p:cNvSpPr>
            <p:nvPr/>
          </p:nvSpPr>
          <p:spPr bwMode="auto">
            <a:xfrm>
              <a:off x="3438" y="1525"/>
              <a:ext cx="227" cy="227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4" name="Rectangle 430"/>
            <p:cNvSpPr>
              <a:spLocks noChangeArrowheads="1"/>
            </p:cNvSpPr>
            <p:nvPr/>
          </p:nvSpPr>
          <p:spPr bwMode="auto">
            <a:xfrm>
              <a:off x="3937" y="1525"/>
              <a:ext cx="227" cy="45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5" name="Rectangle 431"/>
            <p:cNvSpPr>
              <a:spLocks noChangeArrowheads="1"/>
            </p:cNvSpPr>
            <p:nvPr/>
          </p:nvSpPr>
          <p:spPr bwMode="auto">
            <a:xfrm>
              <a:off x="3438" y="1525"/>
              <a:ext cx="227" cy="45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6" name="Oval 432"/>
            <p:cNvSpPr>
              <a:spLocks noChangeArrowheads="1"/>
            </p:cNvSpPr>
            <p:nvPr/>
          </p:nvSpPr>
          <p:spPr bwMode="auto">
            <a:xfrm>
              <a:off x="3755" y="1797"/>
              <a:ext cx="91" cy="91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7" name="Oval 433"/>
            <p:cNvSpPr>
              <a:spLocks noChangeArrowheads="1"/>
            </p:cNvSpPr>
            <p:nvPr/>
          </p:nvSpPr>
          <p:spPr bwMode="auto">
            <a:xfrm>
              <a:off x="3438" y="527"/>
              <a:ext cx="726" cy="818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8" name="AutoShape 434"/>
            <p:cNvSpPr>
              <a:spLocks noChangeArrowheads="1"/>
            </p:cNvSpPr>
            <p:nvPr/>
          </p:nvSpPr>
          <p:spPr bwMode="auto">
            <a:xfrm rot="5400000">
              <a:off x="3573" y="210"/>
              <a:ext cx="454" cy="816"/>
            </a:xfrm>
            <a:prstGeom prst="moon">
              <a:avLst>
                <a:gd name="adj" fmla="val 87500"/>
              </a:avLst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9" name="AutoShape 435"/>
            <p:cNvSpPr>
              <a:spLocks noChangeArrowheads="1"/>
            </p:cNvSpPr>
            <p:nvPr/>
          </p:nvSpPr>
          <p:spPr bwMode="auto">
            <a:xfrm rot="5400000">
              <a:off x="3754" y="325"/>
              <a:ext cx="92" cy="950"/>
            </a:xfrm>
            <a:prstGeom prst="moon">
              <a:avLst>
                <a:gd name="adj" fmla="val 87500"/>
              </a:avLst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0" name="AutoShape 436"/>
            <p:cNvSpPr>
              <a:spLocks noChangeArrowheads="1"/>
            </p:cNvSpPr>
            <p:nvPr/>
          </p:nvSpPr>
          <p:spPr bwMode="auto">
            <a:xfrm>
              <a:off x="3710" y="543"/>
              <a:ext cx="181" cy="181"/>
            </a:xfrm>
            <a:prstGeom prst="plus">
              <a:avLst>
                <a:gd name="adj" fmla="val 33042"/>
              </a:avLst>
            </a:pr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1" name="Oval 437"/>
            <p:cNvSpPr>
              <a:spLocks noChangeArrowheads="1"/>
            </p:cNvSpPr>
            <p:nvPr/>
          </p:nvSpPr>
          <p:spPr bwMode="auto">
            <a:xfrm>
              <a:off x="3710" y="981"/>
              <a:ext cx="181" cy="227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2" name="Oval 438"/>
            <p:cNvSpPr>
              <a:spLocks noChangeArrowheads="1"/>
            </p:cNvSpPr>
            <p:nvPr/>
          </p:nvSpPr>
          <p:spPr bwMode="auto">
            <a:xfrm>
              <a:off x="3483" y="845"/>
              <a:ext cx="272" cy="18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3" name="Oval 439"/>
            <p:cNvSpPr>
              <a:spLocks noChangeArrowheads="1"/>
            </p:cNvSpPr>
            <p:nvPr/>
          </p:nvSpPr>
          <p:spPr bwMode="auto">
            <a:xfrm>
              <a:off x="3846" y="845"/>
              <a:ext cx="272" cy="18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4" name="Oval 440"/>
            <p:cNvSpPr>
              <a:spLocks noChangeArrowheads="1"/>
            </p:cNvSpPr>
            <p:nvPr/>
          </p:nvSpPr>
          <p:spPr bwMode="auto">
            <a:xfrm>
              <a:off x="3936" y="890"/>
              <a:ext cx="91" cy="9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5" name="Oval 441"/>
            <p:cNvSpPr>
              <a:spLocks noChangeArrowheads="1"/>
            </p:cNvSpPr>
            <p:nvPr/>
          </p:nvSpPr>
          <p:spPr bwMode="auto">
            <a:xfrm>
              <a:off x="3574" y="890"/>
              <a:ext cx="91" cy="9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6" name="AutoShape 442"/>
            <p:cNvSpPr>
              <a:spLocks noChangeArrowheads="1"/>
            </p:cNvSpPr>
            <p:nvPr/>
          </p:nvSpPr>
          <p:spPr bwMode="auto">
            <a:xfrm rot="10800000" flipV="1">
              <a:off x="3665" y="1222"/>
              <a:ext cx="272" cy="182"/>
            </a:xfrm>
            <a:custGeom>
              <a:avLst/>
              <a:gdLst>
                <a:gd name="G0" fmla="+- 9108 0 0"/>
                <a:gd name="G1" fmla="+- -9131565 0 0"/>
                <a:gd name="G2" fmla="+- 0 0 -9131565"/>
                <a:gd name="T0" fmla="*/ 0 256 1"/>
                <a:gd name="T1" fmla="*/ 180 256 1"/>
                <a:gd name="G3" fmla="+- -9131565 T0 T1"/>
                <a:gd name="T2" fmla="*/ 0 256 1"/>
                <a:gd name="T3" fmla="*/ 90 256 1"/>
                <a:gd name="G4" fmla="+- -9131565 T2 T3"/>
                <a:gd name="G5" fmla="*/ G4 2 1"/>
                <a:gd name="T4" fmla="*/ 90 256 1"/>
                <a:gd name="T5" fmla="*/ 0 256 1"/>
                <a:gd name="G6" fmla="+- -9131565 T4 T5"/>
                <a:gd name="G7" fmla="*/ G6 2 1"/>
                <a:gd name="G8" fmla="abs -9131565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9108"/>
                <a:gd name="G18" fmla="*/ 9108 1 2"/>
                <a:gd name="G19" fmla="+- G18 5400 0"/>
                <a:gd name="G20" fmla="cos G19 -9131565"/>
                <a:gd name="G21" fmla="sin G19 -9131565"/>
                <a:gd name="G22" fmla="+- G20 10800 0"/>
                <a:gd name="G23" fmla="+- G21 10800 0"/>
                <a:gd name="G24" fmla="+- 10800 0 G20"/>
                <a:gd name="G25" fmla="+- 9108 10800 0"/>
                <a:gd name="G26" fmla="?: G9 G17 G25"/>
                <a:gd name="G27" fmla="?: G9 0 21600"/>
                <a:gd name="G28" fmla="cos 10800 -9131565"/>
                <a:gd name="G29" fmla="sin 10800 -9131565"/>
                <a:gd name="G30" fmla="sin 9108 -9131565"/>
                <a:gd name="G31" fmla="+- G28 10800 0"/>
                <a:gd name="G32" fmla="+- G29 10800 0"/>
                <a:gd name="G33" fmla="+- G30 10800 0"/>
                <a:gd name="G34" fmla="?: G4 0 G31"/>
                <a:gd name="G35" fmla="?: -9131565 G34 0"/>
                <a:gd name="G36" fmla="?: G6 G35 G31"/>
                <a:gd name="G37" fmla="+- 21600 0 G36"/>
                <a:gd name="G38" fmla="?: G4 0 G33"/>
                <a:gd name="G39" fmla="?: -9131565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3249 w 21600"/>
                <a:gd name="T15" fmla="*/ 4313 h 21600"/>
                <a:gd name="T16" fmla="*/ 10800 w 21600"/>
                <a:gd name="T17" fmla="*/ 1692 h 21600"/>
                <a:gd name="T18" fmla="*/ 18351 w 21600"/>
                <a:gd name="T19" fmla="*/ 4313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891" y="4865"/>
                  </a:moveTo>
                  <a:cubicBezTo>
                    <a:pt x="5621" y="2850"/>
                    <a:pt x="8144" y="1691"/>
                    <a:pt x="10800" y="1692"/>
                  </a:cubicBezTo>
                  <a:cubicBezTo>
                    <a:pt x="13455" y="1692"/>
                    <a:pt x="15978" y="2850"/>
                    <a:pt x="17708" y="4865"/>
                  </a:cubicBezTo>
                  <a:lnTo>
                    <a:pt x="18992" y="3762"/>
                  </a:lnTo>
                  <a:cubicBezTo>
                    <a:pt x="16940" y="1374"/>
                    <a:pt x="13948" y="-1"/>
                    <a:pt x="10799" y="0"/>
                  </a:cubicBezTo>
                  <a:cubicBezTo>
                    <a:pt x="7651" y="0"/>
                    <a:pt x="4659" y="1374"/>
                    <a:pt x="2607" y="376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31" name="Group 570"/>
          <p:cNvGrpSpPr>
            <a:grpSpLocks/>
          </p:cNvGrpSpPr>
          <p:nvPr/>
        </p:nvGrpSpPr>
        <p:grpSpPr bwMode="auto">
          <a:xfrm>
            <a:off x="8148355" y="2861469"/>
            <a:ext cx="1223914" cy="1519237"/>
            <a:chOff x="4424" y="572"/>
            <a:chExt cx="2010" cy="2495"/>
          </a:xfrm>
        </p:grpSpPr>
        <p:sp>
          <p:nvSpPr>
            <p:cNvPr id="532" name="Oval 520"/>
            <p:cNvSpPr>
              <a:spLocks noChangeArrowheads="1"/>
            </p:cNvSpPr>
            <p:nvPr/>
          </p:nvSpPr>
          <p:spPr bwMode="auto">
            <a:xfrm>
              <a:off x="5683" y="1026"/>
              <a:ext cx="272" cy="272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3" name="Oval 521"/>
            <p:cNvSpPr>
              <a:spLocks noChangeArrowheads="1"/>
            </p:cNvSpPr>
            <p:nvPr/>
          </p:nvSpPr>
          <p:spPr bwMode="auto">
            <a:xfrm>
              <a:off x="4957" y="1026"/>
              <a:ext cx="272" cy="272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4" name="Rectangle 522"/>
            <p:cNvSpPr>
              <a:spLocks noChangeArrowheads="1"/>
            </p:cNvSpPr>
            <p:nvPr/>
          </p:nvSpPr>
          <p:spPr bwMode="auto">
            <a:xfrm>
              <a:off x="5138" y="2477"/>
              <a:ext cx="272" cy="318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5" name="Rectangle 523"/>
            <p:cNvSpPr>
              <a:spLocks noChangeArrowheads="1"/>
            </p:cNvSpPr>
            <p:nvPr/>
          </p:nvSpPr>
          <p:spPr bwMode="auto">
            <a:xfrm>
              <a:off x="5501" y="2477"/>
              <a:ext cx="272" cy="318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6" name="AutoShape 524"/>
            <p:cNvSpPr>
              <a:spLocks noChangeArrowheads="1"/>
            </p:cNvSpPr>
            <p:nvPr/>
          </p:nvSpPr>
          <p:spPr bwMode="auto">
            <a:xfrm rot="16200000">
              <a:off x="5206" y="1910"/>
              <a:ext cx="499" cy="1089"/>
            </a:xfrm>
            <a:prstGeom prst="moon">
              <a:avLst>
                <a:gd name="adj" fmla="val 875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7" name="AutoShape 525"/>
            <p:cNvSpPr>
              <a:spLocks noChangeArrowheads="1"/>
            </p:cNvSpPr>
            <p:nvPr/>
          </p:nvSpPr>
          <p:spPr bwMode="auto">
            <a:xfrm rot="5400000">
              <a:off x="5047" y="1298"/>
              <a:ext cx="817" cy="1089"/>
            </a:xfrm>
            <a:prstGeom prst="moon">
              <a:avLst>
                <a:gd name="adj" fmla="val 875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8" name="Oval 526"/>
            <p:cNvSpPr>
              <a:spLocks noChangeArrowheads="1"/>
            </p:cNvSpPr>
            <p:nvPr/>
          </p:nvSpPr>
          <p:spPr bwMode="auto">
            <a:xfrm>
              <a:off x="5047" y="708"/>
              <a:ext cx="818" cy="818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9" name="Oval 527"/>
            <p:cNvSpPr>
              <a:spLocks noChangeArrowheads="1"/>
            </p:cNvSpPr>
            <p:nvPr/>
          </p:nvSpPr>
          <p:spPr bwMode="auto">
            <a:xfrm>
              <a:off x="4911" y="2126"/>
              <a:ext cx="1089" cy="202"/>
            </a:xfrm>
            <a:prstGeom prst="ellipse">
              <a:avLst/>
            </a:prstGeom>
            <a:solidFill>
              <a:srgbClr val="99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0" name="AutoShape 528"/>
            <p:cNvSpPr>
              <a:spLocks noChangeArrowheads="1"/>
            </p:cNvSpPr>
            <p:nvPr/>
          </p:nvSpPr>
          <p:spPr bwMode="auto">
            <a:xfrm>
              <a:off x="5320" y="2114"/>
              <a:ext cx="272" cy="227"/>
            </a:xfrm>
            <a:prstGeom prst="roundRect">
              <a:avLst>
                <a:gd name="adj" fmla="val 16667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1" name="AutoShape 529"/>
            <p:cNvSpPr>
              <a:spLocks noChangeArrowheads="1"/>
            </p:cNvSpPr>
            <p:nvPr/>
          </p:nvSpPr>
          <p:spPr bwMode="auto">
            <a:xfrm>
              <a:off x="5360" y="2149"/>
              <a:ext cx="190" cy="156"/>
            </a:xfrm>
            <a:prstGeom prst="roundRect">
              <a:avLst>
                <a:gd name="adj" fmla="val 16667"/>
              </a:avLst>
            </a:prstGeom>
            <a:solidFill>
              <a:srgbClr val="99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2" name="Rectangle 530"/>
            <p:cNvSpPr>
              <a:spLocks noChangeArrowheads="1"/>
            </p:cNvSpPr>
            <p:nvPr/>
          </p:nvSpPr>
          <p:spPr bwMode="auto">
            <a:xfrm>
              <a:off x="5138" y="2795"/>
              <a:ext cx="272" cy="272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3" name="Rectangle 531"/>
            <p:cNvSpPr>
              <a:spLocks noChangeArrowheads="1"/>
            </p:cNvSpPr>
            <p:nvPr/>
          </p:nvSpPr>
          <p:spPr bwMode="auto">
            <a:xfrm>
              <a:off x="5501" y="2795"/>
              <a:ext cx="272" cy="272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4" name="AutoShape 532"/>
            <p:cNvSpPr>
              <a:spLocks noChangeArrowheads="1"/>
            </p:cNvSpPr>
            <p:nvPr/>
          </p:nvSpPr>
          <p:spPr bwMode="auto">
            <a:xfrm>
              <a:off x="4911" y="2885"/>
              <a:ext cx="499" cy="182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5" name="AutoShape 533"/>
            <p:cNvSpPr>
              <a:spLocks noChangeArrowheads="1"/>
            </p:cNvSpPr>
            <p:nvPr/>
          </p:nvSpPr>
          <p:spPr bwMode="auto">
            <a:xfrm>
              <a:off x="5501" y="2885"/>
              <a:ext cx="499" cy="182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6" name="Oval 534"/>
            <p:cNvSpPr>
              <a:spLocks noChangeArrowheads="1"/>
            </p:cNvSpPr>
            <p:nvPr/>
          </p:nvSpPr>
          <p:spPr bwMode="auto">
            <a:xfrm>
              <a:off x="5410" y="1570"/>
              <a:ext cx="91" cy="91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7" name="Oval 535"/>
            <p:cNvSpPr>
              <a:spLocks noChangeArrowheads="1"/>
            </p:cNvSpPr>
            <p:nvPr/>
          </p:nvSpPr>
          <p:spPr bwMode="auto">
            <a:xfrm>
              <a:off x="5410" y="1706"/>
              <a:ext cx="91" cy="91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8" name="Oval 536"/>
            <p:cNvSpPr>
              <a:spLocks noChangeArrowheads="1"/>
            </p:cNvSpPr>
            <p:nvPr/>
          </p:nvSpPr>
          <p:spPr bwMode="auto">
            <a:xfrm>
              <a:off x="5410" y="1842"/>
              <a:ext cx="91" cy="91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9" name="AutoShape 537"/>
            <p:cNvSpPr>
              <a:spLocks noChangeArrowheads="1"/>
            </p:cNvSpPr>
            <p:nvPr/>
          </p:nvSpPr>
          <p:spPr bwMode="auto">
            <a:xfrm>
              <a:off x="5592" y="1706"/>
              <a:ext cx="227" cy="227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0" name="AutoShape 538"/>
            <p:cNvSpPr>
              <a:spLocks noChangeArrowheads="1"/>
            </p:cNvSpPr>
            <p:nvPr/>
          </p:nvSpPr>
          <p:spPr bwMode="auto">
            <a:xfrm>
              <a:off x="5093" y="1706"/>
              <a:ext cx="227" cy="227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1" name="Rectangle 539"/>
            <p:cNvSpPr>
              <a:spLocks noChangeArrowheads="1"/>
            </p:cNvSpPr>
            <p:nvPr/>
          </p:nvSpPr>
          <p:spPr bwMode="auto">
            <a:xfrm>
              <a:off x="5592" y="1706"/>
              <a:ext cx="227" cy="45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2" name="Rectangle 540"/>
            <p:cNvSpPr>
              <a:spLocks noChangeArrowheads="1"/>
            </p:cNvSpPr>
            <p:nvPr/>
          </p:nvSpPr>
          <p:spPr bwMode="auto">
            <a:xfrm>
              <a:off x="5093" y="1706"/>
              <a:ext cx="227" cy="45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3" name="Oval 541"/>
            <p:cNvSpPr>
              <a:spLocks noChangeArrowheads="1"/>
            </p:cNvSpPr>
            <p:nvPr/>
          </p:nvSpPr>
          <p:spPr bwMode="auto">
            <a:xfrm>
              <a:off x="5410" y="1978"/>
              <a:ext cx="91" cy="91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4" name="Oval 542"/>
            <p:cNvSpPr>
              <a:spLocks noChangeArrowheads="1"/>
            </p:cNvSpPr>
            <p:nvPr/>
          </p:nvSpPr>
          <p:spPr bwMode="auto">
            <a:xfrm>
              <a:off x="5093" y="708"/>
              <a:ext cx="726" cy="818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5" name="AutoShape 543"/>
            <p:cNvSpPr>
              <a:spLocks noChangeArrowheads="1"/>
            </p:cNvSpPr>
            <p:nvPr/>
          </p:nvSpPr>
          <p:spPr bwMode="auto">
            <a:xfrm rot="5400000">
              <a:off x="5228" y="391"/>
              <a:ext cx="454" cy="816"/>
            </a:xfrm>
            <a:prstGeom prst="moon">
              <a:avLst>
                <a:gd name="adj" fmla="val 87500"/>
              </a:avLst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6" name="AutoShape 544"/>
            <p:cNvSpPr>
              <a:spLocks noChangeArrowheads="1"/>
            </p:cNvSpPr>
            <p:nvPr/>
          </p:nvSpPr>
          <p:spPr bwMode="auto">
            <a:xfrm rot="5400000">
              <a:off x="5409" y="506"/>
              <a:ext cx="92" cy="950"/>
            </a:xfrm>
            <a:prstGeom prst="moon">
              <a:avLst>
                <a:gd name="adj" fmla="val 87500"/>
              </a:avLst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7" name="AutoShape 545"/>
            <p:cNvSpPr>
              <a:spLocks noChangeArrowheads="1"/>
            </p:cNvSpPr>
            <p:nvPr/>
          </p:nvSpPr>
          <p:spPr bwMode="auto">
            <a:xfrm>
              <a:off x="5365" y="724"/>
              <a:ext cx="181" cy="181"/>
            </a:xfrm>
            <a:prstGeom prst="plus">
              <a:avLst>
                <a:gd name="adj" fmla="val 33042"/>
              </a:avLst>
            </a:pr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8" name="Oval 546"/>
            <p:cNvSpPr>
              <a:spLocks noChangeArrowheads="1"/>
            </p:cNvSpPr>
            <p:nvPr/>
          </p:nvSpPr>
          <p:spPr bwMode="auto">
            <a:xfrm>
              <a:off x="5365" y="1162"/>
              <a:ext cx="181" cy="227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9" name="Oval 547"/>
            <p:cNvSpPr>
              <a:spLocks noChangeArrowheads="1"/>
            </p:cNvSpPr>
            <p:nvPr/>
          </p:nvSpPr>
          <p:spPr bwMode="auto">
            <a:xfrm>
              <a:off x="5138" y="997"/>
              <a:ext cx="272" cy="25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0" name="Oval 548"/>
            <p:cNvSpPr>
              <a:spLocks noChangeArrowheads="1"/>
            </p:cNvSpPr>
            <p:nvPr/>
          </p:nvSpPr>
          <p:spPr bwMode="auto">
            <a:xfrm>
              <a:off x="5501" y="997"/>
              <a:ext cx="272" cy="25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1" name="Oval 549"/>
            <p:cNvSpPr>
              <a:spLocks noChangeArrowheads="1"/>
            </p:cNvSpPr>
            <p:nvPr/>
          </p:nvSpPr>
          <p:spPr bwMode="auto">
            <a:xfrm>
              <a:off x="5591" y="1071"/>
              <a:ext cx="91" cy="9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2" name="Oval 550"/>
            <p:cNvSpPr>
              <a:spLocks noChangeArrowheads="1"/>
            </p:cNvSpPr>
            <p:nvPr/>
          </p:nvSpPr>
          <p:spPr bwMode="auto">
            <a:xfrm>
              <a:off x="5229" y="1071"/>
              <a:ext cx="91" cy="9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3" name="AutoShape 551"/>
            <p:cNvSpPr>
              <a:spLocks noChangeArrowheads="1"/>
            </p:cNvSpPr>
            <p:nvPr/>
          </p:nvSpPr>
          <p:spPr bwMode="auto">
            <a:xfrm rot="10800000" flipV="1">
              <a:off x="5320" y="1403"/>
              <a:ext cx="272" cy="182"/>
            </a:xfrm>
            <a:custGeom>
              <a:avLst/>
              <a:gdLst>
                <a:gd name="G0" fmla="+- 9108 0 0"/>
                <a:gd name="G1" fmla="+- -9131565 0 0"/>
                <a:gd name="G2" fmla="+- 0 0 -9131565"/>
                <a:gd name="T0" fmla="*/ 0 256 1"/>
                <a:gd name="T1" fmla="*/ 180 256 1"/>
                <a:gd name="G3" fmla="+- -9131565 T0 T1"/>
                <a:gd name="T2" fmla="*/ 0 256 1"/>
                <a:gd name="T3" fmla="*/ 90 256 1"/>
                <a:gd name="G4" fmla="+- -9131565 T2 T3"/>
                <a:gd name="G5" fmla="*/ G4 2 1"/>
                <a:gd name="T4" fmla="*/ 90 256 1"/>
                <a:gd name="T5" fmla="*/ 0 256 1"/>
                <a:gd name="G6" fmla="+- -9131565 T4 T5"/>
                <a:gd name="G7" fmla="*/ G6 2 1"/>
                <a:gd name="G8" fmla="abs -9131565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9108"/>
                <a:gd name="G18" fmla="*/ 9108 1 2"/>
                <a:gd name="G19" fmla="+- G18 5400 0"/>
                <a:gd name="G20" fmla="cos G19 -9131565"/>
                <a:gd name="G21" fmla="sin G19 -9131565"/>
                <a:gd name="G22" fmla="+- G20 10800 0"/>
                <a:gd name="G23" fmla="+- G21 10800 0"/>
                <a:gd name="G24" fmla="+- 10800 0 G20"/>
                <a:gd name="G25" fmla="+- 9108 10800 0"/>
                <a:gd name="G26" fmla="?: G9 G17 G25"/>
                <a:gd name="G27" fmla="?: G9 0 21600"/>
                <a:gd name="G28" fmla="cos 10800 -9131565"/>
                <a:gd name="G29" fmla="sin 10800 -9131565"/>
                <a:gd name="G30" fmla="sin 9108 -9131565"/>
                <a:gd name="G31" fmla="+- G28 10800 0"/>
                <a:gd name="G32" fmla="+- G29 10800 0"/>
                <a:gd name="G33" fmla="+- G30 10800 0"/>
                <a:gd name="G34" fmla="?: G4 0 G31"/>
                <a:gd name="G35" fmla="?: -9131565 G34 0"/>
                <a:gd name="G36" fmla="?: G6 G35 G31"/>
                <a:gd name="G37" fmla="+- 21600 0 G36"/>
                <a:gd name="G38" fmla="?: G4 0 G33"/>
                <a:gd name="G39" fmla="?: -9131565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3249 w 21600"/>
                <a:gd name="T15" fmla="*/ 4313 h 21600"/>
                <a:gd name="T16" fmla="*/ 10800 w 21600"/>
                <a:gd name="T17" fmla="*/ 1692 h 21600"/>
                <a:gd name="T18" fmla="*/ 18351 w 21600"/>
                <a:gd name="T19" fmla="*/ 4313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891" y="4865"/>
                  </a:moveTo>
                  <a:cubicBezTo>
                    <a:pt x="5621" y="2850"/>
                    <a:pt x="8144" y="1691"/>
                    <a:pt x="10800" y="1692"/>
                  </a:cubicBezTo>
                  <a:cubicBezTo>
                    <a:pt x="13455" y="1692"/>
                    <a:pt x="15978" y="2850"/>
                    <a:pt x="17708" y="4865"/>
                  </a:cubicBezTo>
                  <a:lnTo>
                    <a:pt x="18992" y="3762"/>
                  </a:lnTo>
                  <a:cubicBezTo>
                    <a:pt x="16940" y="1374"/>
                    <a:pt x="13948" y="-1"/>
                    <a:pt x="10799" y="0"/>
                  </a:cubicBezTo>
                  <a:cubicBezTo>
                    <a:pt x="7651" y="0"/>
                    <a:pt x="4659" y="1374"/>
                    <a:pt x="2607" y="376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4" name="AutoShape 552"/>
            <p:cNvSpPr>
              <a:spLocks noChangeArrowheads="1"/>
            </p:cNvSpPr>
            <p:nvPr/>
          </p:nvSpPr>
          <p:spPr bwMode="auto">
            <a:xfrm rot="4500000">
              <a:off x="5614" y="856"/>
              <a:ext cx="85" cy="311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5" name="AutoShape 553"/>
            <p:cNvSpPr>
              <a:spLocks noChangeArrowheads="1"/>
            </p:cNvSpPr>
            <p:nvPr/>
          </p:nvSpPr>
          <p:spPr bwMode="auto">
            <a:xfrm rot="17100000" flipH="1">
              <a:off x="5217" y="856"/>
              <a:ext cx="85" cy="311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66" name="Group 554"/>
            <p:cNvGrpSpPr>
              <a:grpSpLocks/>
            </p:cNvGrpSpPr>
            <p:nvPr/>
          </p:nvGrpSpPr>
          <p:grpSpPr bwMode="auto">
            <a:xfrm rot="9900000">
              <a:off x="4424" y="1068"/>
              <a:ext cx="944" cy="1094"/>
              <a:chOff x="3559" y="1570"/>
              <a:chExt cx="740" cy="862"/>
            </a:xfrm>
          </p:grpSpPr>
          <p:sp>
            <p:nvSpPr>
              <p:cNvPr id="575" name="AutoShape 555"/>
              <p:cNvSpPr>
                <a:spLocks noChangeArrowheads="1"/>
              </p:cNvSpPr>
              <p:nvPr/>
            </p:nvSpPr>
            <p:spPr bwMode="auto">
              <a:xfrm rot="-1800000">
                <a:off x="3559" y="1757"/>
                <a:ext cx="440" cy="141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76" name="AutoShape 556"/>
              <p:cNvSpPr>
                <a:spLocks noChangeArrowheads="1"/>
              </p:cNvSpPr>
              <p:nvPr/>
            </p:nvSpPr>
            <p:spPr bwMode="auto">
              <a:xfrm>
                <a:off x="3800" y="1570"/>
                <a:ext cx="499" cy="545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77" name="Group 557"/>
              <p:cNvGrpSpPr>
                <a:grpSpLocks/>
              </p:cNvGrpSpPr>
              <p:nvPr/>
            </p:nvGrpSpPr>
            <p:grpSpPr bwMode="auto">
              <a:xfrm>
                <a:off x="3816" y="1766"/>
                <a:ext cx="480" cy="666"/>
                <a:chOff x="3846" y="1778"/>
                <a:chExt cx="586" cy="720"/>
              </a:xfrm>
            </p:grpSpPr>
            <p:sp>
              <p:nvSpPr>
                <p:cNvPr id="578" name="AutoShape 558"/>
                <p:cNvSpPr>
                  <a:spLocks noChangeArrowheads="1"/>
                </p:cNvSpPr>
                <p:nvPr/>
              </p:nvSpPr>
              <p:spPr bwMode="auto">
                <a:xfrm>
                  <a:off x="3846" y="1842"/>
                  <a:ext cx="137" cy="59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79" name="AutoShape 559"/>
                <p:cNvSpPr>
                  <a:spLocks noChangeArrowheads="1"/>
                </p:cNvSpPr>
                <p:nvPr/>
              </p:nvSpPr>
              <p:spPr bwMode="auto">
                <a:xfrm>
                  <a:off x="4007" y="1902"/>
                  <a:ext cx="137" cy="59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0" name="AutoShape 560"/>
                <p:cNvSpPr>
                  <a:spLocks noChangeArrowheads="1"/>
                </p:cNvSpPr>
                <p:nvPr/>
              </p:nvSpPr>
              <p:spPr bwMode="auto">
                <a:xfrm>
                  <a:off x="4169" y="1842"/>
                  <a:ext cx="137" cy="59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1" name="AutoShape 561"/>
                <p:cNvSpPr>
                  <a:spLocks noChangeArrowheads="1"/>
                </p:cNvSpPr>
                <p:nvPr/>
              </p:nvSpPr>
              <p:spPr bwMode="auto">
                <a:xfrm>
                  <a:off x="4331" y="1778"/>
                  <a:ext cx="101" cy="52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567" name="Group 562"/>
            <p:cNvGrpSpPr>
              <a:grpSpLocks/>
            </p:cNvGrpSpPr>
            <p:nvPr/>
          </p:nvGrpSpPr>
          <p:grpSpPr bwMode="auto">
            <a:xfrm rot="11700000" flipH="1">
              <a:off x="5558" y="1111"/>
              <a:ext cx="876" cy="1016"/>
              <a:chOff x="3559" y="1570"/>
              <a:chExt cx="740" cy="862"/>
            </a:xfrm>
          </p:grpSpPr>
          <p:sp>
            <p:nvSpPr>
              <p:cNvPr id="568" name="AutoShape 563"/>
              <p:cNvSpPr>
                <a:spLocks noChangeArrowheads="1"/>
              </p:cNvSpPr>
              <p:nvPr/>
            </p:nvSpPr>
            <p:spPr bwMode="auto">
              <a:xfrm rot="-1800000">
                <a:off x="3559" y="1757"/>
                <a:ext cx="440" cy="141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9" name="AutoShape 564"/>
              <p:cNvSpPr>
                <a:spLocks noChangeArrowheads="1"/>
              </p:cNvSpPr>
              <p:nvPr/>
            </p:nvSpPr>
            <p:spPr bwMode="auto">
              <a:xfrm>
                <a:off x="3800" y="1570"/>
                <a:ext cx="499" cy="545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70" name="Group 565"/>
              <p:cNvGrpSpPr>
                <a:grpSpLocks/>
              </p:cNvGrpSpPr>
              <p:nvPr/>
            </p:nvGrpSpPr>
            <p:grpSpPr bwMode="auto">
              <a:xfrm>
                <a:off x="3816" y="1766"/>
                <a:ext cx="480" cy="666"/>
                <a:chOff x="3846" y="1778"/>
                <a:chExt cx="586" cy="720"/>
              </a:xfrm>
            </p:grpSpPr>
            <p:sp>
              <p:nvSpPr>
                <p:cNvPr id="571" name="AutoShape 566"/>
                <p:cNvSpPr>
                  <a:spLocks noChangeArrowheads="1"/>
                </p:cNvSpPr>
                <p:nvPr/>
              </p:nvSpPr>
              <p:spPr bwMode="auto">
                <a:xfrm>
                  <a:off x="3846" y="1842"/>
                  <a:ext cx="137" cy="59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72" name="AutoShape 567"/>
                <p:cNvSpPr>
                  <a:spLocks noChangeArrowheads="1"/>
                </p:cNvSpPr>
                <p:nvPr/>
              </p:nvSpPr>
              <p:spPr bwMode="auto">
                <a:xfrm>
                  <a:off x="4007" y="1902"/>
                  <a:ext cx="137" cy="59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73" name="AutoShape 568"/>
                <p:cNvSpPr>
                  <a:spLocks noChangeArrowheads="1"/>
                </p:cNvSpPr>
                <p:nvPr/>
              </p:nvSpPr>
              <p:spPr bwMode="auto">
                <a:xfrm>
                  <a:off x="4169" y="1842"/>
                  <a:ext cx="137" cy="59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74" name="AutoShape 569"/>
                <p:cNvSpPr>
                  <a:spLocks noChangeArrowheads="1"/>
                </p:cNvSpPr>
                <p:nvPr/>
              </p:nvSpPr>
              <p:spPr bwMode="auto">
                <a:xfrm>
                  <a:off x="4331" y="1778"/>
                  <a:ext cx="101" cy="52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17" name="グループ化 16"/>
          <p:cNvGrpSpPr/>
          <p:nvPr/>
        </p:nvGrpSpPr>
        <p:grpSpPr>
          <a:xfrm>
            <a:off x="325797" y="4729252"/>
            <a:ext cx="1681083" cy="1604585"/>
            <a:chOff x="443032" y="4729252"/>
            <a:chExt cx="1681083" cy="1604585"/>
          </a:xfrm>
        </p:grpSpPr>
        <p:sp>
          <p:nvSpPr>
            <p:cNvPr id="583" name="Oval 509"/>
            <p:cNvSpPr>
              <a:spLocks noChangeArrowheads="1"/>
            </p:cNvSpPr>
            <p:nvPr/>
          </p:nvSpPr>
          <p:spPr bwMode="auto">
            <a:xfrm>
              <a:off x="1233508" y="5060742"/>
              <a:ext cx="169166" cy="169166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4" name="Oval 510"/>
            <p:cNvSpPr>
              <a:spLocks noChangeArrowheads="1"/>
            </p:cNvSpPr>
            <p:nvPr/>
          </p:nvSpPr>
          <p:spPr bwMode="auto">
            <a:xfrm>
              <a:off x="781985" y="5060742"/>
              <a:ext cx="169166" cy="169166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5" name="Rectangle 511"/>
            <p:cNvSpPr>
              <a:spLocks noChangeArrowheads="1"/>
            </p:cNvSpPr>
            <p:nvPr/>
          </p:nvSpPr>
          <p:spPr bwMode="auto">
            <a:xfrm>
              <a:off x="894555" y="5963165"/>
              <a:ext cx="169166" cy="197774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6" name="Rectangle 512"/>
            <p:cNvSpPr>
              <a:spLocks noChangeArrowheads="1"/>
            </p:cNvSpPr>
            <p:nvPr/>
          </p:nvSpPr>
          <p:spPr bwMode="auto">
            <a:xfrm>
              <a:off x="1120316" y="5963165"/>
              <a:ext cx="169166" cy="197774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7" name="AutoShape 513"/>
            <p:cNvSpPr>
              <a:spLocks noChangeArrowheads="1"/>
            </p:cNvSpPr>
            <p:nvPr/>
          </p:nvSpPr>
          <p:spPr bwMode="auto">
            <a:xfrm rot="16200000">
              <a:off x="936846" y="5610530"/>
              <a:ext cx="310344" cy="677284"/>
            </a:xfrm>
            <a:prstGeom prst="moon">
              <a:avLst>
                <a:gd name="adj" fmla="val 875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8" name="AutoShape 514"/>
            <p:cNvSpPr>
              <a:spLocks noChangeArrowheads="1"/>
            </p:cNvSpPr>
            <p:nvPr/>
          </p:nvSpPr>
          <p:spPr bwMode="auto">
            <a:xfrm rot="5400000">
              <a:off x="837959" y="5229907"/>
              <a:ext cx="508119" cy="677284"/>
            </a:xfrm>
            <a:prstGeom prst="moon">
              <a:avLst>
                <a:gd name="adj" fmla="val 875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9" name="Oval 515"/>
            <p:cNvSpPr>
              <a:spLocks noChangeArrowheads="1"/>
            </p:cNvSpPr>
            <p:nvPr/>
          </p:nvSpPr>
          <p:spPr bwMode="auto">
            <a:xfrm>
              <a:off x="837959" y="4862967"/>
              <a:ext cx="508741" cy="508741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0" name="Oval 516"/>
            <p:cNvSpPr>
              <a:spLocks noChangeArrowheads="1"/>
            </p:cNvSpPr>
            <p:nvPr/>
          </p:nvSpPr>
          <p:spPr bwMode="auto">
            <a:xfrm>
              <a:off x="753376" y="5744867"/>
              <a:ext cx="677284" cy="125630"/>
            </a:xfrm>
            <a:prstGeom prst="ellipse">
              <a:avLst/>
            </a:prstGeom>
            <a:solidFill>
              <a:srgbClr val="99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1" name="AutoShape 517"/>
            <p:cNvSpPr>
              <a:spLocks noChangeArrowheads="1"/>
            </p:cNvSpPr>
            <p:nvPr/>
          </p:nvSpPr>
          <p:spPr bwMode="auto">
            <a:xfrm>
              <a:off x="1007747" y="5737404"/>
              <a:ext cx="169166" cy="141179"/>
            </a:xfrm>
            <a:prstGeom prst="roundRect">
              <a:avLst>
                <a:gd name="adj" fmla="val 16667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2" name="AutoShape 518"/>
            <p:cNvSpPr>
              <a:spLocks noChangeArrowheads="1"/>
            </p:cNvSpPr>
            <p:nvPr/>
          </p:nvSpPr>
          <p:spPr bwMode="auto">
            <a:xfrm>
              <a:off x="1032624" y="5759172"/>
              <a:ext cx="118167" cy="97021"/>
            </a:xfrm>
            <a:prstGeom prst="roundRect">
              <a:avLst>
                <a:gd name="adj" fmla="val 16667"/>
              </a:avLst>
            </a:prstGeom>
            <a:solidFill>
              <a:srgbClr val="99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3" name="Rectangle 519"/>
            <p:cNvSpPr>
              <a:spLocks noChangeArrowheads="1"/>
            </p:cNvSpPr>
            <p:nvPr/>
          </p:nvSpPr>
          <p:spPr bwMode="auto">
            <a:xfrm>
              <a:off x="894555" y="6160940"/>
              <a:ext cx="169166" cy="16916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4" name="Rectangle 520"/>
            <p:cNvSpPr>
              <a:spLocks noChangeArrowheads="1"/>
            </p:cNvSpPr>
            <p:nvPr/>
          </p:nvSpPr>
          <p:spPr bwMode="auto">
            <a:xfrm>
              <a:off x="1120316" y="6160940"/>
              <a:ext cx="169166" cy="16916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5" name="AutoShape 521"/>
            <p:cNvSpPr>
              <a:spLocks noChangeArrowheads="1"/>
            </p:cNvSpPr>
            <p:nvPr/>
          </p:nvSpPr>
          <p:spPr bwMode="auto">
            <a:xfrm>
              <a:off x="753376" y="6216914"/>
              <a:ext cx="310344" cy="113192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6" name="AutoShape 522"/>
            <p:cNvSpPr>
              <a:spLocks noChangeArrowheads="1"/>
            </p:cNvSpPr>
            <p:nvPr/>
          </p:nvSpPr>
          <p:spPr bwMode="auto">
            <a:xfrm>
              <a:off x="1120316" y="6216914"/>
              <a:ext cx="310344" cy="113192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7" name="Oval 523"/>
            <p:cNvSpPr>
              <a:spLocks noChangeArrowheads="1"/>
            </p:cNvSpPr>
            <p:nvPr/>
          </p:nvSpPr>
          <p:spPr bwMode="auto">
            <a:xfrm>
              <a:off x="1063720" y="5399073"/>
              <a:ext cx="56596" cy="56596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8" name="Oval 524"/>
            <p:cNvSpPr>
              <a:spLocks noChangeArrowheads="1"/>
            </p:cNvSpPr>
            <p:nvPr/>
          </p:nvSpPr>
          <p:spPr bwMode="auto">
            <a:xfrm>
              <a:off x="1063720" y="5652821"/>
              <a:ext cx="56596" cy="56596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9" name="Oval 525"/>
            <p:cNvSpPr>
              <a:spLocks noChangeArrowheads="1"/>
            </p:cNvSpPr>
            <p:nvPr/>
          </p:nvSpPr>
          <p:spPr bwMode="auto">
            <a:xfrm>
              <a:off x="866568" y="4862967"/>
              <a:ext cx="451523" cy="508741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0" name="Oval 526"/>
            <p:cNvSpPr>
              <a:spLocks noChangeArrowheads="1"/>
            </p:cNvSpPr>
            <p:nvPr/>
          </p:nvSpPr>
          <p:spPr bwMode="auto">
            <a:xfrm>
              <a:off x="1035733" y="5145325"/>
              <a:ext cx="112570" cy="141179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1" name="AutoShape 527"/>
            <p:cNvSpPr>
              <a:spLocks noChangeArrowheads="1"/>
            </p:cNvSpPr>
            <p:nvPr/>
          </p:nvSpPr>
          <p:spPr bwMode="auto">
            <a:xfrm rot="10800000">
              <a:off x="1007747" y="5229907"/>
              <a:ext cx="169166" cy="113192"/>
            </a:xfrm>
            <a:custGeom>
              <a:avLst/>
              <a:gdLst>
                <a:gd name="G0" fmla="+- 9260 0 0"/>
                <a:gd name="G1" fmla="+- -10261975 0 0"/>
                <a:gd name="G2" fmla="+- 0 0 -10261975"/>
                <a:gd name="T0" fmla="*/ 0 256 1"/>
                <a:gd name="T1" fmla="*/ 180 256 1"/>
                <a:gd name="G3" fmla="+- -10261975 T0 T1"/>
                <a:gd name="T2" fmla="*/ 0 256 1"/>
                <a:gd name="T3" fmla="*/ 90 256 1"/>
                <a:gd name="G4" fmla="+- -10261975 T2 T3"/>
                <a:gd name="G5" fmla="*/ G4 2 1"/>
                <a:gd name="T4" fmla="*/ 90 256 1"/>
                <a:gd name="T5" fmla="*/ 0 256 1"/>
                <a:gd name="G6" fmla="+- -10261975 T4 T5"/>
                <a:gd name="G7" fmla="*/ G6 2 1"/>
                <a:gd name="G8" fmla="abs -10261975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9260"/>
                <a:gd name="G18" fmla="*/ 9260 1 2"/>
                <a:gd name="G19" fmla="+- G18 5400 0"/>
                <a:gd name="G20" fmla="cos G19 -10261975"/>
                <a:gd name="G21" fmla="sin G19 -10261975"/>
                <a:gd name="G22" fmla="+- G20 10800 0"/>
                <a:gd name="G23" fmla="+- G21 10800 0"/>
                <a:gd name="G24" fmla="+- 10800 0 G20"/>
                <a:gd name="G25" fmla="+- 9260 10800 0"/>
                <a:gd name="G26" fmla="?: G9 G17 G25"/>
                <a:gd name="G27" fmla="?: G9 0 21600"/>
                <a:gd name="G28" fmla="cos 10800 -10261975"/>
                <a:gd name="G29" fmla="sin 10800 -10261975"/>
                <a:gd name="G30" fmla="sin 9260 -10261975"/>
                <a:gd name="G31" fmla="+- G28 10800 0"/>
                <a:gd name="G32" fmla="+- G29 10800 0"/>
                <a:gd name="G33" fmla="+- G30 10800 0"/>
                <a:gd name="G34" fmla="?: G4 0 G31"/>
                <a:gd name="G35" fmla="?: -10261975 G34 0"/>
                <a:gd name="G36" fmla="?: G6 G35 G31"/>
                <a:gd name="G37" fmla="+- 21600 0 G36"/>
                <a:gd name="G38" fmla="?: G4 0 G33"/>
                <a:gd name="G39" fmla="?: -10261975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595 w 21600"/>
                <a:gd name="T15" fmla="*/ 6814 h 21600"/>
                <a:gd name="T16" fmla="*/ 10800 w 21600"/>
                <a:gd name="T17" fmla="*/ 1540 h 21600"/>
                <a:gd name="T18" fmla="*/ 20005 w 21600"/>
                <a:gd name="T19" fmla="*/ 6814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2302" y="7120"/>
                  </a:moveTo>
                  <a:cubicBezTo>
                    <a:pt x="3769" y="3732"/>
                    <a:pt x="7108" y="1539"/>
                    <a:pt x="10800" y="1540"/>
                  </a:cubicBezTo>
                  <a:cubicBezTo>
                    <a:pt x="14491" y="1540"/>
                    <a:pt x="17830" y="3732"/>
                    <a:pt x="19297" y="7120"/>
                  </a:cubicBezTo>
                  <a:lnTo>
                    <a:pt x="20710" y="6508"/>
                  </a:lnTo>
                  <a:cubicBezTo>
                    <a:pt x="18999" y="2557"/>
                    <a:pt x="15105" y="-1"/>
                    <a:pt x="10799" y="0"/>
                  </a:cubicBezTo>
                  <a:cubicBezTo>
                    <a:pt x="6494" y="0"/>
                    <a:pt x="2600" y="2557"/>
                    <a:pt x="889" y="650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02" name="Group 528"/>
            <p:cNvGrpSpPr>
              <a:grpSpLocks/>
            </p:cNvGrpSpPr>
            <p:nvPr/>
          </p:nvGrpSpPr>
          <p:grpSpPr bwMode="auto">
            <a:xfrm>
              <a:off x="1254654" y="4729252"/>
              <a:ext cx="869461" cy="746941"/>
              <a:chOff x="2289" y="828"/>
              <a:chExt cx="1398" cy="1201"/>
            </a:xfrm>
          </p:grpSpPr>
          <p:sp>
            <p:nvSpPr>
              <p:cNvPr id="634" name="AutoShape 529"/>
              <p:cNvSpPr>
                <a:spLocks noChangeArrowheads="1"/>
              </p:cNvSpPr>
              <p:nvPr/>
            </p:nvSpPr>
            <p:spPr bwMode="auto">
              <a:xfrm rot="15300000" flipH="1">
                <a:off x="2892" y="1639"/>
                <a:ext cx="248" cy="271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5" name="AutoShape 530"/>
              <p:cNvSpPr>
                <a:spLocks noChangeArrowheads="1"/>
              </p:cNvSpPr>
              <p:nvPr/>
            </p:nvSpPr>
            <p:spPr bwMode="auto">
              <a:xfrm rot="15300000" flipH="1" flipV="1">
                <a:off x="2473" y="1641"/>
                <a:ext cx="252" cy="503"/>
              </a:xfrm>
              <a:custGeom>
                <a:avLst/>
                <a:gdLst>
                  <a:gd name="G0" fmla="+- 4686 0 0"/>
                  <a:gd name="G1" fmla="+- 21600 0 4686"/>
                  <a:gd name="G2" fmla="*/ 4686 1 2"/>
                  <a:gd name="G3" fmla="+- 21600 0 G2"/>
                  <a:gd name="G4" fmla="+/ 4686 21600 2"/>
                  <a:gd name="G5" fmla="+/ G1 0 2"/>
                  <a:gd name="G6" fmla="*/ 21600 21600 4686"/>
                  <a:gd name="G7" fmla="*/ G6 1 2"/>
                  <a:gd name="G8" fmla="+- 21600 0 G7"/>
                  <a:gd name="G9" fmla="*/ 21600 1 2"/>
                  <a:gd name="G10" fmla="+- 4686 0 G9"/>
                  <a:gd name="G11" fmla="?: G10 G8 0"/>
                  <a:gd name="G12" fmla="?: G10 G7 21600"/>
                  <a:gd name="T0" fmla="*/ 19257 w 21600"/>
                  <a:gd name="T1" fmla="*/ 10800 h 21600"/>
                  <a:gd name="T2" fmla="*/ 10800 w 21600"/>
                  <a:gd name="T3" fmla="*/ 21600 h 21600"/>
                  <a:gd name="T4" fmla="*/ 2343 w 21600"/>
                  <a:gd name="T5" fmla="*/ 10800 h 21600"/>
                  <a:gd name="T6" fmla="*/ 10800 w 21600"/>
                  <a:gd name="T7" fmla="*/ 0 h 21600"/>
                  <a:gd name="T8" fmla="*/ 4143 w 21600"/>
                  <a:gd name="T9" fmla="*/ 4143 h 21600"/>
                  <a:gd name="T10" fmla="*/ 17457 w 21600"/>
                  <a:gd name="T11" fmla="*/ 1745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4686" y="21600"/>
                    </a:lnTo>
                    <a:lnTo>
                      <a:pt x="16914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6" name="Oval 531"/>
              <p:cNvSpPr>
                <a:spLocks noChangeArrowheads="1"/>
              </p:cNvSpPr>
              <p:nvPr/>
            </p:nvSpPr>
            <p:spPr bwMode="auto">
              <a:xfrm rot="15300000" flipH="1">
                <a:off x="2289" y="1885"/>
                <a:ext cx="144" cy="144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7" name="AutoShape 532"/>
              <p:cNvSpPr>
                <a:spLocks noChangeArrowheads="1"/>
              </p:cNvSpPr>
              <p:nvPr/>
            </p:nvSpPr>
            <p:spPr bwMode="auto">
              <a:xfrm>
                <a:off x="3035" y="828"/>
                <a:ext cx="57" cy="1106"/>
              </a:xfrm>
              <a:prstGeom prst="roundRect">
                <a:avLst>
                  <a:gd name="adj" fmla="val 49125"/>
                </a:avLst>
              </a:prstGeom>
              <a:solidFill>
                <a:srgbClr val="BF7F3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8" name="AutoShape 533"/>
              <p:cNvSpPr>
                <a:spLocks noChangeArrowheads="1"/>
              </p:cNvSpPr>
              <p:nvPr/>
            </p:nvSpPr>
            <p:spPr bwMode="auto">
              <a:xfrm rot="15300000" flipH="1">
                <a:off x="3035" y="1598"/>
                <a:ext cx="56" cy="117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9" name="AutoShape 534"/>
              <p:cNvSpPr>
                <a:spLocks noChangeArrowheads="1"/>
              </p:cNvSpPr>
              <p:nvPr/>
            </p:nvSpPr>
            <p:spPr bwMode="auto">
              <a:xfrm rot="15300000" flipH="1">
                <a:off x="3064" y="1660"/>
                <a:ext cx="56" cy="113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0" name="AutoShape 535"/>
              <p:cNvSpPr>
                <a:spLocks noChangeArrowheads="1"/>
              </p:cNvSpPr>
              <p:nvPr/>
            </p:nvSpPr>
            <p:spPr bwMode="auto">
              <a:xfrm rot="15300000" flipH="1">
                <a:off x="3077" y="1715"/>
                <a:ext cx="56" cy="13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1" name="AutoShape 536"/>
              <p:cNvSpPr>
                <a:spLocks noChangeArrowheads="1"/>
              </p:cNvSpPr>
              <p:nvPr/>
            </p:nvSpPr>
            <p:spPr bwMode="auto">
              <a:xfrm rot="15300000" flipH="1">
                <a:off x="3084" y="1789"/>
                <a:ext cx="41" cy="105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2" name="AutoShape 537"/>
              <p:cNvSpPr>
                <a:spLocks noChangeArrowheads="1"/>
              </p:cNvSpPr>
              <p:nvPr/>
            </p:nvSpPr>
            <p:spPr bwMode="auto">
              <a:xfrm>
                <a:off x="3092" y="856"/>
                <a:ext cx="595" cy="539"/>
              </a:xfrm>
              <a:prstGeom prst="wave">
                <a:avLst>
                  <a:gd name="adj1" fmla="val 4028"/>
                  <a:gd name="adj2" fmla="val 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3" name="AutoShape 538"/>
              <p:cNvSpPr>
                <a:spLocks noChangeArrowheads="1"/>
              </p:cNvSpPr>
              <p:nvPr/>
            </p:nvSpPr>
            <p:spPr bwMode="auto">
              <a:xfrm rot="16904048" flipH="1">
                <a:off x="2930" y="1614"/>
                <a:ext cx="128" cy="7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4" name="AutoShape 539"/>
              <p:cNvSpPr>
                <a:spLocks noChangeArrowheads="1"/>
              </p:cNvSpPr>
              <p:nvPr/>
            </p:nvSpPr>
            <p:spPr bwMode="auto">
              <a:xfrm rot="1838716" flipH="1">
                <a:off x="2969" y="1581"/>
                <a:ext cx="119" cy="7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5" name="AutoShape 540"/>
              <p:cNvSpPr>
                <a:spLocks noChangeArrowheads="1"/>
              </p:cNvSpPr>
              <p:nvPr/>
            </p:nvSpPr>
            <p:spPr bwMode="auto">
              <a:xfrm rot="15300000" flipH="1">
                <a:off x="2743" y="1747"/>
                <a:ext cx="266" cy="144"/>
              </a:xfrm>
              <a:prstGeom prst="roundRect">
                <a:avLst>
                  <a:gd name="adj" fmla="val 16667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6" name="Oval 541"/>
              <p:cNvSpPr>
                <a:spLocks noChangeArrowheads="1"/>
              </p:cNvSpPr>
              <p:nvPr/>
            </p:nvSpPr>
            <p:spPr bwMode="auto">
              <a:xfrm rot="15300000" flipH="1">
                <a:off x="2895" y="1876"/>
                <a:ext cx="35" cy="66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03" name="Group 542"/>
            <p:cNvGrpSpPr>
              <a:grpSpLocks/>
            </p:cNvGrpSpPr>
            <p:nvPr/>
          </p:nvGrpSpPr>
          <p:grpSpPr bwMode="auto">
            <a:xfrm>
              <a:off x="443032" y="5399073"/>
              <a:ext cx="687857" cy="934764"/>
              <a:chOff x="3177" y="1763"/>
              <a:chExt cx="1106" cy="1503"/>
            </a:xfrm>
          </p:grpSpPr>
          <p:grpSp>
            <p:nvGrpSpPr>
              <p:cNvPr id="617" name="Group 543"/>
              <p:cNvGrpSpPr>
                <a:grpSpLocks/>
              </p:cNvGrpSpPr>
              <p:nvPr/>
            </p:nvGrpSpPr>
            <p:grpSpPr bwMode="auto">
              <a:xfrm rot="7200000">
                <a:off x="3404" y="2387"/>
                <a:ext cx="652" cy="1106"/>
                <a:chOff x="3999" y="1934"/>
                <a:chExt cx="652" cy="1106"/>
              </a:xfrm>
            </p:grpSpPr>
            <p:sp>
              <p:nvSpPr>
                <p:cNvPr id="632" name="AutoShape 544"/>
                <p:cNvSpPr>
                  <a:spLocks noChangeArrowheads="1"/>
                </p:cNvSpPr>
                <p:nvPr/>
              </p:nvSpPr>
              <p:spPr bwMode="auto">
                <a:xfrm>
                  <a:off x="3999" y="1934"/>
                  <a:ext cx="57" cy="1106"/>
                </a:xfrm>
                <a:prstGeom prst="roundRect">
                  <a:avLst>
                    <a:gd name="adj" fmla="val 49125"/>
                  </a:avLst>
                </a:prstGeom>
                <a:solidFill>
                  <a:srgbClr val="BF7F3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33" name="AutoShape 545"/>
                <p:cNvSpPr>
                  <a:spLocks noChangeArrowheads="1"/>
                </p:cNvSpPr>
                <p:nvPr/>
              </p:nvSpPr>
              <p:spPr bwMode="auto">
                <a:xfrm>
                  <a:off x="4056" y="1962"/>
                  <a:ext cx="595" cy="539"/>
                </a:xfrm>
                <a:prstGeom prst="wave">
                  <a:avLst>
                    <a:gd name="adj1" fmla="val 4028"/>
                    <a:gd name="adj2" fmla="val 0"/>
                  </a:avLst>
                </a:prstGeom>
                <a:solidFill>
                  <a:srgbClr val="DDDDDD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18" name="Group 546"/>
              <p:cNvGrpSpPr>
                <a:grpSpLocks/>
              </p:cNvGrpSpPr>
              <p:nvPr/>
            </p:nvGrpSpPr>
            <p:grpSpPr bwMode="auto">
              <a:xfrm rot="12600000" flipV="1">
                <a:off x="3574" y="1763"/>
                <a:ext cx="315" cy="898"/>
                <a:chOff x="2763" y="1083"/>
                <a:chExt cx="315" cy="898"/>
              </a:xfrm>
            </p:grpSpPr>
            <p:grpSp>
              <p:nvGrpSpPr>
                <p:cNvPr id="619" name="Group 547"/>
                <p:cNvGrpSpPr>
                  <a:grpSpLocks/>
                </p:cNvGrpSpPr>
                <p:nvPr/>
              </p:nvGrpSpPr>
              <p:grpSpPr bwMode="auto">
                <a:xfrm>
                  <a:off x="2763" y="1766"/>
                  <a:ext cx="130" cy="122"/>
                  <a:chOff x="2763" y="1766"/>
                  <a:chExt cx="160" cy="122"/>
                </a:xfrm>
              </p:grpSpPr>
              <p:sp>
                <p:nvSpPr>
                  <p:cNvPr id="630" name="AutoShape 548"/>
                  <p:cNvSpPr>
                    <a:spLocks noChangeArrowheads="1"/>
                  </p:cNvSpPr>
                  <p:nvPr/>
                </p:nvSpPr>
                <p:spPr bwMode="auto">
                  <a:xfrm rot="-1885202">
                    <a:off x="2766" y="1766"/>
                    <a:ext cx="157" cy="7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31" name="AutoShape 549"/>
                  <p:cNvSpPr>
                    <a:spLocks noChangeArrowheads="1"/>
                  </p:cNvSpPr>
                  <p:nvPr/>
                </p:nvSpPr>
                <p:spPr bwMode="auto">
                  <a:xfrm rot="13214007">
                    <a:off x="2763" y="1818"/>
                    <a:ext cx="157" cy="7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620" name="AutoShape 550"/>
                <p:cNvSpPr>
                  <a:spLocks noChangeArrowheads="1"/>
                </p:cNvSpPr>
                <p:nvPr/>
              </p:nvSpPr>
              <p:spPr bwMode="auto">
                <a:xfrm>
                  <a:off x="2815" y="1699"/>
                  <a:ext cx="248" cy="27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621" name="Group 551"/>
                <p:cNvGrpSpPr>
                  <a:grpSpLocks/>
                </p:cNvGrpSpPr>
                <p:nvPr/>
              </p:nvGrpSpPr>
              <p:grpSpPr bwMode="auto">
                <a:xfrm>
                  <a:off x="2823" y="1848"/>
                  <a:ext cx="239" cy="133"/>
                  <a:chOff x="2823" y="1796"/>
                  <a:chExt cx="239" cy="331"/>
                </a:xfrm>
              </p:grpSpPr>
              <p:sp>
                <p:nvSpPr>
                  <p:cNvPr id="626" name="AutoShape 552"/>
                  <p:cNvSpPr>
                    <a:spLocks noChangeArrowheads="1"/>
                  </p:cNvSpPr>
                  <p:nvPr/>
                </p:nvSpPr>
                <p:spPr bwMode="auto">
                  <a:xfrm>
                    <a:off x="2823" y="1825"/>
                    <a:ext cx="56" cy="27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27" name="AutoShape 553"/>
                  <p:cNvSpPr>
                    <a:spLocks noChangeArrowheads="1"/>
                  </p:cNvSpPr>
                  <p:nvPr/>
                </p:nvSpPr>
                <p:spPr bwMode="auto">
                  <a:xfrm>
                    <a:off x="2889" y="1853"/>
                    <a:ext cx="56" cy="27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28" name="AutoShape 554"/>
                  <p:cNvSpPr>
                    <a:spLocks noChangeArrowheads="1"/>
                  </p:cNvSpPr>
                  <p:nvPr/>
                </p:nvSpPr>
                <p:spPr bwMode="auto">
                  <a:xfrm>
                    <a:off x="2955" y="1825"/>
                    <a:ext cx="56" cy="27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29" name="AutoShape 555"/>
                  <p:cNvSpPr>
                    <a:spLocks noChangeArrowheads="1"/>
                  </p:cNvSpPr>
                  <p:nvPr/>
                </p:nvSpPr>
                <p:spPr bwMode="auto">
                  <a:xfrm>
                    <a:off x="3021" y="1796"/>
                    <a:ext cx="41" cy="24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622" name="AutoShape 556"/>
                <p:cNvSpPr>
                  <a:spLocks noChangeArrowheads="1"/>
                </p:cNvSpPr>
                <p:nvPr/>
              </p:nvSpPr>
              <p:spPr bwMode="auto">
                <a:xfrm flipV="1">
                  <a:off x="2819" y="1150"/>
                  <a:ext cx="252" cy="503"/>
                </a:xfrm>
                <a:custGeom>
                  <a:avLst/>
                  <a:gdLst>
                    <a:gd name="G0" fmla="+- 4686 0 0"/>
                    <a:gd name="G1" fmla="+- 21600 0 4686"/>
                    <a:gd name="G2" fmla="*/ 4686 1 2"/>
                    <a:gd name="G3" fmla="+- 21600 0 G2"/>
                    <a:gd name="G4" fmla="+/ 4686 21600 2"/>
                    <a:gd name="G5" fmla="+/ G1 0 2"/>
                    <a:gd name="G6" fmla="*/ 21600 21600 4686"/>
                    <a:gd name="G7" fmla="*/ G6 1 2"/>
                    <a:gd name="G8" fmla="+- 21600 0 G7"/>
                    <a:gd name="G9" fmla="*/ 21600 1 2"/>
                    <a:gd name="G10" fmla="+- 4686 0 G9"/>
                    <a:gd name="G11" fmla="?: G10 G8 0"/>
                    <a:gd name="G12" fmla="?: G10 G7 21600"/>
                    <a:gd name="T0" fmla="*/ 19257 w 21600"/>
                    <a:gd name="T1" fmla="*/ 10800 h 21600"/>
                    <a:gd name="T2" fmla="*/ 10800 w 21600"/>
                    <a:gd name="T3" fmla="*/ 21600 h 21600"/>
                    <a:gd name="T4" fmla="*/ 2343 w 21600"/>
                    <a:gd name="T5" fmla="*/ 10800 h 21600"/>
                    <a:gd name="T6" fmla="*/ 10800 w 21600"/>
                    <a:gd name="T7" fmla="*/ 0 h 21600"/>
                    <a:gd name="T8" fmla="*/ 4143 w 21600"/>
                    <a:gd name="T9" fmla="*/ 4143 h 21600"/>
                    <a:gd name="T10" fmla="*/ 17457 w 21600"/>
                    <a:gd name="T11" fmla="*/ 1745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4686" y="21600"/>
                      </a:lnTo>
                      <a:lnTo>
                        <a:pt x="16914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3" name="AutoShape 557"/>
                <p:cNvSpPr>
                  <a:spLocks noChangeArrowheads="1"/>
                </p:cNvSpPr>
                <p:nvPr/>
              </p:nvSpPr>
              <p:spPr bwMode="auto">
                <a:xfrm>
                  <a:off x="2812" y="1616"/>
                  <a:ext cx="266" cy="144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4" name="Oval 558"/>
                <p:cNvSpPr>
                  <a:spLocks noChangeArrowheads="1"/>
                </p:cNvSpPr>
                <p:nvPr/>
              </p:nvSpPr>
              <p:spPr bwMode="auto">
                <a:xfrm>
                  <a:off x="2873" y="1083"/>
                  <a:ext cx="144" cy="144"/>
                </a:xfrm>
                <a:prstGeom prst="ellipse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5" name="Oval 559"/>
                <p:cNvSpPr>
                  <a:spLocks noChangeArrowheads="1"/>
                </p:cNvSpPr>
                <p:nvPr/>
              </p:nvSpPr>
              <p:spPr bwMode="auto">
                <a:xfrm>
                  <a:off x="3024" y="1668"/>
                  <a:ext cx="35" cy="66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604" name="Oval 560"/>
            <p:cNvSpPr>
              <a:spLocks noChangeArrowheads="1"/>
            </p:cNvSpPr>
            <p:nvPr/>
          </p:nvSpPr>
          <p:spPr bwMode="auto">
            <a:xfrm>
              <a:off x="1063720" y="5483656"/>
              <a:ext cx="56596" cy="56596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5" name="Oval 561"/>
            <p:cNvSpPr>
              <a:spLocks noChangeArrowheads="1"/>
            </p:cNvSpPr>
            <p:nvPr/>
          </p:nvSpPr>
          <p:spPr bwMode="auto">
            <a:xfrm>
              <a:off x="1063720" y="5568238"/>
              <a:ext cx="56596" cy="56596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6" name="AutoShape 562"/>
            <p:cNvSpPr>
              <a:spLocks noChangeArrowheads="1"/>
            </p:cNvSpPr>
            <p:nvPr/>
          </p:nvSpPr>
          <p:spPr bwMode="auto">
            <a:xfrm>
              <a:off x="1176912" y="5483656"/>
              <a:ext cx="141179" cy="141179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7" name="AutoShape 563"/>
            <p:cNvSpPr>
              <a:spLocks noChangeArrowheads="1"/>
            </p:cNvSpPr>
            <p:nvPr/>
          </p:nvSpPr>
          <p:spPr bwMode="auto">
            <a:xfrm>
              <a:off x="866568" y="5483656"/>
              <a:ext cx="141179" cy="141179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8" name="Rectangle 564"/>
            <p:cNvSpPr>
              <a:spLocks noChangeArrowheads="1"/>
            </p:cNvSpPr>
            <p:nvPr/>
          </p:nvSpPr>
          <p:spPr bwMode="auto">
            <a:xfrm>
              <a:off x="1176912" y="5483656"/>
              <a:ext cx="141179" cy="27987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9" name="Rectangle 565"/>
            <p:cNvSpPr>
              <a:spLocks noChangeArrowheads="1"/>
            </p:cNvSpPr>
            <p:nvPr/>
          </p:nvSpPr>
          <p:spPr bwMode="auto">
            <a:xfrm>
              <a:off x="866568" y="5483656"/>
              <a:ext cx="141179" cy="27987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0" name="Oval 566"/>
            <p:cNvSpPr>
              <a:spLocks noChangeArrowheads="1"/>
            </p:cNvSpPr>
            <p:nvPr/>
          </p:nvSpPr>
          <p:spPr bwMode="auto">
            <a:xfrm>
              <a:off x="902018" y="5046437"/>
              <a:ext cx="141179" cy="14117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1" name="Oval 567"/>
            <p:cNvSpPr>
              <a:spLocks noChangeArrowheads="1"/>
            </p:cNvSpPr>
            <p:nvPr/>
          </p:nvSpPr>
          <p:spPr bwMode="auto">
            <a:xfrm>
              <a:off x="1130889" y="5046437"/>
              <a:ext cx="141179" cy="14117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2" name="Oval 568"/>
            <p:cNvSpPr>
              <a:spLocks noChangeArrowheads="1"/>
            </p:cNvSpPr>
            <p:nvPr/>
          </p:nvSpPr>
          <p:spPr bwMode="auto">
            <a:xfrm>
              <a:off x="1166339" y="5081888"/>
              <a:ext cx="70278" cy="7027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3" name="Oval 569"/>
            <p:cNvSpPr>
              <a:spLocks noChangeArrowheads="1"/>
            </p:cNvSpPr>
            <p:nvPr/>
          </p:nvSpPr>
          <p:spPr bwMode="auto">
            <a:xfrm>
              <a:off x="936846" y="5081888"/>
              <a:ext cx="70278" cy="7027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4" name="AutoShape 570"/>
            <p:cNvSpPr>
              <a:spLocks noChangeArrowheads="1"/>
            </p:cNvSpPr>
            <p:nvPr/>
          </p:nvSpPr>
          <p:spPr bwMode="auto">
            <a:xfrm rot="5400000">
              <a:off x="950529" y="4665815"/>
              <a:ext cx="282357" cy="507497"/>
            </a:xfrm>
            <a:prstGeom prst="moon">
              <a:avLst>
                <a:gd name="adj" fmla="val 87500"/>
              </a:avLst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" name="AutoShape 571"/>
            <p:cNvSpPr>
              <a:spLocks noChangeArrowheads="1"/>
            </p:cNvSpPr>
            <p:nvPr/>
          </p:nvSpPr>
          <p:spPr bwMode="auto">
            <a:xfrm rot="5400000">
              <a:off x="1063099" y="4737337"/>
              <a:ext cx="57218" cy="590836"/>
            </a:xfrm>
            <a:prstGeom prst="moon">
              <a:avLst>
                <a:gd name="adj" fmla="val 87500"/>
              </a:avLst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" name="AutoShape 572"/>
            <p:cNvSpPr>
              <a:spLocks noChangeArrowheads="1"/>
            </p:cNvSpPr>
            <p:nvPr/>
          </p:nvSpPr>
          <p:spPr bwMode="auto">
            <a:xfrm>
              <a:off x="1035733" y="4872918"/>
              <a:ext cx="112570" cy="112570"/>
            </a:xfrm>
            <a:prstGeom prst="plus">
              <a:avLst>
                <a:gd name="adj" fmla="val 33042"/>
              </a:avLst>
            </a:pr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47" name="Group 573"/>
          <p:cNvGrpSpPr>
            <a:grpSpLocks/>
          </p:cNvGrpSpPr>
          <p:nvPr/>
        </p:nvGrpSpPr>
        <p:grpSpPr bwMode="auto">
          <a:xfrm flipH="1">
            <a:off x="2306467" y="4729252"/>
            <a:ext cx="1681083" cy="1604585"/>
            <a:chOff x="398" y="176"/>
            <a:chExt cx="2703" cy="2580"/>
          </a:xfrm>
        </p:grpSpPr>
        <p:sp>
          <p:nvSpPr>
            <p:cNvPr id="648" name="Oval 574"/>
            <p:cNvSpPr>
              <a:spLocks noChangeArrowheads="1"/>
            </p:cNvSpPr>
            <p:nvPr/>
          </p:nvSpPr>
          <p:spPr bwMode="auto">
            <a:xfrm>
              <a:off x="1669" y="709"/>
              <a:ext cx="272" cy="272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49" name="Oval 575"/>
            <p:cNvSpPr>
              <a:spLocks noChangeArrowheads="1"/>
            </p:cNvSpPr>
            <p:nvPr/>
          </p:nvSpPr>
          <p:spPr bwMode="auto">
            <a:xfrm>
              <a:off x="943" y="709"/>
              <a:ext cx="272" cy="272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0" name="Rectangle 576"/>
            <p:cNvSpPr>
              <a:spLocks noChangeArrowheads="1"/>
            </p:cNvSpPr>
            <p:nvPr/>
          </p:nvSpPr>
          <p:spPr bwMode="auto">
            <a:xfrm>
              <a:off x="1124" y="2160"/>
              <a:ext cx="272" cy="318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1" name="Rectangle 577"/>
            <p:cNvSpPr>
              <a:spLocks noChangeArrowheads="1"/>
            </p:cNvSpPr>
            <p:nvPr/>
          </p:nvSpPr>
          <p:spPr bwMode="auto">
            <a:xfrm>
              <a:off x="1487" y="2160"/>
              <a:ext cx="272" cy="318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2" name="AutoShape 578"/>
            <p:cNvSpPr>
              <a:spLocks noChangeArrowheads="1"/>
            </p:cNvSpPr>
            <p:nvPr/>
          </p:nvSpPr>
          <p:spPr bwMode="auto">
            <a:xfrm rot="16200000">
              <a:off x="1192" y="1593"/>
              <a:ext cx="499" cy="1089"/>
            </a:xfrm>
            <a:prstGeom prst="moon">
              <a:avLst>
                <a:gd name="adj" fmla="val 875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3" name="AutoShape 579"/>
            <p:cNvSpPr>
              <a:spLocks noChangeArrowheads="1"/>
            </p:cNvSpPr>
            <p:nvPr/>
          </p:nvSpPr>
          <p:spPr bwMode="auto">
            <a:xfrm rot="5400000">
              <a:off x="1033" y="981"/>
              <a:ext cx="817" cy="1089"/>
            </a:xfrm>
            <a:prstGeom prst="moon">
              <a:avLst>
                <a:gd name="adj" fmla="val 875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4" name="Oval 580"/>
            <p:cNvSpPr>
              <a:spLocks noChangeArrowheads="1"/>
            </p:cNvSpPr>
            <p:nvPr/>
          </p:nvSpPr>
          <p:spPr bwMode="auto">
            <a:xfrm>
              <a:off x="1033" y="391"/>
              <a:ext cx="818" cy="818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" name="Oval 581"/>
            <p:cNvSpPr>
              <a:spLocks noChangeArrowheads="1"/>
            </p:cNvSpPr>
            <p:nvPr/>
          </p:nvSpPr>
          <p:spPr bwMode="auto">
            <a:xfrm>
              <a:off x="897" y="1809"/>
              <a:ext cx="1089" cy="202"/>
            </a:xfrm>
            <a:prstGeom prst="ellipse">
              <a:avLst/>
            </a:prstGeom>
            <a:solidFill>
              <a:srgbClr val="99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" name="AutoShape 582"/>
            <p:cNvSpPr>
              <a:spLocks noChangeArrowheads="1"/>
            </p:cNvSpPr>
            <p:nvPr/>
          </p:nvSpPr>
          <p:spPr bwMode="auto">
            <a:xfrm>
              <a:off x="1306" y="1797"/>
              <a:ext cx="272" cy="227"/>
            </a:xfrm>
            <a:prstGeom prst="roundRect">
              <a:avLst>
                <a:gd name="adj" fmla="val 16667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7" name="AutoShape 583"/>
            <p:cNvSpPr>
              <a:spLocks noChangeArrowheads="1"/>
            </p:cNvSpPr>
            <p:nvPr/>
          </p:nvSpPr>
          <p:spPr bwMode="auto">
            <a:xfrm>
              <a:off x="1346" y="1832"/>
              <a:ext cx="190" cy="156"/>
            </a:xfrm>
            <a:prstGeom prst="roundRect">
              <a:avLst>
                <a:gd name="adj" fmla="val 16667"/>
              </a:avLst>
            </a:prstGeom>
            <a:solidFill>
              <a:srgbClr val="99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8" name="Rectangle 584"/>
            <p:cNvSpPr>
              <a:spLocks noChangeArrowheads="1"/>
            </p:cNvSpPr>
            <p:nvPr/>
          </p:nvSpPr>
          <p:spPr bwMode="auto">
            <a:xfrm>
              <a:off x="1124" y="2478"/>
              <a:ext cx="272" cy="272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9" name="Rectangle 585"/>
            <p:cNvSpPr>
              <a:spLocks noChangeArrowheads="1"/>
            </p:cNvSpPr>
            <p:nvPr/>
          </p:nvSpPr>
          <p:spPr bwMode="auto">
            <a:xfrm>
              <a:off x="1487" y="2478"/>
              <a:ext cx="272" cy="272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" name="AutoShape 586"/>
            <p:cNvSpPr>
              <a:spLocks noChangeArrowheads="1"/>
            </p:cNvSpPr>
            <p:nvPr/>
          </p:nvSpPr>
          <p:spPr bwMode="auto">
            <a:xfrm>
              <a:off x="897" y="2568"/>
              <a:ext cx="499" cy="182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1" name="AutoShape 587"/>
            <p:cNvSpPr>
              <a:spLocks noChangeArrowheads="1"/>
            </p:cNvSpPr>
            <p:nvPr/>
          </p:nvSpPr>
          <p:spPr bwMode="auto">
            <a:xfrm>
              <a:off x="1487" y="2568"/>
              <a:ext cx="499" cy="182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2" name="Oval 588"/>
            <p:cNvSpPr>
              <a:spLocks noChangeArrowheads="1"/>
            </p:cNvSpPr>
            <p:nvPr/>
          </p:nvSpPr>
          <p:spPr bwMode="auto">
            <a:xfrm>
              <a:off x="1396" y="1253"/>
              <a:ext cx="91" cy="91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3" name="Oval 589"/>
            <p:cNvSpPr>
              <a:spLocks noChangeArrowheads="1"/>
            </p:cNvSpPr>
            <p:nvPr/>
          </p:nvSpPr>
          <p:spPr bwMode="auto">
            <a:xfrm>
              <a:off x="1396" y="1661"/>
              <a:ext cx="91" cy="91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4" name="Oval 590"/>
            <p:cNvSpPr>
              <a:spLocks noChangeArrowheads="1"/>
            </p:cNvSpPr>
            <p:nvPr/>
          </p:nvSpPr>
          <p:spPr bwMode="auto">
            <a:xfrm>
              <a:off x="1079" y="391"/>
              <a:ext cx="726" cy="818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5" name="Oval 591"/>
            <p:cNvSpPr>
              <a:spLocks noChangeArrowheads="1"/>
            </p:cNvSpPr>
            <p:nvPr/>
          </p:nvSpPr>
          <p:spPr bwMode="auto">
            <a:xfrm>
              <a:off x="1351" y="845"/>
              <a:ext cx="181" cy="227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6" name="AutoShape 592"/>
            <p:cNvSpPr>
              <a:spLocks noChangeArrowheads="1"/>
            </p:cNvSpPr>
            <p:nvPr/>
          </p:nvSpPr>
          <p:spPr bwMode="auto">
            <a:xfrm rot="10800000">
              <a:off x="1306" y="981"/>
              <a:ext cx="272" cy="182"/>
            </a:xfrm>
            <a:custGeom>
              <a:avLst/>
              <a:gdLst>
                <a:gd name="G0" fmla="+- 9260 0 0"/>
                <a:gd name="G1" fmla="+- -10261975 0 0"/>
                <a:gd name="G2" fmla="+- 0 0 -10261975"/>
                <a:gd name="T0" fmla="*/ 0 256 1"/>
                <a:gd name="T1" fmla="*/ 180 256 1"/>
                <a:gd name="G3" fmla="+- -10261975 T0 T1"/>
                <a:gd name="T2" fmla="*/ 0 256 1"/>
                <a:gd name="T3" fmla="*/ 90 256 1"/>
                <a:gd name="G4" fmla="+- -10261975 T2 T3"/>
                <a:gd name="G5" fmla="*/ G4 2 1"/>
                <a:gd name="T4" fmla="*/ 90 256 1"/>
                <a:gd name="T5" fmla="*/ 0 256 1"/>
                <a:gd name="G6" fmla="+- -10261975 T4 T5"/>
                <a:gd name="G7" fmla="*/ G6 2 1"/>
                <a:gd name="G8" fmla="abs -10261975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9260"/>
                <a:gd name="G18" fmla="*/ 9260 1 2"/>
                <a:gd name="G19" fmla="+- G18 5400 0"/>
                <a:gd name="G20" fmla="cos G19 -10261975"/>
                <a:gd name="G21" fmla="sin G19 -10261975"/>
                <a:gd name="G22" fmla="+- G20 10800 0"/>
                <a:gd name="G23" fmla="+- G21 10800 0"/>
                <a:gd name="G24" fmla="+- 10800 0 G20"/>
                <a:gd name="G25" fmla="+- 9260 10800 0"/>
                <a:gd name="G26" fmla="?: G9 G17 G25"/>
                <a:gd name="G27" fmla="?: G9 0 21600"/>
                <a:gd name="G28" fmla="cos 10800 -10261975"/>
                <a:gd name="G29" fmla="sin 10800 -10261975"/>
                <a:gd name="G30" fmla="sin 9260 -10261975"/>
                <a:gd name="G31" fmla="+- G28 10800 0"/>
                <a:gd name="G32" fmla="+- G29 10800 0"/>
                <a:gd name="G33" fmla="+- G30 10800 0"/>
                <a:gd name="G34" fmla="?: G4 0 G31"/>
                <a:gd name="G35" fmla="?: -10261975 G34 0"/>
                <a:gd name="G36" fmla="?: G6 G35 G31"/>
                <a:gd name="G37" fmla="+- 21600 0 G36"/>
                <a:gd name="G38" fmla="?: G4 0 G33"/>
                <a:gd name="G39" fmla="?: -10261975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595 w 21600"/>
                <a:gd name="T15" fmla="*/ 6814 h 21600"/>
                <a:gd name="T16" fmla="*/ 10800 w 21600"/>
                <a:gd name="T17" fmla="*/ 1540 h 21600"/>
                <a:gd name="T18" fmla="*/ 20005 w 21600"/>
                <a:gd name="T19" fmla="*/ 6814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2302" y="7120"/>
                  </a:moveTo>
                  <a:cubicBezTo>
                    <a:pt x="3769" y="3732"/>
                    <a:pt x="7108" y="1539"/>
                    <a:pt x="10800" y="1540"/>
                  </a:cubicBezTo>
                  <a:cubicBezTo>
                    <a:pt x="14491" y="1540"/>
                    <a:pt x="17830" y="3732"/>
                    <a:pt x="19297" y="7120"/>
                  </a:cubicBezTo>
                  <a:lnTo>
                    <a:pt x="20710" y="6508"/>
                  </a:lnTo>
                  <a:cubicBezTo>
                    <a:pt x="18999" y="2557"/>
                    <a:pt x="15105" y="-1"/>
                    <a:pt x="10799" y="0"/>
                  </a:cubicBezTo>
                  <a:cubicBezTo>
                    <a:pt x="6494" y="0"/>
                    <a:pt x="2600" y="2557"/>
                    <a:pt x="889" y="650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67" name="Group 593"/>
            <p:cNvGrpSpPr>
              <a:grpSpLocks/>
            </p:cNvGrpSpPr>
            <p:nvPr/>
          </p:nvGrpSpPr>
          <p:grpSpPr bwMode="auto">
            <a:xfrm>
              <a:off x="1703" y="176"/>
              <a:ext cx="1398" cy="1201"/>
              <a:chOff x="2289" y="828"/>
              <a:chExt cx="1398" cy="1201"/>
            </a:xfrm>
          </p:grpSpPr>
          <p:sp>
            <p:nvSpPr>
              <p:cNvPr id="699" name="AutoShape 594"/>
              <p:cNvSpPr>
                <a:spLocks noChangeArrowheads="1"/>
              </p:cNvSpPr>
              <p:nvPr/>
            </p:nvSpPr>
            <p:spPr bwMode="auto">
              <a:xfrm rot="15300000" flipH="1">
                <a:off x="2892" y="1639"/>
                <a:ext cx="248" cy="271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0" name="AutoShape 595"/>
              <p:cNvSpPr>
                <a:spLocks noChangeArrowheads="1"/>
              </p:cNvSpPr>
              <p:nvPr/>
            </p:nvSpPr>
            <p:spPr bwMode="auto">
              <a:xfrm rot="15300000" flipH="1" flipV="1">
                <a:off x="2473" y="1641"/>
                <a:ext cx="252" cy="503"/>
              </a:xfrm>
              <a:custGeom>
                <a:avLst/>
                <a:gdLst>
                  <a:gd name="G0" fmla="+- 4686 0 0"/>
                  <a:gd name="G1" fmla="+- 21600 0 4686"/>
                  <a:gd name="G2" fmla="*/ 4686 1 2"/>
                  <a:gd name="G3" fmla="+- 21600 0 G2"/>
                  <a:gd name="G4" fmla="+/ 4686 21600 2"/>
                  <a:gd name="G5" fmla="+/ G1 0 2"/>
                  <a:gd name="G6" fmla="*/ 21600 21600 4686"/>
                  <a:gd name="G7" fmla="*/ G6 1 2"/>
                  <a:gd name="G8" fmla="+- 21600 0 G7"/>
                  <a:gd name="G9" fmla="*/ 21600 1 2"/>
                  <a:gd name="G10" fmla="+- 4686 0 G9"/>
                  <a:gd name="G11" fmla="?: G10 G8 0"/>
                  <a:gd name="G12" fmla="?: G10 G7 21600"/>
                  <a:gd name="T0" fmla="*/ 19257 w 21600"/>
                  <a:gd name="T1" fmla="*/ 10800 h 21600"/>
                  <a:gd name="T2" fmla="*/ 10800 w 21600"/>
                  <a:gd name="T3" fmla="*/ 21600 h 21600"/>
                  <a:gd name="T4" fmla="*/ 2343 w 21600"/>
                  <a:gd name="T5" fmla="*/ 10800 h 21600"/>
                  <a:gd name="T6" fmla="*/ 10800 w 21600"/>
                  <a:gd name="T7" fmla="*/ 0 h 21600"/>
                  <a:gd name="T8" fmla="*/ 4143 w 21600"/>
                  <a:gd name="T9" fmla="*/ 4143 h 21600"/>
                  <a:gd name="T10" fmla="*/ 17457 w 21600"/>
                  <a:gd name="T11" fmla="*/ 1745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4686" y="21600"/>
                    </a:lnTo>
                    <a:lnTo>
                      <a:pt x="16914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1" name="Oval 596"/>
              <p:cNvSpPr>
                <a:spLocks noChangeArrowheads="1"/>
              </p:cNvSpPr>
              <p:nvPr/>
            </p:nvSpPr>
            <p:spPr bwMode="auto">
              <a:xfrm rot="15300000" flipH="1">
                <a:off x="2289" y="1885"/>
                <a:ext cx="144" cy="144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2" name="AutoShape 597"/>
              <p:cNvSpPr>
                <a:spLocks noChangeArrowheads="1"/>
              </p:cNvSpPr>
              <p:nvPr/>
            </p:nvSpPr>
            <p:spPr bwMode="auto">
              <a:xfrm>
                <a:off x="3035" y="828"/>
                <a:ext cx="57" cy="1106"/>
              </a:xfrm>
              <a:prstGeom prst="roundRect">
                <a:avLst>
                  <a:gd name="adj" fmla="val 49125"/>
                </a:avLst>
              </a:prstGeom>
              <a:solidFill>
                <a:srgbClr val="BF7F3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3" name="AutoShape 598"/>
              <p:cNvSpPr>
                <a:spLocks noChangeArrowheads="1"/>
              </p:cNvSpPr>
              <p:nvPr/>
            </p:nvSpPr>
            <p:spPr bwMode="auto">
              <a:xfrm rot="15300000" flipH="1">
                <a:off x="3035" y="1598"/>
                <a:ext cx="56" cy="117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4" name="AutoShape 599"/>
              <p:cNvSpPr>
                <a:spLocks noChangeArrowheads="1"/>
              </p:cNvSpPr>
              <p:nvPr/>
            </p:nvSpPr>
            <p:spPr bwMode="auto">
              <a:xfrm rot="15300000" flipH="1">
                <a:off x="3064" y="1660"/>
                <a:ext cx="56" cy="113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5" name="AutoShape 600"/>
              <p:cNvSpPr>
                <a:spLocks noChangeArrowheads="1"/>
              </p:cNvSpPr>
              <p:nvPr/>
            </p:nvSpPr>
            <p:spPr bwMode="auto">
              <a:xfrm rot="15300000" flipH="1">
                <a:off x="3077" y="1715"/>
                <a:ext cx="56" cy="13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6" name="AutoShape 601"/>
              <p:cNvSpPr>
                <a:spLocks noChangeArrowheads="1"/>
              </p:cNvSpPr>
              <p:nvPr/>
            </p:nvSpPr>
            <p:spPr bwMode="auto">
              <a:xfrm rot="15300000" flipH="1">
                <a:off x="3084" y="1789"/>
                <a:ext cx="41" cy="105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7" name="AutoShape 602"/>
              <p:cNvSpPr>
                <a:spLocks noChangeArrowheads="1"/>
              </p:cNvSpPr>
              <p:nvPr/>
            </p:nvSpPr>
            <p:spPr bwMode="auto">
              <a:xfrm>
                <a:off x="3092" y="856"/>
                <a:ext cx="595" cy="539"/>
              </a:xfrm>
              <a:prstGeom prst="wave">
                <a:avLst>
                  <a:gd name="adj1" fmla="val 4028"/>
                  <a:gd name="adj2" fmla="val 0"/>
                </a:avLst>
              </a:prstGeom>
              <a:solidFill>
                <a:srgbClr val="DDDDD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8" name="AutoShape 603"/>
              <p:cNvSpPr>
                <a:spLocks noChangeArrowheads="1"/>
              </p:cNvSpPr>
              <p:nvPr/>
            </p:nvSpPr>
            <p:spPr bwMode="auto">
              <a:xfrm rot="16904048" flipH="1">
                <a:off x="2930" y="1614"/>
                <a:ext cx="128" cy="7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9" name="AutoShape 604"/>
              <p:cNvSpPr>
                <a:spLocks noChangeArrowheads="1"/>
              </p:cNvSpPr>
              <p:nvPr/>
            </p:nvSpPr>
            <p:spPr bwMode="auto">
              <a:xfrm rot="1838716" flipH="1">
                <a:off x="2969" y="1581"/>
                <a:ext cx="119" cy="7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0" name="AutoShape 605"/>
              <p:cNvSpPr>
                <a:spLocks noChangeArrowheads="1"/>
              </p:cNvSpPr>
              <p:nvPr/>
            </p:nvSpPr>
            <p:spPr bwMode="auto">
              <a:xfrm rot="15300000" flipH="1">
                <a:off x="2743" y="1747"/>
                <a:ext cx="266" cy="144"/>
              </a:xfrm>
              <a:prstGeom prst="roundRect">
                <a:avLst>
                  <a:gd name="adj" fmla="val 16667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1" name="Oval 606"/>
              <p:cNvSpPr>
                <a:spLocks noChangeArrowheads="1"/>
              </p:cNvSpPr>
              <p:nvPr/>
            </p:nvSpPr>
            <p:spPr bwMode="auto">
              <a:xfrm rot="15300000" flipH="1">
                <a:off x="2895" y="1876"/>
                <a:ext cx="35" cy="66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68" name="Group 607"/>
            <p:cNvGrpSpPr>
              <a:grpSpLocks/>
            </p:cNvGrpSpPr>
            <p:nvPr/>
          </p:nvGrpSpPr>
          <p:grpSpPr bwMode="auto">
            <a:xfrm>
              <a:off x="398" y="1253"/>
              <a:ext cx="1106" cy="1503"/>
              <a:chOff x="3177" y="1763"/>
              <a:chExt cx="1106" cy="1503"/>
            </a:xfrm>
          </p:grpSpPr>
          <p:grpSp>
            <p:nvGrpSpPr>
              <p:cNvPr id="682" name="Group 608"/>
              <p:cNvGrpSpPr>
                <a:grpSpLocks/>
              </p:cNvGrpSpPr>
              <p:nvPr/>
            </p:nvGrpSpPr>
            <p:grpSpPr bwMode="auto">
              <a:xfrm rot="7200000">
                <a:off x="3404" y="2387"/>
                <a:ext cx="652" cy="1106"/>
                <a:chOff x="3999" y="1934"/>
                <a:chExt cx="652" cy="1106"/>
              </a:xfrm>
            </p:grpSpPr>
            <p:sp>
              <p:nvSpPr>
                <p:cNvPr id="697" name="AutoShape 609"/>
                <p:cNvSpPr>
                  <a:spLocks noChangeArrowheads="1"/>
                </p:cNvSpPr>
                <p:nvPr/>
              </p:nvSpPr>
              <p:spPr bwMode="auto">
                <a:xfrm>
                  <a:off x="3999" y="1934"/>
                  <a:ext cx="57" cy="1106"/>
                </a:xfrm>
                <a:prstGeom prst="roundRect">
                  <a:avLst>
                    <a:gd name="adj" fmla="val 49125"/>
                  </a:avLst>
                </a:prstGeom>
                <a:solidFill>
                  <a:srgbClr val="BF7F3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8" name="AutoShape 610"/>
                <p:cNvSpPr>
                  <a:spLocks noChangeArrowheads="1"/>
                </p:cNvSpPr>
                <p:nvPr/>
              </p:nvSpPr>
              <p:spPr bwMode="auto">
                <a:xfrm>
                  <a:off x="4056" y="1962"/>
                  <a:ext cx="595" cy="539"/>
                </a:xfrm>
                <a:prstGeom prst="wave">
                  <a:avLst>
                    <a:gd name="adj1" fmla="val 4028"/>
                    <a:gd name="adj2" fmla="val 0"/>
                  </a:avLst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83" name="Group 611"/>
              <p:cNvGrpSpPr>
                <a:grpSpLocks/>
              </p:cNvGrpSpPr>
              <p:nvPr/>
            </p:nvGrpSpPr>
            <p:grpSpPr bwMode="auto">
              <a:xfrm rot="12600000" flipV="1">
                <a:off x="3574" y="1763"/>
                <a:ext cx="315" cy="898"/>
                <a:chOff x="2763" y="1083"/>
                <a:chExt cx="315" cy="898"/>
              </a:xfrm>
            </p:grpSpPr>
            <p:grpSp>
              <p:nvGrpSpPr>
                <p:cNvPr id="684" name="Group 612"/>
                <p:cNvGrpSpPr>
                  <a:grpSpLocks/>
                </p:cNvGrpSpPr>
                <p:nvPr/>
              </p:nvGrpSpPr>
              <p:grpSpPr bwMode="auto">
                <a:xfrm>
                  <a:off x="2763" y="1766"/>
                  <a:ext cx="130" cy="122"/>
                  <a:chOff x="2763" y="1766"/>
                  <a:chExt cx="160" cy="122"/>
                </a:xfrm>
              </p:grpSpPr>
              <p:sp>
                <p:nvSpPr>
                  <p:cNvPr id="695" name="AutoShape 613"/>
                  <p:cNvSpPr>
                    <a:spLocks noChangeArrowheads="1"/>
                  </p:cNvSpPr>
                  <p:nvPr/>
                </p:nvSpPr>
                <p:spPr bwMode="auto">
                  <a:xfrm rot="-1885202">
                    <a:off x="2766" y="1766"/>
                    <a:ext cx="157" cy="7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6" name="AutoShape 614"/>
                  <p:cNvSpPr>
                    <a:spLocks noChangeArrowheads="1"/>
                  </p:cNvSpPr>
                  <p:nvPr/>
                </p:nvSpPr>
                <p:spPr bwMode="auto">
                  <a:xfrm rot="13214007">
                    <a:off x="2763" y="1818"/>
                    <a:ext cx="157" cy="7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685" name="AutoShape 615"/>
                <p:cNvSpPr>
                  <a:spLocks noChangeArrowheads="1"/>
                </p:cNvSpPr>
                <p:nvPr/>
              </p:nvSpPr>
              <p:spPr bwMode="auto">
                <a:xfrm>
                  <a:off x="2815" y="1699"/>
                  <a:ext cx="248" cy="27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686" name="Group 616"/>
                <p:cNvGrpSpPr>
                  <a:grpSpLocks/>
                </p:cNvGrpSpPr>
                <p:nvPr/>
              </p:nvGrpSpPr>
              <p:grpSpPr bwMode="auto">
                <a:xfrm>
                  <a:off x="2823" y="1848"/>
                  <a:ext cx="239" cy="133"/>
                  <a:chOff x="2823" y="1796"/>
                  <a:chExt cx="239" cy="331"/>
                </a:xfrm>
              </p:grpSpPr>
              <p:sp>
                <p:nvSpPr>
                  <p:cNvPr id="691" name="AutoShape 617"/>
                  <p:cNvSpPr>
                    <a:spLocks noChangeArrowheads="1"/>
                  </p:cNvSpPr>
                  <p:nvPr/>
                </p:nvSpPr>
                <p:spPr bwMode="auto">
                  <a:xfrm>
                    <a:off x="2823" y="1825"/>
                    <a:ext cx="56" cy="27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2" name="AutoShape 618"/>
                  <p:cNvSpPr>
                    <a:spLocks noChangeArrowheads="1"/>
                  </p:cNvSpPr>
                  <p:nvPr/>
                </p:nvSpPr>
                <p:spPr bwMode="auto">
                  <a:xfrm>
                    <a:off x="2889" y="1853"/>
                    <a:ext cx="56" cy="27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3" name="AutoShape 619"/>
                  <p:cNvSpPr>
                    <a:spLocks noChangeArrowheads="1"/>
                  </p:cNvSpPr>
                  <p:nvPr/>
                </p:nvSpPr>
                <p:spPr bwMode="auto">
                  <a:xfrm>
                    <a:off x="2955" y="1825"/>
                    <a:ext cx="56" cy="27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94" name="AutoShape 620"/>
                  <p:cNvSpPr>
                    <a:spLocks noChangeArrowheads="1"/>
                  </p:cNvSpPr>
                  <p:nvPr/>
                </p:nvSpPr>
                <p:spPr bwMode="auto">
                  <a:xfrm>
                    <a:off x="3021" y="1796"/>
                    <a:ext cx="41" cy="24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687" name="AutoShape 621"/>
                <p:cNvSpPr>
                  <a:spLocks noChangeArrowheads="1"/>
                </p:cNvSpPr>
                <p:nvPr/>
              </p:nvSpPr>
              <p:spPr bwMode="auto">
                <a:xfrm flipV="1">
                  <a:off x="2819" y="1150"/>
                  <a:ext cx="252" cy="503"/>
                </a:xfrm>
                <a:custGeom>
                  <a:avLst/>
                  <a:gdLst>
                    <a:gd name="G0" fmla="+- 4686 0 0"/>
                    <a:gd name="G1" fmla="+- 21600 0 4686"/>
                    <a:gd name="G2" fmla="*/ 4686 1 2"/>
                    <a:gd name="G3" fmla="+- 21600 0 G2"/>
                    <a:gd name="G4" fmla="+/ 4686 21600 2"/>
                    <a:gd name="G5" fmla="+/ G1 0 2"/>
                    <a:gd name="G6" fmla="*/ 21600 21600 4686"/>
                    <a:gd name="G7" fmla="*/ G6 1 2"/>
                    <a:gd name="G8" fmla="+- 21600 0 G7"/>
                    <a:gd name="G9" fmla="*/ 21600 1 2"/>
                    <a:gd name="G10" fmla="+- 4686 0 G9"/>
                    <a:gd name="G11" fmla="?: G10 G8 0"/>
                    <a:gd name="G12" fmla="?: G10 G7 21600"/>
                    <a:gd name="T0" fmla="*/ 19257 w 21600"/>
                    <a:gd name="T1" fmla="*/ 10800 h 21600"/>
                    <a:gd name="T2" fmla="*/ 10800 w 21600"/>
                    <a:gd name="T3" fmla="*/ 21600 h 21600"/>
                    <a:gd name="T4" fmla="*/ 2343 w 21600"/>
                    <a:gd name="T5" fmla="*/ 10800 h 21600"/>
                    <a:gd name="T6" fmla="*/ 10800 w 21600"/>
                    <a:gd name="T7" fmla="*/ 0 h 21600"/>
                    <a:gd name="T8" fmla="*/ 4143 w 21600"/>
                    <a:gd name="T9" fmla="*/ 4143 h 21600"/>
                    <a:gd name="T10" fmla="*/ 17457 w 21600"/>
                    <a:gd name="T11" fmla="*/ 1745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4686" y="21600"/>
                      </a:lnTo>
                      <a:lnTo>
                        <a:pt x="16914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8" name="AutoShape 622"/>
                <p:cNvSpPr>
                  <a:spLocks noChangeArrowheads="1"/>
                </p:cNvSpPr>
                <p:nvPr/>
              </p:nvSpPr>
              <p:spPr bwMode="auto">
                <a:xfrm>
                  <a:off x="2812" y="1616"/>
                  <a:ext cx="266" cy="144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9" name="Oval 623"/>
                <p:cNvSpPr>
                  <a:spLocks noChangeArrowheads="1"/>
                </p:cNvSpPr>
                <p:nvPr/>
              </p:nvSpPr>
              <p:spPr bwMode="auto">
                <a:xfrm>
                  <a:off x="2873" y="1083"/>
                  <a:ext cx="144" cy="144"/>
                </a:xfrm>
                <a:prstGeom prst="ellipse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0" name="Oval 624"/>
                <p:cNvSpPr>
                  <a:spLocks noChangeArrowheads="1"/>
                </p:cNvSpPr>
                <p:nvPr/>
              </p:nvSpPr>
              <p:spPr bwMode="auto">
                <a:xfrm>
                  <a:off x="3024" y="1668"/>
                  <a:ext cx="35" cy="66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669" name="Oval 625"/>
            <p:cNvSpPr>
              <a:spLocks noChangeArrowheads="1"/>
            </p:cNvSpPr>
            <p:nvPr/>
          </p:nvSpPr>
          <p:spPr bwMode="auto">
            <a:xfrm>
              <a:off x="1396" y="1389"/>
              <a:ext cx="91" cy="91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0" name="Oval 626"/>
            <p:cNvSpPr>
              <a:spLocks noChangeArrowheads="1"/>
            </p:cNvSpPr>
            <p:nvPr/>
          </p:nvSpPr>
          <p:spPr bwMode="auto">
            <a:xfrm>
              <a:off x="1396" y="1525"/>
              <a:ext cx="91" cy="91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1" name="AutoShape 627"/>
            <p:cNvSpPr>
              <a:spLocks noChangeArrowheads="1"/>
            </p:cNvSpPr>
            <p:nvPr/>
          </p:nvSpPr>
          <p:spPr bwMode="auto">
            <a:xfrm>
              <a:off x="1578" y="1389"/>
              <a:ext cx="227" cy="227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2" name="AutoShape 628"/>
            <p:cNvSpPr>
              <a:spLocks noChangeArrowheads="1"/>
            </p:cNvSpPr>
            <p:nvPr/>
          </p:nvSpPr>
          <p:spPr bwMode="auto">
            <a:xfrm>
              <a:off x="1079" y="1389"/>
              <a:ext cx="227" cy="227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3" name="Rectangle 629"/>
            <p:cNvSpPr>
              <a:spLocks noChangeArrowheads="1"/>
            </p:cNvSpPr>
            <p:nvPr/>
          </p:nvSpPr>
          <p:spPr bwMode="auto">
            <a:xfrm>
              <a:off x="1578" y="1389"/>
              <a:ext cx="227" cy="45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4" name="Rectangle 630"/>
            <p:cNvSpPr>
              <a:spLocks noChangeArrowheads="1"/>
            </p:cNvSpPr>
            <p:nvPr/>
          </p:nvSpPr>
          <p:spPr bwMode="auto">
            <a:xfrm>
              <a:off x="1079" y="1389"/>
              <a:ext cx="227" cy="45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5" name="Oval 631"/>
            <p:cNvSpPr>
              <a:spLocks noChangeArrowheads="1"/>
            </p:cNvSpPr>
            <p:nvPr/>
          </p:nvSpPr>
          <p:spPr bwMode="auto">
            <a:xfrm>
              <a:off x="1136" y="686"/>
              <a:ext cx="227" cy="22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6" name="Oval 632"/>
            <p:cNvSpPr>
              <a:spLocks noChangeArrowheads="1"/>
            </p:cNvSpPr>
            <p:nvPr/>
          </p:nvSpPr>
          <p:spPr bwMode="auto">
            <a:xfrm>
              <a:off x="1504" y="686"/>
              <a:ext cx="227" cy="22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7" name="Oval 633"/>
            <p:cNvSpPr>
              <a:spLocks noChangeArrowheads="1"/>
            </p:cNvSpPr>
            <p:nvPr/>
          </p:nvSpPr>
          <p:spPr bwMode="auto">
            <a:xfrm>
              <a:off x="1561" y="743"/>
              <a:ext cx="113" cy="113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8" name="Oval 634"/>
            <p:cNvSpPr>
              <a:spLocks noChangeArrowheads="1"/>
            </p:cNvSpPr>
            <p:nvPr/>
          </p:nvSpPr>
          <p:spPr bwMode="auto">
            <a:xfrm>
              <a:off x="1192" y="743"/>
              <a:ext cx="113" cy="113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9" name="AutoShape 635"/>
            <p:cNvSpPr>
              <a:spLocks noChangeArrowheads="1"/>
            </p:cNvSpPr>
            <p:nvPr/>
          </p:nvSpPr>
          <p:spPr bwMode="auto">
            <a:xfrm rot="5400000">
              <a:off x="1214" y="74"/>
              <a:ext cx="454" cy="816"/>
            </a:xfrm>
            <a:prstGeom prst="moon">
              <a:avLst>
                <a:gd name="adj" fmla="val 87500"/>
              </a:avLst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" name="AutoShape 636"/>
            <p:cNvSpPr>
              <a:spLocks noChangeArrowheads="1"/>
            </p:cNvSpPr>
            <p:nvPr/>
          </p:nvSpPr>
          <p:spPr bwMode="auto">
            <a:xfrm rot="5400000">
              <a:off x="1395" y="189"/>
              <a:ext cx="92" cy="950"/>
            </a:xfrm>
            <a:prstGeom prst="moon">
              <a:avLst>
                <a:gd name="adj" fmla="val 87500"/>
              </a:avLst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1" name="AutoShape 637"/>
            <p:cNvSpPr>
              <a:spLocks noChangeArrowheads="1"/>
            </p:cNvSpPr>
            <p:nvPr/>
          </p:nvSpPr>
          <p:spPr bwMode="auto">
            <a:xfrm>
              <a:off x="1351" y="407"/>
              <a:ext cx="181" cy="181"/>
            </a:xfrm>
            <a:prstGeom prst="plus">
              <a:avLst>
                <a:gd name="adj" fmla="val 33042"/>
              </a:avLst>
            </a:pr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12" name="Group 638"/>
          <p:cNvGrpSpPr>
            <a:grpSpLocks/>
          </p:cNvGrpSpPr>
          <p:nvPr/>
        </p:nvGrpSpPr>
        <p:grpSpPr bwMode="auto">
          <a:xfrm>
            <a:off x="5804801" y="4723460"/>
            <a:ext cx="2039938" cy="1600853"/>
            <a:chOff x="3687" y="176"/>
            <a:chExt cx="3280" cy="2574"/>
          </a:xfrm>
        </p:grpSpPr>
        <p:sp>
          <p:nvSpPr>
            <p:cNvPr id="713" name="Oval 639"/>
            <p:cNvSpPr>
              <a:spLocks noChangeArrowheads="1"/>
            </p:cNvSpPr>
            <p:nvPr/>
          </p:nvSpPr>
          <p:spPr bwMode="auto">
            <a:xfrm>
              <a:off x="5535" y="709"/>
              <a:ext cx="272" cy="272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4" name="Oval 640"/>
            <p:cNvSpPr>
              <a:spLocks noChangeArrowheads="1"/>
            </p:cNvSpPr>
            <p:nvPr/>
          </p:nvSpPr>
          <p:spPr bwMode="auto">
            <a:xfrm>
              <a:off x="4809" y="709"/>
              <a:ext cx="272" cy="272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" name="Rectangle 641"/>
            <p:cNvSpPr>
              <a:spLocks noChangeArrowheads="1"/>
            </p:cNvSpPr>
            <p:nvPr/>
          </p:nvSpPr>
          <p:spPr bwMode="auto">
            <a:xfrm>
              <a:off x="4990" y="2160"/>
              <a:ext cx="272" cy="318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6" name="Rectangle 642"/>
            <p:cNvSpPr>
              <a:spLocks noChangeArrowheads="1"/>
            </p:cNvSpPr>
            <p:nvPr/>
          </p:nvSpPr>
          <p:spPr bwMode="auto">
            <a:xfrm>
              <a:off x="5353" y="2160"/>
              <a:ext cx="272" cy="318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7" name="AutoShape 643"/>
            <p:cNvSpPr>
              <a:spLocks noChangeArrowheads="1"/>
            </p:cNvSpPr>
            <p:nvPr/>
          </p:nvSpPr>
          <p:spPr bwMode="auto">
            <a:xfrm rot="16200000">
              <a:off x="5058" y="1593"/>
              <a:ext cx="499" cy="1089"/>
            </a:xfrm>
            <a:prstGeom prst="moon">
              <a:avLst>
                <a:gd name="adj" fmla="val 875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8" name="AutoShape 644"/>
            <p:cNvSpPr>
              <a:spLocks noChangeArrowheads="1"/>
            </p:cNvSpPr>
            <p:nvPr/>
          </p:nvSpPr>
          <p:spPr bwMode="auto">
            <a:xfrm rot="5400000">
              <a:off x="4899" y="981"/>
              <a:ext cx="817" cy="1089"/>
            </a:xfrm>
            <a:prstGeom prst="moon">
              <a:avLst>
                <a:gd name="adj" fmla="val 875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9" name="Oval 645"/>
            <p:cNvSpPr>
              <a:spLocks noChangeArrowheads="1"/>
            </p:cNvSpPr>
            <p:nvPr/>
          </p:nvSpPr>
          <p:spPr bwMode="auto">
            <a:xfrm>
              <a:off x="4899" y="391"/>
              <a:ext cx="818" cy="818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" name="Oval 646"/>
            <p:cNvSpPr>
              <a:spLocks noChangeArrowheads="1"/>
            </p:cNvSpPr>
            <p:nvPr/>
          </p:nvSpPr>
          <p:spPr bwMode="auto">
            <a:xfrm>
              <a:off x="4763" y="1809"/>
              <a:ext cx="1089" cy="202"/>
            </a:xfrm>
            <a:prstGeom prst="ellipse">
              <a:avLst/>
            </a:prstGeom>
            <a:solidFill>
              <a:srgbClr val="99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1" name="AutoShape 647"/>
            <p:cNvSpPr>
              <a:spLocks noChangeArrowheads="1"/>
            </p:cNvSpPr>
            <p:nvPr/>
          </p:nvSpPr>
          <p:spPr bwMode="auto">
            <a:xfrm>
              <a:off x="5172" y="1797"/>
              <a:ext cx="272" cy="227"/>
            </a:xfrm>
            <a:prstGeom prst="roundRect">
              <a:avLst>
                <a:gd name="adj" fmla="val 16667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2" name="AutoShape 648"/>
            <p:cNvSpPr>
              <a:spLocks noChangeArrowheads="1"/>
            </p:cNvSpPr>
            <p:nvPr/>
          </p:nvSpPr>
          <p:spPr bwMode="auto">
            <a:xfrm>
              <a:off x="5212" y="1832"/>
              <a:ext cx="190" cy="156"/>
            </a:xfrm>
            <a:prstGeom prst="roundRect">
              <a:avLst>
                <a:gd name="adj" fmla="val 16667"/>
              </a:avLst>
            </a:prstGeom>
            <a:solidFill>
              <a:srgbClr val="99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3" name="Rectangle 649"/>
            <p:cNvSpPr>
              <a:spLocks noChangeArrowheads="1"/>
            </p:cNvSpPr>
            <p:nvPr/>
          </p:nvSpPr>
          <p:spPr bwMode="auto">
            <a:xfrm>
              <a:off x="4990" y="2478"/>
              <a:ext cx="272" cy="272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4" name="Rectangle 650"/>
            <p:cNvSpPr>
              <a:spLocks noChangeArrowheads="1"/>
            </p:cNvSpPr>
            <p:nvPr/>
          </p:nvSpPr>
          <p:spPr bwMode="auto">
            <a:xfrm>
              <a:off x="5353" y="2478"/>
              <a:ext cx="272" cy="272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5" name="AutoShape 651"/>
            <p:cNvSpPr>
              <a:spLocks noChangeArrowheads="1"/>
            </p:cNvSpPr>
            <p:nvPr/>
          </p:nvSpPr>
          <p:spPr bwMode="auto">
            <a:xfrm>
              <a:off x="4763" y="2568"/>
              <a:ext cx="499" cy="182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6" name="AutoShape 652"/>
            <p:cNvSpPr>
              <a:spLocks noChangeArrowheads="1"/>
            </p:cNvSpPr>
            <p:nvPr/>
          </p:nvSpPr>
          <p:spPr bwMode="auto">
            <a:xfrm>
              <a:off x="5353" y="2568"/>
              <a:ext cx="499" cy="182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7" name="Oval 653"/>
            <p:cNvSpPr>
              <a:spLocks noChangeArrowheads="1"/>
            </p:cNvSpPr>
            <p:nvPr/>
          </p:nvSpPr>
          <p:spPr bwMode="auto">
            <a:xfrm>
              <a:off x="5262" y="1253"/>
              <a:ext cx="91" cy="91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8" name="Oval 654"/>
            <p:cNvSpPr>
              <a:spLocks noChangeArrowheads="1"/>
            </p:cNvSpPr>
            <p:nvPr/>
          </p:nvSpPr>
          <p:spPr bwMode="auto">
            <a:xfrm>
              <a:off x="5262" y="1661"/>
              <a:ext cx="91" cy="91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9" name="Oval 655"/>
            <p:cNvSpPr>
              <a:spLocks noChangeArrowheads="1"/>
            </p:cNvSpPr>
            <p:nvPr/>
          </p:nvSpPr>
          <p:spPr bwMode="auto">
            <a:xfrm>
              <a:off x="4945" y="391"/>
              <a:ext cx="726" cy="818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0" name="Oval 656"/>
            <p:cNvSpPr>
              <a:spLocks noChangeArrowheads="1"/>
            </p:cNvSpPr>
            <p:nvPr/>
          </p:nvSpPr>
          <p:spPr bwMode="auto">
            <a:xfrm>
              <a:off x="5217" y="845"/>
              <a:ext cx="181" cy="227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1" name="AutoShape 657"/>
            <p:cNvSpPr>
              <a:spLocks noChangeArrowheads="1"/>
            </p:cNvSpPr>
            <p:nvPr/>
          </p:nvSpPr>
          <p:spPr bwMode="auto">
            <a:xfrm rot="10800000">
              <a:off x="5172" y="981"/>
              <a:ext cx="272" cy="182"/>
            </a:xfrm>
            <a:custGeom>
              <a:avLst/>
              <a:gdLst>
                <a:gd name="G0" fmla="+- 9260 0 0"/>
                <a:gd name="G1" fmla="+- -10261975 0 0"/>
                <a:gd name="G2" fmla="+- 0 0 -10261975"/>
                <a:gd name="T0" fmla="*/ 0 256 1"/>
                <a:gd name="T1" fmla="*/ 180 256 1"/>
                <a:gd name="G3" fmla="+- -10261975 T0 T1"/>
                <a:gd name="T2" fmla="*/ 0 256 1"/>
                <a:gd name="T3" fmla="*/ 90 256 1"/>
                <a:gd name="G4" fmla="+- -10261975 T2 T3"/>
                <a:gd name="G5" fmla="*/ G4 2 1"/>
                <a:gd name="T4" fmla="*/ 90 256 1"/>
                <a:gd name="T5" fmla="*/ 0 256 1"/>
                <a:gd name="G6" fmla="+- -10261975 T4 T5"/>
                <a:gd name="G7" fmla="*/ G6 2 1"/>
                <a:gd name="G8" fmla="abs -10261975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9260"/>
                <a:gd name="G18" fmla="*/ 9260 1 2"/>
                <a:gd name="G19" fmla="+- G18 5400 0"/>
                <a:gd name="G20" fmla="cos G19 -10261975"/>
                <a:gd name="G21" fmla="sin G19 -10261975"/>
                <a:gd name="G22" fmla="+- G20 10800 0"/>
                <a:gd name="G23" fmla="+- G21 10800 0"/>
                <a:gd name="G24" fmla="+- 10800 0 G20"/>
                <a:gd name="G25" fmla="+- 9260 10800 0"/>
                <a:gd name="G26" fmla="?: G9 G17 G25"/>
                <a:gd name="G27" fmla="?: G9 0 21600"/>
                <a:gd name="G28" fmla="cos 10800 -10261975"/>
                <a:gd name="G29" fmla="sin 10800 -10261975"/>
                <a:gd name="G30" fmla="sin 9260 -10261975"/>
                <a:gd name="G31" fmla="+- G28 10800 0"/>
                <a:gd name="G32" fmla="+- G29 10800 0"/>
                <a:gd name="G33" fmla="+- G30 10800 0"/>
                <a:gd name="G34" fmla="?: G4 0 G31"/>
                <a:gd name="G35" fmla="?: -10261975 G34 0"/>
                <a:gd name="G36" fmla="?: G6 G35 G31"/>
                <a:gd name="G37" fmla="+- 21600 0 G36"/>
                <a:gd name="G38" fmla="?: G4 0 G33"/>
                <a:gd name="G39" fmla="?: -10261975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595 w 21600"/>
                <a:gd name="T15" fmla="*/ 6814 h 21600"/>
                <a:gd name="T16" fmla="*/ 10800 w 21600"/>
                <a:gd name="T17" fmla="*/ 1540 h 21600"/>
                <a:gd name="T18" fmla="*/ 20005 w 21600"/>
                <a:gd name="T19" fmla="*/ 6814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2302" y="7120"/>
                  </a:moveTo>
                  <a:cubicBezTo>
                    <a:pt x="3769" y="3732"/>
                    <a:pt x="7108" y="1539"/>
                    <a:pt x="10800" y="1540"/>
                  </a:cubicBezTo>
                  <a:cubicBezTo>
                    <a:pt x="14491" y="1540"/>
                    <a:pt x="17830" y="3732"/>
                    <a:pt x="19297" y="7120"/>
                  </a:cubicBezTo>
                  <a:lnTo>
                    <a:pt x="20710" y="6508"/>
                  </a:lnTo>
                  <a:cubicBezTo>
                    <a:pt x="18999" y="2557"/>
                    <a:pt x="15105" y="-1"/>
                    <a:pt x="10799" y="0"/>
                  </a:cubicBezTo>
                  <a:cubicBezTo>
                    <a:pt x="6494" y="0"/>
                    <a:pt x="2600" y="2557"/>
                    <a:pt x="889" y="650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32" name="Group 658"/>
            <p:cNvGrpSpPr>
              <a:grpSpLocks/>
            </p:cNvGrpSpPr>
            <p:nvPr/>
          </p:nvGrpSpPr>
          <p:grpSpPr bwMode="auto">
            <a:xfrm>
              <a:off x="5569" y="176"/>
              <a:ext cx="1398" cy="1201"/>
              <a:chOff x="2289" y="828"/>
              <a:chExt cx="1398" cy="1201"/>
            </a:xfrm>
          </p:grpSpPr>
          <p:sp>
            <p:nvSpPr>
              <p:cNvPr id="760" name="AutoShape 659"/>
              <p:cNvSpPr>
                <a:spLocks noChangeArrowheads="1"/>
              </p:cNvSpPr>
              <p:nvPr/>
            </p:nvSpPr>
            <p:spPr bwMode="auto">
              <a:xfrm rot="15300000" flipH="1">
                <a:off x="2892" y="1639"/>
                <a:ext cx="248" cy="271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61" name="AutoShape 660"/>
              <p:cNvSpPr>
                <a:spLocks noChangeArrowheads="1"/>
              </p:cNvSpPr>
              <p:nvPr/>
            </p:nvSpPr>
            <p:spPr bwMode="auto">
              <a:xfrm rot="15300000" flipH="1" flipV="1">
                <a:off x="2473" y="1641"/>
                <a:ext cx="252" cy="503"/>
              </a:xfrm>
              <a:custGeom>
                <a:avLst/>
                <a:gdLst>
                  <a:gd name="G0" fmla="+- 4686 0 0"/>
                  <a:gd name="G1" fmla="+- 21600 0 4686"/>
                  <a:gd name="G2" fmla="*/ 4686 1 2"/>
                  <a:gd name="G3" fmla="+- 21600 0 G2"/>
                  <a:gd name="G4" fmla="+/ 4686 21600 2"/>
                  <a:gd name="G5" fmla="+/ G1 0 2"/>
                  <a:gd name="G6" fmla="*/ 21600 21600 4686"/>
                  <a:gd name="G7" fmla="*/ G6 1 2"/>
                  <a:gd name="G8" fmla="+- 21600 0 G7"/>
                  <a:gd name="G9" fmla="*/ 21600 1 2"/>
                  <a:gd name="G10" fmla="+- 4686 0 G9"/>
                  <a:gd name="G11" fmla="?: G10 G8 0"/>
                  <a:gd name="G12" fmla="?: G10 G7 21600"/>
                  <a:gd name="T0" fmla="*/ 19257 w 21600"/>
                  <a:gd name="T1" fmla="*/ 10800 h 21600"/>
                  <a:gd name="T2" fmla="*/ 10800 w 21600"/>
                  <a:gd name="T3" fmla="*/ 21600 h 21600"/>
                  <a:gd name="T4" fmla="*/ 2343 w 21600"/>
                  <a:gd name="T5" fmla="*/ 10800 h 21600"/>
                  <a:gd name="T6" fmla="*/ 10800 w 21600"/>
                  <a:gd name="T7" fmla="*/ 0 h 21600"/>
                  <a:gd name="T8" fmla="*/ 4143 w 21600"/>
                  <a:gd name="T9" fmla="*/ 4143 h 21600"/>
                  <a:gd name="T10" fmla="*/ 17457 w 21600"/>
                  <a:gd name="T11" fmla="*/ 1745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4686" y="21600"/>
                    </a:lnTo>
                    <a:lnTo>
                      <a:pt x="16914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62" name="Oval 661"/>
              <p:cNvSpPr>
                <a:spLocks noChangeArrowheads="1"/>
              </p:cNvSpPr>
              <p:nvPr/>
            </p:nvSpPr>
            <p:spPr bwMode="auto">
              <a:xfrm rot="15300000" flipH="1">
                <a:off x="2289" y="1885"/>
                <a:ext cx="144" cy="144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63" name="AutoShape 662"/>
              <p:cNvSpPr>
                <a:spLocks noChangeArrowheads="1"/>
              </p:cNvSpPr>
              <p:nvPr/>
            </p:nvSpPr>
            <p:spPr bwMode="auto">
              <a:xfrm>
                <a:off x="3035" y="828"/>
                <a:ext cx="57" cy="1106"/>
              </a:xfrm>
              <a:prstGeom prst="roundRect">
                <a:avLst>
                  <a:gd name="adj" fmla="val 49125"/>
                </a:avLst>
              </a:prstGeom>
              <a:solidFill>
                <a:srgbClr val="BF7F3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64" name="AutoShape 663"/>
              <p:cNvSpPr>
                <a:spLocks noChangeArrowheads="1"/>
              </p:cNvSpPr>
              <p:nvPr/>
            </p:nvSpPr>
            <p:spPr bwMode="auto">
              <a:xfrm rot="15300000" flipH="1">
                <a:off x="3035" y="1598"/>
                <a:ext cx="56" cy="117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65" name="AutoShape 664"/>
              <p:cNvSpPr>
                <a:spLocks noChangeArrowheads="1"/>
              </p:cNvSpPr>
              <p:nvPr/>
            </p:nvSpPr>
            <p:spPr bwMode="auto">
              <a:xfrm rot="15300000" flipH="1">
                <a:off x="3064" y="1660"/>
                <a:ext cx="56" cy="113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66" name="AutoShape 665"/>
              <p:cNvSpPr>
                <a:spLocks noChangeArrowheads="1"/>
              </p:cNvSpPr>
              <p:nvPr/>
            </p:nvSpPr>
            <p:spPr bwMode="auto">
              <a:xfrm rot="15300000" flipH="1">
                <a:off x="3077" y="1715"/>
                <a:ext cx="56" cy="13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67" name="AutoShape 666"/>
              <p:cNvSpPr>
                <a:spLocks noChangeArrowheads="1"/>
              </p:cNvSpPr>
              <p:nvPr/>
            </p:nvSpPr>
            <p:spPr bwMode="auto">
              <a:xfrm rot="15300000" flipH="1">
                <a:off x="3084" y="1789"/>
                <a:ext cx="41" cy="105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68" name="AutoShape 667"/>
              <p:cNvSpPr>
                <a:spLocks noChangeArrowheads="1"/>
              </p:cNvSpPr>
              <p:nvPr/>
            </p:nvSpPr>
            <p:spPr bwMode="auto">
              <a:xfrm>
                <a:off x="3092" y="856"/>
                <a:ext cx="595" cy="539"/>
              </a:xfrm>
              <a:prstGeom prst="wave">
                <a:avLst>
                  <a:gd name="adj1" fmla="val 4028"/>
                  <a:gd name="adj2" fmla="val 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69" name="AutoShape 668"/>
              <p:cNvSpPr>
                <a:spLocks noChangeArrowheads="1"/>
              </p:cNvSpPr>
              <p:nvPr/>
            </p:nvSpPr>
            <p:spPr bwMode="auto">
              <a:xfrm rot="16904048" flipH="1">
                <a:off x="2930" y="1614"/>
                <a:ext cx="128" cy="7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70" name="AutoShape 669"/>
              <p:cNvSpPr>
                <a:spLocks noChangeArrowheads="1"/>
              </p:cNvSpPr>
              <p:nvPr/>
            </p:nvSpPr>
            <p:spPr bwMode="auto">
              <a:xfrm rot="1838716" flipH="1">
                <a:off x="2969" y="1581"/>
                <a:ext cx="119" cy="7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71" name="AutoShape 670"/>
              <p:cNvSpPr>
                <a:spLocks noChangeArrowheads="1"/>
              </p:cNvSpPr>
              <p:nvPr/>
            </p:nvSpPr>
            <p:spPr bwMode="auto">
              <a:xfrm rot="15300000" flipH="1">
                <a:off x="2743" y="1747"/>
                <a:ext cx="266" cy="144"/>
              </a:xfrm>
              <a:prstGeom prst="roundRect">
                <a:avLst>
                  <a:gd name="adj" fmla="val 16667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72" name="Oval 671"/>
              <p:cNvSpPr>
                <a:spLocks noChangeArrowheads="1"/>
              </p:cNvSpPr>
              <p:nvPr/>
            </p:nvSpPr>
            <p:spPr bwMode="auto">
              <a:xfrm rot="15300000" flipH="1">
                <a:off x="2895" y="1876"/>
                <a:ext cx="35" cy="66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733" name="Oval 672"/>
            <p:cNvSpPr>
              <a:spLocks noChangeArrowheads="1"/>
            </p:cNvSpPr>
            <p:nvPr/>
          </p:nvSpPr>
          <p:spPr bwMode="auto">
            <a:xfrm>
              <a:off x="5262" y="1389"/>
              <a:ext cx="91" cy="91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4" name="Oval 673"/>
            <p:cNvSpPr>
              <a:spLocks noChangeArrowheads="1"/>
            </p:cNvSpPr>
            <p:nvPr/>
          </p:nvSpPr>
          <p:spPr bwMode="auto">
            <a:xfrm>
              <a:off x="5262" y="1525"/>
              <a:ext cx="91" cy="91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5" name="AutoShape 674"/>
            <p:cNvSpPr>
              <a:spLocks noChangeArrowheads="1"/>
            </p:cNvSpPr>
            <p:nvPr/>
          </p:nvSpPr>
          <p:spPr bwMode="auto">
            <a:xfrm>
              <a:off x="5444" y="1389"/>
              <a:ext cx="227" cy="227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6" name="AutoShape 675"/>
            <p:cNvSpPr>
              <a:spLocks noChangeArrowheads="1"/>
            </p:cNvSpPr>
            <p:nvPr/>
          </p:nvSpPr>
          <p:spPr bwMode="auto">
            <a:xfrm>
              <a:off x="4945" y="1389"/>
              <a:ext cx="227" cy="227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7" name="Rectangle 676"/>
            <p:cNvSpPr>
              <a:spLocks noChangeArrowheads="1"/>
            </p:cNvSpPr>
            <p:nvPr/>
          </p:nvSpPr>
          <p:spPr bwMode="auto">
            <a:xfrm>
              <a:off x="5444" y="1389"/>
              <a:ext cx="227" cy="45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8" name="Rectangle 677"/>
            <p:cNvSpPr>
              <a:spLocks noChangeArrowheads="1"/>
            </p:cNvSpPr>
            <p:nvPr/>
          </p:nvSpPr>
          <p:spPr bwMode="auto">
            <a:xfrm>
              <a:off x="4945" y="1389"/>
              <a:ext cx="227" cy="45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9" name="Oval 678"/>
            <p:cNvSpPr>
              <a:spLocks noChangeArrowheads="1"/>
            </p:cNvSpPr>
            <p:nvPr/>
          </p:nvSpPr>
          <p:spPr bwMode="auto">
            <a:xfrm>
              <a:off x="5002" y="686"/>
              <a:ext cx="227" cy="22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0" name="Oval 679"/>
            <p:cNvSpPr>
              <a:spLocks noChangeArrowheads="1"/>
            </p:cNvSpPr>
            <p:nvPr/>
          </p:nvSpPr>
          <p:spPr bwMode="auto">
            <a:xfrm>
              <a:off x="5370" y="686"/>
              <a:ext cx="227" cy="22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1" name="Oval 680"/>
            <p:cNvSpPr>
              <a:spLocks noChangeArrowheads="1"/>
            </p:cNvSpPr>
            <p:nvPr/>
          </p:nvSpPr>
          <p:spPr bwMode="auto">
            <a:xfrm>
              <a:off x="5427" y="743"/>
              <a:ext cx="113" cy="113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2" name="Oval 681"/>
            <p:cNvSpPr>
              <a:spLocks noChangeArrowheads="1"/>
            </p:cNvSpPr>
            <p:nvPr/>
          </p:nvSpPr>
          <p:spPr bwMode="auto">
            <a:xfrm>
              <a:off x="5058" y="743"/>
              <a:ext cx="113" cy="113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3" name="AutoShape 682"/>
            <p:cNvSpPr>
              <a:spLocks noChangeArrowheads="1"/>
            </p:cNvSpPr>
            <p:nvPr/>
          </p:nvSpPr>
          <p:spPr bwMode="auto">
            <a:xfrm rot="5400000">
              <a:off x="5080" y="74"/>
              <a:ext cx="454" cy="816"/>
            </a:xfrm>
            <a:prstGeom prst="moon">
              <a:avLst>
                <a:gd name="adj" fmla="val 87500"/>
              </a:avLst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4" name="AutoShape 683"/>
            <p:cNvSpPr>
              <a:spLocks noChangeArrowheads="1"/>
            </p:cNvSpPr>
            <p:nvPr/>
          </p:nvSpPr>
          <p:spPr bwMode="auto">
            <a:xfrm rot="5400000">
              <a:off x="5261" y="189"/>
              <a:ext cx="92" cy="950"/>
            </a:xfrm>
            <a:prstGeom prst="moon">
              <a:avLst>
                <a:gd name="adj" fmla="val 87500"/>
              </a:avLst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5" name="AutoShape 684"/>
            <p:cNvSpPr>
              <a:spLocks noChangeArrowheads="1"/>
            </p:cNvSpPr>
            <p:nvPr/>
          </p:nvSpPr>
          <p:spPr bwMode="auto">
            <a:xfrm>
              <a:off x="5217" y="407"/>
              <a:ext cx="181" cy="181"/>
            </a:xfrm>
            <a:prstGeom prst="plus">
              <a:avLst>
                <a:gd name="adj" fmla="val 33042"/>
              </a:avLst>
            </a:pr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46" name="Group 685"/>
            <p:cNvGrpSpPr>
              <a:grpSpLocks/>
            </p:cNvGrpSpPr>
            <p:nvPr/>
          </p:nvGrpSpPr>
          <p:grpSpPr bwMode="auto">
            <a:xfrm flipH="1">
              <a:off x="3687" y="176"/>
              <a:ext cx="1398" cy="1201"/>
              <a:chOff x="2289" y="828"/>
              <a:chExt cx="1398" cy="1201"/>
            </a:xfrm>
          </p:grpSpPr>
          <p:sp>
            <p:nvSpPr>
              <p:cNvPr id="747" name="AutoShape 686"/>
              <p:cNvSpPr>
                <a:spLocks noChangeArrowheads="1"/>
              </p:cNvSpPr>
              <p:nvPr/>
            </p:nvSpPr>
            <p:spPr bwMode="auto">
              <a:xfrm rot="15300000" flipH="1">
                <a:off x="2892" y="1639"/>
                <a:ext cx="248" cy="271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48" name="AutoShape 687"/>
              <p:cNvSpPr>
                <a:spLocks noChangeArrowheads="1"/>
              </p:cNvSpPr>
              <p:nvPr/>
            </p:nvSpPr>
            <p:spPr bwMode="auto">
              <a:xfrm rot="15300000" flipH="1" flipV="1">
                <a:off x="2473" y="1641"/>
                <a:ext cx="252" cy="503"/>
              </a:xfrm>
              <a:custGeom>
                <a:avLst/>
                <a:gdLst>
                  <a:gd name="G0" fmla="+- 4686 0 0"/>
                  <a:gd name="G1" fmla="+- 21600 0 4686"/>
                  <a:gd name="G2" fmla="*/ 4686 1 2"/>
                  <a:gd name="G3" fmla="+- 21600 0 G2"/>
                  <a:gd name="G4" fmla="+/ 4686 21600 2"/>
                  <a:gd name="G5" fmla="+/ G1 0 2"/>
                  <a:gd name="G6" fmla="*/ 21600 21600 4686"/>
                  <a:gd name="G7" fmla="*/ G6 1 2"/>
                  <a:gd name="G8" fmla="+- 21600 0 G7"/>
                  <a:gd name="G9" fmla="*/ 21600 1 2"/>
                  <a:gd name="G10" fmla="+- 4686 0 G9"/>
                  <a:gd name="G11" fmla="?: G10 G8 0"/>
                  <a:gd name="G12" fmla="?: G10 G7 21600"/>
                  <a:gd name="T0" fmla="*/ 19257 w 21600"/>
                  <a:gd name="T1" fmla="*/ 10800 h 21600"/>
                  <a:gd name="T2" fmla="*/ 10800 w 21600"/>
                  <a:gd name="T3" fmla="*/ 21600 h 21600"/>
                  <a:gd name="T4" fmla="*/ 2343 w 21600"/>
                  <a:gd name="T5" fmla="*/ 10800 h 21600"/>
                  <a:gd name="T6" fmla="*/ 10800 w 21600"/>
                  <a:gd name="T7" fmla="*/ 0 h 21600"/>
                  <a:gd name="T8" fmla="*/ 4143 w 21600"/>
                  <a:gd name="T9" fmla="*/ 4143 h 21600"/>
                  <a:gd name="T10" fmla="*/ 17457 w 21600"/>
                  <a:gd name="T11" fmla="*/ 1745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4686" y="21600"/>
                    </a:lnTo>
                    <a:lnTo>
                      <a:pt x="16914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49" name="Oval 688"/>
              <p:cNvSpPr>
                <a:spLocks noChangeArrowheads="1"/>
              </p:cNvSpPr>
              <p:nvPr/>
            </p:nvSpPr>
            <p:spPr bwMode="auto">
              <a:xfrm rot="15300000" flipH="1">
                <a:off x="2289" y="1885"/>
                <a:ext cx="144" cy="144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50" name="AutoShape 689"/>
              <p:cNvSpPr>
                <a:spLocks noChangeArrowheads="1"/>
              </p:cNvSpPr>
              <p:nvPr/>
            </p:nvSpPr>
            <p:spPr bwMode="auto">
              <a:xfrm>
                <a:off x="3035" y="828"/>
                <a:ext cx="57" cy="1106"/>
              </a:xfrm>
              <a:prstGeom prst="roundRect">
                <a:avLst>
                  <a:gd name="adj" fmla="val 49125"/>
                </a:avLst>
              </a:prstGeom>
              <a:solidFill>
                <a:srgbClr val="BF7F3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51" name="AutoShape 690"/>
              <p:cNvSpPr>
                <a:spLocks noChangeArrowheads="1"/>
              </p:cNvSpPr>
              <p:nvPr/>
            </p:nvSpPr>
            <p:spPr bwMode="auto">
              <a:xfrm rot="15300000" flipH="1">
                <a:off x="3035" y="1598"/>
                <a:ext cx="56" cy="117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52" name="AutoShape 691"/>
              <p:cNvSpPr>
                <a:spLocks noChangeArrowheads="1"/>
              </p:cNvSpPr>
              <p:nvPr/>
            </p:nvSpPr>
            <p:spPr bwMode="auto">
              <a:xfrm rot="15300000" flipH="1">
                <a:off x="3064" y="1660"/>
                <a:ext cx="56" cy="113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53" name="AutoShape 692"/>
              <p:cNvSpPr>
                <a:spLocks noChangeArrowheads="1"/>
              </p:cNvSpPr>
              <p:nvPr/>
            </p:nvSpPr>
            <p:spPr bwMode="auto">
              <a:xfrm rot="15300000" flipH="1">
                <a:off x="3077" y="1715"/>
                <a:ext cx="56" cy="13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54" name="AutoShape 693"/>
              <p:cNvSpPr>
                <a:spLocks noChangeArrowheads="1"/>
              </p:cNvSpPr>
              <p:nvPr/>
            </p:nvSpPr>
            <p:spPr bwMode="auto">
              <a:xfrm rot="15300000" flipH="1">
                <a:off x="3084" y="1789"/>
                <a:ext cx="41" cy="105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55" name="AutoShape 694"/>
              <p:cNvSpPr>
                <a:spLocks noChangeArrowheads="1"/>
              </p:cNvSpPr>
              <p:nvPr/>
            </p:nvSpPr>
            <p:spPr bwMode="auto">
              <a:xfrm>
                <a:off x="3092" y="856"/>
                <a:ext cx="595" cy="539"/>
              </a:xfrm>
              <a:prstGeom prst="wave">
                <a:avLst>
                  <a:gd name="adj1" fmla="val 4028"/>
                  <a:gd name="adj2" fmla="val 0"/>
                </a:avLst>
              </a:prstGeom>
              <a:solidFill>
                <a:srgbClr val="DDDDD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56" name="AutoShape 695"/>
              <p:cNvSpPr>
                <a:spLocks noChangeArrowheads="1"/>
              </p:cNvSpPr>
              <p:nvPr/>
            </p:nvSpPr>
            <p:spPr bwMode="auto">
              <a:xfrm rot="16904048" flipH="1">
                <a:off x="2930" y="1614"/>
                <a:ext cx="128" cy="7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57" name="AutoShape 696"/>
              <p:cNvSpPr>
                <a:spLocks noChangeArrowheads="1"/>
              </p:cNvSpPr>
              <p:nvPr/>
            </p:nvSpPr>
            <p:spPr bwMode="auto">
              <a:xfrm rot="1838716" flipH="1">
                <a:off x="2969" y="1581"/>
                <a:ext cx="119" cy="7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58" name="AutoShape 697"/>
              <p:cNvSpPr>
                <a:spLocks noChangeArrowheads="1"/>
              </p:cNvSpPr>
              <p:nvPr/>
            </p:nvSpPr>
            <p:spPr bwMode="auto">
              <a:xfrm rot="15300000" flipH="1">
                <a:off x="2743" y="1747"/>
                <a:ext cx="266" cy="144"/>
              </a:xfrm>
              <a:prstGeom prst="roundRect">
                <a:avLst>
                  <a:gd name="adj" fmla="val 16667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59" name="Oval 698"/>
              <p:cNvSpPr>
                <a:spLocks noChangeArrowheads="1"/>
              </p:cNvSpPr>
              <p:nvPr/>
            </p:nvSpPr>
            <p:spPr bwMode="auto">
              <a:xfrm rot="15300000" flipH="1">
                <a:off x="2895" y="1876"/>
                <a:ext cx="35" cy="66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773" name="Group 699"/>
          <p:cNvGrpSpPr>
            <a:grpSpLocks/>
          </p:cNvGrpSpPr>
          <p:nvPr/>
        </p:nvGrpSpPr>
        <p:grpSpPr bwMode="auto">
          <a:xfrm>
            <a:off x="8324238" y="4705423"/>
            <a:ext cx="794208" cy="1618890"/>
            <a:chOff x="3970" y="147"/>
            <a:chExt cx="1277" cy="2603"/>
          </a:xfrm>
        </p:grpSpPr>
        <p:sp>
          <p:nvSpPr>
            <p:cNvPr id="774" name="Oval 700"/>
            <p:cNvSpPr>
              <a:spLocks noChangeArrowheads="1"/>
            </p:cNvSpPr>
            <p:nvPr/>
          </p:nvSpPr>
          <p:spPr bwMode="auto">
            <a:xfrm>
              <a:off x="4845" y="709"/>
              <a:ext cx="272" cy="272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75" name="Oval 701"/>
            <p:cNvSpPr>
              <a:spLocks noChangeArrowheads="1"/>
            </p:cNvSpPr>
            <p:nvPr/>
          </p:nvSpPr>
          <p:spPr bwMode="auto">
            <a:xfrm>
              <a:off x="4119" y="709"/>
              <a:ext cx="272" cy="272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76" name="Rectangle 702"/>
            <p:cNvSpPr>
              <a:spLocks noChangeArrowheads="1"/>
            </p:cNvSpPr>
            <p:nvPr/>
          </p:nvSpPr>
          <p:spPr bwMode="auto">
            <a:xfrm>
              <a:off x="4300" y="2160"/>
              <a:ext cx="272" cy="318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77" name="Rectangle 703"/>
            <p:cNvSpPr>
              <a:spLocks noChangeArrowheads="1"/>
            </p:cNvSpPr>
            <p:nvPr/>
          </p:nvSpPr>
          <p:spPr bwMode="auto">
            <a:xfrm>
              <a:off x="4663" y="2160"/>
              <a:ext cx="272" cy="318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78" name="AutoShape 704"/>
            <p:cNvSpPr>
              <a:spLocks noChangeArrowheads="1"/>
            </p:cNvSpPr>
            <p:nvPr/>
          </p:nvSpPr>
          <p:spPr bwMode="auto">
            <a:xfrm rot="16200000">
              <a:off x="4368" y="1593"/>
              <a:ext cx="499" cy="1089"/>
            </a:xfrm>
            <a:prstGeom prst="moon">
              <a:avLst>
                <a:gd name="adj" fmla="val 875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79" name="AutoShape 705"/>
            <p:cNvSpPr>
              <a:spLocks noChangeArrowheads="1"/>
            </p:cNvSpPr>
            <p:nvPr/>
          </p:nvSpPr>
          <p:spPr bwMode="auto">
            <a:xfrm rot="5400000">
              <a:off x="4209" y="981"/>
              <a:ext cx="817" cy="1089"/>
            </a:xfrm>
            <a:prstGeom prst="moon">
              <a:avLst>
                <a:gd name="adj" fmla="val 875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0" name="Oval 706"/>
            <p:cNvSpPr>
              <a:spLocks noChangeArrowheads="1"/>
            </p:cNvSpPr>
            <p:nvPr/>
          </p:nvSpPr>
          <p:spPr bwMode="auto">
            <a:xfrm>
              <a:off x="4209" y="391"/>
              <a:ext cx="818" cy="818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1" name="Oval 707"/>
            <p:cNvSpPr>
              <a:spLocks noChangeArrowheads="1"/>
            </p:cNvSpPr>
            <p:nvPr/>
          </p:nvSpPr>
          <p:spPr bwMode="auto">
            <a:xfrm>
              <a:off x="4073" y="1809"/>
              <a:ext cx="1089" cy="202"/>
            </a:xfrm>
            <a:prstGeom prst="ellipse">
              <a:avLst/>
            </a:prstGeom>
            <a:solidFill>
              <a:srgbClr val="99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2" name="AutoShape 708"/>
            <p:cNvSpPr>
              <a:spLocks noChangeArrowheads="1"/>
            </p:cNvSpPr>
            <p:nvPr/>
          </p:nvSpPr>
          <p:spPr bwMode="auto">
            <a:xfrm>
              <a:off x="4482" y="1797"/>
              <a:ext cx="272" cy="227"/>
            </a:xfrm>
            <a:prstGeom prst="roundRect">
              <a:avLst>
                <a:gd name="adj" fmla="val 16667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3" name="AutoShape 709"/>
            <p:cNvSpPr>
              <a:spLocks noChangeArrowheads="1"/>
            </p:cNvSpPr>
            <p:nvPr/>
          </p:nvSpPr>
          <p:spPr bwMode="auto">
            <a:xfrm>
              <a:off x="4522" y="1832"/>
              <a:ext cx="190" cy="156"/>
            </a:xfrm>
            <a:prstGeom prst="roundRect">
              <a:avLst>
                <a:gd name="adj" fmla="val 16667"/>
              </a:avLst>
            </a:prstGeom>
            <a:solidFill>
              <a:srgbClr val="99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4" name="Rectangle 710"/>
            <p:cNvSpPr>
              <a:spLocks noChangeArrowheads="1"/>
            </p:cNvSpPr>
            <p:nvPr/>
          </p:nvSpPr>
          <p:spPr bwMode="auto">
            <a:xfrm>
              <a:off x="4300" y="2478"/>
              <a:ext cx="272" cy="272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5" name="Rectangle 711"/>
            <p:cNvSpPr>
              <a:spLocks noChangeArrowheads="1"/>
            </p:cNvSpPr>
            <p:nvPr/>
          </p:nvSpPr>
          <p:spPr bwMode="auto">
            <a:xfrm>
              <a:off x="4663" y="2478"/>
              <a:ext cx="272" cy="272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6" name="AutoShape 712"/>
            <p:cNvSpPr>
              <a:spLocks noChangeArrowheads="1"/>
            </p:cNvSpPr>
            <p:nvPr/>
          </p:nvSpPr>
          <p:spPr bwMode="auto">
            <a:xfrm>
              <a:off x="4073" y="2568"/>
              <a:ext cx="499" cy="182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7" name="AutoShape 713"/>
            <p:cNvSpPr>
              <a:spLocks noChangeArrowheads="1"/>
            </p:cNvSpPr>
            <p:nvPr/>
          </p:nvSpPr>
          <p:spPr bwMode="auto">
            <a:xfrm>
              <a:off x="4663" y="2568"/>
              <a:ext cx="499" cy="182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8" name="Oval 714"/>
            <p:cNvSpPr>
              <a:spLocks noChangeArrowheads="1"/>
            </p:cNvSpPr>
            <p:nvPr/>
          </p:nvSpPr>
          <p:spPr bwMode="auto">
            <a:xfrm>
              <a:off x="4572" y="1253"/>
              <a:ext cx="91" cy="91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9" name="Oval 715"/>
            <p:cNvSpPr>
              <a:spLocks noChangeArrowheads="1"/>
            </p:cNvSpPr>
            <p:nvPr/>
          </p:nvSpPr>
          <p:spPr bwMode="auto">
            <a:xfrm>
              <a:off x="4572" y="1661"/>
              <a:ext cx="91" cy="91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0" name="Oval 716"/>
            <p:cNvSpPr>
              <a:spLocks noChangeArrowheads="1"/>
            </p:cNvSpPr>
            <p:nvPr/>
          </p:nvSpPr>
          <p:spPr bwMode="auto">
            <a:xfrm>
              <a:off x="4255" y="391"/>
              <a:ext cx="726" cy="818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1" name="Oval 717"/>
            <p:cNvSpPr>
              <a:spLocks noChangeArrowheads="1"/>
            </p:cNvSpPr>
            <p:nvPr/>
          </p:nvSpPr>
          <p:spPr bwMode="auto">
            <a:xfrm>
              <a:off x="4527" y="845"/>
              <a:ext cx="181" cy="227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2" name="AutoShape 718"/>
            <p:cNvSpPr>
              <a:spLocks noChangeArrowheads="1"/>
            </p:cNvSpPr>
            <p:nvPr/>
          </p:nvSpPr>
          <p:spPr bwMode="auto">
            <a:xfrm rot="10800000">
              <a:off x="4482" y="981"/>
              <a:ext cx="272" cy="182"/>
            </a:xfrm>
            <a:custGeom>
              <a:avLst/>
              <a:gdLst>
                <a:gd name="G0" fmla="+- 9260 0 0"/>
                <a:gd name="G1" fmla="+- -10261975 0 0"/>
                <a:gd name="G2" fmla="+- 0 0 -10261975"/>
                <a:gd name="T0" fmla="*/ 0 256 1"/>
                <a:gd name="T1" fmla="*/ 180 256 1"/>
                <a:gd name="G3" fmla="+- -10261975 T0 T1"/>
                <a:gd name="T2" fmla="*/ 0 256 1"/>
                <a:gd name="T3" fmla="*/ 90 256 1"/>
                <a:gd name="G4" fmla="+- -10261975 T2 T3"/>
                <a:gd name="G5" fmla="*/ G4 2 1"/>
                <a:gd name="T4" fmla="*/ 90 256 1"/>
                <a:gd name="T5" fmla="*/ 0 256 1"/>
                <a:gd name="G6" fmla="+- -10261975 T4 T5"/>
                <a:gd name="G7" fmla="*/ G6 2 1"/>
                <a:gd name="G8" fmla="abs -10261975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9260"/>
                <a:gd name="G18" fmla="*/ 9260 1 2"/>
                <a:gd name="G19" fmla="+- G18 5400 0"/>
                <a:gd name="G20" fmla="cos G19 -10261975"/>
                <a:gd name="G21" fmla="sin G19 -10261975"/>
                <a:gd name="G22" fmla="+- G20 10800 0"/>
                <a:gd name="G23" fmla="+- G21 10800 0"/>
                <a:gd name="G24" fmla="+- 10800 0 G20"/>
                <a:gd name="G25" fmla="+- 9260 10800 0"/>
                <a:gd name="G26" fmla="?: G9 G17 G25"/>
                <a:gd name="G27" fmla="?: G9 0 21600"/>
                <a:gd name="G28" fmla="cos 10800 -10261975"/>
                <a:gd name="G29" fmla="sin 10800 -10261975"/>
                <a:gd name="G30" fmla="sin 9260 -10261975"/>
                <a:gd name="G31" fmla="+- G28 10800 0"/>
                <a:gd name="G32" fmla="+- G29 10800 0"/>
                <a:gd name="G33" fmla="+- G30 10800 0"/>
                <a:gd name="G34" fmla="?: G4 0 G31"/>
                <a:gd name="G35" fmla="?: -10261975 G34 0"/>
                <a:gd name="G36" fmla="?: G6 G35 G31"/>
                <a:gd name="G37" fmla="+- 21600 0 G36"/>
                <a:gd name="G38" fmla="?: G4 0 G33"/>
                <a:gd name="G39" fmla="?: -10261975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595 w 21600"/>
                <a:gd name="T15" fmla="*/ 6814 h 21600"/>
                <a:gd name="T16" fmla="*/ 10800 w 21600"/>
                <a:gd name="T17" fmla="*/ 1540 h 21600"/>
                <a:gd name="T18" fmla="*/ 20005 w 21600"/>
                <a:gd name="T19" fmla="*/ 6814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2302" y="7120"/>
                  </a:moveTo>
                  <a:cubicBezTo>
                    <a:pt x="3769" y="3732"/>
                    <a:pt x="7108" y="1539"/>
                    <a:pt x="10800" y="1540"/>
                  </a:cubicBezTo>
                  <a:cubicBezTo>
                    <a:pt x="14491" y="1540"/>
                    <a:pt x="17830" y="3732"/>
                    <a:pt x="19297" y="7120"/>
                  </a:cubicBezTo>
                  <a:lnTo>
                    <a:pt x="20710" y="6508"/>
                  </a:lnTo>
                  <a:cubicBezTo>
                    <a:pt x="18999" y="2557"/>
                    <a:pt x="15105" y="-1"/>
                    <a:pt x="10799" y="0"/>
                  </a:cubicBezTo>
                  <a:cubicBezTo>
                    <a:pt x="6494" y="0"/>
                    <a:pt x="2600" y="2557"/>
                    <a:pt x="889" y="650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3" name="Oval 719"/>
            <p:cNvSpPr>
              <a:spLocks noChangeArrowheads="1"/>
            </p:cNvSpPr>
            <p:nvPr/>
          </p:nvSpPr>
          <p:spPr bwMode="auto">
            <a:xfrm>
              <a:off x="4572" y="1389"/>
              <a:ext cx="91" cy="91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4" name="Oval 720"/>
            <p:cNvSpPr>
              <a:spLocks noChangeArrowheads="1"/>
            </p:cNvSpPr>
            <p:nvPr/>
          </p:nvSpPr>
          <p:spPr bwMode="auto">
            <a:xfrm>
              <a:off x="4572" y="1525"/>
              <a:ext cx="91" cy="91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5" name="AutoShape 721"/>
            <p:cNvSpPr>
              <a:spLocks noChangeArrowheads="1"/>
            </p:cNvSpPr>
            <p:nvPr/>
          </p:nvSpPr>
          <p:spPr bwMode="auto">
            <a:xfrm>
              <a:off x="4255" y="1389"/>
              <a:ext cx="227" cy="227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6" name="Rectangle 722"/>
            <p:cNvSpPr>
              <a:spLocks noChangeArrowheads="1"/>
            </p:cNvSpPr>
            <p:nvPr/>
          </p:nvSpPr>
          <p:spPr bwMode="auto">
            <a:xfrm>
              <a:off x="4754" y="1389"/>
              <a:ext cx="227" cy="45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7" name="Rectangle 723"/>
            <p:cNvSpPr>
              <a:spLocks noChangeArrowheads="1"/>
            </p:cNvSpPr>
            <p:nvPr/>
          </p:nvSpPr>
          <p:spPr bwMode="auto">
            <a:xfrm>
              <a:off x="4255" y="1389"/>
              <a:ext cx="227" cy="45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8" name="Oval 724"/>
            <p:cNvSpPr>
              <a:spLocks noChangeArrowheads="1"/>
            </p:cNvSpPr>
            <p:nvPr/>
          </p:nvSpPr>
          <p:spPr bwMode="auto">
            <a:xfrm>
              <a:off x="4312" y="686"/>
              <a:ext cx="227" cy="22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9" name="Oval 725"/>
            <p:cNvSpPr>
              <a:spLocks noChangeArrowheads="1"/>
            </p:cNvSpPr>
            <p:nvPr/>
          </p:nvSpPr>
          <p:spPr bwMode="auto">
            <a:xfrm>
              <a:off x="4680" y="686"/>
              <a:ext cx="227" cy="22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0" name="Oval 726"/>
            <p:cNvSpPr>
              <a:spLocks noChangeArrowheads="1"/>
            </p:cNvSpPr>
            <p:nvPr/>
          </p:nvSpPr>
          <p:spPr bwMode="auto">
            <a:xfrm>
              <a:off x="4737" y="743"/>
              <a:ext cx="113" cy="113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1" name="Oval 727"/>
            <p:cNvSpPr>
              <a:spLocks noChangeArrowheads="1"/>
            </p:cNvSpPr>
            <p:nvPr/>
          </p:nvSpPr>
          <p:spPr bwMode="auto">
            <a:xfrm>
              <a:off x="4368" y="743"/>
              <a:ext cx="113" cy="113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2" name="AutoShape 728"/>
            <p:cNvSpPr>
              <a:spLocks noChangeArrowheads="1"/>
            </p:cNvSpPr>
            <p:nvPr/>
          </p:nvSpPr>
          <p:spPr bwMode="auto">
            <a:xfrm rot="5400000">
              <a:off x="4390" y="74"/>
              <a:ext cx="454" cy="816"/>
            </a:xfrm>
            <a:prstGeom prst="moon">
              <a:avLst>
                <a:gd name="adj" fmla="val 87500"/>
              </a:avLst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3" name="AutoShape 729"/>
            <p:cNvSpPr>
              <a:spLocks noChangeArrowheads="1"/>
            </p:cNvSpPr>
            <p:nvPr/>
          </p:nvSpPr>
          <p:spPr bwMode="auto">
            <a:xfrm rot="5400000">
              <a:off x="4571" y="189"/>
              <a:ext cx="92" cy="950"/>
            </a:xfrm>
            <a:prstGeom prst="moon">
              <a:avLst>
                <a:gd name="adj" fmla="val 87500"/>
              </a:avLst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4" name="AutoShape 730"/>
            <p:cNvSpPr>
              <a:spLocks noChangeArrowheads="1"/>
            </p:cNvSpPr>
            <p:nvPr/>
          </p:nvSpPr>
          <p:spPr bwMode="auto">
            <a:xfrm>
              <a:off x="4527" y="407"/>
              <a:ext cx="181" cy="181"/>
            </a:xfrm>
            <a:prstGeom prst="plus">
              <a:avLst>
                <a:gd name="adj" fmla="val 33042"/>
              </a:avLst>
            </a:pr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5" name="AutoShape 731"/>
            <p:cNvSpPr>
              <a:spLocks noChangeArrowheads="1"/>
            </p:cNvSpPr>
            <p:nvPr/>
          </p:nvSpPr>
          <p:spPr bwMode="auto">
            <a:xfrm>
              <a:off x="4754" y="1389"/>
              <a:ext cx="227" cy="227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06" name="Group 732"/>
            <p:cNvGrpSpPr>
              <a:grpSpLocks/>
            </p:cNvGrpSpPr>
            <p:nvPr/>
          </p:nvGrpSpPr>
          <p:grpSpPr bwMode="auto">
            <a:xfrm flipH="1">
              <a:off x="4197" y="147"/>
              <a:ext cx="1050" cy="1192"/>
              <a:chOff x="2253" y="182"/>
              <a:chExt cx="1050" cy="1192"/>
            </a:xfrm>
          </p:grpSpPr>
          <p:sp>
            <p:nvSpPr>
              <p:cNvPr id="824" name="AutoShape 733"/>
              <p:cNvSpPr>
                <a:spLocks noChangeArrowheads="1"/>
              </p:cNvSpPr>
              <p:nvPr/>
            </p:nvSpPr>
            <p:spPr bwMode="auto">
              <a:xfrm rot="9000000" flipH="1" flipV="1">
                <a:off x="2931" y="182"/>
                <a:ext cx="57" cy="1106"/>
              </a:xfrm>
              <a:prstGeom prst="roundRect">
                <a:avLst>
                  <a:gd name="adj" fmla="val 49125"/>
                </a:avLst>
              </a:prstGeom>
              <a:solidFill>
                <a:srgbClr val="BF7F3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25" name="AutoShape 734"/>
              <p:cNvSpPr>
                <a:spLocks noChangeArrowheads="1"/>
              </p:cNvSpPr>
              <p:nvPr/>
            </p:nvSpPr>
            <p:spPr bwMode="auto">
              <a:xfrm rot="9000000" flipH="1" flipV="1">
                <a:off x="2253" y="411"/>
                <a:ext cx="595" cy="539"/>
              </a:xfrm>
              <a:prstGeom prst="wave">
                <a:avLst>
                  <a:gd name="adj1" fmla="val 4028"/>
                  <a:gd name="adj2" fmla="val 0"/>
                </a:avLst>
              </a:prstGeom>
              <a:solidFill>
                <a:srgbClr val="DDDDD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826" name="Group 735"/>
              <p:cNvGrpSpPr>
                <a:grpSpLocks/>
              </p:cNvGrpSpPr>
              <p:nvPr/>
            </p:nvGrpSpPr>
            <p:grpSpPr bwMode="auto">
              <a:xfrm rot="14400000" flipH="1">
                <a:off x="2696" y="768"/>
                <a:ext cx="315" cy="898"/>
                <a:chOff x="2763" y="1083"/>
                <a:chExt cx="315" cy="898"/>
              </a:xfrm>
            </p:grpSpPr>
            <p:grpSp>
              <p:nvGrpSpPr>
                <p:cNvPr id="827" name="Group 736"/>
                <p:cNvGrpSpPr>
                  <a:grpSpLocks/>
                </p:cNvGrpSpPr>
                <p:nvPr/>
              </p:nvGrpSpPr>
              <p:grpSpPr bwMode="auto">
                <a:xfrm>
                  <a:off x="2763" y="1766"/>
                  <a:ext cx="130" cy="122"/>
                  <a:chOff x="2763" y="1766"/>
                  <a:chExt cx="160" cy="122"/>
                </a:xfrm>
              </p:grpSpPr>
              <p:sp>
                <p:nvSpPr>
                  <p:cNvPr id="838" name="AutoShape 737"/>
                  <p:cNvSpPr>
                    <a:spLocks noChangeArrowheads="1"/>
                  </p:cNvSpPr>
                  <p:nvPr/>
                </p:nvSpPr>
                <p:spPr bwMode="auto">
                  <a:xfrm rot="-1885202">
                    <a:off x="2766" y="1766"/>
                    <a:ext cx="157" cy="7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39" name="AutoShape 738"/>
                  <p:cNvSpPr>
                    <a:spLocks noChangeArrowheads="1"/>
                  </p:cNvSpPr>
                  <p:nvPr/>
                </p:nvSpPr>
                <p:spPr bwMode="auto">
                  <a:xfrm rot="13214007">
                    <a:off x="2763" y="1818"/>
                    <a:ext cx="157" cy="7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828" name="AutoShape 739"/>
                <p:cNvSpPr>
                  <a:spLocks noChangeArrowheads="1"/>
                </p:cNvSpPr>
                <p:nvPr/>
              </p:nvSpPr>
              <p:spPr bwMode="auto">
                <a:xfrm>
                  <a:off x="2815" y="1699"/>
                  <a:ext cx="248" cy="27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829" name="Group 740"/>
                <p:cNvGrpSpPr>
                  <a:grpSpLocks/>
                </p:cNvGrpSpPr>
                <p:nvPr/>
              </p:nvGrpSpPr>
              <p:grpSpPr bwMode="auto">
                <a:xfrm>
                  <a:off x="2823" y="1848"/>
                  <a:ext cx="239" cy="133"/>
                  <a:chOff x="2823" y="1796"/>
                  <a:chExt cx="239" cy="331"/>
                </a:xfrm>
              </p:grpSpPr>
              <p:sp>
                <p:nvSpPr>
                  <p:cNvPr id="834" name="AutoShape 741"/>
                  <p:cNvSpPr>
                    <a:spLocks noChangeArrowheads="1"/>
                  </p:cNvSpPr>
                  <p:nvPr/>
                </p:nvSpPr>
                <p:spPr bwMode="auto">
                  <a:xfrm>
                    <a:off x="2823" y="1825"/>
                    <a:ext cx="56" cy="27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35" name="AutoShape 742"/>
                  <p:cNvSpPr>
                    <a:spLocks noChangeArrowheads="1"/>
                  </p:cNvSpPr>
                  <p:nvPr/>
                </p:nvSpPr>
                <p:spPr bwMode="auto">
                  <a:xfrm>
                    <a:off x="2889" y="1853"/>
                    <a:ext cx="56" cy="27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36" name="AutoShape 743"/>
                  <p:cNvSpPr>
                    <a:spLocks noChangeArrowheads="1"/>
                  </p:cNvSpPr>
                  <p:nvPr/>
                </p:nvSpPr>
                <p:spPr bwMode="auto">
                  <a:xfrm>
                    <a:off x="2955" y="1825"/>
                    <a:ext cx="56" cy="27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37" name="AutoShape 744"/>
                  <p:cNvSpPr>
                    <a:spLocks noChangeArrowheads="1"/>
                  </p:cNvSpPr>
                  <p:nvPr/>
                </p:nvSpPr>
                <p:spPr bwMode="auto">
                  <a:xfrm>
                    <a:off x="3021" y="1796"/>
                    <a:ext cx="41" cy="24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830" name="AutoShape 745"/>
                <p:cNvSpPr>
                  <a:spLocks noChangeArrowheads="1"/>
                </p:cNvSpPr>
                <p:nvPr/>
              </p:nvSpPr>
              <p:spPr bwMode="auto">
                <a:xfrm flipH="1" flipV="1">
                  <a:off x="2819" y="1150"/>
                  <a:ext cx="252" cy="503"/>
                </a:xfrm>
                <a:custGeom>
                  <a:avLst/>
                  <a:gdLst>
                    <a:gd name="G0" fmla="+- 4686 0 0"/>
                    <a:gd name="G1" fmla="+- 21600 0 4686"/>
                    <a:gd name="G2" fmla="*/ 4686 1 2"/>
                    <a:gd name="G3" fmla="+- 21600 0 G2"/>
                    <a:gd name="G4" fmla="+/ 4686 21600 2"/>
                    <a:gd name="G5" fmla="+/ G1 0 2"/>
                    <a:gd name="G6" fmla="*/ 21600 21600 4686"/>
                    <a:gd name="G7" fmla="*/ G6 1 2"/>
                    <a:gd name="G8" fmla="+- 21600 0 G7"/>
                    <a:gd name="G9" fmla="*/ 21600 1 2"/>
                    <a:gd name="G10" fmla="+- 4686 0 G9"/>
                    <a:gd name="G11" fmla="?: G10 G8 0"/>
                    <a:gd name="G12" fmla="?: G10 G7 21600"/>
                    <a:gd name="T0" fmla="*/ 19257 w 21600"/>
                    <a:gd name="T1" fmla="*/ 10800 h 21600"/>
                    <a:gd name="T2" fmla="*/ 10800 w 21600"/>
                    <a:gd name="T3" fmla="*/ 21600 h 21600"/>
                    <a:gd name="T4" fmla="*/ 2343 w 21600"/>
                    <a:gd name="T5" fmla="*/ 10800 h 21600"/>
                    <a:gd name="T6" fmla="*/ 10800 w 21600"/>
                    <a:gd name="T7" fmla="*/ 0 h 21600"/>
                    <a:gd name="T8" fmla="*/ 4143 w 21600"/>
                    <a:gd name="T9" fmla="*/ 4143 h 21600"/>
                    <a:gd name="T10" fmla="*/ 17457 w 21600"/>
                    <a:gd name="T11" fmla="*/ 1745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4686" y="21600"/>
                      </a:lnTo>
                      <a:lnTo>
                        <a:pt x="16914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31" name="AutoShape 746"/>
                <p:cNvSpPr>
                  <a:spLocks noChangeArrowheads="1"/>
                </p:cNvSpPr>
                <p:nvPr/>
              </p:nvSpPr>
              <p:spPr bwMode="auto">
                <a:xfrm>
                  <a:off x="2812" y="1616"/>
                  <a:ext cx="266" cy="144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32" name="Oval 747"/>
                <p:cNvSpPr>
                  <a:spLocks noChangeArrowheads="1"/>
                </p:cNvSpPr>
                <p:nvPr/>
              </p:nvSpPr>
              <p:spPr bwMode="auto">
                <a:xfrm>
                  <a:off x="2873" y="1083"/>
                  <a:ext cx="144" cy="144"/>
                </a:xfrm>
                <a:prstGeom prst="ellipse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33" name="Oval 748"/>
                <p:cNvSpPr>
                  <a:spLocks noChangeArrowheads="1"/>
                </p:cNvSpPr>
                <p:nvPr/>
              </p:nvSpPr>
              <p:spPr bwMode="auto">
                <a:xfrm>
                  <a:off x="3024" y="1668"/>
                  <a:ext cx="35" cy="66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807" name="Group 749"/>
            <p:cNvGrpSpPr>
              <a:grpSpLocks/>
            </p:cNvGrpSpPr>
            <p:nvPr/>
          </p:nvGrpSpPr>
          <p:grpSpPr bwMode="auto">
            <a:xfrm>
              <a:off x="3970" y="147"/>
              <a:ext cx="1050" cy="1192"/>
              <a:chOff x="2253" y="182"/>
              <a:chExt cx="1050" cy="1192"/>
            </a:xfrm>
          </p:grpSpPr>
          <p:sp>
            <p:nvSpPr>
              <p:cNvPr id="808" name="AutoShape 750"/>
              <p:cNvSpPr>
                <a:spLocks noChangeArrowheads="1"/>
              </p:cNvSpPr>
              <p:nvPr/>
            </p:nvSpPr>
            <p:spPr bwMode="auto">
              <a:xfrm rot="9000000" flipH="1" flipV="1">
                <a:off x="2931" y="182"/>
                <a:ext cx="57" cy="1106"/>
              </a:xfrm>
              <a:prstGeom prst="roundRect">
                <a:avLst>
                  <a:gd name="adj" fmla="val 49125"/>
                </a:avLst>
              </a:prstGeom>
              <a:solidFill>
                <a:srgbClr val="BF7F3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9" name="AutoShape 751"/>
              <p:cNvSpPr>
                <a:spLocks noChangeArrowheads="1"/>
              </p:cNvSpPr>
              <p:nvPr/>
            </p:nvSpPr>
            <p:spPr bwMode="auto">
              <a:xfrm rot="9000000" flipH="1" flipV="1">
                <a:off x="2253" y="411"/>
                <a:ext cx="595" cy="539"/>
              </a:xfrm>
              <a:prstGeom prst="wave">
                <a:avLst>
                  <a:gd name="adj1" fmla="val 4028"/>
                  <a:gd name="adj2" fmla="val 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810" name="Group 752"/>
              <p:cNvGrpSpPr>
                <a:grpSpLocks/>
              </p:cNvGrpSpPr>
              <p:nvPr/>
            </p:nvGrpSpPr>
            <p:grpSpPr bwMode="auto">
              <a:xfrm rot="14400000" flipH="1">
                <a:off x="2696" y="768"/>
                <a:ext cx="315" cy="898"/>
                <a:chOff x="2763" y="1083"/>
                <a:chExt cx="315" cy="898"/>
              </a:xfrm>
            </p:grpSpPr>
            <p:grpSp>
              <p:nvGrpSpPr>
                <p:cNvPr id="811" name="Group 753"/>
                <p:cNvGrpSpPr>
                  <a:grpSpLocks/>
                </p:cNvGrpSpPr>
                <p:nvPr/>
              </p:nvGrpSpPr>
              <p:grpSpPr bwMode="auto">
                <a:xfrm>
                  <a:off x="2763" y="1766"/>
                  <a:ext cx="130" cy="122"/>
                  <a:chOff x="2763" y="1766"/>
                  <a:chExt cx="160" cy="122"/>
                </a:xfrm>
              </p:grpSpPr>
              <p:sp>
                <p:nvSpPr>
                  <p:cNvPr id="822" name="AutoShape 754"/>
                  <p:cNvSpPr>
                    <a:spLocks noChangeArrowheads="1"/>
                  </p:cNvSpPr>
                  <p:nvPr/>
                </p:nvSpPr>
                <p:spPr bwMode="auto">
                  <a:xfrm rot="-1885202">
                    <a:off x="2766" y="1766"/>
                    <a:ext cx="157" cy="7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23" name="AutoShape 755"/>
                  <p:cNvSpPr>
                    <a:spLocks noChangeArrowheads="1"/>
                  </p:cNvSpPr>
                  <p:nvPr/>
                </p:nvSpPr>
                <p:spPr bwMode="auto">
                  <a:xfrm rot="13214007">
                    <a:off x="2763" y="1818"/>
                    <a:ext cx="157" cy="7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812" name="AutoShape 756"/>
                <p:cNvSpPr>
                  <a:spLocks noChangeArrowheads="1"/>
                </p:cNvSpPr>
                <p:nvPr/>
              </p:nvSpPr>
              <p:spPr bwMode="auto">
                <a:xfrm>
                  <a:off x="2815" y="1699"/>
                  <a:ext cx="248" cy="27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813" name="Group 757"/>
                <p:cNvGrpSpPr>
                  <a:grpSpLocks/>
                </p:cNvGrpSpPr>
                <p:nvPr/>
              </p:nvGrpSpPr>
              <p:grpSpPr bwMode="auto">
                <a:xfrm>
                  <a:off x="2823" y="1848"/>
                  <a:ext cx="239" cy="133"/>
                  <a:chOff x="2823" y="1796"/>
                  <a:chExt cx="239" cy="331"/>
                </a:xfrm>
              </p:grpSpPr>
              <p:sp>
                <p:nvSpPr>
                  <p:cNvPr id="818" name="AutoShape 758"/>
                  <p:cNvSpPr>
                    <a:spLocks noChangeArrowheads="1"/>
                  </p:cNvSpPr>
                  <p:nvPr/>
                </p:nvSpPr>
                <p:spPr bwMode="auto">
                  <a:xfrm>
                    <a:off x="2823" y="1825"/>
                    <a:ext cx="56" cy="27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19" name="AutoShape 759"/>
                  <p:cNvSpPr>
                    <a:spLocks noChangeArrowheads="1"/>
                  </p:cNvSpPr>
                  <p:nvPr/>
                </p:nvSpPr>
                <p:spPr bwMode="auto">
                  <a:xfrm>
                    <a:off x="2889" y="1853"/>
                    <a:ext cx="56" cy="27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20" name="AutoShape 760"/>
                  <p:cNvSpPr>
                    <a:spLocks noChangeArrowheads="1"/>
                  </p:cNvSpPr>
                  <p:nvPr/>
                </p:nvSpPr>
                <p:spPr bwMode="auto">
                  <a:xfrm>
                    <a:off x="2955" y="1825"/>
                    <a:ext cx="56" cy="27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21" name="AutoShape 761"/>
                  <p:cNvSpPr>
                    <a:spLocks noChangeArrowheads="1"/>
                  </p:cNvSpPr>
                  <p:nvPr/>
                </p:nvSpPr>
                <p:spPr bwMode="auto">
                  <a:xfrm>
                    <a:off x="3021" y="1796"/>
                    <a:ext cx="41" cy="24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814" name="AutoShape 762"/>
                <p:cNvSpPr>
                  <a:spLocks noChangeArrowheads="1"/>
                </p:cNvSpPr>
                <p:nvPr/>
              </p:nvSpPr>
              <p:spPr bwMode="auto">
                <a:xfrm flipV="1">
                  <a:off x="2819" y="1150"/>
                  <a:ext cx="252" cy="503"/>
                </a:xfrm>
                <a:custGeom>
                  <a:avLst/>
                  <a:gdLst>
                    <a:gd name="G0" fmla="+- 4686 0 0"/>
                    <a:gd name="G1" fmla="+- 21600 0 4686"/>
                    <a:gd name="G2" fmla="*/ 4686 1 2"/>
                    <a:gd name="G3" fmla="+- 21600 0 G2"/>
                    <a:gd name="G4" fmla="+/ 4686 21600 2"/>
                    <a:gd name="G5" fmla="+/ G1 0 2"/>
                    <a:gd name="G6" fmla="*/ 21600 21600 4686"/>
                    <a:gd name="G7" fmla="*/ G6 1 2"/>
                    <a:gd name="G8" fmla="+- 21600 0 G7"/>
                    <a:gd name="G9" fmla="*/ 21600 1 2"/>
                    <a:gd name="G10" fmla="+- 4686 0 G9"/>
                    <a:gd name="G11" fmla="?: G10 G8 0"/>
                    <a:gd name="G12" fmla="?: G10 G7 21600"/>
                    <a:gd name="T0" fmla="*/ 19257 w 21600"/>
                    <a:gd name="T1" fmla="*/ 10800 h 21600"/>
                    <a:gd name="T2" fmla="*/ 10800 w 21600"/>
                    <a:gd name="T3" fmla="*/ 21600 h 21600"/>
                    <a:gd name="T4" fmla="*/ 2343 w 21600"/>
                    <a:gd name="T5" fmla="*/ 10800 h 21600"/>
                    <a:gd name="T6" fmla="*/ 10800 w 21600"/>
                    <a:gd name="T7" fmla="*/ 0 h 21600"/>
                    <a:gd name="T8" fmla="*/ 4143 w 21600"/>
                    <a:gd name="T9" fmla="*/ 4143 h 21600"/>
                    <a:gd name="T10" fmla="*/ 17457 w 21600"/>
                    <a:gd name="T11" fmla="*/ 1745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4686" y="21600"/>
                      </a:lnTo>
                      <a:lnTo>
                        <a:pt x="16914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15" name="AutoShape 763"/>
                <p:cNvSpPr>
                  <a:spLocks noChangeArrowheads="1"/>
                </p:cNvSpPr>
                <p:nvPr/>
              </p:nvSpPr>
              <p:spPr bwMode="auto">
                <a:xfrm>
                  <a:off x="2812" y="1616"/>
                  <a:ext cx="266" cy="144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16" name="Oval 764"/>
                <p:cNvSpPr>
                  <a:spLocks noChangeArrowheads="1"/>
                </p:cNvSpPr>
                <p:nvPr/>
              </p:nvSpPr>
              <p:spPr bwMode="auto">
                <a:xfrm>
                  <a:off x="2873" y="1083"/>
                  <a:ext cx="144" cy="144"/>
                </a:xfrm>
                <a:prstGeom prst="ellipse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17" name="Oval 765"/>
                <p:cNvSpPr>
                  <a:spLocks noChangeArrowheads="1"/>
                </p:cNvSpPr>
                <p:nvPr/>
              </p:nvSpPr>
              <p:spPr bwMode="auto">
                <a:xfrm>
                  <a:off x="3024" y="1668"/>
                  <a:ext cx="35" cy="66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18" name="グループ化 17"/>
          <p:cNvGrpSpPr/>
          <p:nvPr/>
        </p:nvGrpSpPr>
        <p:grpSpPr>
          <a:xfrm>
            <a:off x="4317803" y="4778385"/>
            <a:ext cx="1301537" cy="1555452"/>
            <a:chOff x="4585834" y="4778385"/>
            <a:chExt cx="1301537" cy="1555452"/>
          </a:xfrm>
        </p:grpSpPr>
        <p:sp>
          <p:nvSpPr>
            <p:cNvPr id="841" name="Oval 574"/>
            <p:cNvSpPr>
              <a:spLocks noChangeArrowheads="1"/>
            </p:cNvSpPr>
            <p:nvPr/>
          </p:nvSpPr>
          <p:spPr bwMode="auto">
            <a:xfrm flipH="1">
              <a:off x="4927729" y="5060742"/>
              <a:ext cx="169166" cy="169166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2" name="Oval 575"/>
            <p:cNvSpPr>
              <a:spLocks noChangeArrowheads="1"/>
            </p:cNvSpPr>
            <p:nvPr/>
          </p:nvSpPr>
          <p:spPr bwMode="auto">
            <a:xfrm flipH="1">
              <a:off x="5379252" y="5060742"/>
              <a:ext cx="169166" cy="169166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3" name="Rectangle 576"/>
            <p:cNvSpPr>
              <a:spLocks noChangeArrowheads="1"/>
            </p:cNvSpPr>
            <p:nvPr/>
          </p:nvSpPr>
          <p:spPr bwMode="auto">
            <a:xfrm flipH="1">
              <a:off x="5266683" y="5963165"/>
              <a:ext cx="169166" cy="197774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4" name="Rectangle 577"/>
            <p:cNvSpPr>
              <a:spLocks noChangeArrowheads="1"/>
            </p:cNvSpPr>
            <p:nvPr/>
          </p:nvSpPr>
          <p:spPr bwMode="auto">
            <a:xfrm flipH="1">
              <a:off x="5040921" y="5963165"/>
              <a:ext cx="169166" cy="197774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5" name="AutoShape 578"/>
            <p:cNvSpPr>
              <a:spLocks noChangeArrowheads="1"/>
            </p:cNvSpPr>
            <p:nvPr/>
          </p:nvSpPr>
          <p:spPr bwMode="auto">
            <a:xfrm rot="5400000" flipH="1">
              <a:off x="5083213" y="5610530"/>
              <a:ext cx="310344" cy="677284"/>
            </a:xfrm>
            <a:prstGeom prst="moon">
              <a:avLst>
                <a:gd name="adj" fmla="val 875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6" name="AutoShape 579"/>
            <p:cNvSpPr>
              <a:spLocks noChangeArrowheads="1"/>
            </p:cNvSpPr>
            <p:nvPr/>
          </p:nvSpPr>
          <p:spPr bwMode="auto">
            <a:xfrm rot="16200000" flipH="1">
              <a:off x="4984325" y="5229907"/>
              <a:ext cx="508119" cy="677284"/>
            </a:xfrm>
            <a:prstGeom prst="moon">
              <a:avLst>
                <a:gd name="adj" fmla="val 875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7" name="Oval 580"/>
            <p:cNvSpPr>
              <a:spLocks noChangeArrowheads="1"/>
            </p:cNvSpPr>
            <p:nvPr/>
          </p:nvSpPr>
          <p:spPr bwMode="auto">
            <a:xfrm flipH="1">
              <a:off x="4983703" y="4862967"/>
              <a:ext cx="508741" cy="508741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8" name="Oval 581"/>
            <p:cNvSpPr>
              <a:spLocks noChangeArrowheads="1"/>
            </p:cNvSpPr>
            <p:nvPr/>
          </p:nvSpPr>
          <p:spPr bwMode="auto">
            <a:xfrm flipH="1">
              <a:off x="4899743" y="5744867"/>
              <a:ext cx="677284" cy="125630"/>
            </a:xfrm>
            <a:prstGeom prst="ellipse">
              <a:avLst/>
            </a:prstGeom>
            <a:solidFill>
              <a:srgbClr val="99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9" name="AutoShape 582"/>
            <p:cNvSpPr>
              <a:spLocks noChangeArrowheads="1"/>
            </p:cNvSpPr>
            <p:nvPr/>
          </p:nvSpPr>
          <p:spPr bwMode="auto">
            <a:xfrm flipH="1">
              <a:off x="5153491" y="5737404"/>
              <a:ext cx="169166" cy="141179"/>
            </a:xfrm>
            <a:prstGeom prst="roundRect">
              <a:avLst>
                <a:gd name="adj" fmla="val 16667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0" name="AutoShape 583"/>
            <p:cNvSpPr>
              <a:spLocks noChangeArrowheads="1"/>
            </p:cNvSpPr>
            <p:nvPr/>
          </p:nvSpPr>
          <p:spPr bwMode="auto">
            <a:xfrm flipH="1">
              <a:off x="5179612" y="5759172"/>
              <a:ext cx="118167" cy="97021"/>
            </a:xfrm>
            <a:prstGeom prst="roundRect">
              <a:avLst>
                <a:gd name="adj" fmla="val 16667"/>
              </a:avLst>
            </a:prstGeom>
            <a:solidFill>
              <a:srgbClr val="99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1" name="Rectangle 584"/>
            <p:cNvSpPr>
              <a:spLocks noChangeArrowheads="1"/>
            </p:cNvSpPr>
            <p:nvPr/>
          </p:nvSpPr>
          <p:spPr bwMode="auto">
            <a:xfrm flipH="1">
              <a:off x="5266683" y="6160940"/>
              <a:ext cx="169166" cy="16916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2" name="Rectangle 585"/>
            <p:cNvSpPr>
              <a:spLocks noChangeArrowheads="1"/>
            </p:cNvSpPr>
            <p:nvPr/>
          </p:nvSpPr>
          <p:spPr bwMode="auto">
            <a:xfrm flipH="1">
              <a:off x="5040921" y="6160940"/>
              <a:ext cx="169166" cy="16916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3" name="AutoShape 586"/>
            <p:cNvSpPr>
              <a:spLocks noChangeArrowheads="1"/>
            </p:cNvSpPr>
            <p:nvPr/>
          </p:nvSpPr>
          <p:spPr bwMode="auto">
            <a:xfrm flipH="1">
              <a:off x="5266683" y="6216914"/>
              <a:ext cx="310344" cy="113192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4" name="AutoShape 587"/>
            <p:cNvSpPr>
              <a:spLocks noChangeArrowheads="1"/>
            </p:cNvSpPr>
            <p:nvPr/>
          </p:nvSpPr>
          <p:spPr bwMode="auto">
            <a:xfrm flipH="1">
              <a:off x="4899743" y="6216914"/>
              <a:ext cx="310344" cy="113192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5" name="Oval 588"/>
            <p:cNvSpPr>
              <a:spLocks noChangeArrowheads="1"/>
            </p:cNvSpPr>
            <p:nvPr/>
          </p:nvSpPr>
          <p:spPr bwMode="auto">
            <a:xfrm flipH="1">
              <a:off x="5210087" y="5399073"/>
              <a:ext cx="56596" cy="56596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6" name="Oval 589"/>
            <p:cNvSpPr>
              <a:spLocks noChangeArrowheads="1"/>
            </p:cNvSpPr>
            <p:nvPr/>
          </p:nvSpPr>
          <p:spPr bwMode="auto">
            <a:xfrm flipH="1">
              <a:off x="5210087" y="5652821"/>
              <a:ext cx="56596" cy="56596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7" name="Oval 590"/>
            <p:cNvSpPr>
              <a:spLocks noChangeArrowheads="1"/>
            </p:cNvSpPr>
            <p:nvPr/>
          </p:nvSpPr>
          <p:spPr bwMode="auto">
            <a:xfrm flipH="1">
              <a:off x="5012312" y="4862967"/>
              <a:ext cx="451523" cy="508741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8" name="Oval 591"/>
            <p:cNvSpPr>
              <a:spLocks noChangeArrowheads="1"/>
            </p:cNvSpPr>
            <p:nvPr/>
          </p:nvSpPr>
          <p:spPr bwMode="auto">
            <a:xfrm flipH="1">
              <a:off x="5182100" y="5145325"/>
              <a:ext cx="112570" cy="141179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9" name="AutoShape 592"/>
            <p:cNvSpPr>
              <a:spLocks noChangeArrowheads="1"/>
            </p:cNvSpPr>
            <p:nvPr/>
          </p:nvSpPr>
          <p:spPr bwMode="auto">
            <a:xfrm rot="10800000" flipH="1">
              <a:off x="5153491" y="5229907"/>
              <a:ext cx="169166" cy="113192"/>
            </a:xfrm>
            <a:custGeom>
              <a:avLst/>
              <a:gdLst>
                <a:gd name="G0" fmla="+- 9260 0 0"/>
                <a:gd name="G1" fmla="+- -10261975 0 0"/>
                <a:gd name="G2" fmla="+- 0 0 -10261975"/>
                <a:gd name="T0" fmla="*/ 0 256 1"/>
                <a:gd name="T1" fmla="*/ 180 256 1"/>
                <a:gd name="G3" fmla="+- -10261975 T0 T1"/>
                <a:gd name="T2" fmla="*/ 0 256 1"/>
                <a:gd name="T3" fmla="*/ 90 256 1"/>
                <a:gd name="G4" fmla="+- -10261975 T2 T3"/>
                <a:gd name="G5" fmla="*/ G4 2 1"/>
                <a:gd name="T4" fmla="*/ 90 256 1"/>
                <a:gd name="T5" fmla="*/ 0 256 1"/>
                <a:gd name="G6" fmla="+- -10261975 T4 T5"/>
                <a:gd name="G7" fmla="*/ G6 2 1"/>
                <a:gd name="G8" fmla="abs -10261975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9260"/>
                <a:gd name="G18" fmla="*/ 9260 1 2"/>
                <a:gd name="G19" fmla="+- G18 5400 0"/>
                <a:gd name="G20" fmla="cos G19 -10261975"/>
                <a:gd name="G21" fmla="sin G19 -10261975"/>
                <a:gd name="G22" fmla="+- G20 10800 0"/>
                <a:gd name="G23" fmla="+- G21 10800 0"/>
                <a:gd name="G24" fmla="+- 10800 0 G20"/>
                <a:gd name="G25" fmla="+- 9260 10800 0"/>
                <a:gd name="G26" fmla="?: G9 G17 G25"/>
                <a:gd name="G27" fmla="?: G9 0 21600"/>
                <a:gd name="G28" fmla="cos 10800 -10261975"/>
                <a:gd name="G29" fmla="sin 10800 -10261975"/>
                <a:gd name="G30" fmla="sin 9260 -10261975"/>
                <a:gd name="G31" fmla="+- G28 10800 0"/>
                <a:gd name="G32" fmla="+- G29 10800 0"/>
                <a:gd name="G33" fmla="+- G30 10800 0"/>
                <a:gd name="G34" fmla="?: G4 0 G31"/>
                <a:gd name="G35" fmla="?: -10261975 G34 0"/>
                <a:gd name="G36" fmla="?: G6 G35 G31"/>
                <a:gd name="G37" fmla="+- 21600 0 G36"/>
                <a:gd name="G38" fmla="?: G4 0 G33"/>
                <a:gd name="G39" fmla="?: -10261975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595 w 21600"/>
                <a:gd name="T15" fmla="*/ 6814 h 21600"/>
                <a:gd name="T16" fmla="*/ 10800 w 21600"/>
                <a:gd name="T17" fmla="*/ 1540 h 21600"/>
                <a:gd name="T18" fmla="*/ 20005 w 21600"/>
                <a:gd name="T19" fmla="*/ 6814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2302" y="7120"/>
                  </a:moveTo>
                  <a:cubicBezTo>
                    <a:pt x="3769" y="3732"/>
                    <a:pt x="7108" y="1539"/>
                    <a:pt x="10800" y="1540"/>
                  </a:cubicBezTo>
                  <a:cubicBezTo>
                    <a:pt x="14491" y="1540"/>
                    <a:pt x="17830" y="3732"/>
                    <a:pt x="19297" y="7120"/>
                  </a:cubicBezTo>
                  <a:lnTo>
                    <a:pt x="20710" y="6508"/>
                  </a:lnTo>
                  <a:cubicBezTo>
                    <a:pt x="18999" y="2557"/>
                    <a:pt x="15105" y="-1"/>
                    <a:pt x="10799" y="0"/>
                  </a:cubicBezTo>
                  <a:cubicBezTo>
                    <a:pt x="6494" y="0"/>
                    <a:pt x="2600" y="2557"/>
                    <a:pt x="889" y="650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61" name="Group 607"/>
            <p:cNvGrpSpPr>
              <a:grpSpLocks/>
            </p:cNvGrpSpPr>
            <p:nvPr/>
          </p:nvGrpSpPr>
          <p:grpSpPr bwMode="auto">
            <a:xfrm flipH="1">
              <a:off x="5199514" y="5399073"/>
              <a:ext cx="687857" cy="934764"/>
              <a:chOff x="3177" y="1763"/>
              <a:chExt cx="1106" cy="1503"/>
            </a:xfrm>
          </p:grpSpPr>
          <p:grpSp>
            <p:nvGrpSpPr>
              <p:cNvPr id="875" name="Group 608"/>
              <p:cNvGrpSpPr>
                <a:grpSpLocks/>
              </p:cNvGrpSpPr>
              <p:nvPr/>
            </p:nvGrpSpPr>
            <p:grpSpPr bwMode="auto">
              <a:xfrm rot="7200000">
                <a:off x="3404" y="2387"/>
                <a:ext cx="652" cy="1106"/>
                <a:chOff x="3999" y="1934"/>
                <a:chExt cx="652" cy="1106"/>
              </a:xfrm>
            </p:grpSpPr>
            <p:sp>
              <p:nvSpPr>
                <p:cNvPr id="890" name="AutoShape 609"/>
                <p:cNvSpPr>
                  <a:spLocks noChangeArrowheads="1"/>
                </p:cNvSpPr>
                <p:nvPr/>
              </p:nvSpPr>
              <p:spPr bwMode="auto">
                <a:xfrm>
                  <a:off x="3999" y="1934"/>
                  <a:ext cx="57" cy="1106"/>
                </a:xfrm>
                <a:prstGeom prst="roundRect">
                  <a:avLst>
                    <a:gd name="adj" fmla="val 49125"/>
                  </a:avLst>
                </a:prstGeom>
                <a:solidFill>
                  <a:srgbClr val="BF7F3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91" name="AutoShape 610"/>
                <p:cNvSpPr>
                  <a:spLocks noChangeArrowheads="1"/>
                </p:cNvSpPr>
                <p:nvPr/>
              </p:nvSpPr>
              <p:spPr bwMode="auto">
                <a:xfrm>
                  <a:off x="4056" y="1962"/>
                  <a:ext cx="595" cy="539"/>
                </a:xfrm>
                <a:prstGeom prst="wave">
                  <a:avLst>
                    <a:gd name="adj1" fmla="val 4028"/>
                    <a:gd name="adj2" fmla="val 0"/>
                  </a:avLst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76" name="Group 611"/>
              <p:cNvGrpSpPr>
                <a:grpSpLocks/>
              </p:cNvGrpSpPr>
              <p:nvPr/>
            </p:nvGrpSpPr>
            <p:grpSpPr bwMode="auto">
              <a:xfrm rot="12600000" flipV="1">
                <a:off x="3574" y="1763"/>
                <a:ext cx="315" cy="898"/>
                <a:chOff x="2763" y="1083"/>
                <a:chExt cx="315" cy="898"/>
              </a:xfrm>
            </p:grpSpPr>
            <p:grpSp>
              <p:nvGrpSpPr>
                <p:cNvPr id="877" name="Group 612"/>
                <p:cNvGrpSpPr>
                  <a:grpSpLocks/>
                </p:cNvGrpSpPr>
                <p:nvPr/>
              </p:nvGrpSpPr>
              <p:grpSpPr bwMode="auto">
                <a:xfrm>
                  <a:off x="2763" y="1766"/>
                  <a:ext cx="130" cy="122"/>
                  <a:chOff x="2763" y="1766"/>
                  <a:chExt cx="160" cy="122"/>
                </a:xfrm>
              </p:grpSpPr>
              <p:sp>
                <p:nvSpPr>
                  <p:cNvPr id="888" name="AutoShape 613"/>
                  <p:cNvSpPr>
                    <a:spLocks noChangeArrowheads="1"/>
                  </p:cNvSpPr>
                  <p:nvPr/>
                </p:nvSpPr>
                <p:spPr bwMode="auto">
                  <a:xfrm rot="-1885202">
                    <a:off x="2766" y="1766"/>
                    <a:ext cx="157" cy="7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9" name="AutoShape 614"/>
                  <p:cNvSpPr>
                    <a:spLocks noChangeArrowheads="1"/>
                  </p:cNvSpPr>
                  <p:nvPr/>
                </p:nvSpPr>
                <p:spPr bwMode="auto">
                  <a:xfrm rot="13214007">
                    <a:off x="2763" y="1818"/>
                    <a:ext cx="157" cy="7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878" name="AutoShape 615"/>
                <p:cNvSpPr>
                  <a:spLocks noChangeArrowheads="1"/>
                </p:cNvSpPr>
                <p:nvPr/>
              </p:nvSpPr>
              <p:spPr bwMode="auto">
                <a:xfrm>
                  <a:off x="2815" y="1699"/>
                  <a:ext cx="248" cy="27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879" name="Group 616"/>
                <p:cNvGrpSpPr>
                  <a:grpSpLocks/>
                </p:cNvGrpSpPr>
                <p:nvPr/>
              </p:nvGrpSpPr>
              <p:grpSpPr bwMode="auto">
                <a:xfrm>
                  <a:off x="2823" y="1848"/>
                  <a:ext cx="239" cy="133"/>
                  <a:chOff x="2823" y="1796"/>
                  <a:chExt cx="239" cy="331"/>
                </a:xfrm>
              </p:grpSpPr>
              <p:sp>
                <p:nvSpPr>
                  <p:cNvPr id="884" name="AutoShape 617"/>
                  <p:cNvSpPr>
                    <a:spLocks noChangeArrowheads="1"/>
                  </p:cNvSpPr>
                  <p:nvPr/>
                </p:nvSpPr>
                <p:spPr bwMode="auto">
                  <a:xfrm>
                    <a:off x="2823" y="1825"/>
                    <a:ext cx="56" cy="27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5" name="AutoShape 618"/>
                  <p:cNvSpPr>
                    <a:spLocks noChangeArrowheads="1"/>
                  </p:cNvSpPr>
                  <p:nvPr/>
                </p:nvSpPr>
                <p:spPr bwMode="auto">
                  <a:xfrm>
                    <a:off x="2889" y="1853"/>
                    <a:ext cx="56" cy="27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6" name="AutoShape 619"/>
                  <p:cNvSpPr>
                    <a:spLocks noChangeArrowheads="1"/>
                  </p:cNvSpPr>
                  <p:nvPr/>
                </p:nvSpPr>
                <p:spPr bwMode="auto">
                  <a:xfrm>
                    <a:off x="2955" y="1825"/>
                    <a:ext cx="56" cy="27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887" name="AutoShape 620"/>
                  <p:cNvSpPr>
                    <a:spLocks noChangeArrowheads="1"/>
                  </p:cNvSpPr>
                  <p:nvPr/>
                </p:nvSpPr>
                <p:spPr bwMode="auto">
                  <a:xfrm>
                    <a:off x="3021" y="1796"/>
                    <a:ext cx="41" cy="24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880" name="AutoShape 621"/>
                <p:cNvSpPr>
                  <a:spLocks noChangeArrowheads="1"/>
                </p:cNvSpPr>
                <p:nvPr/>
              </p:nvSpPr>
              <p:spPr bwMode="auto">
                <a:xfrm flipV="1">
                  <a:off x="2819" y="1150"/>
                  <a:ext cx="252" cy="503"/>
                </a:xfrm>
                <a:custGeom>
                  <a:avLst/>
                  <a:gdLst>
                    <a:gd name="G0" fmla="+- 4686 0 0"/>
                    <a:gd name="G1" fmla="+- 21600 0 4686"/>
                    <a:gd name="G2" fmla="*/ 4686 1 2"/>
                    <a:gd name="G3" fmla="+- 21600 0 G2"/>
                    <a:gd name="G4" fmla="+/ 4686 21600 2"/>
                    <a:gd name="G5" fmla="+/ G1 0 2"/>
                    <a:gd name="G6" fmla="*/ 21600 21600 4686"/>
                    <a:gd name="G7" fmla="*/ G6 1 2"/>
                    <a:gd name="G8" fmla="+- 21600 0 G7"/>
                    <a:gd name="G9" fmla="*/ 21600 1 2"/>
                    <a:gd name="G10" fmla="+- 4686 0 G9"/>
                    <a:gd name="G11" fmla="?: G10 G8 0"/>
                    <a:gd name="G12" fmla="?: G10 G7 21600"/>
                    <a:gd name="T0" fmla="*/ 19257 w 21600"/>
                    <a:gd name="T1" fmla="*/ 10800 h 21600"/>
                    <a:gd name="T2" fmla="*/ 10800 w 21600"/>
                    <a:gd name="T3" fmla="*/ 21600 h 21600"/>
                    <a:gd name="T4" fmla="*/ 2343 w 21600"/>
                    <a:gd name="T5" fmla="*/ 10800 h 21600"/>
                    <a:gd name="T6" fmla="*/ 10800 w 21600"/>
                    <a:gd name="T7" fmla="*/ 0 h 21600"/>
                    <a:gd name="T8" fmla="*/ 4143 w 21600"/>
                    <a:gd name="T9" fmla="*/ 4143 h 21600"/>
                    <a:gd name="T10" fmla="*/ 17457 w 21600"/>
                    <a:gd name="T11" fmla="*/ 1745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4686" y="21600"/>
                      </a:lnTo>
                      <a:lnTo>
                        <a:pt x="16914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1" name="AutoShape 622"/>
                <p:cNvSpPr>
                  <a:spLocks noChangeArrowheads="1"/>
                </p:cNvSpPr>
                <p:nvPr/>
              </p:nvSpPr>
              <p:spPr bwMode="auto">
                <a:xfrm>
                  <a:off x="2812" y="1616"/>
                  <a:ext cx="266" cy="144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2" name="Oval 623"/>
                <p:cNvSpPr>
                  <a:spLocks noChangeArrowheads="1"/>
                </p:cNvSpPr>
                <p:nvPr/>
              </p:nvSpPr>
              <p:spPr bwMode="auto">
                <a:xfrm>
                  <a:off x="2873" y="1083"/>
                  <a:ext cx="144" cy="144"/>
                </a:xfrm>
                <a:prstGeom prst="ellipse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83" name="Oval 624"/>
                <p:cNvSpPr>
                  <a:spLocks noChangeArrowheads="1"/>
                </p:cNvSpPr>
                <p:nvPr/>
              </p:nvSpPr>
              <p:spPr bwMode="auto">
                <a:xfrm>
                  <a:off x="3024" y="1668"/>
                  <a:ext cx="35" cy="66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862" name="Oval 625"/>
            <p:cNvSpPr>
              <a:spLocks noChangeArrowheads="1"/>
            </p:cNvSpPr>
            <p:nvPr/>
          </p:nvSpPr>
          <p:spPr bwMode="auto">
            <a:xfrm flipH="1">
              <a:off x="5210087" y="5483656"/>
              <a:ext cx="56596" cy="56596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3" name="Oval 626"/>
            <p:cNvSpPr>
              <a:spLocks noChangeArrowheads="1"/>
            </p:cNvSpPr>
            <p:nvPr/>
          </p:nvSpPr>
          <p:spPr bwMode="auto">
            <a:xfrm flipH="1">
              <a:off x="5210087" y="5568238"/>
              <a:ext cx="56596" cy="56596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5" name="AutoShape 628"/>
            <p:cNvSpPr>
              <a:spLocks noChangeArrowheads="1"/>
            </p:cNvSpPr>
            <p:nvPr/>
          </p:nvSpPr>
          <p:spPr bwMode="auto">
            <a:xfrm flipH="1">
              <a:off x="5322656" y="5483656"/>
              <a:ext cx="141179" cy="141179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6" name="Rectangle 629"/>
            <p:cNvSpPr>
              <a:spLocks noChangeArrowheads="1"/>
            </p:cNvSpPr>
            <p:nvPr/>
          </p:nvSpPr>
          <p:spPr bwMode="auto">
            <a:xfrm flipH="1">
              <a:off x="5012312" y="5483656"/>
              <a:ext cx="141179" cy="27987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7" name="Rectangle 630"/>
            <p:cNvSpPr>
              <a:spLocks noChangeArrowheads="1"/>
            </p:cNvSpPr>
            <p:nvPr/>
          </p:nvSpPr>
          <p:spPr bwMode="auto">
            <a:xfrm flipH="1">
              <a:off x="5322656" y="5483656"/>
              <a:ext cx="141179" cy="27987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8" name="Oval 631"/>
            <p:cNvSpPr>
              <a:spLocks noChangeArrowheads="1"/>
            </p:cNvSpPr>
            <p:nvPr/>
          </p:nvSpPr>
          <p:spPr bwMode="auto">
            <a:xfrm flipH="1">
              <a:off x="5287206" y="5046437"/>
              <a:ext cx="141179" cy="14117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9" name="Oval 632"/>
            <p:cNvSpPr>
              <a:spLocks noChangeArrowheads="1"/>
            </p:cNvSpPr>
            <p:nvPr/>
          </p:nvSpPr>
          <p:spPr bwMode="auto">
            <a:xfrm flipH="1">
              <a:off x="5058335" y="5046437"/>
              <a:ext cx="141179" cy="14117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0" name="Oval 633"/>
            <p:cNvSpPr>
              <a:spLocks noChangeArrowheads="1"/>
            </p:cNvSpPr>
            <p:nvPr/>
          </p:nvSpPr>
          <p:spPr bwMode="auto">
            <a:xfrm flipH="1">
              <a:off x="5093785" y="5081888"/>
              <a:ext cx="70278" cy="7027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1" name="Oval 634"/>
            <p:cNvSpPr>
              <a:spLocks noChangeArrowheads="1"/>
            </p:cNvSpPr>
            <p:nvPr/>
          </p:nvSpPr>
          <p:spPr bwMode="auto">
            <a:xfrm flipH="1">
              <a:off x="5323278" y="5081888"/>
              <a:ext cx="70278" cy="7027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2" name="AutoShape 635"/>
            <p:cNvSpPr>
              <a:spLocks noChangeArrowheads="1"/>
            </p:cNvSpPr>
            <p:nvPr/>
          </p:nvSpPr>
          <p:spPr bwMode="auto">
            <a:xfrm rot="16200000" flipH="1">
              <a:off x="5097517" y="4665815"/>
              <a:ext cx="282357" cy="507497"/>
            </a:xfrm>
            <a:prstGeom prst="moon">
              <a:avLst>
                <a:gd name="adj" fmla="val 87500"/>
              </a:avLst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3" name="AutoShape 636"/>
            <p:cNvSpPr>
              <a:spLocks noChangeArrowheads="1"/>
            </p:cNvSpPr>
            <p:nvPr/>
          </p:nvSpPr>
          <p:spPr bwMode="auto">
            <a:xfrm rot="16200000" flipH="1">
              <a:off x="5210087" y="4737337"/>
              <a:ext cx="57218" cy="590836"/>
            </a:xfrm>
            <a:prstGeom prst="moon">
              <a:avLst>
                <a:gd name="adj" fmla="val 87500"/>
              </a:avLst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4" name="AutoShape 637"/>
            <p:cNvSpPr>
              <a:spLocks noChangeArrowheads="1"/>
            </p:cNvSpPr>
            <p:nvPr/>
          </p:nvSpPr>
          <p:spPr bwMode="auto">
            <a:xfrm flipH="1">
              <a:off x="5182100" y="4872918"/>
              <a:ext cx="112570" cy="112570"/>
            </a:xfrm>
            <a:prstGeom prst="plus">
              <a:avLst>
                <a:gd name="adj" fmla="val 33042"/>
              </a:avLst>
            </a:pr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905" name="Group 542"/>
            <p:cNvGrpSpPr>
              <a:grpSpLocks/>
            </p:cNvGrpSpPr>
            <p:nvPr/>
          </p:nvGrpSpPr>
          <p:grpSpPr bwMode="auto">
            <a:xfrm>
              <a:off x="4585834" y="5399073"/>
              <a:ext cx="687857" cy="934764"/>
              <a:chOff x="3177" y="1763"/>
              <a:chExt cx="1106" cy="1503"/>
            </a:xfrm>
          </p:grpSpPr>
          <p:grpSp>
            <p:nvGrpSpPr>
              <p:cNvPr id="906" name="Group 543"/>
              <p:cNvGrpSpPr>
                <a:grpSpLocks/>
              </p:cNvGrpSpPr>
              <p:nvPr/>
            </p:nvGrpSpPr>
            <p:grpSpPr bwMode="auto">
              <a:xfrm rot="7200000">
                <a:off x="3404" y="2387"/>
                <a:ext cx="652" cy="1106"/>
                <a:chOff x="3999" y="1934"/>
                <a:chExt cx="652" cy="1106"/>
              </a:xfrm>
            </p:grpSpPr>
            <p:sp>
              <p:nvSpPr>
                <p:cNvPr id="921" name="AutoShape 544"/>
                <p:cNvSpPr>
                  <a:spLocks noChangeArrowheads="1"/>
                </p:cNvSpPr>
                <p:nvPr/>
              </p:nvSpPr>
              <p:spPr bwMode="auto">
                <a:xfrm>
                  <a:off x="3999" y="1934"/>
                  <a:ext cx="57" cy="1106"/>
                </a:xfrm>
                <a:prstGeom prst="roundRect">
                  <a:avLst>
                    <a:gd name="adj" fmla="val 49125"/>
                  </a:avLst>
                </a:prstGeom>
                <a:solidFill>
                  <a:srgbClr val="BF7F3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22" name="AutoShape 545"/>
                <p:cNvSpPr>
                  <a:spLocks noChangeArrowheads="1"/>
                </p:cNvSpPr>
                <p:nvPr/>
              </p:nvSpPr>
              <p:spPr bwMode="auto">
                <a:xfrm>
                  <a:off x="4056" y="1962"/>
                  <a:ext cx="595" cy="539"/>
                </a:xfrm>
                <a:prstGeom prst="wave">
                  <a:avLst>
                    <a:gd name="adj1" fmla="val 4028"/>
                    <a:gd name="adj2" fmla="val 0"/>
                  </a:avLst>
                </a:prstGeom>
                <a:solidFill>
                  <a:srgbClr val="DDDDDD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907" name="Group 546"/>
              <p:cNvGrpSpPr>
                <a:grpSpLocks/>
              </p:cNvGrpSpPr>
              <p:nvPr/>
            </p:nvGrpSpPr>
            <p:grpSpPr bwMode="auto">
              <a:xfrm rot="12600000" flipV="1">
                <a:off x="3574" y="1763"/>
                <a:ext cx="315" cy="898"/>
                <a:chOff x="2763" y="1083"/>
                <a:chExt cx="315" cy="898"/>
              </a:xfrm>
            </p:grpSpPr>
            <p:grpSp>
              <p:nvGrpSpPr>
                <p:cNvPr id="908" name="Group 547"/>
                <p:cNvGrpSpPr>
                  <a:grpSpLocks/>
                </p:cNvGrpSpPr>
                <p:nvPr/>
              </p:nvGrpSpPr>
              <p:grpSpPr bwMode="auto">
                <a:xfrm>
                  <a:off x="2763" y="1766"/>
                  <a:ext cx="130" cy="122"/>
                  <a:chOff x="2763" y="1766"/>
                  <a:chExt cx="160" cy="122"/>
                </a:xfrm>
              </p:grpSpPr>
              <p:sp>
                <p:nvSpPr>
                  <p:cNvPr id="919" name="AutoShape 548"/>
                  <p:cNvSpPr>
                    <a:spLocks noChangeArrowheads="1"/>
                  </p:cNvSpPr>
                  <p:nvPr/>
                </p:nvSpPr>
                <p:spPr bwMode="auto">
                  <a:xfrm rot="-1885202">
                    <a:off x="2766" y="1766"/>
                    <a:ext cx="157" cy="7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20" name="AutoShape 549"/>
                  <p:cNvSpPr>
                    <a:spLocks noChangeArrowheads="1"/>
                  </p:cNvSpPr>
                  <p:nvPr/>
                </p:nvSpPr>
                <p:spPr bwMode="auto">
                  <a:xfrm rot="13214007">
                    <a:off x="2763" y="1818"/>
                    <a:ext cx="157" cy="7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909" name="AutoShape 550"/>
                <p:cNvSpPr>
                  <a:spLocks noChangeArrowheads="1"/>
                </p:cNvSpPr>
                <p:nvPr/>
              </p:nvSpPr>
              <p:spPr bwMode="auto">
                <a:xfrm>
                  <a:off x="2815" y="1699"/>
                  <a:ext cx="248" cy="27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910" name="Group 551"/>
                <p:cNvGrpSpPr>
                  <a:grpSpLocks/>
                </p:cNvGrpSpPr>
                <p:nvPr/>
              </p:nvGrpSpPr>
              <p:grpSpPr bwMode="auto">
                <a:xfrm>
                  <a:off x="2823" y="1848"/>
                  <a:ext cx="239" cy="133"/>
                  <a:chOff x="2823" y="1796"/>
                  <a:chExt cx="239" cy="331"/>
                </a:xfrm>
              </p:grpSpPr>
              <p:sp>
                <p:nvSpPr>
                  <p:cNvPr id="915" name="AutoShape 552"/>
                  <p:cNvSpPr>
                    <a:spLocks noChangeArrowheads="1"/>
                  </p:cNvSpPr>
                  <p:nvPr/>
                </p:nvSpPr>
                <p:spPr bwMode="auto">
                  <a:xfrm>
                    <a:off x="2823" y="1825"/>
                    <a:ext cx="56" cy="27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16" name="AutoShape 553"/>
                  <p:cNvSpPr>
                    <a:spLocks noChangeArrowheads="1"/>
                  </p:cNvSpPr>
                  <p:nvPr/>
                </p:nvSpPr>
                <p:spPr bwMode="auto">
                  <a:xfrm>
                    <a:off x="2889" y="1853"/>
                    <a:ext cx="56" cy="27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17" name="AutoShape 554"/>
                  <p:cNvSpPr>
                    <a:spLocks noChangeArrowheads="1"/>
                  </p:cNvSpPr>
                  <p:nvPr/>
                </p:nvSpPr>
                <p:spPr bwMode="auto">
                  <a:xfrm>
                    <a:off x="2955" y="1825"/>
                    <a:ext cx="56" cy="27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918" name="AutoShape 555"/>
                  <p:cNvSpPr>
                    <a:spLocks noChangeArrowheads="1"/>
                  </p:cNvSpPr>
                  <p:nvPr/>
                </p:nvSpPr>
                <p:spPr bwMode="auto">
                  <a:xfrm>
                    <a:off x="3021" y="1796"/>
                    <a:ext cx="41" cy="24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911" name="AutoShape 556"/>
                <p:cNvSpPr>
                  <a:spLocks noChangeArrowheads="1"/>
                </p:cNvSpPr>
                <p:nvPr/>
              </p:nvSpPr>
              <p:spPr bwMode="auto">
                <a:xfrm flipV="1">
                  <a:off x="2819" y="1150"/>
                  <a:ext cx="252" cy="503"/>
                </a:xfrm>
                <a:custGeom>
                  <a:avLst/>
                  <a:gdLst>
                    <a:gd name="G0" fmla="+- 4686 0 0"/>
                    <a:gd name="G1" fmla="+- 21600 0 4686"/>
                    <a:gd name="G2" fmla="*/ 4686 1 2"/>
                    <a:gd name="G3" fmla="+- 21600 0 G2"/>
                    <a:gd name="G4" fmla="+/ 4686 21600 2"/>
                    <a:gd name="G5" fmla="+/ G1 0 2"/>
                    <a:gd name="G6" fmla="*/ 21600 21600 4686"/>
                    <a:gd name="G7" fmla="*/ G6 1 2"/>
                    <a:gd name="G8" fmla="+- 21600 0 G7"/>
                    <a:gd name="G9" fmla="*/ 21600 1 2"/>
                    <a:gd name="G10" fmla="+- 4686 0 G9"/>
                    <a:gd name="G11" fmla="?: G10 G8 0"/>
                    <a:gd name="G12" fmla="?: G10 G7 21600"/>
                    <a:gd name="T0" fmla="*/ 19257 w 21600"/>
                    <a:gd name="T1" fmla="*/ 10800 h 21600"/>
                    <a:gd name="T2" fmla="*/ 10800 w 21600"/>
                    <a:gd name="T3" fmla="*/ 21600 h 21600"/>
                    <a:gd name="T4" fmla="*/ 2343 w 21600"/>
                    <a:gd name="T5" fmla="*/ 10800 h 21600"/>
                    <a:gd name="T6" fmla="*/ 10800 w 21600"/>
                    <a:gd name="T7" fmla="*/ 0 h 21600"/>
                    <a:gd name="T8" fmla="*/ 4143 w 21600"/>
                    <a:gd name="T9" fmla="*/ 4143 h 21600"/>
                    <a:gd name="T10" fmla="*/ 17457 w 21600"/>
                    <a:gd name="T11" fmla="*/ 1745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4686" y="21600"/>
                      </a:lnTo>
                      <a:lnTo>
                        <a:pt x="16914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12" name="AutoShape 557"/>
                <p:cNvSpPr>
                  <a:spLocks noChangeArrowheads="1"/>
                </p:cNvSpPr>
                <p:nvPr/>
              </p:nvSpPr>
              <p:spPr bwMode="auto">
                <a:xfrm>
                  <a:off x="2812" y="1616"/>
                  <a:ext cx="266" cy="144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13" name="Oval 558"/>
                <p:cNvSpPr>
                  <a:spLocks noChangeArrowheads="1"/>
                </p:cNvSpPr>
                <p:nvPr/>
              </p:nvSpPr>
              <p:spPr bwMode="auto">
                <a:xfrm>
                  <a:off x="2873" y="1083"/>
                  <a:ext cx="144" cy="144"/>
                </a:xfrm>
                <a:prstGeom prst="ellipse">
                  <a:avLst/>
                </a:prstGeom>
                <a:solidFill>
                  <a:srgbClr val="96969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14" name="Oval 559"/>
                <p:cNvSpPr>
                  <a:spLocks noChangeArrowheads="1"/>
                </p:cNvSpPr>
                <p:nvPr/>
              </p:nvSpPr>
              <p:spPr bwMode="auto">
                <a:xfrm>
                  <a:off x="3024" y="1668"/>
                  <a:ext cx="35" cy="66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923" name="AutoShape 627"/>
            <p:cNvSpPr>
              <a:spLocks noChangeArrowheads="1"/>
            </p:cNvSpPr>
            <p:nvPr/>
          </p:nvSpPr>
          <p:spPr bwMode="auto">
            <a:xfrm flipH="1">
              <a:off x="5012312" y="5483656"/>
              <a:ext cx="141179" cy="141179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24" name="Group 507"/>
          <p:cNvGrpSpPr>
            <a:grpSpLocks/>
          </p:cNvGrpSpPr>
          <p:nvPr/>
        </p:nvGrpSpPr>
        <p:grpSpPr bwMode="auto">
          <a:xfrm>
            <a:off x="6380273" y="839457"/>
            <a:ext cx="928688" cy="1602404"/>
            <a:chOff x="795" y="516"/>
            <a:chExt cx="1446" cy="2495"/>
          </a:xfrm>
        </p:grpSpPr>
        <p:grpSp>
          <p:nvGrpSpPr>
            <p:cNvPr id="925" name="Group 477"/>
            <p:cNvGrpSpPr>
              <a:grpSpLocks/>
            </p:cNvGrpSpPr>
            <p:nvPr/>
          </p:nvGrpSpPr>
          <p:grpSpPr bwMode="auto">
            <a:xfrm rot="21158425" flipH="1">
              <a:off x="795" y="1480"/>
              <a:ext cx="510" cy="496"/>
              <a:chOff x="1825" y="1502"/>
              <a:chExt cx="473" cy="460"/>
            </a:xfrm>
          </p:grpSpPr>
          <p:sp>
            <p:nvSpPr>
              <p:cNvPr id="984" name="AutoShape 478"/>
              <p:cNvSpPr>
                <a:spLocks noChangeArrowheads="1"/>
              </p:cNvSpPr>
              <p:nvPr/>
            </p:nvSpPr>
            <p:spPr bwMode="auto">
              <a:xfrm rot="18716481" flipV="1">
                <a:off x="1896" y="1507"/>
                <a:ext cx="252" cy="387"/>
              </a:xfrm>
              <a:custGeom>
                <a:avLst/>
                <a:gdLst>
                  <a:gd name="G0" fmla="+- 4686 0 0"/>
                  <a:gd name="G1" fmla="+- 21600 0 4686"/>
                  <a:gd name="G2" fmla="*/ 4686 1 2"/>
                  <a:gd name="G3" fmla="+- 21600 0 G2"/>
                  <a:gd name="G4" fmla="+/ 4686 21600 2"/>
                  <a:gd name="G5" fmla="+/ G1 0 2"/>
                  <a:gd name="G6" fmla="*/ 21600 21600 4686"/>
                  <a:gd name="G7" fmla="*/ G6 1 2"/>
                  <a:gd name="G8" fmla="+- 21600 0 G7"/>
                  <a:gd name="G9" fmla="*/ 21600 1 2"/>
                  <a:gd name="G10" fmla="+- 4686 0 G9"/>
                  <a:gd name="G11" fmla="?: G10 G8 0"/>
                  <a:gd name="G12" fmla="?: G10 G7 21600"/>
                  <a:gd name="T0" fmla="*/ 19257 w 21600"/>
                  <a:gd name="T1" fmla="*/ 10800 h 21600"/>
                  <a:gd name="T2" fmla="*/ 10800 w 21600"/>
                  <a:gd name="T3" fmla="*/ 21600 h 21600"/>
                  <a:gd name="T4" fmla="*/ 2343 w 21600"/>
                  <a:gd name="T5" fmla="*/ 10800 h 21600"/>
                  <a:gd name="T6" fmla="*/ 10800 w 21600"/>
                  <a:gd name="T7" fmla="*/ 0 h 21600"/>
                  <a:gd name="T8" fmla="*/ 4143 w 21600"/>
                  <a:gd name="T9" fmla="*/ 4143 h 21600"/>
                  <a:gd name="T10" fmla="*/ 17457 w 21600"/>
                  <a:gd name="T11" fmla="*/ 1745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4686" y="21600"/>
                    </a:lnTo>
                    <a:lnTo>
                      <a:pt x="16914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85" name="Oval 479"/>
              <p:cNvSpPr>
                <a:spLocks noChangeArrowheads="1"/>
              </p:cNvSpPr>
              <p:nvPr/>
            </p:nvSpPr>
            <p:spPr bwMode="auto">
              <a:xfrm rot="18716481">
                <a:off x="1809" y="1518"/>
                <a:ext cx="144" cy="111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86" name="Oval 480"/>
              <p:cNvSpPr>
                <a:spLocks noChangeArrowheads="1"/>
              </p:cNvSpPr>
              <p:nvPr/>
            </p:nvSpPr>
            <p:spPr bwMode="auto">
              <a:xfrm>
                <a:off x="2071" y="1706"/>
                <a:ext cx="227" cy="256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926" name="Group 476"/>
            <p:cNvGrpSpPr>
              <a:grpSpLocks/>
            </p:cNvGrpSpPr>
            <p:nvPr/>
          </p:nvGrpSpPr>
          <p:grpSpPr bwMode="auto">
            <a:xfrm rot="441575">
              <a:off x="1731" y="1480"/>
              <a:ext cx="510" cy="496"/>
              <a:chOff x="1825" y="1502"/>
              <a:chExt cx="473" cy="460"/>
            </a:xfrm>
          </p:grpSpPr>
          <p:sp>
            <p:nvSpPr>
              <p:cNvPr id="981" name="AutoShape 462"/>
              <p:cNvSpPr>
                <a:spLocks noChangeArrowheads="1"/>
              </p:cNvSpPr>
              <p:nvPr/>
            </p:nvSpPr>
            <p:spPr bwMode="auto">
              <a:xfrm rot="18716481" flipV="1">
                <a:off x="1896" y="1507"/>
                <a:ext cx="252" cy="387"/>
              </a:xfrm>
              <a:custGeom>
                <a:avLst/>
                <a:gdLst>
                  <a:gd name="G0" fmla="+- 4686 0 0"/>
                  <a:gd name="G1" fmla="+- 21600 0 4686"/>
                  <a:gd name="G2" fmla="*/ 4686 1 2"/>
                  <a:gd name="G3" fmla="+- 21600 0 G2"/>
                  <a:gd name="G4" fmla="+/ 4686 21600 2"/>
                  <a:gd name="G5" fmla="+/ G1 0 2"/>
                  <a:gd name="G6" fmla="*/ 21600 21600 4686"/>
                  <a:gd name="G7" fmla="*/ G6 1 2"/>
                  <a:gd name="G8" fmla="+- 21600 0 G7"/>
                  <a:gd name="G9" fmla="*/ 21600 1 2"/>
                  <a:gd name="G10" fmla="+- 4686 0 G9"/>
                  <a:gd name="G11" fmla="?: G10 G8 0"/>
                  <a:gd name="G12" fmla="?: G10 G7 21600"/>
                  <a:gd name="T0" fmla="*/ 19257 w 21600"/>
                  <a:gd name="T1" fmla="*/ 10800 h 21600"/>
                  <a:gd name="T2" fmla="*/ 10800 w 21600"/>
                  <a:gd name="T3" fmla="*/ 21600 h 21600"/>
                  <a:gd name="T4" fmla="*/ 2343 w 21600"/>
                  <a:gd name="T5" fmla="*/ 10800 h 21600"/>
                  <a:gd name="T6" fmla="*/ 10800 w 21600"/>
                  <a:gd name="T7" fmla="*/ 0 h 21600"/>
                  <a:gd name="T8" fmla="*/ 4143 w 21600"/>
                  <a:gd name="T9" fmla="*/ 4143 h 21600"/>
                  <a:gd name="T10" fmla="*/ 17457 w 21600"/>
                  <a:gd name="T11" fmla="*/ 1745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4686" y="21600"/>
                    </a:lnTo>
                    <a:lnTo>
                      <a:pt x="16914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82" name="Oval 464"/>
              <p:cNvSpPr>
                <a:spLocks noChangeArrowheads="1"/>
              </p:cNvSpPr>
              <p:nvPr/>
            </p:nvSpPr>
            <p:spPr bwMode="auto">
              <a:xfrm rot="18716481">
                <a:off x="1809" y="1518"/>
                <a:ext cx="144" cy="111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83" name="Oval 467"/>
              <p:cNvSpPr>
                <a:spLocks noChangeArrowheads="1"/>
              </p:cNvSpPr>
              <p:nvPr/>
            </p:nvSpPr>
            <p:spPr bwMode="auto">
              <a:xfrm>
                <a:off x="2071" y="1706"/>
                <a:ext cx="227" cy="256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927" name="Oval 347"/>
            <p:cNvSpPr>
              <a:spLocks noChangeArrowheads="1"/>
            </p:cNvSpPr>
            <p:nvPr/>
          </p:nvSpPr>
          <p:spPr bwMode="auto">
            <a:xfrm>
              <a:off x="1743" y="970"/>
              <a:ext cx="272" cy="272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8" name="Oval 348"/>
            <p:cNvSpPr>
              <a:spLocks noChangeArrowheads="1"/>
            </p:cNvSpPr>
            <p:nvPr/>
          </p:nvSpPr>
          <p:spPr bwMode="auto">
            <a:xfrm>
              <a:off x="1017" y="970"/>
              <a:ext cx="272" cy="272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9" name="Rectangle 349"/>
            <p:cNvSpPr>
              <a:spLocks noChangeArrowheads="1"/>
            </p:cNvSpPr>
            <p:nvPr/>
          </p:nvSpPr>
          <p:spPr bwMode="auto">
            <a:xfrm>
              <a:off x="1198" y="2421"/>
              <a:ext cx="272" cy="318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0" name="Rectangle 350"/>
            <p:cNvSpPr>
              <a:spLocks noChangeArrowheads="1"/>
            </p:cNvSpPr>
            <p:nvPr/>
          </p:nvSpPr>
          <p:spPr bwMode="auto">
            <a:xfrm>
              <a:off x="1561" y="2421"/>
              <a:ext cx="272" cy="318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1" name="AutoShape 351"/>
            <p:cNvSpPr>
              <a:spLocks noChangeArrowheads="1"/>
            </p:cNvSpPr>
            <p:nvPr/>
          </p:nvSpPr>
          <p:spPr bwMode="auto">
            <a:xfrm rot="16200000">
              <a:off x="1266" y="1854"/>
              <a:ext cx="499" cy="1089"/>
            </a:xfrm>
            <a:prstGeom prst="moon">
              <a:avLst>
                <a:gd name="adj" fmla="val 875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2" name="AutoShape 352"/>
            <p:cNvSpPr>
              <a:spLocks noChangeArrowheads="1"/>
            </p:cNvSpPr>
            <p:nvPr/>
          </p:nvSpPr>
          <p:spPr bwMode="auto">
            <a:xfrm rot="5400000">
              <a:off x="1107" y="1242"/>
              <a:ext cx="817" cy="1089"/>
            </a:xfrm>
            <a:prstGeom prst="moon">
              <a:avLst>
                <a:gd name="adj" fmla="val 875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3" name="Oval 353"/>
            <p:cNvSpPr>
              <a:spLocks noChangeArrowheads="1"/>
            </p:cNvSpPr>
            <p:nvPr/>
          </p:nvSpPr>
          <p:spPr bwMode="auto">
            <a:xfrm>
              <a:off x="1107" y="652"/>
              <a:ext cx="818" cy="818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4" name="Oval 354"/>
            <p:cNvSpPr>
              <a:spLocks noChangeArrowheads="1"/>
            </p:cNvSpPr>
            <p:nvPr/>
          </p:nvSpPr>
          <p:spPr bwMode="auto">
            <a:xfrm>
              <a:off x="971" y="2070"/>
              <a:ext cx="1089" cy="202"/>
            </a:xfrm>
            <a:prstGeom prst="ellipse">
              <a:avLst/>
            </a:prstGeom>
            <a:solidFill>
              <a:srgbClr val="99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5" name="AutoShape 355"/>
            <p:cNvSpPr>
              <a:spLocks noChangeArrowheads="1"/>
            </p:cNvSpPr>
            <p:nvPr/>
          </p:nvSpPr>
          <p:spPr bwMode="auto">
            <a:xfrm>
              <a:off x="1380" y="2058"/>
              <a:ext cx="272" cy="227"/>
            </a:xfrm>
            <a:prstGeom prst="roundRect">
              <a:avLst>
                <a:gd name="adj" fmla="val 16667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6" name="AutoShape 356"/>
            <p:cNvSpPr>
              <a:spLocks noChangeArrowheads="1"/>
            </p:cNvSpPr>
            <p:nvPr/>
          </p:nvSpPr>
          <p:spPr bwMode="auto">
            <a:xfrm>
              <a:off x="1419" y="2103"/>
              <a:ext cx="190" cy="156"/>
            </a:xfrm>
            <a:prstGeom prst="roundRect">
              <a:avLst>
                <a:gd name="adj" fmla="val 16667"/>
              </a:avLst>
            </a:prstGeom>
            <a:solidFill>
              <a:srgbClr val="99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7" name="Rectangle 357"/>
            <p:cNvSpPr>
              <a:spLocks noChangeArrowheads="1"/>
            </p:cNvSpPr>
            <p:nvPr/>
          </p:nvSpPr>
          <p:spPr bwMode="auto">
            <a:xfrm>
              <a:off x="1198" y="2739"/>
              <a:ext cx="272" cy="272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8" name="Rectangle 358"/>
            <p:cNvSpPr>
              <a:spLocks noChangeArrowheads="1"/>
            </p:cNvSpPr>
            <p:nvPr/>
          </p:nvSpPr>
          <p:spPr bwMode="auto">
            <a:xfrm>
              <a:off x="1561" y="2739"/>
              <a:ext cx="272" cy="272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9" name="AutoShape 359"/>
            <p:cNvSpPr>
              <a:spLocks noChangeArrowheads="1"/>
            </p:cNvSpPr>
            <p:nvPr/>
          </p:nvSpPr>
          <p:spPr bwMode="auto">
            <a:xfrm>
              <a:off x="971" y="2829"/>
              <a:ext cx="499" cy="182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0" name="AutoShape 360"/>
            <p:cNvSpPr>
              <a:spLocks noChangeArrowheads="1"/>
            </p:cNvSpPr>
            <p:nvPr/>
          </p:nvSpPr>
          <p:spPr bwMode="auto">
            <a:xfrm>
              <a:off x="1561" y="2829"/>
              <a:ext cx="499" cy="182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1" name="Oval 361"/>
            <p:cNvSpPr>
              <a:spLocks noChangeArrowheads="1"/>
            </p:cNvSpPr>
            <p:nvPr/>
          </p:nvSpPr>
          <p:spPr bwMode="auto">
            <a:xfrm>
              <a:off x="1470" y="1514"/>
              <a:ext cx="91" cy="91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2" name="Oval 362"/>
            <p:cNvSpPr>
              <a:spLocks noChangeArrowheads="1"/>
            </p:cNvSpPr>
            <p:nvPr/>
          </p:nvSpPr>
          <p:spPr bwMode="auto">
            <a:xfrm>
              <a:off x="1470" y="1650"/>
              <a:ext cx="91" cy="91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3" name="Oval 363"/>
            <p:cNvSpPr>
              <a:spLocks noChangeArrowheads="1"/>
            </p:cNvSpPr>
            <p:nvPr/>
          </p:nvSpPr>
          <p:spPr bwMode="auto">
            <a:xfrm>
              <a:off x="1470" y="1786"/>
              <a:ext cx="91" cy="91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4" name="AutoShape 364"/>
            <p:cNvSpPr>
              <a:spLocks noChangeArrowheads="1"/>
            </p:cNvSpPr>
            <p:nvPr/>
          </p:nvSpPr>
          <p:spPr bwMode="auto">
            <a:xfrm>
              <a:off x="1652" y="1650"/>
              <a:ext cx="227" cy="227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5" name="AutoShape 365"/>
            <p:cNvSpPr>
              <a:spLocks noChangeArrowheads="1"/>
            </p:cNvSpPr>
            <p:nvPr/>
          </p:nvSpPr>
          <p:spPr bwMode="auto">
            <a:xfrm>
              <a:off x="1153" y="1650"/>
              <a:ext cx="227" cy="227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6" name="Rectangle 366"/>
            <p:cNvSpPr>
              <a:spLocks noChangeArrowheads="1"/>
            </p:cNvSpPr>
            <p:nvPr/>
          </p:nvSpPr>
          <p:spPr bwMode="auto">
            <a:xfrm>
              <a:off x="1652" y="1650"/>
              <a:ext cx="227" cy="45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7" name="Rectangle 367"/>
            <p:cNvSpPr>
              <a:spLocks noChangeArrowheads="1"/>
            </p:cNvSpPr>
            <p:nvPr/>
          </p:nvSpPr>
          <p:spPr bwMode="auto">
            <a:xfrm>
              <a:off x="1153" y="1650"/>
              <a:ext cx="227" cy="45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8" name="Oval 368"/>
            <p:cNvSpPr>
              <a:spLocks noChangeArrowheads="1"/>
            </p:cNvSpPr>
            <p:nvPr/>
          </p:nvSpPr>
          <p:spPr bwMode="auto">
            <a:xfrm>
              <a:off x="1470" y="1922"/>
              <a:ext cx="91" cy="91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9" name="Oval 369"/>
            <p:cNvSpPr>
              <a:spLocks noChangeArrowheads="1"/>
            </p:cNvSpPr>
            <p:nvPr/>
          </p:nvSpPr>
          <p:spPr bwMode="auto">
            <a:xfrm>
              <a:off x="1153" y="652"/>
              <a:ext cx="726" cy="818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50" name="AutoShape 370"/>
            <p:cNvSpPr>
              <a:spLocks noChangeArrowheads="1"/>
            </p:cNvSpPr>
            <p:nvPr/>
          </p:nvSpPr>
          <p:spPr bwMode="auto">
            <a:xfrm rot="5400000">
              <a:off x="1288" y="335"/>
              <a:ext cx="454" cy="816"/>
            </a:xfrm>
            <a:prstGeom prst="moon">
              <a:avLst>
                <a:gd name="adj" fmla="val 87500"/>
              </a:avLst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51" name="AutoShape 371"/>
            <p:cNvSpPr>
              <a:spLocks noChangeArrowheads="1"/>
            </p:cNvSpPr>
            <p:nvPr/>
          </p:nvSpPr>
          <p:spPr bwMode="auto">
            <a:xfrm rot="5400000">
              <a:off x="1469" y="450"/>
              <a:ext cx="92" cy="950"/>
            </a:xfrm>
            <a:prstGeom prst="moon">
              <a:avLst>
                <a:gd name="adj" fmla="val 87500"/>
              </a:avLst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52" name="AutoShape 372"/>
            <p:cNvSpPr>
              <a:spLocks noChangeArrowheads="1"/>
            </p:cNvSpPr>
            <p:nvPr/>
          </p:nvSpPr>
          <p:spPr bwMode="auto">
            <a:xfrm>
              <a:off x="1425" y="668"/>
              <a:ext cx="181" cy="181"/>
            </a:xfrm>
            <a:prstGeom prst="plus">
              <a:avLst>
                <a:gd name="adj" fmla="val 33042"/>
              </a:avLst>
            </a:pr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53" name="Oval 373"/>
            <p:cNvSpPr>
              <a:spLocks noChangeArrowheads="1"/>
            </p:cNvSpPr>
            <p:nvPr/>
          </p:nvSpPr>
          <p:spPr bwMode="auto">
            <a:xfrm>
              <a:off x="1425" y="1106"/>
              <a:ext cx="181" cy="227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54" name="Oval 374"/>
            <p:cNvSpPr>
              <a:spLocks noChangeArrowheads="1"/>
            </p:cNvSpPr>
            <p:nvPr/>
          </p:nvSpPr>
          <p:spPr bwMode="auto">
            <a:xfrm>
              <a:off x="1198" y="970"/>
              <a:ext cx="272" cy="18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55" name="Oval 375"/>
            <p:cNvSpPr>
              <a:spLocks noChangeArrowheads="1"/>
            </p:cNvSpPr>
            <p:nvPr/>
          </p:nvSpPr>
          <p:spPr bwMode="auto">
            <a:xfrm>
              <a:off x="1561" y="970"/>
              <a:ext cx="272" cy="18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56" name="Oval 376"/>
            <p:cNvSpPr>
              <a:spLocks noChangeArrowheads="1"/>
            </p:cNvSpPr>
            <p:nvPr/>
          </p:nvSpPr>
          <p:spPr bwMode="auto">
            <a:xfrm>
              <a:off x="1651" y="1015"/>
              <a:ext cx="91" cy="9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57" name="Oval 377"/>
            <p:cNvSpPr>
              <a:spLocks noChangeArrowheads="1"/>
            </p:cNvSpPr>
            <p:nvPr/>
          </p:nvSpPr>
          <p:spPr bwMode="auto">
            <a:xfrm>
              <a:off x="1289" y="1015"/>
              <a:ext cx="91" cy="9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58" name="AutoShape 378"/>
            <p:cNvSpPr>
              <a:spLocks noChangeArrowheads="1"/>
            </p:cNvSpPr>
            <p:nvPr/>
          </p:nvSpPr>
          <p:spPr bwMode="auto">
            <a:xfrm rot="10800000" flipV="1">
              <a:off x="1380" y="1347"/>
              <a:ext cx="272" cy="182"/>
            </a:xfrm>
            <a:custGeom>
              <a:avLst/>
              <a:gdLst>
                <a:gd name="G0" fmla="+- 9108 0 0"/>
                <a:gd name="G1" fmla="+- -9131565 0 0"/>
                <a:gd name="G2" fmla="+- 0 0 -9131565"/>
                <a:gd name="T0" fmla="*/ 0 256 1"/>
                <a:gd name="T1" fmla="*/ 180 256 1"/>
                <a:gd name="G3" fmla="+- -9131565 T0 T1"/>
                <a:gd name="T2" fmla="*/ 0 256 1"/>
                <a:gd name="T3" fmla="*/ 90 256 1"/>
                <a:gd name="G4" fmla="+- -9131565 T2 T3"/>
                <a:gd name="G5" fmla="*/ G4 2 1"/>
                <a:gd name="T4" fmla="*/ 90 256 1"/>
                <a:gd name="T5" fmla="*/ 0 256 1"/>
                <a:gd name="G6" fmla="+- -9131565 T4 T5"/>
                <a:gd name="G7" fmla="*/ G6 2 1"/>
                <a:gd name="G8" fmla="abs -9131565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9108"/>
                <a:gd name="G18" fmla="*/ 9108 1 2"/>
                <a:gd name="G19" fmla="+- G18 5400 0"/>
                <a:gd name="G20" fmla="cos G19 -9131565"/>
                <a:gd name="G21" fmla="sin G19 -9131565"/>
                <a:gd name="G22" fmla="+- G20 10800 0"/>
                <a:gd name="G23" fmla="+- G21 10800 0"/>
                <a:gd name="G24" fmla="+- 10800 0 G20"/>
                <a:gd name="G25" fmla="+- 9108 10800 0"/>
                <a:gd name="G26" fmla="?: G9 G17 G25"/>
                <a:gd name="G27" fmla="?: G9 0 21600"/>
                <a:gd name="G28" fmla="cos 10800 -9131565"/>
                <a:gd name="G29" fmla="sin 10800 -9131565"/>
                <a:gd name="G30" fmla="sin 9108 -9131565"/>
                <a:gd name="G31" fmla="+- G28 10800 0"/>
                <a:gd name="G32" fmla="+- G29 10800 0"/>
                <a:gd name="G33" fmla="+- G30 10800 0"/>
                <a:gd name="G34" fmla="?: G4 0 G31"/>
                <a:gd name="G35" fmla="?: -9131565 G34 0"/>
                <a:gd name="G36" fmla="?: G6 G35 G31"/>
                <a:gd name="G37" fmla="+- 21600 0 G36"/>
                <a:gd name="G38" fmla="?: G4 0 G33"/>
                <a:gd name="G39" fmla="?: -9131565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3249 w 21600"/>
                <a:gd name="T15" fmla="*/ 4313 h 21600"/>
                <a:gd name="T16" fmla="*/ 10800 w 21600"/>
                <a:gd name="T17" fmla="*/ 1692 h 21600"/>
                <a:gd name="T18" fmla="*/ 18351 w 21600"/>
                <a:gd name="T19" fmla="*/ 4313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891" y="4865"/>
                  </a:moveTo>
                  <a:cubicBezTo>
                    <a:pt x="5621" y="2850"/>
                    <a:pt x="8144" y="1691"/>
                    <a:pt x="10800" y="1692"/>
                  </a:cubicBezTo>
                  <a:cubicBezTo>
                    <a:pt x="13455" y="1692"/>
                    <a:pt x="15978" y="2850"/>
                    <a:pt x="17708" y="4865"/>
                  </a:cubicBezTo>
                  <a:lnTo>
                    <a:pt x="18992" y="3762"/>
                  </a:lnTo>
                  <a:cubicBezTo>
                    <a:pt x="16940" y="1374"/>
                    <a:pt x="13948" y="-1"/>
                    <a:pt x="10799" y="0"/>
                  </a:cubicBezTo>
                  <a:cubicBezTo>
                    <a:pt x="7651" y="0"/>
                    <a:pt x="4659" y="1374"/>
                    <a:pt x="2607" y="376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959" name="Group 489"/>
            <p:cNvGrpSpPr>
              <a:grpSpLocks/>
            </p:cNvGrpSpPr>
            <p:nvPr/>
          </p:nvGrpSpPr>
          <p:grpSpPr bwMode="auto">
            <a:xfrm>
              <a:off x="1022" y="1338"/>
              <a:ext cx="993" cy="993"/>
              <a:chOff x="1022" y="1338"/>
              <a:chExt cx="993" cy="993"/>
            </a:xfrm>
          </p:grpSpPr>
          <p:grpSp>
            <p:nvGrpSpPr>
              <p:cNvPr id="977" name="Group 401"/>
              <p:cNvGrpSpPr>
                <a:grpSpLocks/>
              </p:cNvGrpSpPr>
              <p:nvPr/>
            </p:nvGrpSpPr>
            <p:grpSpPr bwMode="auto">
              <a:xfrm>
                <a:off x="1022" y="1338"/>
                <a:ext cx="993" cy="993"/>
                <a:chOff x="1022" y="1338"/>
                <a:chExt cx="993" cy="993"/>
              </a:xfrm>
            </p:grpSpPr>
            <p:sp>
              <p:nvSpPr>
                <p:cNvPr id="979" name="Oval 399"/>
                <p:cNvSpPr>
                  <a:spLocks noChangeArrowheads="1"/>
                </p:cNvSpPr>
                <p:nvPr/>
              </p:nvSpPr>
              <p:spPr bwMode="auto">
                <a:xfrm>
                  <a:off x="1022" y="1338"/>
                  <a:ext cx="993" cy="993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80" name="AutoShape 400"/>
                <p:cNvSpPr>
                  <a:spLocks noChangeArrowheads="1"/>
                </p:cNvSpPr>
                <p:nvPr/>
              </p:nvSpPr>
              <p:spPr bwMode="auto">
                <a:xfrm>
                  <a:off x="1022" y="1338"/>
                  <a:ext cx="992" cy="992"/>
                </a:xfrm>
                <a:custGeom>
                  <a:avLst/>
                  <a:gdLst>
                    <a:gd name="G0" fmla="+- 370 0 0"/>
                    <a:gd name="G1" fmla="+- 21600 0 370"/>
                    <a:gd name="G2" fmla="+- 21600 0 370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370" y="10800"/>
                      </a:moveTo>
                      <a:cubicBezTo>
                        <a:pt x="370" y="16560"/>
                        <a:pt x="5040" y="21230"/>
                        <a:pt x="10800" y="21230"/>
                      </a:cubicBezTo>
                      <a:cubicBezTo>
                        <a:pt x="16560" y="21230"/>
                        <a:pt x="21230" y="16560"/>
                        <a:pt x="21230" y="10800"/>
                      </a:cubicBezTo>
                      <a:cubicBezTo>
                        <a:pt x="21230" y="5040"/>
                        <a:pt x="16560" y="370"/>
                        <a:pt x="10800" y="370"/>
                      </a:cubicBezTo>
                      <a:cubicBezTo>
                        <a:pt x="5040" y="370"/>
                        <a:pt x="370" y="5040"/>
                        <a:pt x="370" y="1080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978" name="Oval 402"/>
              <p:cNvSpPr>
                <a:spLocks noChangeArrowheads="1"/>
              </p:cNvSpPr>
              <p:nvPr/>
            </p:nvSpPr>
            <p:spPr bwMode="auto">
              <a:xfrm>
                <a:off x="1054" y="1371"/>
                <a:ext cx="928" cy="926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960" name="Rectangle 490"/>
            <p:cNvSpPr>
              <a:spLocks noChangeArrowheads="1"/>
            </p:cNvSpPr>
            <p:nvPr/>
          </p:nvSpPr>
          <p:spPr bwMode="auto">
            <a:xfrm>
              <a:off x="1164" y="1735"/>
              <a:ext cx="709" cy="19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961" name="Group 491"/>
            <p:cNvGrpSpPr>
              <a:grpSpLocks/>
            </p:cNvGrpSpPr>
            <p:nvPr/>
          </p:nvGrpSpPr>
          <p:grpSpPr bwMode="auto">
            <a:xfrm rot="5400000">
              <a:off x="1803" y="1662"/>
              <a:ext cx="368" cy="286"/>
              <a:chOff x="3559" y="1570"/>
              <a:chExt cx="740" cy="862"/>
            </a:xfrm>
          </p:grpSpPr>
          <p:sp>
            <p:nvSpPr>
              <p:cNvPr id="970" name="AutoShape 492"/>
              <p:cNvSpPr>
                <a:spLocks noChangeArrowheads="1"/>
              </p:cNvSpPr>
              <p:nvPr/>
            </p:nvSpPr>
            <p:spPr bwMode="auto">
              <a:xfrm rot="-1800000">
                <a:off x="3559" y="1757"/>
                <a:ext cx="440" cy="141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71" name="AutoShape 493"/>
              <p:cNvSpPr>
                <a:spLocks noChangeArrowheads="1"/>
              </p:cNvSpPr>
              <p:nvPr/>
            </p:nvSpPr>
            <p:spPr bwMode="auto">
              <a:xfrm>
                <a:off x="3800" y="1570"/>
                <a:ext cx="499" cy="545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972" name="Group 494"/>
              <p:cNvGrpSpPr>
                <a:grpSpLocks/>
              </p:cNvGrpSpPr>
              <p:nvPr/>
            </p:nvGrpSpPr>
            <p:grpSpPr bwMode="auto">
              <a:xfrm>
                <a:off x="3816" y="1766"/>
                <a:ext cx="480" cy="666"/>
                <a:chOff x="3846" y="1778"/>
                <a:chExt cx="586" cy="720"/>
              </a:xfrm>
            </p:grpSpPr>
            <p:sp>
              <p:nvSpPr>
                <p:cNvPr id="973" name="AutoShape 495"/>
                <p:cNvSpPr>
                  <a:spLocks noChangeArrowheads="1"/>
                </p:cNvSpPr>
                <p:nvPr/>
              </p:nvSpPr>
              <p:spPr bwMode="auto">
                <a:xfrm>
                  <a:off x="3846" y="1842"/>
                  <a:ext cx="137" cy="59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74" name="AutoShape 496"/>
                <p:cNvSpPr>
                  <a:spLocks noChangeArrowheads="1"/>
                </p:cNvSpPr>
                <p:nvPr/>
              </p:nvSpPr>
              <p:spPr bwMode="auto">
                <a:xfrm>
                  <a:off x="4007" y="1902"/>
                  <a:ext cx="137" cy="59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75" name="AutoShape 497"/>
                <p:cNvSpPr>
                  <a:spLocks noChangeArrowheads="1"/>
                </p:cNvSpPr>
                <p:nvPr/>
              </p:nvSpPr>
              <p:spPr bwMode="auto">
                <a:xfrm>
                  <a:off x="4169" y="1842"/>
                  <a:ext cx="137" cy="59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76" name="AutoShape 498"/>
                <p:cNvSpPr>
                  <a:spLocks noChangeArrowheads="1"/>
                </p:cNvSpPr>
                <p:nvPr/>
              </p:nvSpPr>
              <p:spPr bwMode="auto">
                <a:xfrm>
                  <a:off x="4331" y="1778"/>
                  <a:ext cx="101" cy="52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962" name="Group 499"/>
            <p:cNvGrpSpPr>
              <a:grpSpLocks/>
            </p:cNvGrpSpPr>
            <p:nvPr/>
          </p:nvGrpSpPr>
          <p:grpSpPr bwMode="auto">
            <a:xfrm rot="16200000" flipH="1">
              <a:off x="867" y="1663"/>
              <a:ext cx="368" cy="284"/>
              <a:chOff x="3559" y="1570"/>
              <a:chExt cx="740" cy="862"/>
            </a:xfrm>
          </p:grpSpPr>
          <p:sp>
            <p:nvSpPr>
              <p:cNvPr id="963" name="AutoShape 500"/>
              <p:cNvSpPr>
                <a:spLocks noChangeArrowheads="1"/>
              </p:cNvSpPr>
              <p:nvPr/>
            </p:nvSpPr>
            <p:spPr bwMode="auto">
              <a:xfrm rot="-1800000">
                <a:off x="3559" y="1757"/>
                <a:ext cx="440" cy="141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64" name="AutoShape 501"/>
              <p:cNvSpPr>
                <a:spLocks noChangeArrowheads="1"/>
              </p:cNvSpPr>
              <p:nvPr/>
            </p:nvSpPr>
            <p:spPr bwMode="auto">
              <a:xfrm>
                <a:off x="3800" y="1570"/>
                <a:ext cx="499" cy="545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965" name="Group 502"/>
              <p:cNvGrpSpPr>
                <a:grpSpLocks/>
              </p:cNvGrpSpPr>
              <p:nvPr/>
            </p:nvGrpSpPr>
            <p:grpSpPr bwMode="auto">
              <a:xfrm>
                <a:off x="3816" y="1766"/>
                <a:ext cx="480" cy="666"/>
                <a:chOff x="3846" y="1778"/>
                <a:chExt cx="586" cy="720"/>
              </a:xfrm>
            </p:grpSpPr>
            <p:sp>
              <p:nvSpPr>
                <p:cNvPr id="966" name="AutoShape 503"/>
                <p:cNvSpPr>
                  <a:spLocks noChangeArrowheads="1"/>
                </p:cNvSpPr>
                <p:nvPr/>
              </p:nvSpPr>
              <p:spPr bwMode="auto">
                <a:xfrm>
                  <a:off x="3846" y="1842"/>
                  <a:ext cx="137" cy="59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67" name="AutoShape 504"/>
                <p:cNvSpPr>
                  <a:spLocks noChangeArrowheads="1"/>
                </p:cNvSpPr>
                <p:nvPr/>
              </p:nvSpPr>
              <p:spPr bwMode="auto">
                <a:xfrm>
                  <a:off x="4007" y="1902"/>
                  <a:ext cx="137" cy="59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68" name="AutoShape 505"/>
                <p:cNvSpPr>
                  <a:spLocks noChangeArrowheads="1"/>
                </p:cNvSpPr>
                <p:nvPr/>
              </p:nvSpPr>
              <p:spPr bwMode="auto">
                <a:xfrm>
                  <a:off x="4169" y="1842"/>
                  <a:ext cx="137" cy="59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69" name="AutoShape 506"/>
                <p:cNvSpPr>
                  <a:spLocks noChangeArrowheads="1"/>
                </p:cNvSpPr>
                <p:nvPr/>
              </p:nvSpPr>
              <p:spPr bwMode="auto">
                <a:xfrm>
                  <a:off x="4331" y="1778"/>
                  <a:ext cx="101" cy="52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987" name="グループ化 986"/>
          <p:cNvGrpSpPr/>
          <p:nvPr/>
        </p:nvGrpSpPr>
        <p:grpSpPr>
          <a:xfrm>
            <a:off x="8201108" y="839457"/>
            <a:ext cx="928688" cy="1602404"/>
            <a:chOff x="6971983" y="819150"/>
            <a:chExt cx="2295525" cy="3960813"/>
          </a:xfrm>
        </p:grpSpPr>
        <p:grpSp>
          <p:nvGrpSpPr>
            <p:cNvPr id="988" name="Group 477"/>
            <p:cNvGrpSpPr>
              <a:grpSpLocks/>
            </p:cNvGrpSpPr>
            <p:nvPr/>
          </p:nvGrpSpPr>
          <p:grpSpPr bwMode="auto">
            <a:xfrm rot="21158425" flipH="1">
              <a:off x="6971983" y="2349500"/>
              <a:ext cx="809625" cy="787400"/>
              <a:chOff x="1825" y="1502"/>
              <a:chExt cx="473" cy="460"/>
            </a:xfrm>
          </p:grpSpPr>
          <p:sp>
            <p:nvSpPr>
              <p:cNvPr id="1045" name="AutoShape 478"/>
              <p:cNvSpPr>
                <a:spLocks noChangeArrowheads="1"/>
              </p:cNvSpPr>
              <p:nvPr/>
            </p:nvSpPr>
            <p:spPr bwMode="auto">
              <a:xfrm rot="18716481" flipV="1">
                <a:off x="1896" y="1507"/>
                <a:ext cx="252" cy="387"/>
              </a:xfrm>
              <a:custGeom>
                <a:avLst/>
                <a:gdLst>
                  <a:gd name="G0" fmla="+- 4686 0 0"/>
                  <a:gd name="G1" fmla="+- 21600 0 4686"/>
                  <a:gd name="G2" fmla="*/ 4686 1 2"/>
                  <a:gd name="G3" fmla="+- 21600 0 G2"/>
                  <a:gd name="G4" fmla="+/ 4686 21600 2"/>
                  <a:gd name="G5" fmla="+/ G1 0 2"/>
                  <a:gd name="G6" fmla="*/ 21600 21600 4686"/>
                  <a:gd name="G7" fmla="*/ G6 1 2"/>
                  <a:gd name="G8" fmla="+- 21600 0 G7"/>
                  <a:gd name="G9" fmla="*/ 21600 1 2"/>
                  <a:gd name="G10" fmla="+- 4686 0 G9"/>
                  <a:gd name="G11" fmla="?: G10 G8 0"/>
                  <a:gd name="G12" fmla="?: G10 G7 21600"/>
                  <a:gd name="T0" fmla="*/ 19257 w 21600"/>
                  <a:gd name="T1" fmla="*/ 10800 h 21600"/>
                  <a:gd name="T2" fmla="*/ 10800 w 21600"/>
                  <a:gd name="T3" fmla="*/ 21600 h 21600"/>
                  <a:gd name="T4" fmla="*/ 2343 w 21600"/>
                  <a:gd name="T5" fmla="*/ 10800 h 21600"/>
                  <a:gd name="T6" fmla="*/ 10800 w 21600"/>
                  <a:gd name="T7" fmla="*/ 0 h 21600"/>
                  <a:gd name="T8" fmla="*/ 4143 w 21600"/>
                  <a:gd name="T9" fmla="*/ 4143 h 21600"/>
                  <a:gd name="T10" fmla="*/ 17457 w 21600"/>
                  <a:gd name="T11" fmla="*/ 1745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4686" y="21600"/>
                    </a:lnTo>
                    <a:lnTo>
                      <a:pt x="16914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6" name="Oval 479"/>
              <p:cNvSpPr>
                <a:spLocks noChangeArrowheads="1"/>
              </p:cNvSpPr>
              <p:nvPr/>
            </p:nvSpPr>
            <p:spPr bwMode="auto">
              <a:xfrm rot="18716481">
                <a:off x="1809" y="1518"/>
                <a:ext cx="144" cy="111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7" name="Oval 480"/>
              <p:cNvSpPr>
                <a:spLocks noChangeArrowheads="1"/>
              </p:cNvSpPr>
              <p:nvPr/>
            </p:nvSpPr>
            <p:spPr bwMode="auto">
              <a:xfrm>
                <a:off x="2071" y="1706"/>
                <a:ext cx="227" cy="256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989" name="Group 476"/>
            <p:cNvGrpSpPr>
              <a:grpSpLocks/>
            </p:cNvGrpSpPr>
            <p:nvPr/>
          </p:nvGrpSpPr>
          <p:grpSpPr bwMode="auto">
            <a:xfrm rot="441575">
              <a:off x="8457883" y="2349500"/>
              <a:ext cx="809625" cy="787400"/>
              <a:chOff x="1825" y="1502"/>
              <a:chExt cx="473" cy="460"/>
            </a:xfrm>
          </p:grpSpPr>
          <p:sp>
            <p:nvSpPr>
              <p:cNvPr id="1042" name="AutoShape 462"/>
              <p:cNvSpPr>
                <a:spLocks noChangeArrowheads="1"/>
              </p:cNvSpPr>
              <p:nvPr/>
            </p:nvSpPr>
            <p:spPr bwMode="auto">
              <a:xfrm rot="18716481" flipV="1">
                <a:off x="1896" y="1507"/>
                <a:ext cx="252" cy="387"/>
              </a:xfrm>
              <a:custGeom>
                <a:avLst/>
                <a:gdLst>
                  <a:gd name="G0" fmla="+- 4686 0 0"/>
                  <a:gd name="G1" fmla="+- 21600 0 4686"/>
                  <a:gd name="G2" fmla="*/ 4686 1 2"/>
                  <a:gd name="G3" fmla="+- 21600 0 G2"/>
                  <a:gd name="G4" fmla="+/ 4686 21600 2"/>
                  <a:gd name="G5" fmla="+/ G1 0 2"/>
                  <a:gd name="G6" fmla="*/ 21600 21600 4686"/>
                  <a:gd name="G7" fmla="*/ G6 1 2"/>
                  <a:gd name="G8" fmla="+- 21600 0 G7"/>
                  <a:gd name="G9" fmla="*/ 21600 1 2"/>
                  <a:gd name="G10" fmla="+- 4686 0 G9"/>
                  <a:gd name="G11" fmla="?: G10 G8 0"/>
                  <a:gd name="G12" fmla="?: G10 G7 21600"/>
                  <a:gd name="T0" fmla="*/ 19257 w 21600"/>
                  <a:gd name="T1" fmla="*/ 10800 h 21600"/>
                  <a:gd name="T2" fmla="*/ 10800 w 21600"/>
                  <a:gd name="T3" fmla="*/ 21600 h 21600"/>
                  <a:gd name="T4" fmla="*/ 2343 w 21600"/>
                  <a:gd name="T5" fmla="*/ 10800 h 21600"/>
                  <a:gd name="T6" fmla="*/ 10800 w 21600"/>
                  <a:gd name="T7" fmla="*/ 0 h 21600"/>
                  <a:gd name="T8" fmla="*/ 4143 w 21600"/>
                  <a:gd name="T9" fmla="*/ 4143 h 21600"/>
                  <a:gd name="T10" fmla="*/ 17457 w 21600"/>
                  <a:gd name="T11" fmla="*/ 1745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4686" y="21600"/>
                    </a:lnTo>
                    <a:lnTo>
                      <a:pt x="16914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3" name="Oval 464"/>
              <p:cNvSpPr>
                <a:spLocks noChangeArrowheads="1"/>
              </p:cNvSpPr>
              <p:nvPr/>
            </p:nvSpPr>
            <p:spPr bwMode="auto">
              <a:xfrm rot="18716481">
                <a:off x="1809" y="1518"/>
                <a:ext cx="144" cy="111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4" name="Oval 467"/>
              <p:cNvSpPr>
                <a:spLocks noChangeArrowheads="1"/>
              </p:cNvSpPr>
              <p:nvPr/>
            </p:nvSpPr>
            <p:spPr bwMode="auto">
              <a:xfrm>
                <a:off x="2071" y="1706"/>
                <a:ext cx="227" cy="256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990" name="Oval 347"/>
            <p:cNvSpPr>
              <a:spLocks noChangeArrowheads="1"/>
            </p:cNvSpPr>
            <p:nvPr/>
          </p:nvSpPr>
          <p:spPr bwMode="auto">
            <a:xfrm>
              <a:off x="8476933" y="1539875"/>
              <a:ext cx="431800" cy="431800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1" name="Oval 348"/>
            <p:cNvSpPr>
              <a:spLocks noChangeArrowheads="1"/>
            </p:cNvSpPr>
            <p:nvPr/>
          </p:nvSpPr>
          <p:spPr bwMode="auto">
            <a:xfrm>
              <a:off x="7324408" y="1539875"/>
              <a:ext cx="431800" cy="431800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2" name="Rectangle 349"/>
            <p:cNvSpPr>
              <a:spLocks noChangeArrowheads="1"/>
            </p:cNvSpPr>
            <p:nvPr/>
          </p:nvSpPr>
          <p:spPr bwMode="auto">
            <a:xfrm>
              <a:off x="7611746" y="3843338"/>
              <a:ext cx="431800" cy="504825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3" name="Rectangle 350"/>
            <p:cNvSpPr>
              <a:spLocks noChangeArrowheads="1"/>
            </p:cNvSpPr>
            <p:nvPr/>
          </p:nvSpPr>
          <p:spPr bwMode="auto">
            <a:xfrm>
              <a:off x="8188008" y="3843338"/>
              <a:ext cx="431800" cy="504825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4" name="AutoShape 351"/>
            <p:cNvSpPr>
              <a:spLocks noChangeArrowheads="1"/>
            </p:cNvSpPr>
            <p:nvPr/>
          </p:nvSpPr>
          <p:spPr bwMode="auto">
            <a:xfrm rot="16200000">
              <a:off x="7719695" y="2943225"/>
              <a:ext cx="792163" cy="1728788"/>
            </a:xfrm>
            <a:prstGeom prst="moon">
              <a:avLst>
                <a:gd name="adj" fmla="val 875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5" name="AutoShape 352"/>
            <p:cNvSpPr>
              <a:spLocks noChangeArrowheads="1"/>
            </p:cNvSpPr>
            <p:nvPr/>
          </p:nvSpPr>
          <p:spPr bwMode="auto">
            <a:xfrm rot="5400000">
              <a:off x="7467283" y="1971675"/>
              <a:ext cx="1296988" cy="1728788"/>
            </a:xfrm>
            <a:prstGeom prst="moon">
              <a:avLst>
                <a:gd name="adj" fmla="val 87500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6" name="Oval 353"/>
            <p:cNvSpPr>
              <a:spLocks noChangeArrowheads="1"/>
            </p:cNvSpPr>
            <p:nvPr/>
          </p:nvSpPr>
          <p:spPr bwMode="auto">
            <a:xfrm>
              <a:off x="7467283" y="1035050"/>
              <a:ext cx="1298575" cy="1298575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" name="Oval 354"/>
            <p:cNvSpPr>
              <a:spLocks noChangeArrowheads="1"/>
            </p:cNvSpPr>
            <p:nvPr/>
          </p:nvSpPr>
          <p:spPr bwMode="auto">
            <a:xfrm>
              <a:off x="7251383" y="3286125"/>
              <a:ext cx="1728788" cy="320675"/>
            </a:xfrm>
            <a:prstGeom prst="ellipse">
              <a:avLst/>
            </a:prstGeom>
            <a:solidFill>
              <a:srgbClr val="99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8" name="AutoShape 355"/>
            <p:cNvSpPr>
              <a:spLocks noChangeArrowheads="1"/>
            </p:cNvSpPr>
            <p:nvPr/>
          </p:nvSpPr>
          <p:spPr bwMode="auto">
            <a:xfrm>
              <a:off x="7900671" y="3267075"/>
              <a:ext cx="431800" cy="360363"/>
            </a:xfrm>
            <a:prstGeom prst="roundRect">
              <a:avLst>
                <a:gd name="adj" fmla="val 16667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9" name="AutoShape 356"/>
            <p:cNvSpPr>
              <a:spLocks noChangeArrowheads="1"/>
            </p:cNvSpPr>
            <p:nvPr/>
          </p:nvSpPr>
          <p:spPr bwMode="auto">
            <a:xfrm>
              <a:off x="7962583" y="3338513"/>
              <a:ext cx="301625" cy="247650"/>
            </a:xfrm>
            <a:prstGeom prst="roundRect">
              <a:avLst>
                <a:gd name="adj" fmla="val 16667"/>
              </a:avLst>
            </a:prstGeom>
            <a:solidFill>
              <a:srgbClr val="99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00" name="Rectangle 357"/>
            <p:cNvSpPr>
              <a:spLocks noChangeArrowheads="1"/>
            </p:cNvSpPr>
            <p:nvPr/>
          </p:nvSpPr>
          <p:spPr bwMode="auto">
            <a:xfrm>
              <a:off x="7611746" y="4348163"/>
              <a:ext cx="431800" cy="43180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01" name="Rectangle 358"/>
            <p:cNvSpPr>
              <a:spLocks noChangeArrowheads="1"/>
            </p:cNvSpPr>
            <p:nvPr/>
          </p:nvSpPr>
          <p:spPr bwMode="auto">
            <a:xfrm>
              <a:off x="8188008" y="4348163"/>
              <a:ext cx="431800" cy="43180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02" name="AutoShape 359"/>
            <p:cNvSpPr>
              <a:spLocks noChangeArrowheads="1"/>
            </p:cNvSpPr>
            <p:nvPr/>
          </p:nvSpPr>
          <p:spPr bwMode="auto">
            <a:xfrm>
              <a:off x="7251383" y="4491038"/>
              <a:ext cx="792163" cy="288925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03" name="AutoShape 360"/>
            <p:cNvSpPr>
              <a:spLocks noChangeArrowheads="1"/>
            </p:cNvSpPr>
            <p:nvPr/>
          </p:nvSpPr>
          <p:spPr bwMode="auto">
            <a:xfrm>
              <a:off x="8188008" y="4491038"/>
              <a:ext cx="792163" cy="288925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04" name="Oval 361"/>
            <p:cNvSpPr>
              <a:spLocks noChangeArrowheads="1"/>
            </p:cNvSpPr>
            <p:nvPr/>
          </p:nvSpPr>
          <p:spPr bwMode="auto">
            <a:xfrm>
              <a:off x="8043546" y="2403475"/>
              <a:ext cx="144463" cy="144463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05" name="Oval 362"/>
            <p:cNvSpPr>
              <a:spLocks noChangeArrowheads="1"/>
            </p:cNvSpPr>
            <p:nvPr/>
          </p:nvSpPr>
          <p:spPr bwMode="auto">
            <a:xfrm>
              <a:off x="8043546" y="2619375"/>
              <a:ext cx="144463" cy="144463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06" name="Oval 363"/>
            <p:cNvSpPr>
              <a:spLocks noChangeArrowheads="1"/>
            </p:cNvSpPr>
            <p:nvPr/>
          </p:nvSpPr>
          <p:spPr bwMode="auto">
            <a:xfrm>
              <a:off x="8043546" y="2835275"/>
              <a:ext cx="144463" cy="144463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07" name="AutoShape 364"/>
            <p:cNvSpPr>
              <a:spLocks noChangeArrowheads="1"/>
            </p:cNvSpPr>
            <p:nvPr/>
          </p:nvSpPr>
          <p:spPr bwMode="auto">
            <a:xfrm>
              <a:off x="8332471" y="2619375"/>
              <a:ext cx="360363" cy="360363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08" name="AutoShape 365"/>
            <p:cNvSpPr>
              <a:spLocks noChangeArrowheads="1"/>
            </p:cNvSpPr>
            <p:nvPr/>
          </p:nvSpPr>
          <p:spPr bwMode="auto">
            <a:xfrm>
              <a:off x="7540308" y="2619375"/>
              <a:ext cx="360363" cy="360363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09" name="Rectangle 366"/>
            <p:cNvSpPr>
              <a:spLocks noChangeArrowheads="1"/>
            </p:cNvSpPr>
            <p:nvPr/>
          </p:nvSpPr>
          <p:spPr bwMode="auto">
            <a:xfrm>
              <a:off x="8332471" y="2619375"/>
              <a:ext cx="360363" cy="7143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10" name="Rectangle 367"/>
            <p:cNvSpPr>
              <a:spLocks noChangeArrowheads="1"/>
            </p:cNvSpPr>
            <p:nvPr/>
          </p:nvSpPr>
          <p:spPr bwMode="auto">
            <a:xfrm>
              <a:off x="7540308" y="2619375"/>
              <a:ext cx="360363" cy="71438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11" name="Oval 368"/>
            <p:cNvSpPr>
              <a:spLocks noChangeArrowheads="1"/>
            </p:cNvSpPr>
            <p:nvPr/>
          </p:nvSpPr>
          <p:spPr bwMode="auto">
            <a:xfrm>
              <a:off x="8043546" y="3051175"/>
              <a:ext cx="144463" cy="144463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12" name="Oval 369"/>
            <p:cNvSpPr>
              <a:spLocks noChangeArrowheads="1"/>
            </p:cNvSpPr>
            <p:nvPr/>
          </p:nvSpPr>
          <p:spPr bwMode="auto">
            <a:xfrm>
              <a:off x="7540308" y="1035050"/>
              <a:ext cx="1152525" cy="1298575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13" name="AutoShape 370"/>
            <p:cNvSpPr>
              <a:spLocks noChangeArrowheads="1"/>
            </p:cNvSpPr>
            <p:nvPr/>
          </p:nvSpPr>
          <p:spPr bwMode="auto">
            <a:xfrm rot="5400000">
              <a:off x="7754620" y="531813"/>
              <a:ext cx="720725" cy="1295400"/>
            </a:xfrm>
            <a:prstGeom prst="moon">
              <a:avLst>
                <a:gd name="adj" fmla="val 87500"/>
              </a:avLst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14" name="AutoShape 371"/>
            <p:cNvSpPr>
              <a:spLocks noChangeArrowheads="1"/>
            </p:cNvSpPr>
            <p:nvPr/>
          </p:nvSpPr>
          <p:spPr bwMode="auto">
            <a:xfrm rot="5400000">
              <a:off x="8041958" y="714375"/>
              <a:ext cx="146050" cy="1508125"/>
            </a:xfrm>
            <a:prstGeom prst="moon">
              <a:avLst>
                <a:gd name="adj" fmla="val 87500"/>
              </a:avLst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15" name="AutoShape 372"/>
            <p:cNvSpPr>
              <a:spLocks noChangeArrowheads="1"/>
            </p:cNvSpPr>
            <p:nvPr/>
          </p:nvSpPr>
          <p:spPr bwMode="auto">
            <a:xfrm>
              <a:off x="7972108" y="1060450"/>
              <a:ext cx="287338" cy="287338"/>
            </a:xfrm>
            <a:prstGeom prst="plus">
              <a:avLst>
                <a:gd name="adj" fmla="val 33042"/>
              </a:avLst>
            </a:pr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16" name="Oval 373"/>
            <p:cNvSpPr>
              <a:spLocks noChangeArrowheads="1"/>
            </p:cNvSpPr>
            <p:nvPr/>
          </p:nvSpPr>
          <p:spPr bwMode="auto">
            <a:xfrm>
              <a:off x="7972108" y="1755775"/>
              <a:ext cx="287338" cy="360363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17" name="Oval 374"/>
            <p:cNvSpPr>
              <a:spLocks noChangeArrowheads="1"/>
            </p:cNvSpPr>
            <p:nvPr/>
          </p:nvSpPr>
          <p:spPr bwMode="auto">
            <a:xfrm>
              <a:off x="7611746" y="1539875"/>
              <a:ext cx="431800" cy="2873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18" name="Oval 375"/>
            <p:cNvSpPr>
              <a:spLocks noChangeArrowheads="1"/>
            </p:cNvSpPr>
            <p:nvPr/>
          </p:nvSpPr>
          <p:spPr bwMode="auto">
            <a:xfrm>
              <a:off x="8188008" y="1539875"/>
              <a:ext cx="431800" cy="2873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19" name="Oval 376"/>
            <p:cNvSpPr>
              <a:spLocks noChangeArrowheads="1"/>
            </p:cNvSpPr>
            <p:nvPr/>
          </p:nvSpPr>
          <p:spPr bwMode="auto">
            <a:xfrm>
              <a:off x="8330883" y="1611313"/>
              <a:ext cx="144463" cy="14446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20" name="Oval 377"/>
            <p:cNvSpPr>
              <a:spLocks noChangeArrowheads="1"/>
            </p:cNvSpPr>
            <p:nvPr/>
          </p:nvSpPr>
          <p:spPr bwMode="auto">
            <a:xfrm>
              <a:off x="7756208" y="1611313"/>
              <a:ext cx="144463" cy="14446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21" name="AutoShape 378"/>
            <p:cNvSpPr>
              <a:spLocks noChangeArrowheads="1"/>
            </p:cNvSpPr>
            <p:nvPr/>
          </p:nvSpPr>
          <p:spPr bwMode="auto">
            <a:xfrm rot="10800000" flipV="1">
              <a:off x="7900671" y="2138363"/>
              <a:ext cx="431800" cy="288925"/>
            </a:xfrm>
            <a:custGeom>
              <a:avLst/>
              <a:gdLst>
                <a:gd name="G0" fmla="+- 9108 0 0"/>
                <a:gd name="G1" fmla="+- -9131565 0 0"/>
                <a:gd name="G2" fmla="+- 0 0 -9131565"/>
                <a:gd name="T0" fmla="*/ 0 256 1"/>
                <a:gd name="T1" fmla="*/ 180 256 1"/>
                <a:gd name="G3" fmla="+- -9131565 T0 T1"/>
                <a:gd name="T2" fmla="*/ 0 256 1"/>
                <a:gd name="T3" fmla="*/ 90 256 1"/>
                <a:gd name="G4" fmla="+- -9131565 T2 T3"/>
                <a:gd name="G5" fmla="*/ G4 2 1"/>
                <a:gd name="T4" fmla="*/ 90 256 1"/>
                <a:gd name="T5" fmla="*/ 0 256 1"/>
                <a:gd name="G6" fmla="+- -9131565 T4 T5"/>
                <a:gd name="G7" fmla="*/ G6 2 1"/>
                <a:gd name="G8" fmla="abs -9131565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9108"/>
                <a:gd name="G18" fmla="*/ 9108 1 2"/>
                <a:gd name="G19" fmla="+- G18 5400 0"/>
                <a:gd name="G20" fmla="cos G19 -9131565"/>
                <a:gd name="G21" fmla="sin G19 -9131565"/>
                <a:gd name="G22" fmla="+- G20 10800 0"/>
                <a:gd name="G23" fmla="+- G21 10800 0"/>
                <a:gd name="G24" fmla="+- 10800 0 G20"/>
                <a:gd name="G25" fmla="+- 9108 10800 0"/>
                <a:gd name="G26" fmla="?: G9 G17 G25"/>
                <a:gd name="G27" fmla="?: G9 0 21600"/>
                <a:gd name="G28" fmla="cos 10800 -9131565"/>
                <a:gd name="G29" fmla="sin 10800 -9131565"/>
                <a:gd name="G30" fmla="sin 9108 -9131565"/>
                <a:gd name="G31" fmla="+- G28 10800 0"/>
                <a:gd name="G32" fmla="+- G29 10800 0"/>
                <a:gd name="G33" fmla="+- G30 10800 0"/>
                <a:gd name="G34" fmla="?: G4 0 G31"/>
                <a:gd name="G35" fmla="?: -9131565 G34 0"/>
                <a:gd name="G36" fmla="?: G6 G35 G31"/>
                <a:gd name="G37" fmla="+- 21600 0 G36"/>
                <a:gd name="G38" fmla="?: G4 0 G33"/>
                <a:gd name="G39" fmla="?: -9131565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3249 w 21600"/>
                <a:gd name="T15" fmla="*/ 4313 h 21600"/>
                <a:gd name="T16" fmla="*/ 10800 w 21600"/>
                <a:gd name="T17" fmla="*/ 1692 h 21600"/>
                <a:gd name="T18" fmla="*/ 18351 w 21600"/>
                <a:gd name="T19" fmla="*/ 4313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891" y="4865"/>
                  </a:moveTo>
                  <a:cubicBezTo>
                    <a:pt x="5621" y="2850"/>
                    <a:pt x="8144" y="1691"/>
                    <a:pt x="10800" y="1692"/>
                  </a:cubicBezTo>
                  <a:cubicBezTo>
                    <a:pt x="13455" y="1692"/>
                    <a:pt x="15978" y="2850"/>
                    <a:pt x="17708" y="4865"/>
                  </a:cubicBezTo>
                  <a:lnTo>
                    <a:pt x="18992" y="3762"/>
                  </a:lnTo>
                  <a:cubicBezTo>
                    <a:pt x="16940" y="1374"/>
                    <a:pt x="13948" y="-1"/>
                    <a:pt x="10799" y="0"/>
                  </a:cubicBezTo>
                  <a:cubicBezTo>
                    <a:pt x="7651" y="0"/>
                    <a:pt x="4659" y="1374"/>
                    <a:pt x="2607" y="376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022" name="Group 766"/>
            <p:cNvGrpSpPr>
              <a:grpSpLocks/>
            </p:cNvGrpSpPr>
            <p:nvPr/>
          </p:nvGrpSpPr>
          <p:grpSpPr bwMode="auto">
            <a:xfrm rot="10800000">
              <a:off x="7050592" y="2287284"/>
              <a:ext cx="2198687" cy="1685925"/>
              <a:chOff x="1338" y="2807"/>
              <a:chExt cx="1385" cy="1062"/>
            </a:xfrm>
          </p:grpSpPr>
          <p:sp>
            <p:nvSpPr>
              <p:cNvPr id="1040" name="Freeform 767"/>
              <p:cNvSpPr>
                <a:spLocks/>
              </p:cNvSpPr>
              <p:nvPr/>
            </p:nvSpPr>
            <p:spPr bwMode="auto">
              <a:xfrm>
                <a:off x="1338" y="2807"/>
                <a:ext cx="1385" cy="1062"/>
              </a:xfrm>
              <a:custGeom>
                <a:avLst/>
                <a:gdLst>
                  <a:gd name="T0" fmla="*/ 1782 w 3783"/>
                  <a:gd name="T1" fmla="*/ 58 h 2901"/>
                  <a:gd name="T2" fmla="*/ 24 w 3783"/>
                  <a:gd name="T3" fmla="*/ 2751 h 2901"/>
                  <a:gd name="T4" fmla="*/ 29 w 3783"/>
                  <a:gd name="T5" fmla="*/ 2847 h 2901"/>
                  <a:gd name="T6" fmla="*/ 109 w 3783"/>
                  <a:gd name="T7" fmla="*/ 2893 h 2901"/>
                  <a:gd name="T8" fmla="*/ 3681 w 3783"/>
                  <a:gd name="T9" fmla="*/ 2893 h 2901"/>
                  <a:gd name="T10" fmla="*/ 3756 w 3783"/>
                  <a:gd name="T11" fmla="*/ 2844 h 2901"/>
                  <a:gd name="T12" fmla="*/ 3766 w 3783"/>
                  <a:gd name="T13" fmla="*/ 2751 h 2901"/>
                  <a:gd name="T14" fmla="*/ 2009 w 3783"/>
                  <a:gd name="T15" fmla="*/ 58 h 2901"/>
                  <a:gd name="T16" fmla="*/ 1895 w 3783"/>
                  <a:gd name="T17" fmla="*/ 1 h 2901"/>
                  <a:gd name="T18" fmla="*/ 1782 w 3783"/>
                  <a:gd name="T19" fmla="*/ 58 h 29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783" h="2901">
                    <a:moveTo>
                      <a:pt x="1782" y="58"/>
                    </a:moveTo>
                    <a:cubicBezTo>
                      <a:pt x="1782" y="58"/>
                      <a:pt x="316" y="2286"/>
                      <a:pt x="24" y="2751"/>
                    </a:cubicBezTo>
                    <a:cubicBezTo>
                      <a:pt x="24" y="2751"/>
                      <a:pt x="0" y="2804"/>
                      <a:pt x="29" y="2847"/>
                    </a:cubicBezTo>
                    <a:cubicBezTo>
                      <a:pt x="53" y="2883"/>
                      <a:pt x="109" y="2893"/>
                      <a:pt x="109" y="2893"/>
                    </a:cubicBezTo>
                    <a:cubicBezTo>
                      <a:pt x="109" y="2893"/>
                      <a:pt x="3073" y="2901"/>
                      <a:pt x="3681" y="2893"/>
                    </a:cubicBezTo>
                    <a:cubicBezTo>
                      <a:pt x="3681" y="2893"/>
                      <a:pt x="3735" y="2880"/>
                      <a:pt x="3756" y="2844"/>
                    </a:cubicBezTo>
                    <a:cubicBezTo>
                      <a:pt x="3783" y="2802"/>
                      <a:pt x="3766" y="2751"/>
                      <a:pt x="3766" y="2751"/>
                    </a:cubicBezTo>
                    <a:cubicBezTo>
                      <a:pt x="2887" y="1404"/>
                      <a:pt x="2009" y="58"/>
                      <a:pt x="2009" y="58"/>
                    </a:cubicBezTo>
                    <a:cubicBezTo>
                      <a:pt x="2009" y="58"/>
                      <a:pt x="1973" y="0"/>
                      <a:pt x="1895" y="1"/>
                    </a:cubicBezTo>
                    <a:cubicBezTo>
                      <a:pt x="1817" y="0"/>
                      <a:pt x="1782" y="58"/>
                      <a:pt x="1782" y="58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1" name="Freeform 768"/>
              <p:cNvSpPr>
                <a:spLocks/>
              </p:cNvSpPr>
              <p:nvPr/>
            </p:nvSpPr>
            <p:spPr bwMode="auto">
              <a:xfrm>
                <a:off x="1438" y="2898"/>
                <a:ext cx="1175" cy="905"/>
              </a:xfrm>
              <a:custGeom>
                <a:avLst/>
                <a:gdLst>
                  <a:gd name="T0" fmla="*/ 1782 w 3783"/>
                  <a:gd name="T1" fmla="*/ 58 h 2901"/>
                  <a:gd name="T2" fmla="*/ 24 w 3783"/>
                  <a:gd name="T3" fmla="*/ 2751 h 2901"/>
                  <a:gd name="T4" fmla="*/ 29 w 3783"/>
                  <a:gd name="T5" fmla="*/ 2847 h 2901"/>
                  <a:gd name="T6" fmla="*/ 109 w 3783"/>
                  <a:gd name="T7" fmla="*/ 2893 h 2901"/>
                  <a:gd name="T8" fmla="*/ 3681 w 3783"/>
                  <a:gd name="T9" fmla="*/ 2893 h 2901"/>
                  <a:gd name="T10" fmla="*/ 3756 w 3783"/>
                  <a:gd name="T11" fmla="*/ 2844 h 2901"/>
                  <a:gd name="T12" fmla="*/ 3766 w 3783"/>
                  <a:gd name="T13" fmla="*/ 2751 h 2901"/>
                  <a:gd name="T14" fmla="*/ 2009 w 3783"/>
                  <a:gd name="T15" fmla="*/ 58 h 2901"/>
                  <a:gd name="T16" fmla="*/ 1895 w 3783"/>
                  <a:gd name="T17" fmla="*/ 1 h 2901"/>
                  <a:gd name="T18" fmla="*/ 1782 w 3783"/>
                  <a:gd name="T19" fmla="*/ 58 h 29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783" h="2901">
                    <a:moveTo>
                      <a:pt x="1782" y="58"/>
                    </a:moveTo>
                    <a:cubicBezTo>
                      <a:pt x="1782" y="58"/>
                      <a:pt x="316" y="2286"/>
                      <a:pt x="24" y="2751"/>
                    </a:cubicBezTo>
                    <a:cubicBezTo>
                      <a:pt x="24" y="2751"/>
                      <a:pt x="0" y="2804"/>
                      <a:pt x="29" y="2847"/>
                    </a:cubicBezTo>
                    <a:cubicBezTo>
                      <a:pt x="53" y="2883"/>
                      <a:pt x="109" y="2893"/>
                      <a:pt x="109" y="2893"/>
                    </a:cubicBezTo>
                    <a:cubicBezTo>
                      <a:pt x="109" y="2893"/>
                      <a:pt x="3073" y="2901"/>
                      <a:pt x="3681" y="2893"/>
                    </a:cubicBezTo>
                    <a:cubicBezTo>
                      <a:pt x="3681" y="2893"/>
                      <a:pt x="3735" y="2880"/>
                      <a:pt x="3756" y="2844"/>
                    </a:cubicBezTo>
                    <a:cubicBezTo>
                      <a:pt x="3783" y="2802"/>
                      <a:pt x="3766" y="2751"/>
                      <a:pt x="3766" y="2751"/>
                    </a:cubicBezTo>
                    <a:cubicBezTo>
                      <a:pt x="2887" y="1404"/>
                      <a:pt x="2009" y="58"/>
                      <a:pt x="2009" y="58"/>
                    </a:cubicBezTo>
                    <a:cubicBezTo>
                      <a:pt x="2009" y="58"/>
                      <a:pt x="1973" y="0"/>
                      <a:pt x="1895" y="1"/>
                    </a:cubicBezTo>
                    <a:cubicBezTo>
                      <a:pt x="1817" y="0"/>
                      <a:pt x="1782" y="58"/>
                      <a:pt x="1782" y="58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>
                <a:solidFill>
                  <a:schemeClr val="accent3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023" name="Group 491"/>
            <p:cNvGrpSpPr>
              <a:grpSpLocks/>
            </p:cNvGrpSpPr>
            <p:nvPr/>
          </p:nvGrpSpPr>
          <p:grpSpPr bwMode="auto">
            <a:xfrm rot="5400000">
              <a:off x="8572183" y="2638425"/>
              <a:ext cx="584200" cy="454025"/>
              <a:chOff x="3559" y="1570"/>
              <a:chExt cx="740" cy="862"/>
            </a:xfrm>
          </p:grpSpPr>
          <p:sp>
            <p:nvSpPr>
              <p:cNvPr id="1033" name="AutoShape 492"/>
              <p:cNvSpPr>
                <a:spLocks noChangeArrowheads="1"/>
              </p:cNvSpPr>
              <p:nvPr/>
            </p:nvSpPr>
            <p:spPr bwMode="auto">
              <a:xfrm rot="-1800000">
                <a:off x="3559" y="1757"/>
                <a:ext cx="440" cy="141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34" name="AutoShape 493"/>
              <p:cNvSpPr>
                <a:spLocks noChangeArrowheads="1"/>
              </p:cNvSpPr>
              <p:nvPr/>
            </p:nvSpPr>
            <p:spPr bwMode="auto">
              <a:xfrm>
                <a:off x="3800" y="1570"/>
                <a:ext cx="499" cy="545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035" name="Group 494"/>
              <p:cNvGrpSpPr>
                <a:grpSpLocks/>
              </p:cNvGrpSpPr>
              <p:nvPr/>
            </p:nvGrpSpPr>
            <p:grpSpPr bwMode="auto">
              <a:xfrm>
                <a:off x="3816" y="1766"/>
                <a:ext cx="480" cy="666"/>
                <a:chOff x="3846" y="1778"/>
                <a:chExt cx="586" cy="720"/>
              </a:xfrm>
            </p:grpSpPr>
            <p:sp>
              <p:nvSpPr>
                <p:cNvPr id="1036" name="AutoShape 495"/>
                <p:cNvSpPr>
                  <a:spLocks noChangeArrowheads="1"/>
                </p:cNvSpPr>
                <p:nvPr/>
              </p:nvSpPr>
              <p:spPr bwMode="auto">
                <a:xfrm>
                  <a:off x="3846" y="1842"/>
                  <a:ext cx="137" cy="59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37" name="AutoShape 496"/>
                <p:cNvSpPr>
                  <a:spLocks noChangeArrowheads="1"/>
                </p:cNvSpPr>
                <p:nvPr/>
              </p:nvSpPr>
              <p:spPr bwMode="auto">
                <a:xfrm>
                  <a:off x="4007" y="1902"/>
                  <a:ext cx="137" cy="59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38" name="AutoShape 497"/>
                <p:cNvSpPr>
                  <a:spLocks noChangeArrowheads="1"/>
                </p:cNvSpPr>
                <p:nvPr/>
              </p:nvSpPr>
              <p:spPr bwMode="auto">
                <a:xfrm>
                  <a:off x="4169" y="1842"/>
                  <a:ext cx="137" cy="59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39" name="AutoShape 498"/>
                <p:cNvSpPr>
                  <a:spLocks noChangeArrowheads="1"/>
                </p:cNvSpPr>
                <p:nvPr/>
              </p:nvSpPr>
              <p:spPr bwMode="auto">
                <a:xfrm>
                  <a:off x="4331" y="1778"/>
                  <a:ext cx="101" cy="52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024" name="Group 499"/>
            <p:cNvGrpSpPr>
              <a:grpSpLocks/>
            </p:cNvGrpSpPr>
            <p:nvPr/>
          </p:nvGrpSpPr>
          <p:grpSpPr bwMode="auto">
            <a:xfrm rot="16200000" flipH="1">
              <a:off x="7086283" y="2640013"/>
              <a:ext cx="584200" cy="450850"/>
              <a:chOff x="3559" y="1570"/>
              <a:chExt cx="740" cy="862"/>
            </a:xfrm>
          </p:grpSpPr>
          <p:sp>
            <p:nvSpPr>
              <p:cNvPr id="1026" name="AutoShape 500"/>
              <p:cNvSpPr>
                <a:spLocks noChangeArrowheads="1"/>
              </p:cNvSpPr>
              <p:nvPr/>
            </p:nvSpPr>
            <p:spPr bwMode="auto">
              <a:xfrm rot="-1800000">
                <a:off x="3559" y="1757"/>
                <a:ext cx="440" cy="141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7" name="AutoShape 501"/>
              <p:cNvSpPr>
                <a:spLocks noChangeArrowheads="1"/>
              </p:cNvSpPr>
              <p:nvPr/>
            </p:nvSpPr>
            <p:spPr bwMode="auto">
              <a:xfrm>
                <a:off x="3800" y="1570"/>
                <a:ext cx="499" cy="545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028" name="Group 502"/>
              <p:cNvGrpSpPr>
                <a:grpSpLocks/>
              </p:cNvGrpSpPr>
              <p:nvPr/>
            </p:nvGrpSpPr>
            <p:grpSpPr bwMode="auto">
              <a:xfrm>
                <a:off x="3816" y="1766"/>
                <a:ext cx="480" cy="666"/>
                <a:chOff x="3846" y="1778"/>
                <a:chExt cx="586" cy="720"/>
              </a:xfrm>
            </p:grpSpPr>
            <p:sp>
              <p:nvSpPr>
                <p:cNvPr id="1029" name="AutoShape 503"/>
                <p:cNvSpPr>
                  <a:spLocks noChangeArrowheads="1"/>
                </p:cNvSpPr>
                <p:nvPr/>
              </p:nvSpPr>
              <p:spPr bwMode="auto">
                <a:xfrm>
                  <a:off x="3846" y="1842"/>
                  <a:ext cx="137" cy="59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30" name="AutoShape 504"/>
                <p:cNvSpPr>
                  <a:spLocks noChangeArrowheads="1"/>
                </p:cNvSpPr>
                <p:nvPr/>
              </p:nvSpPr>
              <p:spPr bwMode="auto">
                <a:xfrm>
                  <a:off x="4007" y="1902"/>
                  <a:ext cx="137" cy="59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31" name="AutoShape 505"/>
                <p:cNvSpPr>
                  <a:spLocks noChangeArrowheads="1"/>
                </p:cNvSpPr>
                <p:nvPr/>
              </p:nvSpPr>
              <p:spPr bwMode="auto">
                <a:xfrm>
                  <a:off x="4169" y="1842"/>
                  <a:ext cx="137" cy="59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032" name="AutoShape 506"/>
                <p:cNvSpPr>
                  <a:spLocks noChangeArrowheads="1"/>
                </p:cNvSpPr>
                <p:nvPr/>
              </p:nvSpPr>
              <p:spPr bwMode="auto">
                <a:xfrm>
                  <a:off x="4331" y="1778"/>
                  <a:ext cx="101" cy="52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025" name="テキスト ボックス 1024"/>
            <p:cNvSpPr txBox="1"/>
            <p:nvPr/>
          </p:nvSpPr>
          <p:spPr>
            <a:xfrm>
              <a:off x="7648455" y="2527590"/>
              <a:ext cx="991340" cy="32960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solidFill>
                    <a:schemeClr val="bg1"/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止まれ</a:t>
              </a:r>
              <a:endParaRPr kumimoji="1" lang="ja-JP" altLang="en-US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507287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843512" y="822753"/>
            <a:ext cx="702541" cy="1609583"/>
            <a:chOff x="843512" y="822753"/>
            <a:chExt cx="702541" cy="1609583"/>
          </a:xfrm>
        </p:grpSpPr>
        <p:sp>
          <p:nvSpPr>
            <p:cNvPr id="101" name="Oval 29"/>
            <p:cNvSpPr>
              <a:spLocks noChangeArrowheads="1"/>
            </p:cNvSpPr>
            <p:nvPr/>
          </p:nvSpPr>
          <p:spPr bwMode="auto">
            <a:xfrm>
              <a:off x="1341548" y="1115638"/>
              <a:ext cx="175474" cy="175474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2" name="Oval 25"/>
            <p:cNvSpPr>
              <a:spLocks noChangeArrowheads="1"/>
            </p:cNvSpPr>
            <p:nvPr/>
          </p:nvSpPr>
          <p:spPr bwMode="auto">
            <a:xfrm>
              <a:off x="873188" y="1115638"/>
              <a:ext cx="175474" cy="175474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" name="Rectangle 11"/>
            <p:cNvSpPr>
              <a:spLocks noChangeArrowheads="1"/>
            </p:cNvSpPr>
            <p:nvPr/>
          </p:nvSpPr>
          <p:spPr bwMode="auto">
            <a:xfrm>
              <a:off x="989955" y="2051713"/>
              <a:ext cx="175474" cy="205149"/>
            </a:xfrm>
            <a:prstGeom prst="rect">
              <a:avLst/>
            </a:prstGeom>
            <a:solidFill>
              <a:srgbClr val="CC99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" name="Rectangle 12"/>
            <p:cNvSpPr>
              <a:spLocks noChangeArrowheads="1"/>
            </p:cNvSpPr>
            <p:nvPr/>
          </p:nvSpPr>
          <p:spPr bwMode="auto">
            <a:xfrm>
              <a:off x="1224135" y="2051713"/>
              <a:ext cx="175474" cy="205149"/>
            </a:xfrm>
            <a:prstGeom prst="rect">
              <a:avLst/>
            </a:prstGeom>
            <a:solidFill>
              <a:srgbClr val="CC99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" name="AutoShape 7"/>
            <p:cNvSpPr>
              <a:spLocks noChangeArrowheads="1"/>
            </p:cNvSpPr>
            <p:nvPr/>
          </p:nvSpPr>
          <p:spPr bwMode="auto">
            <a:xfrm rot="16200000">
              <a:off x="1033824" y="1685928"/>
              <a:ext cx="321917" cy="702540"/>
            </a:xfrm>
            <a:prstGeom prst="moon">
              <a:avLst>
                <a:gd name="adj" fmla="val 87500"/>
              </a:avLst>
            </a:prstGeom>
            <a:solidFill>
              <a:srgbClr val="CC99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6" name="AutoShape 6"/>
            <p:cNvSpPr>
              <a:spLocks noChangeArrowheads="1"/>
            </p:cNvSpPr>
            <p:nvPr/>
          </p:nvSpPr>
          <p:spPr bwMode="auto">
            <a:xfrm rot="5400000">
              <a:off x="931249" y="1291112"/>
              <a:ext cx="527066" cy="702540"/>
            </a:xfrm>
            <a:prstGeom prst="moon">
              <a:avLst>
                <a:gd name="adj" fmla="val 87500"/>
              </a:avLst>
            </a:prstGeom>
            <a:solidFill>
              <a:srgbClr val="CC99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" name="Oval 5"/>
            <p:cNvSpPr>
              <a:spLocks noChangeArrowheads="1"/>
            </p:cNvSpPr>
            <p:nvPr/>
          </p:nvSpPr>
          <p:spPr bwMode="auto">
            <a:xfrm>
              <a:off x="931249" y="910489"/>
              <a:ext cx="527711" cy="527711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7" name="Oval 8"/>
            <p:cNvSpPr>
              <a:spLocks noChangeArrowheads="1"/>
            </p:cNvSpPr>
            <p:nvPr/>
          </p:nvSpPr>
          <p:spPr bwMode="auto">
            <a:xfrm>
              <a:off x="843512" y="1825274"/>
              <a:ext cx="702540" cy="130315"/>
            </a:xfrm>
            <a:prstGeom prst="ellipse">
              <a:avLst/>
            </a:prstGeom>
            <a:solidFill>
              <a:srgbClr val="99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8" name="AutoShape 9"/>
            <p:cNvSpPr>
              <a:spLocks noChangeArrowheads="1"/>
            </p:cNvSpPr>
            <p:nvPr/>
          </p:nvSpPr>
          <p:spPr bwMode="auto">
            <a:xfrm>
              <a:off x="1107368" y="1817533"/>
              <a:ext cx="175474" cy="146443"/>
            </a:xfrm>
            <a:prstGeom prst="roundRect">
              <a:avLst>
                <a:gd name="adj" fmla="val 16667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" name="AutoShape 10"/>
            <p:cNvSpPr>
              <a:spLocks noChangeArrowheads="1"/>
            </p:cNvSpPr>
            <p:nvPr/>
          </p:nvSpPr>
          <p:spPr bwMode="auto">
            <a:xfrm>
              <a:off x="1133173" y="1840112"/>
              <a:ext cx="122574" cy="100639"/>
            </a:xfrm>
            <a:prstGeom prst="roundRect">
              <a:avLst>
                <a:gd name="adj" fmla="val 16667"/>
              </a:avLst>
            </a:prstGeom>
            <a:solidFill>
              <a:srgbClr val="99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" name="Rectangle 13"/>
            <p:cNvSpPr>
              <a:spLocks noChangeArrowheads="1"/>
            </p:cNvSpPr>
            <p:nvPr/>
          </p:nvSpPr>
          <p:spPr bwMode="auto">
            <a:xfrm>
              <a:off x="989955" y="2256862"/>
              <a:ext cx="175474" cy="17547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" name="Rectangle 14"/>
            <p:cNvSpPr>
              <a:spLocks noChangeArrowheads="1"/>
            </p:cNvSpPr>
            <p:nvPr/>
          </p:nvSpPr>
          <p:spPr bwMode="auto">
            <a:xfrm>
              <a:off x="1224135" y="2256862"/>
              <a:ext cx="175474" cy="17547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2" name="AutoShape 15"/>
            <p:cNvSpPr>
              <a:spLocks noChangeArrowheads="1"/>
            </p:cNvSpPr>
            <p:nvPr/>
          </p:nvSpPr>
          <p:spPr bwMode="auto">
            <a:xfrm>
              <a:off x="843512" y="2314923"/>
              <a:ext cx="321917" cy="117413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3" name="AutoShape 16"/>
            <p:cNvSpPr>
              <a:spLocks noChangeArrowheads="1"/>
            </p:cNvSpPr>
            <p:nvPr/>
          </p:nvSpPr>
          <p:spPr bwMode="auto">
            <a:xfrm>
              <a:off x="1224135" y="2314923"/>
              <a:ext cx="321917" cy="117413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4" name="Oval 17"/>
            <p:cNvSpPr>
              <a:spLocks noChangeArrowheads="1"/>
            </p:cNvSpPr>
            <p:nvPr/>
          </p:nvSpPr>
          <p:spPr bwMode="auto">
            <a:xfrm>
              <a:off x="1165429" y="1466586"/>
              <a:ext cx="58706" cy="58706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5" name="Oval 18"/>
            <p:cNvSpPr>
              <a:spLocks noChangeArrowheads="1"/>
            </p:cNvSpPr>
            <p:nvPr/>
          </p:nvSpPr>
          <p:spPr bwMode="auto">
            <a:xfrm>
              <a:off x="1165429" y="1554322"/>
              <a:ext cx="58706" cy="58706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6" name="Oval 19"/>
            <p:cNvSpPr>
              <a:spLocks noChangeArrowheads="1"/>
            </p:cNvSpPr>
            <p:nvPr/>
          </p:nvSpPr>
          <p:spPr bwMode="auto">
            <a:xfrm>
              <a:off x="1165429" y="1642059"/>
              <a:ext cx="58706" cy="58706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7" name="AutoShape 20"/>
            <p:cNvSpPr>
              <a:spLocks noChangeArrowheads="1"/>
            </p:cNvSpPr>
            <p:nvPr/>
          </p:nvSpPr>
          <p:spPr bwMode="auto">
            <a:xfrm>
              <a:off x="1282841" y="1554322"/>
              <a:ext cx="146443" cy="146443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8" name="AutoShape 21"/>
            <p:cNvSpPr>
              <a:spLocks noChangeArrowheads="1"/>
            </p:cNvSpPr>
            <p:nvPr/>
          </p:nvSpPr>
          <p:spPr bwMode="auto">
            <a:xfrm>
              <a:off x="960925" y="1554322"/>
              <a:ext cx="146443" cy="146443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9" name="Rectangle 22"/>
            <p:cNvSpPr>
              <a:spLocks noChangeArrowheads="1"/>
            </p:cNvSpPr>
            <p:nvPr/>
          </p:nvSpPr>
          <p:spPr bwMode="auto">
            <a:xfrm>
              <a:off x="1282841" y="1554322"/>
              <a:ext cx="146443" cy="29031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" name="Rectangle 23"/>
            <p:cNvSpPr>
              <a:spLocks noChangeArrowheads="1"/>
            </p:cNvSpPr>
            <p:nvPr/>
          </p:nvSpPr>
          <p:spPr bwMode="auto">
            <a:xfrm>
              <a:off x="960925" y="1554322"/>
              <a:ext cx="146443" cy="29031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" name="Oval 24"/>
            <p:cNvSpPr>
              <a:spLocks noChangeArrowheads="1"/>
            </p:cNvSpPr>
            <p:nvPr/>
          </p:nvSpPr>
          <p:spPr bwMode="auto">
            <a:xfrm>
              <a:off x="1165429" y="1729796"/>
              <a:ext cx="58706" cy="58706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2" name="Oval 26"/>
            <p:cNvSpPr>
              <a:spLocks noChangeArrowheads="1"/>
            </p:cNvSpPr>
            <p:nvPr/>
          </p:nvSpPr>
          <p:spPr bwMode="auto">
            <a:xfrm>
              <a:off x="960925" y="910489"/>
              <a:ext cx="468360" cy="527711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3" name="AutoShape 27"/>
            <p:cNvSpPr>
              <a:spLocks noChangeArrowheads="1"/>
            </p:cNvSpPr>
            <p:nvPr/>
          </p:nvSpPr>
          <p:spPr bwMode="auto">
            <a:xfrm rot="5400000">
              <a:off x="1048016" y="705985"/>
              <a:ext cx="292886" cy="526421"/>
            </a:xfrm>
            <a:prstGeom prst="moon">
              <a:avLst>
                <a:gd name="adj" fmla="val 875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4" name="AutoShape 28"/>
            <p:cNvSpPr>
              <a:spLocks noChangeArrowheads="1"/>
            </p:cNvSpPr>
            <p:nvPr/>
          </p:nvSpPr>
          <p:spPr bwMode="auto">
            <a:xfrm rot="5400000">
              <a:off x="1164784" y="780174"/>
              <a:ext cx="59351" cy="612868"/>
            </a:xfrm>
            <a:prstGeom prst="moon">
              <a:avLst>
                <a:gd name="adj" fmla="val 875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5" name="AutoShape 35"/>
            <p:cNvSpPr>
              <a:spLocks noChangeArrowheads="1"/>
            </p:cNvSpPr>
            <p:nvPr/>
          </p:nvSpPr>
          <p:spPr bwMode="auto">
            <a:xfrm>
              <a:off x="1136398" y="920811"/>
              <a:ext cx="116767" cy="116767"/>
            </a:xfrm>
            <a:prstGeom prst="plus">
              <a:avLst>
                <a:gd name="adj" fmla="val 33042"/>
              </a:avLst>
            </a:pr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84" name="Group 45"/>
            <p:cNvGrpSpPr>
              <a:grpSpLocks/>
            </p:cNvGrpSpPr>
            <p:nvPr/>
          </p:nvGrpSpPr>
          <p:grpSpPr bwMode="auto">
            <a:xfrm rot="681212">
              <a:off x="1126391" y="1859304"/>
              <a:ext cx="237362" cy="275945"/>
              <a:chOff x="3559" y="1570"/>
              <a:chExt cx="740" cy="862"/>
            </a:xfrm>
          </p:grpSpPr>
          <p:sp>
            <p:nvSpPr>
              <p:cNvPr id="189" name="AutoShape 37"/>
              <p:cNvSpPr>
                <a:spLocks noChangeArrowheads="1"/>
              </p:cNvSpPr>
              <p:nvPr/>
            </p:nvSpPr>
            <p:spPr bwMode="auto">
              <a:xfrm rot="-1800000">
                <a:off x="3559" y="1757"/>
                <a:ext cx="440" cy="141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90" name="AutoShape 38"/>
              <p:cNvSpPr>
                <a:spLocks noChangeArrowheads="1"/>
              </p:cNvSpPr>
              <p:nvPr/>
            </p:nvSpPr>
            <p:spPr bwMode="auto">
              <a:xfrm>
                <a:off x="3800" y="1570"/>
                <a:ext cx="499" cy="545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91" name="Group 44"/>
              <p:cNvGrpSpPr>
                <a:grpSpLocks/>
              </p:cNvGrpSpPr>
              <p:nvPr/>
            </p:nvGrpSpPr>
            <p:grpSpPr bwMode="auto">
              <a:xfrm>
                <a:off x="3816" y="1766"/>
                <a:ext cx="480" cy="666"/>
                <a:chOff x="3846" y="1778"/>
                <a:chExt cx="586" cy="720"/>
              </a:xfrm>
            </p:grpSpPr>
            <p:sp>
              <p:nvSpPr>
                <p:cNvPr id="192" name="AutoShape 39"/>
                <p:cNvSpPr>
                  <a:spLocks noChangeArrowheads="1"/>
                </p:cNvSpPr>
                <p:nvPr/>
              </p:nvSpPr>
              <p:spPr bwMode="auto">
                <a:xfrm>
                  <a:off x="3846" y="1842"/>
                  <a:ext cx="137" cy="59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3" name="AutoShape 40"/>
                <p:cNvSpPr>
                  <a:spLocks noChangeArrowheads="1"/>
                </p:cNvSpPr>
                <p:nvPr/>
              </p:nvSpPr>
              <p:spPr bwMode="auto">
                <a:xfrm>
                  <a:off x="4007" y="1902"/>
                  <a:ext cx="137" cy="59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4" name="AutoShape 41"/>
                <p:cNvSpPr>
                  <a:spLocks noChangeArrowheads="1"/>
                </p:cNvSpPr>
                <p:nvPr/>
              </p:nvSpPr>
              <p:spPr bwMode="auto">
                <a:xfrm>
                  <a:off x="4169" y="1842"/>
                  <a:ext cx="137" cy="59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95" name="AutoShape 42"/>
                <p:cNvSpPr>
                  <a:spLocks noChangeArrowheads="1"/>
                </p:cNvSpPr>
                <p:nvPr/>
              </p:nvSpPr>
              <p:spPr bwMode="auto">
                <a:xfrm>
                  <a:off x="4331" y="1778"/>
                  <a:ext cx="101" cy="52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85" name="AutoShape 46"/>
            <p:cNvSpPr>
              <a:spLocks noChangeArrowheads="1"/>
            </p:cNvSpPr>
            <p:nvPr/>
          </p:nvSpPr>
          <p:spPr bwMode="auto">
            <a:xfrm rot="681212" flipV="1">
              <a:off x="1270400" y="1519488"/>
              <a:ext cx="162675" cy="324490"/>
            </a:xfrm>
            <a:custGeom>
              <a:avLst/>
              <a:gdLst>
                <a:gd name="G0" fmla="+- 4686 0 0"/>
                <a:gd name="G1" fmla="+- 21600 0 4686"/>
                <a:gd name="G2" fmla="*/ 4686 1 2"/>
                <a:gd name="G3" fmla="+- 21600 0 G2"/>
                <a:gd name="G4" fmla="+/ 4686 21600 2"/>
                <a:gd name="G5" fmla="+/ G1 0 2"/>
                <a:gd name="G6" fmla="*/ 21600 21600 4686"/>
                <a:gd name="G7" fmla="*/ G6 1 2"/>
                <a:gd name="G8" fmla="+- 21600 0 G7"/>
                <a:gd name="G9" fmla="*/ 21600 1 2"/>
                <a:gd name="G10" fmla="+- 4686 0 G9"/>
                <a:gd name="G11" fmla="?: G10 G8 0"/>
                <a:gd name="G12" fmla="?: G10 G7 21600"/>
                <a:gd name="T0" fmla="*/ 19257 w 21600"/>
                <a:gd name="T1" fmla="*/ 10800 h 21600"/>
                <a:gd name="T2" fmla="*/ 10800 w 21600"/>
                <a:gd name="T3" fmla="*/ 21600 h 21600"/>
                <a:gd name="T4" fmla="*/ 2343 w 21600"/>
                <a:gd name="T5" fmla="*/ 10800 h 21600"/>
                <a:gd name="T6" fmla="*/ 10800 w 21600"/>
                <a:gd name="T7" fmla="*/ 0 h 21600"/>
                <a:gd name="T8" fmla="*/ 4143 w 21600"/>
                <a:gd name="T9" fmla="*/ 4143 h 21600"/>
                <a:gd name="T10" fmla="*/ 17457 w 21600"/>
                <a:gd name="T11" fmla="*/ 1745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686" y="21600"/>
                  </a:lnTo>
                  <a:lnTo>
                    <a:pt x="16914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CC99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6" name="AutoShape 47"/>
            <p:cNvSpPr>
              <a:spLocks noChangeArrowheads="1"/>
            </p:cNvSpPr>
            <p:nvPr/>
          </p:nvSpPr>
          <p:spPr bwMode="auto">
            <a:xfrm rot="681212">
              <a:off x="1229329" y="1816847"/>
              <a:ext cx="171883" cy="93004"/>
            </a:xfrm>
            <a:prstGeom prst="roundRect">
              <a:avLst>
                <a:gd name="adj" fmla="val 16667"/>
              </a:avLst>
            </a:prstGeom>
            <a:solidFill>
              <a:srgbClr val="CC99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7" name="Oval 49"/>
            <p:cNvSpPr>
              <a:spLocks noChangeArrowheads="1"/>
            </p:cNvSpPr>
            <p:nvPr/>
          </p:nvSpPr>
          <p:spPr bwMode="auto">
            <a:xfrm rot="681212">
              <a:off x="1336422" y="1479668"/>
              <a:ext cx="93103" cy="93004"/>
            </a:xfrm>
            <a:prstGeom prst="ellipse">
              <a:avLst/>
            </a:prstGeom>
            <a:solidFill>
              <a:srgbClr val="CC99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8" name="Oval 50"/>
            <p:cNvSpPr>
              <a:spLocks noChangeArrowheads="1"/>
            </p:cNvSpPr>
            <p:nvPr/>
          </p:nvSpPr>
          <p:spPr bwMode="auto">
            <a:xfrm rot="681212">
              <a:off x="1363596" y="1862188"/>
              <a:ext cx="22509" cy="42925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72" name="Group 105"/>
            <p:cNvGrpSpPr>
              <a:grpSpLocks/>
            </p:cNvGrpSpPr>
            <p:nvPr/>
          </p:nvGrpSpPr>
          <p:grpSpPr bwMode="auto">
            <a:xfrm rot="20918788" flipH="1">
              <a:off x="1038712" y="1859304"/>
              <a:ext cx="237362" cy="275945"/>
              <a:chOff x="3559" y="1570"/>
              <a:chExt cx="740" cy="862"/>
            </a:xfrm>
          </p:grpSpPr>
          <p:sp>
            <p:nvSpPr>
              <p:cNvPr id="177" name="AutoShape 106"/>
              <p:cNvSpPr>
                <a:spLocks noChangeArrowheads="1"/>
              </p:cNvSpPr>
              <p:nvPr/>
            </p:nvSpPr>
            <p:spPr bwMode="auto">
              <a:xfrm rot="-1800000">
                <a:off x="3559" y="1757"/>
                <a:ext cx="440" cy="141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8" name="AutoShape 107"/>
              <p:cNvSpPr>
                <a:spLocks noChangeArrowheads="1"/>
              </p:cNvSpPr>
              <p:nvPr/>
            </p:nvSpPr>
            <p:spPr bwMode="auto">
              <a:xfrm>
                <a:off x="3800" y="1570"/>
                <a:ext cx="499" cy="545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179" name="Group 108"/>
              <p:cNvGrpSpPr>
                <a:grpSpLocks/>
              </p:cNvGrpSpPr>
              <p:nvPr/>
            </p:nvGrpSpPr>
            <p:grpSpPr bwMode="auto">
              <a:xfrm>
                <a:off x="3816" y="1766"/>
                <a:ext cx="480" cy="666"/>
                <a:chOff x="3846" y="1778"/>
                <a:chExt cx="586" cy="720"/>
              </a:xfrm>
            </p:grpSpPr>
            <p:sp>
              <p:nvSpPr>
                <p:cNvPr id="180" name="AutoShape 109"/>
                <p:cNvSpPr>
                  <a:spLocks noChangeArrowheads="1"/>
                </p:cNvSpPr>
                <p:nvPr/>
              </p:nvSpPr>
              <p:spPr bwMode="auto">
                <a:xfrm>
                  <a:off x="3846" y="1842"/>
                  <a:ext cx="137" cy="59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1" name="AutoShape 110"/>
                <p:cNvSpPr>
                  <a:spLocks noChangeArrowheads="1"/>
                </p:cNvSpPr>
                <p:nvPr/>
              </p:nvSpPr>
              <p:spPr bwMode="auto">
                <a:xfrm>
                  <a:off x="4007" y="1902"/>
                  <a:ext cx="137" cy="59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2" name="AutoShape 111"/>
                <p:cNvSpPr>
                  <a:spLocks noChangeArrowheads="1"/>
                </p:cNvSpPr>
                <p:nvPr/>
              </p:nvSpPr>
              <p:spPr bwMode="auto">
                <a:xfrm>
                  <a:off x="4169" y="1842"/>
                  <a:ext cx="137" cy="59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183" name="AutoShape 112"/>
                <p:cNvSpPr>
                  <a:spLocks noChangeArrowheads="1"/>
                </p:cNvSpPr>
                <p:nvPr/>
              </p:nvSpPr>
              <p:spPr bwMode="auto">
                <a:xfrm>
                  <a:off x="4331" y="1778"/>
                  <a:ext cx="101" cy="52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73" name="AutoShape 113"/>
            <p:cNvSpPr>
              <a:spLocks noChangeArrowheads="1"/>
            </p:cNvSpPr>
            <p:nvPr/>
          </p:nvSpPr>
          <p:spPr bwMode="auto">
            <a:xfrm rot="20918788" flipH="1" flipV="1">
              <a:off x="969391" y="1519488"/>
              <a:ext cx="162675" cy="324490"/>
            </a:xfrm>
            <a:custGeom>
              <a:avLst/>
              <a:gdLst>
                <a:gd name="G0" fmla="+- 4686 0 0"/>
                <a:gd name="G1" fmla="+- 21600 0 4686"/>
                <a:gd name="G2" fmla="*/ 4686 1 2"/>
                <a:gd name="G3" fmla="+- 21600 0 G2"/>
                <a:gd name="G4" fmla="+/ 4686 21600 2"/>
                <a:gd name="G5" fmla="+/ G1 0 2"/>
                <a:gd name="G6" fmla="*/ 21600 21600 4686"/>
                <a:gd name="G7" fmla="*/ G6 1 2"/>
                <a:gd name="G8" fmla="+- 21600 0 G7"/>
                <a:gd name="G9" fmla="*/ 21600 1 2"/>
                <a:gd name="G10" fmla="+- 4686 0 G9"/>
                <a:gd name="G11" fmla="?: G10 G8 0"/>
                <a:gd name="G12" fmla="?: G10 G7 21600"/>
                <a:gd name="T0" fmla="*/ 19257 w 21600"/>
                <a:gd name="T1" fmla="*/ 10800 h 21600"/>
                <a:gd name="T2" fmla="*/ 10800 w 21600"/>
                <a:gd name="T3" fmla="*/ 21600 h 21600"/>
                <a:gd name="T4" fmla="*/ 2343 w 21600"/>
                <a:gd name="T5" fmla="*/ 10800 h 21600"/>
                <a:gd name="T6" fmla="*/ 10800 w 21600"/>
                <a:gd name="T7" fmla="*/ 0 h 21600"/>
                <a:gd name="T8" fmla="*/ 4143 w 21600"/>
                <a:gd name="T9" fmla="*/ 4143 h 21600"/>
                <a:gd name="T10" fmla="*/ 17457 w 21600"/>
                <a:gd name="T11" fmla="*/ 1745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686" y="21600"/>
                  </a:lnTo>
                  <a:lnTo>
                    <a:pt x="16914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CC99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4" name="AutoShape 114"/>
            <p:cNvSpPr>
              <a:spLocks noChangeArrowheads="1"/>
            </p:cNvSpPr>
            <p:nvPr/>
          </p:nvSpPr>
          <p:spPr bwMode="auto">
            <a:xfrm rot="20918788" flipH="1">
              <a:off x="1001254" y="1816847"/>
              <a:ext cx="171883" cy="93004"/>
            </a:xfrm>
            <a:prstGeom prst="roundRect">
              <a:avLst>
                <a:gd name="adj" fmla="val 16667"/>
              </a:avLst>
            </a:prstGeom>
            <a:solidFill>
              <a:srgbClr val="CC99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5" name="Oval 115"/>
            <p:cNvSpPr>
              <a:spLocks noChangeArrowheads="1"/>
            </p:cNvSpPr>
            <p:nvPr/>
          </p:nvSpPr>
          <p:spPr bwMode="auto">
            <a:xfrm rot="20918788" flipH="1">
              <a:off x="972941" y="1479668"/>
              <a:ext cx="93103" cy="93004"/>
            </a:xfrm>
            <a:prstGeom prst="ellipse">
              <a:avLst/>
            </a:prstGeom>
            <a:solidFill>
              <a:srgbClr val="CC99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6" name="Oval 116"/>
            <p:cNvSpPr>
              <a:spLocks noChangeArrowheads="1"/>
            </p:cNvSpPr>
            <p:nvPr/>
          </p:nvSpPr>
          <p:spPr bwMode="auto">
            <a:xfrm rot="20918788" flipH="1">
              <a:off x="1016362" y="1862188"/>
              <a:ext cx="22509" cy="42925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8" name="AutoShape 117"/>
            <p:cNvSpPr>
              <a:spLocks noChangeArrowheads="1"/>
            </p:cNvSpPr>
            <p:nvPr/>
          </p:nvSpPr>
          <p:spPr bwMode="auto">
            <a:xfrm rot="10800000">
              <a:off x="989955" y="1115638"/>
              <a:ext cx="175474" cy="117413"/>
            </a:xfrm>
            <a:custGeom>
              <a:avLst/>
              <a:gdLst>
                <a:gd name="G0" fmla="+- 7306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7306"/>
                <a:gd name="G18" fmla="*/ 7306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7306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7306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747 w 21600"/>
                <a:gd name="T15" fmla="*/ 10800 h 21600"/>
                <a:gd name="T16" fmla="*/ 10800 w 21600"/>
                <a:gd name="T17" fmla="*/ 3494 h 21600"/>
                <a:gd name="T18" fmla="*/ 19853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494" y="10800"/>
                  </a:moveTo>
                  <a:cubicBezTo>
                    <a:pt x="3494" y="6765"/>
                    <a:pt x="6765" y="3494"/>
                    <a:pt x="10800" y="3494"/>
                  </a:cubicBezTo>
                  <a:cubicBezTo>
                    <a:pt x="14834" y="3493"/>
                    <a:pt x="18105" y="6765"/>
                    <a:pt x="18106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9" name="AutoShape 118"/>
            <p:cNvSpPr>
              <a:spLocks noChangeArrowheads="1"/>
            </p:cNvSpPr>
            <p:nvPr/>
          </p:nvSpPr>
          <p:spPr bwMode="auto">
            <a:xfrm rot="10800000">
              <a:off x="1224135" y="1115638"/>
              <a:ext cx="175474" cy="117413"/>
            </a:xfrm>
            <a:custGeom>
              <a:avLst/>
              <a:gdLst>
                <a:gd name="G0" fmla="+- 7306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7306"/>
                <a:gd name="G18" fmla="*/ 7306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7306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7306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747 w 21600"/>
                <a:gd name="T15" fmla="*/ 10800 h 21600"/>
                <a:gd name="T16" fmla="*/ 10800 w 21600"/>
                <a:gd name="T17" fmla="*/ 3494 h 21600"/>
                <a:gd name="T18" fmla="*/ 19853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494" y="10800"/>
                  </a:moveTo>
                  <a:cubicBezTo>
                    <a:pt x="3494" y="6765"/>
                    <a:pt x="6765" y="3494"/>
                    <a:pt x="10800" y="3494"/>
                  </a:cubicBezTo>
                  <a:cubicBezTo>
                    <a:pt x="14834" y="3493"/>
                    <a:pt x="18105" y="6765"/>
                    <a:pt x="18106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0" name="Oval 119"/>
            <p:cNvSpPr>
              <a:spLocks noChangeArrowheads="1"/>
            </p:cNvSpPr>
            <p:nvPr/>
          </p:nvSpPr>
          <p:spPr bwMode="auto">
            <a:xfrm>
              <a:off x="1136398" y="1203375"/>
              <a:ext cx="116767" cy="146443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1" name="AutoShape 120"/>
            <p:cNvSpPr>
              <a:spLocks noChangeArrowheads="1"/>
            </p:cNvSpPr>
            <p:nvPr/>
          </p:nvSpPr>
          <p:spPr bwMode="auto">
            <a:xfrm rot="10800000">
              <a:off x="1107368" y="1291112"/>
              <a:ext cx="175474" cy="117413"/>
            </a:xfrm>
            <a:custGeom>
              <a:avLst/>
              <a:gdLst>
                <a:gd name="G0" fmla="+- 9260 0 0"/>
                <a:gd name="G1" fmla="+- -10261975 0 0"/>
                <a:gd name="G2" fmla="+- 0 0 -10261975"/>
                <a:gd name="T0" fmla="*/ 0 256 1"/>
                <a:gd name="T1" fmla="*/ 180 256 1"/>
                <a:gd name="G3" fmla="+- -10261975 T0 T1"/>
                <a:gd name="T2" fmla="*/ 0 256 1"/>
                <a:gd name="T3" fmla="*/ 90 256 1"/>
                <a:gd name="G4" fmla="+- -10261975 T2 T3"/>
                <a:gd name="G5" fmla="*/ G4 2 1"/>
                <a:gd name="T4" fmla="*/ 90 256 1"/>
                <a:gd name="T5" fmla="*/ 0 256 1"/>
                <a:gd name="G6" fmla="+- -10261975 T4 T5"/>
                <a:gd name="G7" fmla="*/ G6 2 1"/>
                <a:gd name="G8" fmla="abs -10261975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9260"/>
                <a:gd name="G18" fmla="*/ 9260 1 2"/>
                <a:gd name="G19" fmla="+- G18 5400 0"/>
                <a:gd name="G20" fmla="cos G19 -10261975"/>
                <a:gd name="G21" fmla="sin G19 -10261975"/>
                <a:gd name="G22" fmla="+- G20 10800 0"/>
                <a:gd name="G23" fmla="+- G21 10800 0"/>
                <a:gd name="G24" fmla="+- 10800 0 G20"/>
                <a:gd name="G25" fmla="+- 9260 10800 0"/>
                <a:gd name="G26" fmla="?: G9 G17 G25"/>
                <a:gd name="G27" fmla="?: G9 0 21600"/>
                <a:gd name="G28" fmla="cos 10800 -10261975"/>
                <a:gd name="G29" fmla="sin 10800 -10261975"/>
                <a:gd name="G30" fmla="sin 9260 -10261975"/>
                <a:gd name="G31" fmla="+- G28 10800 0"/>
                <a:gd name="G32" fmla="+- G29 10800 0"/>
                <a:gd name="G33" fmla="+- G30 10800 0"/>
                <a:gd name="G34" fmla="?: G4 0 G31"/>
                <a:gd name="G35" fmla="?: -10261975 G34 0"/>
                <a:gd name="G36" fmla="?: G6 G35 G31"/>
                <a:gd name="G37" fmla="+- 21600 0 G36"/>
                <a:gd name="G38" fmla="?: G4 0 G33"/>
                <a:gd name="G39" fmla="?: -10261975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595 w 21600"/>
                <a:gd name="T15" fmla="*/ 6814 h 21600"/>
                <a:gd name="T16" fmla="*/ 10800 w 21600"/>
                <a:gd name="T17" fmla="*/ 1540 h 21600"/>
                <a:gd name="T18" fmla="*/ 20005 w 21600"/>
                <a:gd name="T19" fmla="*/ 6814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2302" y="7120"/>
                  </a:moveTo>
                  <a:cubicBezTo>
                    <a:pt x="3769" y="3732"/>
                    <a:pt x="7108" y="1539"/>
                    <a:pt x="10800" y="1540"/>
                  </a:cubicBezTo>
                  <a:cubicBezTo>
                    <a:pt x="14491" y="1540"/>
                    <a:pt x="17830" y="3732"/>
                    <a:pt x="19297" y="7120"/>
                  </a:cubicBezTo>
                  <a:lnTo>
                    <a:pt x="20710" y="6508"/>
                  </a:lnTo>
                  <a:cubicBezTo>
                    <a:pt x="18999" y="2557"/>
                    <a:pt x="15105" y="-1"/>
                    <a:pt x="10799" y="0"/>
                  </a:cubicBezTo>
                  <a:cubicBezTo>
                    <a:pt x="6494" y="0"/>
                    <a:pt x="2600" y="2557"/>
                    <a:pt x="889" y="650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" name="グループ化 2"/>
          <p:cNvGrpSpPr/>
          <p:nvPr/>
        </p:nvGrpSpPr>
        <p:grpSpPr>
          <a:xfrm>
            <a:off x="2767016" y="960012"/>
            <a:ext cx="702541" cy="1481849"/>
            <a:chOff x="2767016" y="960012"/>
            <a:chExt cx="702541" cy="1481849"/>
          </a:xfrm>
        </p:grpSpPr>
        <p:sp>
          <p:nvSpPr>
            <p:cNvPr id="197" name="Rectangle 251"/>
            <p:cNvSpPr>
              <a:spLocks noChangeArrowheads="1"/>
            </p:cNvSpPr>
            <p:nvPr/>
          </p:nvSpPr>
          <p:spPr bwMode="auto">
            <a:xfrm>
              <a:off x="2913459" y="2061238"/>
              <a:ext cx="175474" cy="205149"/>
            </a:xfrm>
            <a:prstGeom prst="rect">
              <a:avLst/>
            </a:prstGeom>
            <a:solidFill>
              <a:srgbClr val="CC99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8" name="Rectangle 252"/>
            <p:cNvSpPr>
              <a:spLocks noChangeArrowheads="1"/>
            </p:cNvSpPr>
            <p:nvPr/>
          </p:nvSpPr>
          <p:spPr bwMode="auto">
            <a:xfrm>
              <a:off x="3147639" y="2061238"/>
              <a:ext cx="175474" cy="205149"/>
            </a:xfrm>
            <a:prstGeom prst="rect">
              <a:avLst/>
            </a:prstGeom>
            <a:solidFill>
              <a:srgbClr val="CC99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9" name="AutoShape 253"/>
            <p:cNvSpPr>
              <a:spLocks noChangeArrowheads="1"/>
            </p:cNvSpPr>
            <p:nvPr/>
          </p:nvSpPr>
          <p:spPr bwMode="auto">
            <a:xfrm rot="16200000">
              <a:off x="2957328" y="1695453"/>
              <a:ext cx="321917" cy="702540"/>
            </a:xfrm>
            <a:prstGeom prst="moon">
              <a:avLst>
                <a:gd name="adj" fmla="val 87500"/>
              </a:avLst>
            </a:prstGeom>
            <a:solidFill>
              <a:srgbClr val="CC99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0" name="AutoShape 254"/>
            <p:cNvSpPr>
              <a:spLocks noChangeArrowheads="1"/>
            </p:cNvSpPr>
            <p:nvPr/>
          </p:nvSpPr>
          <p:spPr bwMode="auto">
            <a:xfrm rot="5400000">
              <a:off x="2854753" y="1300637"/>
              <a:ext cx="527066" cy="702540"/>
            </a:xfrm>
            <a:prstGeom prst="moon">
              <a:avLst>
                <a:gd name="adj" fmla="val 87500"/>
              </a:avLst>
            </a:prstGeom>
            <a:solidFill>
              <a:srgbClr val="CC99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1" name="Oval 255"/>
            <p:cNvSpPr>
              <a:spLocks noChangeArrowheads="1"/>
            </p:cNvSpPr>
            <p:nvPr/>
          </p:nvSpPr>
          <p:spPr bwMode="auto">
            <a:xfrm>
              <a:off x="2767016" y="1834799"/>
              <a:ext cx="702540" cy="130315"/>
            </a:xfrm>
            <a:prstGeom prst="ellipse">
              <a:avLst/>
            </a:prstGeom>
            <a:solidFill>
              <a:srgbClr val="99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2" name="AutoShape 256"/>
            <p:cNvSpPr>
              <a:spLocks noChangeArrowheads="1"/>
            </p:cNvSpPr>
            <p:nvPr/>
          </p:nvSpPr>
          <p:spPr bwMode="auto">
            <a:xfrm>
              <a:off x="3030872" y="1827058"/>
              <a:ext cx="175474" cy="146443"/>
            </a:xfrm>
            <a:prstGeom prst="roundRect">
              <a:avLst>
                <a:gd name="adj" fmla="val 16667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3" name="AutoShape 257"/>
            <p:cNvSpPr>
              <a:spLocks noChangeArrowheads="1"/>
            </p:cNvSpPr>
            <p:nvPr/>
          </p:nvSpPr>
          <p:spPr bwMode="auto">
            <a:xfrm>
              <a:off x="3056677" y="1849637"/>
              <a:ext cx="122574" cy="100639"/>
            </a:xfrm>
            <a:prstGeom prst="roundRect">
              <a:avLst>
                <a:gd name="adj" fmla="val 16667"/>
              </a:avLst>
            </a:prstGeom>
            <a:solidFill>
              <a:srgbClr val="99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4" name="Rectangle 258"/>
            <p:cNvSpPr>
              <a:spLocks noChangeArrowheads="1"/>
            </p:cNvSpPr>
            <p:nvPr/>
          </p:nvSpPr>
          <p:spPr bwMode="auto">
            <a:xfrm>
              <a:off x="2913459" y="2266387"/>
              <a:ext cx="175474" cy="17547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5" name="Rectangle 259"/>
            <p:cNvSpPr>
              <a:spLocks noChangeArrowheads="1"/>
            </p:cNvSpPr>
            <p:nvPr/>
          </p:nvSpPr>
          <p:spPr bwMode="auto">
            <a:xfrm>
              <a:off x="3147639" y="2266387"/>
              <a:ext cx="175474" cy="17547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6" name="AutoShape 260"/>
            <p:cNvSpPr>
              <a:spLocks noChangeArrowheads="1"/>
            </p:cNvSpPr>
            <p:nvPr/>
          </p:nvSpPr>
          <p:spPr bwMode="auto">
            <a:xfrm>
              <a:off x="2767016" y="2324448"/>
              <a:ext cx="321917" cy="117413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7" name="AutoShape 261"/>
            <p:cNvSpPr>
              <a:spLocks noChangeArrowheads="1"/>
            </p:cNvSpPr>
            <p:nvPr/>
          </p:nvSpPr>
          <p:spPr bwMode="auto">
            <a:xfrm>
              <a:off x="3147639" y="2324448"/>
              <a:ext cx="321917" cy="117413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8" name="Oval 262"/>
            <p:cNvSpPr>
              <a:spLocks noChangeArrowheads="1"/>
            </p:cNvSpPr>
            <p:nvPr/>
          </p:nvSpPr>
          <p:spPr bwMode="auto">
            <a:xfrm>
              <a:off x="3088933" y="1563847"/>
              <a:ext cx="58706" cy="58706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9" name="Oval 263"/>
            <p:cNvSpPr>
              <a:spLocks noChangeArrowheads="1"/>
            </p:cNvSpPr>
            <p:nvPr/>
          </p:nvSpPr>
          <p:spPr bwMode="auto">
            <a:xfrm>
              <a:off x="3088933" y="1651584"/>
              <a:ext cx="58706" cy="58706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0" name="AutoShape 264"/>
            <p:cNvSpPr>
              <a:spLocks noChangeArrowheads="1"/>
            </p:cNvSpPr>
            <p:nvPr/>
          </p:nvSpPr>
          <p:spPr bwMode="auto">
            <a:xfrm>
              <a:off x="3206345" y="1618683"/>
              <a:ext cx="146443" cy="146443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1" name="AutoShape 265"/>
            <p:cNvSpPr>
              <a:spLocks noChangeArrowheads="1"/>
            </p:cNvSpPr>
            <p:nvPr/>
          </p:nvSpPr>
          <p:spPr bwMode="auto">
            <a:xfrm>
              <a:off x="2884429" y="1636746"/>
              <a:ext cx="146443" cy="146443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2" name="Rectangle 266"/>
            <p:cNvSpPr>
              <a:spLocks noChangeArrowheads="1"/>
            </p:cNvSpPr>
            <p:nvPr/>
          </p:nvSpPr>
          <p:spPr bwMode="auto">
            <a:xfrm>
              <a:off x="3206345" y="1636746"/>
              <a:ext cx="146443" cy="29031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3" name="Rectangle 267"/>
            <p:cNvSpPr>
              <a:spLocks noChangeArrowheads="1"/>
            </p:cNvSpPr>
            <p:nvPr/>
          </p:nvSpPr>
          <p:spPr bwMode="auto">
            <a:xfrm>
              <a:off x="2884429" y="1618683"/>
              <a:ext cx="146443" cy="29031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4" name="Oval 268"/>
            <p:cNvSpPr>
              <a:spLocks noChangeArrowheads="1"/>
            </p:cNvSpPr>
            <p:nvPr/>
          </p:nvSpPr>
          <p:spPr bwMode="auto">
            <a:xfrm>
              <a:off x="3088933" y="1739321"/>
              <a:ext cx="58706" cy="58706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39" name="Group 270"/>
            <p:cNvGrpSpPr>
              <a:grpSpLocks/>
            </p:cNvGrpSpPr>
            <p:nvPr/>
          </p:nvGrpSpPr>
          <p:grpSpPr bwMode="auto">
            <a:xfrm rot="681212">
              <a:off x="3049895" y="1956565"/>
              <a:ext cx="237362" cy="275945"/>
              <a:chOff x="3559" y="1570"/>
              <a:chExt cx="740" cy="862"/>
            </a:xfrm>
          </p:grpSpPr>
          <p:sp>
            <p:nvSpPr>
              <p:cNvPr id="244" name="AutoShape 271"/>
              <p:cNvSpPr>
                <a:spLocks noChangeArrowheads="1"/>
              </p:cNvSpPr>
              <p:nvPr/>
            </p:nvSpPr>
            <p:spPr bwMode="auto">
              <a:xfrm rot="-1800000">
                <a:off x="3559" y="1757"/>
                <a:ext cx="440" cy="141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45" name="AutoShape 272"/>
              <p:cNvSpPr>
                <a:spLocks noChangeArrowheads="1"/>
              </p:cNvSpPr>
              <p:nvPr/>
            </p:nvSpPr>
            <p:spPr bwMode="auto">
              <a:xfrm>
                <a:off x="3800" y="1570"/>
                <a:ext cx="499" cy="545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46" name="Group 273"/>
              <p:cNvGrpSpPr>
                <a:grpSpLocks/>
              </p:cNvGrpSpPr>
              <p:nvPr/>
            </p:nvGrpSpPr>
            <p:grpSpPr bwMode="auto">
              <a:xfrm>
                <a:off x="3816" y="1766"/>
                <a:ext cx="480" cy="666"/>
                <a:chOff x="3846" y="1778"/>
                <a:chExt cx="586" cy="720"/>
              </a:xfrm>
            </p:grpSpPr>
            <p:sp>
              <p:nvSpPr>
                <p:cNvPr id="247" name="AutoShape 274"/>
                <p:cNvSpPr>
                  <a:spLocks noChangeArrowheads="1"/>
                </p:cNvSpPr>
                <p:nvPr/>
              </p:nvSpPr>
              <p:spPr bwMode="auto">
                <a:xfrm>
                  <a:off x="3846" y="1842"/>
                  <a:ext cx="137" cy="59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8" name="AutoShape 275"/>
                <p:cNvSpPr>
                  <a:spLocks noChangeArrowheads="1"/>
                </p:cNvSpPr>
                <p:nvPr/>
              </p:nvSpPr>
              <p:spPr bwMode="auto">
                <a:xfrm>
                  <a:off x="4007" y="1902"/>
                  <a:ext cx="137" cy="59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49" name="AutoShape 276"/>
                <p:cNvSpPr>
                  <a:spLocks noChangeArrowheads="1"/>
                </p:cNvSpPr>
                <p:nvPr/>
              </p:nvSpPr>
              <p:spPr bwMode="auto">
                <a:xfrm>
                  <a:off x="4169" y="1842"/>
                  <a:ext cx="137" cy="59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50" name="AutoShape 277"/>
                <p:cNvSpPr>
                  <a:spLocks noChangeArrowheads="1"/>
                </p:cNvSpPr>
                <p:nvPr/>
              </p:nvSpPr>
              <p:spPr bwMode="auto">
                <a:xfrm>
                  <a:off x="4331" y="1778"/>
                  <a:ext cx="101" cy="52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40" name="AutoShape 278"/>
            <p:cNvSpPr>
              <a:spLocks noChangeArrowheads="1"/>
            </p:cNvSpPr>
            <p:nvPr/>
          </p:nvSpPr>
          <p:spPr bwMode="auto">
            <a:xfrm rot="681212" flipV="1">
              <a:off x="3193904" y="1616749"/>
              <a:ext cx="162675" cy="324491"/>
            </a:xfrm>
            <a:custGeom>
              <a:avLst/>
              <a:gdLst>
                <a:gd name="G0" fmla="+- 4686 0 0"/>
                <a:gd name="G1" fmla="+- 21600 0 4686"/>
                <a:gd name="G2" fmla="*/ 4686 1 2"/>
                <a:gd name="G3" fmla="+- 21600 0 G2"/>
                <a:gd name="G4" fmla="+/ 4686 21600 2"/>
                <a:gd name="G5" fmla="+/ G1 0 2"/>
                <a:gd name="G6" fmla="*/ 21600 21600 4686"/>
                <a:gd name="G7" fmla="*/ G6 1 2"/>
                <a:gd name="G8" fmla="+- 21600 0 G7"/>
                <a:gd name="G9" fmla="*/ 21600 1 2"/>
                <a:gd name="G10" fmla="+- 4686 0 G9"/>
                <a:gd name="G11" fmla="?: G10 G8 0"/>
                <a:gd name="G12" fmla="?: G10 G7 21600"/>
                <a:gd name="T0" fmla="*/ 19257 w 21600"/>
                <a:gd name="T1" fmla="*/ 10800 h 21600"/>
                <a:gd name="T2" fmla="*/ 10800 w 21600"/>
                <a:gd name="T3" fmla="*/ 21600 h 21600"/>
                <a:gd name="T4" fmla="*/ 2343 w 21600"/>
                <a:gd name="T5" fmla="*/ 10800 h 21600"/>
                <a:gd name="T6" fmla="*/ 10800 w 21600"/>
                <a:gd name="T7" fmla="*/ 0 h 21600"/>
                <a:gd name="T8" fmla="*/ 4143 w 21600"/>
                <a:gd name="T9" fmla="*/ 4143 h 21600"/>
                <a:gd name="T10" fmla="*/ 17457 w 21600"/>
                <a:gd name="T11" fmla="*/ 1745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686" y="21600"/>
                  </a:lnTo>
                  <a:lnTo>
                    <a:pt x="16914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CC99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1" name="AutoShape 279"/>
            <p:cNvSpPr>
              <a:spLocks noChangeArrowheads="1"/>
            </p:cNvSpPr>
            <p:nvPr/>
          </p:nvSpPr>
          <p:spPr bwMode="auto">
            <a:xfrm rot="681212">
              <a:off x="3152833" y="1914108"/>
              <a:ext cx="171883" cy="93004"/>
            </a:xfrm>
            <a:prstGeom prst="roundRect">
              <a:avLst>
                <a:gd name="adj" fmla="val 16667"/>
              </a:avLst>
            </a:prstGeom>
            <a:solidFill>
              <a:srgbClr val="CC99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2" name="Oval 280"/>
            <p:cNvSpPr>
              <a:spLocks noChangeArrowheads="1"/>
            </p:cNvSpPr>
            <p:nvPr/>
          </p:nvSpPr>
          <p:spPr bwMode="auto">
            <a:xfrm rot="681212">
              <a:off x="3259926" y="1576929"/>
              <a:ext cx="93103" cy="93004"/>
            </a:xfrm>
            <a:prstGeom prst="ellipse">
              <a:avLst/>
            </a:prstGeom>
            <a:solidFill>
              <a:srgbClr val="CC99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43" name="Oval 281"/>
            <p:cNvSpPr>
              <a:spLocks noChangeArrowheads="1"/>
            </p:cNvSpPr>
            <p:nvPr/>
          </p:nvSpPr>
          <p:spPr bwMode="auto">
            <a:xfrm rot="681212">
              <a:off x="3287100" y="1959450"/>
              <a:ext cx="22509" cy="42925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27" name="Group 283"/>
            <p:cNvGrpSpPr>
              <a:grpSpLocks/>
            </p:cNvGrpSpPr>
            <p:nvPr/>
          </p:nvGrpSpPr>
          <p:grpSpPr bwMode="auto">
            <a:xfrm rot="20918788" flipH="1">
              <a:off x="2962216" y="1956565"/>
              <a:ext cx="237362" cy="275945"/>
              <a:chOff x="3559" y="1570"/>
              <a:chExt cx="740" cy="862"/>
            </a:xfrm>
          </p:grpSpPr>
          <p:sp>
            <p:nvSpPr>
              <p:cNvPr id="232" name="AutoShape 284"/>
              <p:cNvSpPr>
                <a:spLocks noChangeArrowheads="1"/>
              </p:cNvSpPr>
              <p:nvPr/>
            </p:nvSpPr>
            <p:spPr bwMode="auto">
              <a:xfrm rot="-1800000">
                <a:off x="3559" y="1757"/>
                <a:ext cx="440" cy="141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3" name="AutoShape 285"/>
              <p:cNvSpPr>
                <a:spLocks noChangeArrowheads="1"/>
              </p:cNvSpPr>
              <p:nvPr/>
            </p:nvSpPr>
            <p:spPr bwMode="auto">
              <a:xfrm>
                <a:off x="3800" y="1570"/>
                <a:ext cx="499" cy="545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34" name="Group 286"/>
              <p:cNvGrpSpPr>
                <a:grpSpLocks/>
              </p:cNvGrpSpPr>
              <p:nvPr/>
            </p:nvGrpSpPr>
            <p:grpSpPr bwMode="auto">
              <a:xfrm>
                <a:off x="3816" y="1766"/>
                <a:ext cx="480" cy="666"/>
                <a:chOff x="3846" y="1778"/>
                <a:chExt cx="586" cy="720"/>
              </a:xfrm>
            </p:grpSpPr>
            <p:sp>
              <p:nvSpPr>
                <p:cNvPr id="235" name="AutoShape 287"/>
                <p:cNvSpPr>
                  <a:spLocks noChangeArrowheads="1"/>
                </p:cNvSpPr>
                <p:nvPr/>
              </p:nvSpPr>
              <p:spPr bwMode="auto">
                <a:xfrm>
                  <a:off x="3846" y="1842"/>
                  <a:ext cx="137" cy="59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6" name="AutoShape 288"/>
                <p:cNvSpPr>
                  <a:spLocks noChangeArrowheads="1"/>
                </p:cNvSpPr>
                <p:nvPr/>
              </p:nvSpPr>
              <p:spPr bwMode="auto">
                <a:xfrm>
                  <a:off x="4007" y="1902"/>
                  <a:ext cx="137" cy="59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7" name="AutoShape 289"/>
                <p:cNvSpPr>
                  <a:spLocks noChangeArrowheads="1"/>
                </p:cNvSpPr>
                <p:nvPr/>
              </p:nvSpPr>
              <p:spPr bwMode="auto">
                <a:xfrm>
                  <a:off x="4169" y="1842"/>
                  <a:ext cx="137" cy="59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8" name="AutoShape 290"/>
                <p:cNvSpPr>
                  <a:spLocks noChangeArrowheads="1"/>
                </p:cNvSpPr>
                <p:nvPr/>
              </p:nvSpPr>
              <p:spPr bwMode="auto">
                <a:xfrm>
                  <a:off x="4331" y="1778"/>
                  <a:ext cx="101" cy="52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28" name="AutoShape 291"/>
            <p:cNvSpPr>
              <a:spLocks noChangeArrowheads="1"/>
            </p:cNvSpPr>
            <p:nvPr/>
          </p:nvSpPr>
          <p:spPr bwMode="auto">
            <a:xfrm rot="20918788" flipH="1" flipV="1">
              <a:off x="2892895" y="1616749"/>
              <a:ext cx="162675" cy="324491"/>
            </a:xfrm>
            <a:custGeom>
              <a:avLst/>
              <a:gdLst>
                <a:gd name="G0" fmla="+- 4686 0 0"/>
                <a:gd name="G1" fmla="+- 21600 0 4686"/>
                <a:gd name="G2" fmla="*/ 4686 1 2"/>
                <a:gd name="G3" fmla="+- 21600 0 G2"/>
                <a:gd name="G4" fmla="+/ 4686 21600 2"/>
                <a:gd name="G5" fmla="+/ G1 0 2"/>
                <a:gd name="G6" fmla="*/ 21600 21600 4686"/>
                <a:gd name="G7" fmla="*/ G6 1 2"/>
                <a:gd name="G8" fmla="+- 21600 0 G7"/>
                <a:gd name="G9" fmla="*/ 21600 1 2"/>
                <a:gd name="G10" fmla="+- 4686 0 G9"/>
                <a:gd name="G11" fmla="?: G10 G8 0"/>
                <a:gd name="G12" fmla="?: G10 G7 21600"/>
                <a:gd name="T0" fmla="*/ 19257 w 21600"/>
                <a:gd name="T1" fmla="*/ 10800 h 21600"/>
                <a:gd name="T2" fmla="*/ 10800 w 21600"/>
                <a:gd name="T3" fmla="*/ 21600 h 21600"/>
                <a:gd name="T4" fmla="*/ 2343 w 21600"/>
                <a:gd name="T5" fmla="*/ 10800 h 21600"/>
                <a:gd name="T6" fmla="*/ 10800 w 21600"/>
                <a:gd name="T7" fmla="*/ 0 h 21600"/>
                <a:gd name="T8" fmla="*/ 4143 w 21600"/>
                <a:gd name="T9" fmla="*/ 4143 h 21600"/>
                <a:gd name="T10" fmla="*/ 17457 w 21600"/>
                <a:gd name="T11" fmla="*/ 1745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686" y="21600"/>
                  </a:lnTo>
                  <a:lnTo>
                    <a:pt x="16914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CC99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9" name="AutoShape 292"/>
            <p:cNvSpPr>
              <a:spLocks noChangeArrowheads="1"/>
            </p:cNvSpPr>
            <p:nvPr/>
          </p:nvSpPr>
          <p:spPr bwMode="auto">
            <a:xfrm rot="20918788" flipH="1">
              <a:off x="2924758" y="1914108"/>
              <a:ext cx="171883" cy="93004"/>
            </a:xfrm>
            <a:prstGeom prst="roundRect">
              <a:avLst>
                <a:gd name="adj" fmla="val 16667"/>
              </a:avLst>
            </a:prstGeom>
            <a:solidFill>
              <a:srgbClr val="CC99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0" name="Oval 293"/>
            <p:cNvSpPr>
              <a:spLocks noChangeArrowheads="1"/>
            </p:cNvSpPr>
            <p:nvPr/>
          </p:nvSpPr>
          <p:spPr bwMode="auto">
            <a:xfrm rot="20918788" flipH="1">
              <a:off x="2896445" y="1576929"/>
              <a:ext cx="93103" cy="93004"/>
            </a:xfrm>
            <a:prstGeom prst="ellipse">
              <a:avLst/>
            </a:prstGeom>
            <a:solidFill>
              <a:srgbClr val="CC99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31" name="Oval 294"/>
            <p:cNvSpPr>
              <a:spLocks noChangeArrowheads="1"/>
            </p:cNvSpPr>
            <p:nvPr/>
          </p:nvSpPr>
          <p:spPr bwMode="auto">
            <a:xfrm rot="20918788" flipH="1">
              <a:off x="2939866" y="1959450"/>
              <a:ext cx="22509" cy="42925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7" name="Oval 295"/>
            <p:cNvSpPr>
              <a:spLocks noChangeArrowheads="1"/>
            </p:cNvSpPr>
            <p:nvPr/>
          </p:nvSpPr>
          <p:spPr bwMode="auto">
            <a:xfrm>
              <a:off x="3265052" y="1252897"/>
              <a:ext cx="175474" cy="175474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8" name="Oval 296"/>
            <p:cNvSpPr>
              <a:spLocks noChangeArrowheads="1"/>
            </p:cNvSpPr>
            <p:nvPr/>
          </p:nvSpPr>
          <p:spPr bwMode="auto">
            <a:xfrm>
              <a:off x="2796692" y="1252897"/>
              <a:ext cx="175474" cy="175474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9" name="Oval 297"/>
            <p:cNvSpPr>
              <a:spLocks noChangeArrowheads="1"/>
            </p:cNvSpPr>
            <p:nvPr/>
          </p:nvSpPr>
          <p:spPr bwMode="auto">
            <a:xfrm>
              <a:off x="2854753" y="1047748"/>
              <a:ext cx="527711" cy="527711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0" name="Oval 298"/>
            <p:cNvSpPr>
              <a:spLocks noChangeArrowheads="1"/>
            </p:cNvSpPr>
            <p:nvPr/>
          </p:nvSpPr>
          <p:spPr bwMode="auto">
            <a:xfrm>
              <a:off x="2884429" y="1047748"/>
              <a:ext cx="468360" cy="527711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1" name="AutoShape 299"/>
            <p:cNvSpPr>
              <a:spLocks noChangeArrowheads="1"/>
            </p:cNvSpPr>
            <p:nvPr/>
          </p:nvSpPr>
          <p:spPr bwMode="auto">
            <a:xfrm rot="5400000">
              <a:off x="2971520" y="843244"/>
              <a:ext cx="292886" cy="526421"/>
            </a:xfrm>
            <a:prstGeom prst="moon">
              <a:avLst>
                <a:gd name="adj" fmla="val 875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2" name="AutoShape 300"/>
            <p:cNvSpPr>
              <a:spLocks noChangeArrowheads="1"/>
            </p:cNvSpPr>
            <p:nvPr/>
          </p:nvSpPr>
          <p:spPr bwMode="auto">
            <a:xfrm rot="10800000">
              <a:off x="2913459" y="1303862"/>
              <a:ext cx="175474" cy="117413"/>
            </a:xfrm>
            <a:custGeom>
              <a:avLst/>
              <a:gdLst>
                <a:gd name="G0" fmla="+- 7306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7306"/>
                <a:gd name="G18" fmla="*/ 7306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7306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7306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747 w 21600"/>
                <a:gd name="T15" fmla="*/ 10800 h 21600"/>
                <a:gd name="T16" fmla="*/ 10800 w 21600"/>
                <a:gd name="T17" fmla="*/ 3494 h 21600"/>
                <a:gd name="T18" fmla="*/ 19853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494" y="10800"/>
                  </a:moveTo>
                  <a:cubicBezTo>
                    <a:pt x="3494" y="6765"/>
                    <a:pt x="6765" y="3494"/>
                    <a:pt x="10800" y="3494"/>
                  </a:cubicBezTo>
                  <a:cubicBezTo>
                    <a:pt x="14834" y="3493"/>
                    <a:pt x="18105" y="6765"/>
                    <a:pt x="18106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3" name="AutoShape 301"/>
            <p:cNvSpPr>
              <a:spLocks noChangeArrowheads="1"/>
            </p:cNvSpPr>
            <p:nvPr/>
          </p:nvSpPr>
          <p:spPr bwMode="auto">
            <a:xfrm rot="10800000">
              <a:off x="3147639" y="1303862"/>
              <a:ext cx="175474" cy="117413"/>
            </a:xfrm>
            <a:custGeom>
              <a:avLst/>
              <a:gdLst>
                <a:gd name="G0" fmla="+- 7306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7306"/>
                <a:gd name="G18" fmla="*/ 7306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7306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7306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747 w 21600"/>
                <a:gd name="T15" fmla="*/ 10800 h 21600"/>
                <a:gd name="T16" fmla="*/ 10800 w 21600"/>
                <a:gd name="T17" fmla="*/ 3494 h 21600"/>
                <a:gd name="T18" fmla="*/ 19853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494" y="10800"/>
                  </a:moveTo>
                  <a:cubicBezTo>
                    <a:pt x="3494" y="6765"/>
                    <a:pt x="6765" y="3494"/>
                    <a:pt x="10800" y="3494"/>
                  </a:cubicBezTo>
                  <a:cubicBezTo>
                    <a:pt x="14834" y="3493"/>
                    <a:pt x="18105" y="6765"/>
                    <a:pt x="18106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4" name="Oval 302"/>
            <p:cNvSpPr>
              <a:spLocks noChangeArrowheads="1"/>
            </p:cNvSpPr>
            <p:nvPr/>
          </p:nvSpPr>
          <p:spPr bwMode="auto">
            <a:xfrm>
              <a:off x="3059902" y="1395470"/>
              <a:ext cx="116767" cy="146443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" name="Oval 303"/>
            <p:cNvSpPr>
              <a:spLocks noChangeArrowheads="1"/>
            </p:cNvSpPr>
            <p:nvPr/>
          </p:nvSpPr>
          <p:spPr bwMode="auto">
            <a:xfrm>
              <a:off x="2821852" y="1212900"/>
              <a:ext cx="585127" cy="109671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6" name="AutoShape 304"/>
            <p:cNvSpPr>
              <a:spLocks noChangeArrowheads="1"/>
            </p:cNvSpPr>
            <p:nvPr/>
          </p:nvSpPr>
          <p:spPr bwMode="auto">
            <a:xfrm>
              <a:off x="3059902" y="1125163"/>
              <a:ext cx="116767" cy="116767"/>
            </a:xfrm>
            <a:prstGeom prst="plus">
              <a:avLst>
                <a:gd name="adj" fmla="val 33042"/>
              </a:avLst>
            </a:pr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" name="グループ化 3"/>
          <p:cNvGrpSpPr/>
          <p:nvPr/>
        </p:nvGrpSpPr>
        <p:grpSpPr>
          <a:xfrm>
            <a:off x="4642232" y="1086608"/>
            <a:ext cx="702541" cy="1353470"/>
            <a:chOff x="4642232" y="1086608"/>
            <a:chExt cx="702541" cy="1353470"/>
          </a:xfrm>
        </p:grpSpPr>
        <p:sp>
          <p:nvSpPr>
            <p:cNvPr id="252" name="Rectangle 306"/>
            <p:cNvSpPr>
              <a:spLocks noChangeArrowheads="1"/>
            </p:cNvSpPr>
            <p:nvPr/>
          </p:nvSpPr>
          <p:spPr bwMode="auto">
            <a:xfrm>
              <a:off x="4788675" y="2059455"/>
              <a:ext cx="175474" cy="205149"/>
            </a:xfrm>
            <a:prstGeom prst="rect">
              <a:avLst/>
            </a:prstGeom>
            <a:solidFill>
              <a:srgbClr val="CC99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3" name="Rectangle 307"/>
            <p:cNvSpPr>
              <a:spLocks noChangeArrowheads="1"/>
            </p:cNvSpPr>
            <p:nvPr/>
          </p:nvSpPr>
          <p:spPr bwMode="auto">
            <a:xfrm>
              <a:off x="5022855" y="2059455"/>
              <a:ext cx="175474" cy="205149"/>
            </a:xfrm>
            <a:prstGeom prst="rect">
              <a:avLst/>
            </a:prstGeom>
            <a:solidFill>
              <a:srgbClr val="CC99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4" name="AutoShape 308"/>
            <p:cNvSpPr>
              <a:spLocks noChangeArrowheads="1"/>
            </p:cNvSpPr>
            <p:nvPr/>
          </p:nvSpPr>
          <p:spPr bwMode="auto">
            <a:xfrm rot="16200000">
              <a:off x="4832544" y="1693670"/>
              <a:ext cx="321917" cy="702540"/>
            </a:xfrm>
            <a:prstGeom prst="moon">
              <a:avLst>
                <a:gd name="adj" fmla="val 87500"/>
              </a:avLst>
            </a:prstGeom>
            <a:solidFill>
              <a:srgbClr val="CC99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5" name="AutoShape 309"/>
            <p:cNvSpPr>
              <a:spLocks noChangeArrowheads="1"/>
            </p:cNvSpPr>
            <p:nvPr/>
          </p:nvSpPr>
          <p:spPr bwMode="auto">
            <a:xfrm rot="5400000">
              <a:off x="4729969" y="1298854"/>
              <a:ext cx="527066" cy="702540"/>
            </a:xfrm>
            <a:prstGeom prst="moon">
              <a:avLst>
                <a:gd name="adj" fmla="val 87500"/>
              </a:avLst>
            </a:prstGeom>
            <a:solidFill>
              <a:srgbClr val="CC99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6" name="Oval 310"/>
            <p:cNvSpPr>
              <a:spLocks noChangeArrowheads="1"/>
            </p:cNvSpPr>
            <p:nvPr/>
          </p:nvSpPr>
          <p:spPr bwMode="auto">
            <a:xfrm>
              <a:off x="4642232" y="1833016"/>
              <a:ext cx="702540" cy="130315"/>
            </a:xfrm>
            <a:prstGeom prst="ellipse">
              <a:avLst/>
            </a:prstGeom>
            <a:solidFill>
              <a:srgbClr val="99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7" name="AutoShape 311"/>
            <p:cNvSpPr>
              <a:spLocks noChangeArrowheads="1"/>
            </p:cNvSpPr>
            <p:nvPr/>
          </p:nvSpPr>
          <p:spPr bwMode="auto">
            <a:xfrm>
              <a:off x="4906088" y="1825275"/>
              <a:ext cx="175474" cy="146443"/>
            </a:xfrm>
            <a:prstGeom prst="roundRect">
              <a:avLst>
                <a:gd name="adj" fmla="val 16667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8" name="AutoShape 312"/>
            <p:cNvSpPr>
              <a:spLocks noChangeArrowheads="1"/>
            </p:cNvSpPr>
            <p:nvPr/>
          </p:nvSpPr>
          <p:spPr bwMode="auto">
            <a:xfrm>
              <a:off x="4931893" y="1847854"/>
              <a:ext cx="122574" cy="100639"/>
            </a:xfrm>
            <a:prstGeom prst="roundRect">
              <a:avLst>
                <a:gd name="adj" fmla="val 16667"/>
              </a:avLst>
            </a:prstGeom>
            <a:solidFill>
              <a:srgbClr val="99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59" name="Rectangle 313"/>
            <p:cNvSpPr>
              <a:spLocks noChangeArrowheads="1"/>
            </p:cNvSpPr>
            <p:nvPr/>
          </p:nvSpPr>
          <p:spPr bwMode="auto">
            <a:xfrm>
              <a:off x="4788675" y="2264604"/>
              <a:ext cx="175474" cy="17547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0" name="Rectangle 314"/>
            <p:cNvSpPr>
              <a:spLocks noChangeArrowheads="1"/>
            </p:cNvSpPr>
            <p:nvPr/>
          </p:nvSpPr>
          <p:spPr bwMode="auto">
            <a:xfrm>
              <a:off x="5022855" y="2264604"/>
              <a:ext cx="175474" cy="17547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1" name="AutoShape 315"/>
            <p:cNvSpPr>
              <a:spLocks noChangeArrowheads="1"/>
            </p:cNvSpPr>
            <p:nvPr/>
          </p:nvSpPr>
          <p:spPr bwMode="auto">
            <a:xfrm>
              <a:off x="4642232" y="2322665"/>
              <a:ext cx="321917" cy="117413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2" name="AutoShape 316"/>
            <p:cNvSpPr>
              <a:spLocks noChangeArrowheads="1"/>
            </p:cNvSpPr>
            <p:nvPr/>
          </p:nvSpPr>
          <p:spPr bwMode="auto">
            <a:xfrm>
              <a:off x="5022855" y="2322665"/>
              <a:ext cx="321917" cy="117413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3" name="Oval 317"/>
            <p:cNvSpPr>
              <a:spLocks noChangeArrowheads="1"/>
            </p:cNvSpPr>
            <p:nvPr/>
          </p:nvSpPr>
          <p:spPr bwMode="auto">
            <a:xfrm>
              <a:off x="4964149" y="1649801"/>
              <a:ext cx="58706" cy="58706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4" name="AutoShape 318"/>
            <p:cNvSpPr>
              <a:spLocks noChangeArrowheads="1"/>
            </p:cNvSpPr>
            <p:nvPr/>
          </p:nvSpPr>
          <p:spPr bwMode="auto">
            <a:xfrm>
              <a:off x="5081561" y="1616900"/>
              <a:ext cx="146443" cy="146443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5" name="AutoShape 319"/>
            <p:cNvSpPr>
              <a:spLocks noChangeArrowheads="1"/>
            </p:cNvSpPr>
            <p:nvPr/>
          </p:nvSpPr>
          <p:spPr bwMode="auto">
            <a:xfrm>
              <a:off x="4759645" y="1634963"/>
              <a:ext cx="146443" cy="146443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6" name="Rectangle 320"/>
            <p:cNvSpPr>
              <a:spLocks noChangeArrowheads="1"/>
            </p:cNvSpPr>
            <p:nvPr/>
          </p:nvSpPr>
          <p:spPr bwMode="auto">
            <a:xfrm>
              <a:off x="5081561" y="1634963"/>
              <a:ext cx="146443" cy="29031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7" name="Rectangle 321"/>
            <p:cNvSpPr>
              <a:spLocks noChangeArrowheads="1"/>
            </p:cNvSpPr>
            <p:nvPr/>
          </p:nvSpPr>
          <p:spPr bwMode="auto">
            <a:xfrm>
              <a:off x="4759645" y="1616900"/>
              <a:ext cx="146443" cy="29031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8" name="Oval 322"/>
            <p:cNvSpPr>
              <a:spLocks noChangeArrowheads="1"/>
            </p:cNvSpPr>
            <p:nvPr/>
          </p:nvSpPr>
          <p:spPr bwMode="auto">
            <a:xfrm>
              <a:off x="4964149" y="1737538"/>
              <a:ext cx="58706" cy="58706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91" name="Group 324"/>
            <p:cNvGrpSpPr>
              <a:grpSpLocks/>
            </p:cNvGrpSpPr>
            <p:nvPr/>
          </p:nvGrpSpPr>
          <p:grpSpPr bwMode="auto">
            <a:xfrm rot="681212">
              <a:off x="4925111" y="1976071"/>
              <a:ext cx="237362" cy="275945"/>
              <a:chOff x="3559" y="1570"/>
              <a:chExt cx="740" cy="862"/>
            </a:xfrm>
          </p:grpSpPr>
          <p:sp>
            <p:nvSpPr>
              <p:cNvPr id="296" name="AutoShape 325"/>
              <p:cNvSpPr>
                <a:spLocks noChangeArrowheads="1"/>
              </p:cNvSpPr>
              <p:nvPr/>
            </p:nvSpPr>
            <p:spPr bwMode="auto">
              <a:xfrm rot="-1800000">
                <a:off x="3559" y="1757"/>
                <a:ext cx="440" cy="141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7" name="AutoShape 326"/>
              <p:cNvSpPr>
                <a:spLocks noChangeArrowheads="1"/>
              </p:cNvSpPr>
              <p:nvPr/>
            </p:nvSpPr>
            <p:spPr bwMode="auto">
              <a:xfrm>
                <a:off x="3800" y="1570"/>
                <a:ext cx="499" cy="545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98" name="Group 327"/>
              <p:cNvGrpSpPr>
                <a:grpSpLocks/>
              </p:cNvGrpSpPr>
              <p:nvPr/>
            </p:nvGrpSpPr>
            <p:grpSpPr bwMode="auto">
              <a:xfrm>
                <a:off x="3816" y="1766"/>
                <a:ext cx="480" cy="666"/>
                <a:chOff x="3846" y="1778"/>
                <a:chExt cx="586" cy="720"/>
              </a:xfrm>
            </p:grpSpPr>
            <p:sp>
              <p:nvSpPr>
                <p:cNvPr id="299" name="AutoShape 328"/>
                <p:cNvSpPr>
                  <a:spLocks noChangeArrowheads="1"/>
                </p:cNvSpPr>
                <p:nvPr/>
              </p:nvSpPr>
              <p:spPr bwMode="auto">
                <a:xfrm>
                  <a:off x="3846" y="1842"/>
                  <a:ext cx="137" cy="59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0" name="AutoShape 329"/>
                <p:cNvSpPr>
                  <a:spLocks noChangeArrowheads="1"/>
                </p:cNvSpPr>
                <p:nvPr/>
              </p:nvSpPr>
              <p:spPr bwMode="auto">
                <a:xfrm>
                  <a:off x="4007" y="1902"/>
                  <a:ext cx="137" cy="59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1" name="AutoShape 330"/>
                <p:cNvSpPr>
                  <a:spLocks noChangeArrowheads="1"/>
                </p:cNvSpPr>
                <p:nvPr/>
              </p:nvSpPr>
              <p:spPr bwMode="auto">
                <a:xfrm>
                  <a:off x="4169" y="1842"/>
                  <a:ext cx="137" cy="59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2" name="AutoShape 331"/>
                <p:cNvSpPr>
                  <a:spLocks noChangeArrowheads="1"/>
                </p:cNvSpPr>
                <p:nvPr/>
              </p:nvSpPr>
              <p:spPr bwMode="auto">
                <a:xfrm>
                  <a:off x="4331" y="1778"/>
                  <a:ext cx="101" cy="52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92" name="AutoShape 332"/>
            <p:cNvSpPr>
              <a:spLocks noChangeArrowheads="1"/>
            </p:cNvSpPr>
            <p:nvPr/>
          </p:nvSpPr>
          <p:spPr bwMode="auto">
            <a:xfrm rot="681212" flipV="1">
              <a:off x="5069120" y="1636255"/>
              <a:ext cx="162675" cy="324490"/>
            </a:xfrm>
            <a:custGeom>
              <a:avLst/>
              <a:gdLst>
                <a:gd name="G0" fmla="+- 4686 0 0"/>
                <a:gd name="G1" fmla="+- 21600 0 4686"/>
                <a:gd name="G2" fmla="*/ 4686 1 2"/>
                <a:gd name="G3" fmla="+- 21600 0 G2"/>
                <a:gd name="G4" fmla="+/ 4686 21600 2"/>
                <a:gd name="G5" fmla="+/ G1 0 2"/>
                <a:gd name="G6" fmla="*/ 21600 21600 4686"/>
                <a:gd name="G7" fmla="*/ G6 1 2"/>
                <a:gd name="G8" fmla="+- 21600 0 G7"/>
                <a:gd name="G9" fmla="*/ 21600 1 2"/>
                <a:gd name="G10" fmla="+- 4686 0 G9"/>
                <a:gd name="G11" fmla="?: G10 G8 0"/>
                <a:gd name="G12" fmla="?: G10 G7 21600"/>
                <a:gd name="T0" fmla="*/ 19257 w 21600"/>
                <a:gd name="T1" fmla="*/ 10800 h 21600"/>
                <a:gd name="T2" fmla="*/ 10800 w 21600"/>
                <a:gd name="T3" fmla="*/ 21600 h 21600"/>
                <a:gd name="T4" fmla="*/ 2343 w 21600"/>
                <a:gd name="T5" fmla="*/ 10800 h 21600"/>
                <a:gd name="T6" fmla="*/ 10800 w 21600"/>
                <a:gd name="T7" fmla="*/ 0 h 21600"/>
                <a:gd name="T8" fmla="*/ 4143 w 21600"/>
                <a:gd name="T9" fmla="*/ 4143 h 21600"/>
                <a:gd name="T10" fmla="*/ 17457 w 21600"/>
                <a:gd name="T11" fmla="*/ 1745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686" y="21600"/>
                  </a:lnTo>
                  <a:lnTo>
                    <a:pt x="16914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CC99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3" name="AutoShape 333"/>
            <p:cNvSpPr>
              <a:spLocks noChangeArrowheads="1"/>
            </p:cNvSpPr>
            <p:nvPr/>
          </p:nvSpPr>
          <p:spPr bwMode="auto">
            <a:xfrm rot="681212">
              <a:off x="5028049" y="1933614"/>
              <a:ext cx="171883" cy="93004"/>
            </a:xfrm>
            <a:prstGeom prst="roundRect">
              <a:avLst>
                <a:gd name="adj" fmla="val 16667"/>
              </a:avLst>
            </a:prstGeom>
            <a:solidFill>
              <a:srgbClr val="CC99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4" name="Oval 334"/>
            <p:cNvSpPr>
              <a:spLocks noChangeArrowheads="1"/>
            </p:cNvSpPr>
            <p:nvPr/>
          </p:nvSpPr>
          <p:spPr bwMode="auto">
            <a:xfrm rot="681212">
              <a:off x="5135142" y="1596435"/>
              <a:ext cx="93103" cy="93004"/>
            </a:xfrm>
            <a:prstGeom prst="ellipse">
              <a:avLst/>
            </a:prstGeom>
            <a:solidFill>
              <a:srgbClr val="CC99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5" name="Oval 335"/>
            <p:cNvSpPr>
              <a:spLocks noChangeArrowheads="1"/>
            </p:cNvSpPr>
            <p:nvPr/>
          </p:nvSpPr>
          <p:spPr bwMode="auto">
            <a:xfrm rot="681212">
              <a:off x="5162316" y="1978955"/>
              <a:ext cx="22509" cy="42925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79" name="Group 337"/>
            <p:cNvGrpSpPr>
              <a:grpSpLocks/>
            </p:cNvGrpSpPr>
            <p:nvPr/>
          </p:nvGrpSpPr>
          <p:grpSpPr bwMode="auto">
            <a:xfrm rot="20918788" flipH="1">
              <a:off x="4837432" y="1976071"/>
              <a:ext cx="237362" cy="275945"/>
              <a:chOff x="3559" y="1570"/>
              <a:chExt cx="740" cy="862"/>
            </a:xfrm>
          </p:grpSpPr>
          <p:sp>
            <p:nvSpPr>
              <p:cNvPr id="284" name="AutoShape 338"/>
              <p:cNvSpPr>
                <a:spLocks noChangeArrowheads="1"/>
              </p:cNvSpPr>
              <p:nvPr/>
            </p:nvSpPr>
            <p:spPr bwMode="auto">
              <a:xfrm rot="-1800000">
                <a:off x="3559" y="1757"/>
                <a:ext cx="440" cy="141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5" name="AutoShape 339"/>
              <p:cNvSpPr>
                <a:spLocks noChangeArrowheads="1"/>
              </p:cNvSpPr>
              <p:nvPr/>
            </p:nvSpPr>
            <p:spPr bwMode="auto">
              <a:xfrm>
                <a:off x="3800" y="1570"/>
                <a:ext cx="499" cy="545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86" name="Group 340"/>
              <p:cNvGrpSpPr>
                <a:grpSpLocks/>
              </p:cNvGrpSpPr>
              <p:nvPr/>
            </p:nvGrpSpPr>
            <p:grpSpPr bwMode="auto">
              <a:xfrm>
                <a:off x="3816" y="1766"/>
                <a:ext cx="480" cy="666"/>
                <a:chOff x="3846" y="1778"/>
                <a:chExt cx="586" cy="720"/>
              </a:xfrm>
            </p:grpSpPr>
            <p:sp>
              <p:nvSpPr>
                <p:cNvPr id="287" name="AutoShape 341"/>
                <p:cNvSpPr>
                  <a:spLocks noChangeArrowheads="1"/>
                </p:cNvSpPr>
                <p:nvPr/>
              </p:nvSpPr>
              <p:spPr bwMode="auto">
                <a:xfrm>
                  <a:off x="3846" y="1842"/>
                  <a:ext cx="137" cy="59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8" name="AutoShape 342"/>
                <p:cNvSpPr>
                  <a:spLocks noChangeArrowheads="1"/>
                </p:cNvSpPr>
                <p:nvPr/>
              </p:nvSpPr>
              <p:spPr bwMode="auto">
                <a:xfrm>
                  <a:off x="4007" y="1902"/>
                  <a:ext cx="137" cy="59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89" name="AutoShape 343"/>
                <p:cNvSpPr>
                  <a:spLocks noChangeArrowheads="1"/>
                </p:cNvSpPr>
                <p:nvPr/>
              </p:nvSpPr>
              <p:spPr bwMode="auto">
                <a:xfrm>
                  <a:off x="4169" y="1842"/>
                  <a:ext cx="137" cy="59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90" name="AutoShape 344"/>
                <p:cNvSpPr>
                  <a:spLocks noChangeArrowheads="1"/>
                </p:cNvSpPr>
                <p:nvPr/>
              </p:nvSpPr>
              <p:spPr bwMode="auto">
                <a:xfrm>
                  <a:off x="4331" y="1778"/>
                  <a:ext cx="101" cy="52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280" name="AutoShape 345"/>
            <p:cNvSpPr>
              <a:spLocks noChangeArrowheads="1"/>
            </p:cNvSpPr>
            <p:nvPr/>
          </p:nvSpPr>
          <p:spPr bwMode="auto">
            <a:xfrm rot="20918788" flipH="1" flipV="1">
              <a:off x="4768111" y="1636255"/>
              <a:ext cx="162675" cy="324490"/>
            </a:xfrm>
            <a:custGeom>
              <a:avLst/>
              <a:gdLst>
                <a:gd name="G0" fmla="+- 4686 0 0"/>
                <a:gd name="G1" fmla="+- 21600 0 4686"/>
                <a:gd name="G2" fmla="*/ 4686 1 2"/>
                <a:gd name="G3" fmla="+- 21600 0 G2"/>
                <a:gd name="G4" fmla="+/ 4686 21600 2"/>
                <a:gd name="G5" fmla="+/ G1 0 2"/>
                <a:gd name="G6" fmla="*/ 21600 21600 4686"/>
                <a:gd name="G7" fmla="*/ G6 1 2"/>
                <a:gd name="G8" fmla="+- 21600 0 G7"/>
                <a:gd name="G9" fmla="*/ 21600 1 2"/>
                <a:gd name="G10" fmla="+- 4686 0 G9"/>
                <a:gd name="G11" fmla="?: G10 G8 0"/>
                <a:gd name="G12" fmla="?: G10 G7 21600"/>
                <a:gd name="T0" fmla="*/ 19257 w 21600"/>
                <a:gd name="T1" fmla="*/ 10800 h 21600"/>
                <a:gd name="T2" fmla="*/ 10800 w 21600"/>
                <a:gd name="T3" fmla="*/ 21600 h 21600"/>
                <a:gd name="T4" fmla="*/ 2343 w 21600"/>
                <a:gd name="T5" fmla="*/ 10800 h 21600"/>
                <a:gd name="T6" fmla="*/ 10800 w 21600"/>
                <a:gd name="T7" fmla="*/ 0 h 21600"/>
                <a:gd name="T8" fmla="*/ 4143 w 21600"/>
                <a:gd name="T9" fmla="*/ 4143 h 21600"/>
                <a:gd name="T10" fmla="*/ 17457 w 21600"/>
                <a:gd name="T11" fmla="*/ 1745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686" y="21600"/>
                  </a:lnTo>
                  <a:lnTo>
                    <a:pt x="16914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CC99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1" name="AutoShape 346"/>
            <p:cNvSpPr>
              <a:spLocks noChangeArrowheads="1"/>
            </p:cNvSpPr>
            <p:nvPr/>
          </p:nvSpPr>
          <p:spPr bwMode="auto">
            <a:xfrm rot="20918788" flipH="1">
              <a:off x="4799974" y="1933614"/>
              <a:ext cx="171883" cy="93004"/>
            </a:xfrm>
            <a:prstGeom prst="roundRect">
              <a:avLst>
                <a:gd name="adj" fmla="val 16667"/>
              </a:avLst>
            </a:prstGeom>
            <a:solidFill>
              <a:srgbClr val="CC99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2" name="Oval 347"/>
            <p:cNvSpPr>
              <a:spLocks noChangeArrowheads="1"/>
            </p:cNvSpPr>
            <p:nvPr/>
          </p:nvSpPr>
          <p:spPr bwMode="auto">
            <a:xfrm rot="20918788" flipH="1">
              <a:off x="4771661" y="1596435"/>
              <a:ext cx="93103" cy="93004"/>
            </a:xfrm>
            <a:prstGeom prst="ellipse">
              <a:avLst/>
            </a:prstGeom>
            <a:solidFill>
              <a:srgbClr val="CC99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3" name="Oval 348"/>
            <p:cNvSpPr>
              <a:spLocks noChangeArrowheads="1"/>
            </p:cNvSpPr>
            <p:nvPr/>
          </p:nvSpPr>
          <p:spPr bwMode="auto">
            <a:xfrm rot="20918788" flipH="1">
              <a:off x="4815082" y="1978955"/>
              <a:ext cx="22509" cy="42925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1" name="Oval 349"/>
            <p:cNvSpPr>
              <a:spLocks noChangeArrowheads="1"/>
            </p:cNvSpPr>
            <p:nvPr/>
          </p:nvSpPr>
          <p:spPr bwMode="auto">
            <a:xfrm>
              <a:off x="5140268" y="1342722"/>
              <a:ext cx="175474" cy="175474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2" name="Oval 350"/>
            <p:cNvSpPr>
              <a:spLocks noChangeArrowheads="1"/>
            </p:cNvSpPr>
            <p:nvPr/>
          </p:nvSpPr>
          <p:spPr bwMode="auto">
            <a:xfrm>
              <a:off x="4671908" y="1342722"/>
              <a:ext cx="175474" cy="175474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3" name="Oval 351"/>
            <p:cNvSpPr>
              <a:spLocks noChangeArrowheads="1"/>
            </p:cNvSpPr>
            <p:nvPr/>
          </p:nvSpPr>
          <p:spPr bwMode="auto">
            <a:xfrm>
              <a:off x="4729969" y="1137573"/>
              <a:ext cx="527711" cy="527711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4" name="Oval 352"/>
            <p:cNvSpPr>
              <a:spLocks noChangeArrowheads="1"/>
            </p:cNvSpPr>
            <p:nvPr/>
          </p:nvSpPr>
          <p:spPr bwMode="auto">
            <a:xfrm>
              <a:off x="4759645" y="1137573"/>
              <a:ext cx="468360" cy="527711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5" name="AutoShape 353"/>
            <p:cNvSpPr>
              <a:spLocks noChangeArrowheads="1"/>
            </p:cNvSpPr>
            <p:nvPr/>
          </p:nvSpPr>
          <p:spPr bwMode="auto">
            <a:xfrm rot="5400000">
              <a:off x="4828673" y="967260"/>
              <a:ext cx="329013" cy="567709"/>
            </a:xfrm>
            <a:prstGeom prst="moon">
              <a:avLst>
                <a:gd name="adj" fmla="val 875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6" name="Oval 354"/>
            <p:cNvSpPr>
              <a:spLocks noChangeArrowheads="1"/>
            </p:cNvSpPr>
            <p:nvPr/>
          </p:nvSpPr>
          <p:spPr bwMode="auto">
            <a:xfrm>
              <a:off x="4935118" y="1580128"/>
              <a:ext cx="116767" cy="91608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" name="Oval 355"/>
            <p:cNvSpPr>
              <a:spLocks noChangeArrowheads="1"/>
            </p:cNvSpPr>
            <p:nvPr/>
          </p:nvSpPr>
          <p:spPr bwMode="auto">
            <a:xfrm>
              <a:off x="4697068" y="1251115"/>
              <a:ext cx="585127" cy="36578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" name="AutoShape 356"/>
            <p:cNvSpPr>
              <a:spLocks noChangeArrowheads="1"/>
            </p:cNvSpPr>
            <p:nvPr/>
          </p:nvSpPr>
          <p:spPr bwMode="auto">
            <a:xfrm>
              <a:off x="4935118" y="1287887"/>
              <a:ext cx="116767" cy="116767"/>
            </a:xfrm>
            <a:prstGeom prst="plus">
              <a:avLst>
                <a:gd name="adj" fmla="val 33042"/>
              </a:avLst>
            </a:pr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" name="グループ化 6"/>
          <p:cNvGrpSpPr/>
          <p:nvPr/>
        </p:nvGrpSpPr>
        <p:grpSpPr>
          <a:xfrm>
            <a:off x="6411066" y="2824262"/>
            <a:ext cx="896824" cy="1519236"/>
            <a:chOff x="6411066" y="2824262"/>
            <a:chExt cx="896824" cy="1519236"/>
          </a:xfrm>
        </p:grpSpPr>
        <p:sp>
          <p:nvSpPr>
            <p:cNvPr id="304" name="Oval 208"/>
            <p:cNvSpPr>
              <a:spLocks noChangeArrowheads="1"/>
            </p:cNvSpPr>
            <p:nvPr/>
          </p:nvSpPr>
          <p:spPr bwMode="auto">
            <a:xfrm>
              <a:off x="6991003" y="3100707"/>
              <a:ext cx="165624" cy="165624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5" name="Oval 209"/>
            <p:cNvSpPr>
              <a:spLocks noChangeArrowheads="1"/>
            </p:cNvSpPr>
            <p:nvPr/>
          </p:nvSpPr>
          <p:spPr bwMode="auto">
            <a:xfrm>
              <a:off x="6548933" y="3100707"/>
              <a:ext cx="165624" cy="165624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6" name="Rectangle 210"/>
            <p:cNvSpPr>
              <a:spLocks noChangeArrowheads="1"/>
            </p:cNvSpPr>
            <p:nvPr/>
          </p:nvSpPr>
          <p:spPr bwMode="auto">
            <a:xfrm>
              <a:off x="6659146" y="3984240"/>
              <a:ext cx="165624" cy="193634"/>
            </a:xfrm>
            <a:prstGeom prst="rect">
              <a:avLst/>
            </a:prstGeom>
            <a:solidFill>
              <a:srgbClr val="CC99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7" name="Rectangle 211"/>
            <p:cNvSpPr>
              <a:spLocks noChangeArrowheads="1"/>
            </p:cNvSpPr>
            <p:nvPr/>
          </p:nvSpPr>
          <p:spPr bwMode="auto">
            <a:xfrm>
              <a:off x="6880181" y="3984240"/>
              <a:ext cx="165624" cy="193634"/>
            </a:xfrm>
            <a:prstGeom prst="rect">
              <a:avLst/>
            </a:prstGeom>
            <a:solidFill>
              <a:srgbClr val="CC99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8" name="AutoShape 212"/>
            <p:cNvSpPr>
              <a:spLocks noChangeArrowheads="1"/>
            </p:cNvSpPr>
            <p:nvPr/>
          </p:nvSpPr>
          <p:spPr bwMode="auto">
            <a:xfrm rot="16200000">
              <a:off x="6700552" y="3638986"/>
              <a:ext cx="303847" cy="663106"/>
            </a:xfrm>
            <a:prstGeom prst="moon">
              <a:avLst>
                <a:gd name="adj" fmla="val 87500"/>
              </a:avLst>
            </a:prstGeom>
            <a:solidFill>
              <a:srgbClr val="CC99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9" name="AutoShape 213"/>
            <p:cNvSpPr>
              <a:spLocks noChangeArrowheads="1"/>
            </p:cNvSpPr>
            <p:nvPr/>
          </p:nvSpPr>
          <p:spPr bwMode="auto">
            <a:xfrm rot="5400000">
              <a:off x="6603735" y="3266332"/>
              <a:ext cx="497482" cy="663106"/>
            </a:xfrm>
            <a:prstGeom prst="moon">
              <a:avLst>
                <a:gd name="adj" fmla="val 87500"/>
              </a:avLst>
            </a:prstGeom>
            <a:solidFill>
              <a:srgbClr val="CC99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0" name="Oval 214"/>
            <p:cNvSpPr>
              <a:spLocks noChangeArrowheads="1"/>
            </p:cNvSpPr>
            <p:nvPr/>
          </p:nvSpPr>
          <p:spPr bwMode="auto">
            <a:xfrm>
              <a:off x="6603735" y="2907073"/>
              <a:ext cx="498090" cy="498091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1" name="Oval 215"/>
            <p:cNvSpPr>
              <a:spLocks noChangeArrowheads="1"/>
            </p:cNvSpPr>
            <p:nvPr/>
          </p:nvSpPr>
          <p:spPr bwMode="auto">
            <a:xfrm>
              <a:off x="6520923" y="3770511"/>
              <a:ext cx="663106" cy="123000"/>
            </a:xfrm>
            <a:prstGeom prst="ellipse">
              <a:avLst/>
            </a:prstGeom>
            <a:solidFill>
              <a:srgbClr val="99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2" name="AutoShape 216"/>
            <p:cNvSpPr>
              <a:spLocks noChangeArrowheads="1"/>
            </p:cNvSpPr>
            <p:nvPr/>
          </p:nvSpPr>
          <p:spPr bwMode="auto">
            <a:xfrm>
              <a:off x="6769968" y="3763204"/>
              <a:ext cx="165624" cy="138223"/>
            </a:xfrm>
            <a:prstGeom prst="roundRect">
              <a:avLst>
                <a:gd name="adj" fmla="val 16667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3" name="AutoShape 217"/>
            <p:cNvSpPr>
              <a:spLocks noChangeArrowheads="1"/>
            </p:cNvSpPr>
            <p:nvPr/>
          </p:nvSpPr>
          <p:spPr bwMode="auto">
            <a:xfrm>
              <a:off x="6794324" y="3784516"/>
              <a:ext cx="115693" cy="94990"/>
            </a:xfrm>
            <a:prstGeom prst="roundRect">
              <a:avLst>
                <a:gd name="adj" fmla="val 16667"/>
              </a:avLst>
            </a:prstGeom>
            <a:solidFill>
              <a:srgbClr val="99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4" name="Rectangle 218"/>
            <p:cNvSpPr>
              <a:spLocks noChangeArrowheads="1"/>
            </p:cNvSpPr>
            <p:nvPr/>
          </p:nvSpPr>
          <p:spPr bwMode="auto">
            <a:xfrm>
              <a:off x="6659146" y="4177874"/>
              <a:ext cx="165624" cy="16562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5" name="Rectangle 219"/>
            <p:cNvSpPr>
              <a:spLocks noChangeArrowheads="1"/>
            </p:cNvSpPr>
            <p:nvPr/>
          </p:nvSpPr>
          <p:spPr bwMode="auto">
            <a:xfrm>
              <a:off x="6880181" y="4177874"/>
              <a:ext cx="165624" cy="16562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6" name="AutoShape 220"/>
            <p:cNvSpPr>
              <a:spLocks noChangeArrowheads="1"/>
            </p:cNvSpPr>
            <p:nvPr/>
          </p:nvSpPr>
          <p:spPr bwMode="auto">
            <a:xfrm>
              <a:off x="6520923" y="4232676"/>
              <a:ext cx="303847" cy="110822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7" name="AutoShape 221"/>
            <p:cNvSpPr>
              <a:spLocks noChangeArrowheads="1"/>
            </p:cNvSpPr>
            <p:nvPr/>
          </p:nvSpPr>
          <p:spPr bwMode="auto">
            <a:xfrm>
              <a:off x="6880181" y="4232676"/>
              <a:ext cx="303847" cy="110822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8" name="Oval 222"/>
            <p:cNvSpPr>
              <a:spLocks noChangeArrowheads="1"/>
            </p:cNvSpPr>
            <p:nvPr/>
          </p:nvSpPr>
          <p:spPr bwMode="auto">
            <a:xfrm>
              <a:off x="6824770" y="3431956"/>
              <a:ext cx="55411" cy="55411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9" name="Oval 223"/>
            <p:cNvSpPr>
              <a:spLocks noChangeArrowheads="1"/>
            </p:cNvSpPr>
            <p:nvPr/>
          </p:nvSpPr>
          <p:spPr bwMode="auto">
            <a:xfrm>
              <a:off x="6824770" y="3514768"/>
              <a:ext cx="55411" cy="55411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0" name="Oval 224"/>
            <p:cNvSpPr>
              <a:spLocks noChangeArrowheads="1"/>
            </p:cNvSpPr>
            <p:nvPr/>
          </p:nvSpPr>
          <p:spPr bwMode="auto">
            <a:xfrm>
              <a:off x="6824770" y="3597580"/>
              <a:ext cx="55411" cy="55411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1" name="AutoShape 225"/>
            <p:cNvSpPr>
              <a:spLocks noChangeArrowheads="1"/>
            </p:cNvSpPr>
            <p:nvPr/>
          </p:nvSpPr>
          <p:spPr bwMode="auto">
            <a:xfrm>
              <a:off x="6935592" y="3514768"/>
              <a:ext cx="138223" cy="138223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2" name="AutoShape 226"/>
            <p:cNvSpPr>
              <a:spLocks noChangeArrowheads="1"/>
            </p:cNvSpPr>
            <p:nvPr/>
          </p:nvSpPr>
          <p:spPr bwMode="auto">
            <a:xfrm>
              <a:off x="6631745" y="3514768"/>
              <a:ext cx="138223" cy="138223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3" name="Rectangle 227"/>
            <p:cNvSpPr>
              <a:spLocks noChangeArrowheads="1"/>
            </p:cNvSpPr>
            <p:nvPr/>
          </p:nvSpPr>
          <p:spPr bwMode="auto">
            <a:xfrm>
              <a:off x="6935592" y="3514768"/>
              <a:ext cx="138223" cy="27401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4" name="Rectangle 228"/>
            <p:cNvSpPr>
              <a:spLocks noChangeArrowheads="1"/>
            </p:cNvSpPr>
            <p:nvPr/>
          </p:nvSpPr>
          <p:spPr bwMode="auto">
            <a:xfrm>
              <a:off x="6631745" y="3514768"/>
              <a:ext cx="138223" cy="27401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5" name="Oval 229"/>
            <p:cNvSpPr>
              <a:spLocks noChangeArrowheads="1"/>
            </p:cNvSpPr>
            <p:nvPr/>
          </p:nvSpPr>
          <p:spPr bwMode="auto">
            <a:xfrm>
              <a:off x="6824770" y="3680392"/>
              <a:ext cx="55411" cy="55411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6" name="Oval 230"/>
            <p:cNvSpPr>
              <a:spLocks noChangeArrowheads="1"/>
            </p:cNvSpPr>
            <p:nvPr/>
          </p:nvSpPr>
          <p:spPr bwMode="auto">
            <a:xfrm>
              <a:off x="6631745" y="2907073"/>
              <a:ext cx="442070" cy="498091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7" name="AutoShape 231"/>
            <p:cNvSpPr>
              <a:spLocks noChangeArrowheads="1"/>
            </p:cNvSpPr>
            <p:nvPr/>
          </p:nvSpPr>
          <p:spPr bwMode="auto">
            <a:xfrm rot="5400000">
              <a:off x="6713948" y="2714048"/>
              <a:ext cx="276446" cy="496873"/>
            </a:xfrm>
            <a:prstGeom prst="moon">
              <a:avLst>
                <a:gd name="adj" fmla="val 875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8" name="AutoShape 232"/>
            <p:cNvSpPr>
              <a:spLocks noChangeArrowheads="1"/>
            </p:cNvSpPr>
            <p:nvPr/>
          </p:nvSpPr>
          <p:spPr bwMode="auto">
            <a:xfrm rot="5400000">
              <a:off x="6824161" y="2784073"/>
              <a:ext cx="56020" cy="578467"/>
            </a:xfrm>
            <a:prstGeom prst="moon">
              <a:avLst>
                <a:gd name="adj" fmla="val 875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29" name="AutoShape 233"/>
            <p:cNvSpPr>
              <a:spLocks noChangeArrowheads="1"/>
            </p:cNvSpPr>
            <p:nvPr/>
          </p:nvSpPr>
          <p:spPr bwMode="auto">
            <a:xfrm>
              <a:off x="6797369" y="2916816"/>
              <a:ext cx="110213" cy="110213"/>
            </a:xfrm>
            <a:prstGeom prst="plus">
              <a:avLst>
                <a:gd name="adj" fmla="val 33042"/>
              </a:avLst>
            </a:pr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0" name="Oval 234"/>
            <p:cNvSpPr>
              <a:spLocks noChangeArrowheads="1"/>
            </p:cNvSpPr>
            <p:nvPr/>
          </p:nvSpPr>
          <p:spPr bwMode="auto">
            <a:xfrm>
              <a:off x="6797369" y="3183519"/>
              <a:ext cx="110213" cy="138223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1" name="Oval 235"/>
            <p:cNvSpPr>
              <a:spLocks noChangeArrowheads="1"/>
            </p:cNvSpPr>
            <p:nvPr/>
          </p:nvSpPr>
          <p:spPr bwMode="auto">
            <a:xfrm>
              <a:off x="6659146" y="3100707"/>
              <a:ext cx="165624" cy="11021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2" name="Oval 236"/>
            <p:cNvSpPr>
              <a:spLocks noChangeArrowheads="1"/>
            </p:cNvSpPr>
            <p:nvPr/>
          </p:nvSpPr>
          <p:spPr bwMode="auto">
            <a:xfrm>
              <a:off x="6880181" y="3100707"/>
              <a:ext cx="165624" cy="11021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3" name="Oval 237"/>
            <p:cNvSpPr>
              <a:spLocks noChangeArrowheads="1"/>
            </p:cNvSpPr>
            <p:nvPr/>
          </p:nvSpPr>
          <p:spPr bwMode="auto">
            <a:xfrm>
              <a:off x="6934983" y="3128108"/>
              <a:ext cx="55411" cy="5541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4" name="Oval 238"/>
            <p:cNvSpPr>
              <a:spLocks noChangeArrowheads="1"/>
            </p:cNvSpPr>
            <p:nvPr/>
          </p:nvSpPr>
          <p:spPr bwMode="auto">
            <a:xfrm>
              <a:off x="6714557" y="3128108"/>
              <a:ext cx="55411" cy="5541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5" name="AutoShape 239"/>
            <p:cNvSpPr>
              <a:spLocks noChangeArrowheads="1"/>
            </p:cNvSpPr>
            <p:nvPr/>
          </p:nvSpPr>
          <p:spPr bwMode="auto">
            <a:xfrm rot="10800000" flipV="1">
              <a:off x="6769968" y="3330267"/>
              <a:ext cx="165624" cy="110822"/>
            </a:xfrm>
            <a:custGeom>
              <a:avLst/>
              <a:gdLst>
                <a:gd name="G0" fmla="+- 9108 0 0"/>
                <a:gd name="G1" fmla="+- -9131565 0 0"/>
                <a:gd name="G2" fmla="+- 0 0 -9131565"/>
                <a:gd name="T0" fmla="*/ 0 256 1"/>
                <a:gd name="T1" fmla="*/ 180 256 1"/>
                <a:gd name="G3" fmla="+- -9131565 T0 T1"/>
                <a:gd name="T2" fmla="*/ 0 256 1"/>
                <a:gd name="T3" fmla="*/ 90 256 1"/>
                <a:gd name="G4" fmla="+- -9131565 T2 T3"/>
                <a:gd name="G5" fmla="*/ G4 2 1"/>
                <a:gd name="T4" fmla="*/ 90 256 1"/>
                <a:gd name="T5" fmla="*/ 0 256 1"/>
                <a:gd name="G6" fmla="+- -9131565 T4 T5"/>
                <a:gd name="G7" fmla="*/ G6 2 1"/>
                <a:gd name="G8" fmla="abs -9131565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9108"/>
                <a:gd name="G18" fmla="*/ 9108 1 2"/>
                <a:gd name="G19" fmla="+- G18 5400 0"/>
                <a:gd name="G20" fmla="cos G19 -9131565"/>
                <a:gd name="G21" fmla="sin G19 -9131565"/>
                <a:gd name="G22" fmla="+- G20 10800 0"/>
                <a:gd name="G23" fmla="+- G21 10800 0"/>
                <a:gd name="G24" fmla="+- 10800 0 G20"/>
                <a:gd name="G25" fmla="+- 9108 10800 0"/>
                <a:gd name="G26" fmla="?: G9 G17 G25"/>
                <a:gd name="G27" fmla="?: G9 0 21600"/>
                <a:gd name="G28" fmla="cos 10800 -9131565"/>
                <a:gd name="G29" fmla="sin 10800 -9131565"/>
                <a:gd name="G30" fmla="sin 9108 -9131565"/>
                <a:gd name="G31" fmla="+- G28 10800 0"/>
                <a:gd name="G32" fmla="+- G29 10800 0"/>
                <a:gd name="G33" fmla="+- G30 10800 0"/>
                <a:gd name="G34" fmla="?: G4 0 G31"/>
                <a:gd name="G35" fmla="?: -9131565 G34 0"/>
                <a:gd name="G36" fmla="?: G6 G35 G31"/>
                <a:gd name="G37" fmla="+- 21600 0 G36"/>
                <a:gd name="G38" fmla="?: G4 0 G33"/>
                <a:gd name="G39" fmla="?: -9131565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3249 w 21600"/>
                <a:gd name="T15" fmla="*/ 4313 h 21600"/>
                <a:gd name="T16" fmla="*/ 10800 w 21600"/>
                <a:gd name="T17" fmla="*/ 1692 h 21600"/>
                <a:gd name="T18" fmla="*/ 18351 w 21600"/>
                <a:gd name="T19" fmla="*/ 4313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891" y="4865"/>
                  </a:moveTo>
                  <a:cubicBezTo>
                    <a:pt x="5621" y="2850"/>
                    <a:pt x="8144" y="1691"/>
                    <a:pt x="10800" y="1692"/>
                  </a:cubicBezTo>
                  <a:cubicBezTo>
                    <a:pt x="13455" y="1692"/>
                    <a:pt x="15978" y="2850"/>
                    <a:pt x="17708" y="4865"/>
                  </a:cubicBezTo>
                  <a:lnTo>
                    <a:pt x="18992" y="3762"/>
                  </a:lnTo>
                  <a:cubicBezTo>
                    <a:pt x="16940" y="1374"/>
                    <a:pt x="13948" y="-1"/>
                    <a:pt x="10799" y="0"/>
                  </a:cubicBezTo>
                  <a:cubicBezTo>
                    <a:pt x="7651" y="0"/>
                    <a:pt x="4659" y="1374"/>
                    <a:pt x="2607" y="376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5" name="AutoShape 249"/>
            <p:cNvSpPr>
              <a:spLocks noChangeArrowheads="1"/>
            </p:cNvSpPr>
            <p:nvPr/>
          </p:nvSpPr>
          <p:spPr bwMode="auto">
            <a:xfrm rot="8100000">
              <a:off x="6609751" y="3551609"/>
              <a:ext cx="244388" cy="78187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6" name="AutoShape 250"/>
            <p:cNvSpPr>
              <a:spLocks noChangeArrowheads="1"/>
            </p:cNvSpPr>
            <p:nvPr/>
          </p:nvSpPr>
          <p:spPr bwMode="auto">
            <a:xfrm rot="9900000">
              <a:off x="6446090" y="3470447"/>
              <a:ext cx="277158" cy="302213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47" name="Group 251"/>
            <p:cNvGrpSpPr>
              <a:grpSpLocks/>
            </p:cNvGrpSpPr>
            <p:nvPr/>
          </p:nvGrpSpPr>
          <p:grpSpPr bwMode="auto">
            <a:xfrm rot="9900000">
              <a:off x="6411066" y="3300446"/>
              <a:ext cx="266605" cy="369310"/>
              <a:chOff x="3846" y="1778"/>
              <a:chExt cx="586" cy="720"/>
            </a:xfrm>
          </p:grpSpPr>
          <p:sp>
            <p:nvSpPr>
              <p:cNvPr id="348" name="AutoShape 252"/>
              <p:cNvSpPr>
                <a:spLocks noChangeArrowheads="1"/>
              </p:cNvSpPr>
              <p:nvPr/>
            </p:nvSpPr>
            <p:spPr bwMode="auto">
              <a:xfrm>
                <a:off x="3846" y="1842"/>
                <a:ext cx="137" cy="59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9" name="AutoShape 253"/>
              <p:cNvSpPr>
                <a:spLocks noChangeArrowheads="1"/>
              </p:cNvSpPr>
              <p:nvPr/>
            </p:nvSpPr>
            <p:spPr bwMode="auto">
              <a:xfrm>
                <a:off x="4007" y="1902"/>
                <a:ext cx="137" cy="59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0" name="AutoShape 254"/>
              <p:cNvSpPr>
                <a:spLocks noChangeArrowheads="1"/>
              </p:cNvSpPr>
              <p:nvPr/>
            </p:nvSpPr>
            <p:spPr bwMode="auto">
              <a:xfrm>
                <a:off x="4169" y="1842"/>
                <a:ext cx="137" cy="59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1" name="AutoShape 255"/>
              <p:cNvSpPr>
                <a:spLocks noChangeArrowheads="1"/>
              </p:cNvSpPr>
              <p:nvPr/>
            </p:nvSpPr>
            <p:spPr bwMode="auto">
              <a:xfrm>
                <a:off x="4331" y="1778"/>
                <a:ext cx="101" cy="52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38" name="AutoShape 257"/>
            <p:cNvSpPr>
              <a:spLocks noChangeArrowheads="1"/>
            </p:cNvSpPr>
            <p:nvPr/>
          </p:nvSpPr>
          <p:spPr bwMode="auto">
            <a:xfrm rot="13500000" flipH="1">
              <a:off x="6864817" y="3551609"/>
              <a:ext cx="244388" cy="78187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9" name="AutoShape 258"/>
            <p:cNvSpPr>
              <a:spLocks noChangeArrowheads="1"/>
            </p:cNvSpPr>
            <p:nvPr/>
          </p:nvSpPr>
          <p:spPr bwMode="auto">
            <a:xfrm rot="11700000" flipH="1">
              <a:off x="6995708" y="3470447"/>
              <a:ext cx="277158" cy="302213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40" name="Group 259"/>
            <p:cNvGrpSpPr>
              <a:grpSpLocks/>
            </p:cNvGrpSpPr>
            <p:nvPr/>
          </p:nvGrpSpPr>
          <p:grpSpPr bwMode="auto">
            <a:xfrm rot="11700000" flipH="1">
              <a:off x="7041285" y="3300446"/>
              <a:ext cx="266605" cy="369310"/>
              <a:chOff x="3846" y="1778"/>
              <a:chExt cx="586" cy="720"/>
            </a:xfrm>
          </p:grpSpPr>
          <p:sp>
            <p:nvSpPr>
              <p:cNvPr id="341" name="AutoShape 260"/>
              <p:cNvSpPr>
                <a:spLocks noChangeArrowheads="1"/>
              </p:cNvSpPr>
              <p:nvPr/>
            </p:nvSpPr>
            <p:spPr bwMode="auto">
              <a:xfrm>
                <a:off x="3846" y="1842"/>
                <a:ext cx="137" cy="59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2" name="AutoShape 261"/>
              <p:cNvSpPr>
                <a:spLocks noChangeArrowheads="1"/>
              </p:cNvSpPr>
              <p:nvPr/>
            </p:nvSpPr>
            <p:spPr bwMode="auto">
              <a:xfrm>
                <a:off x="4007" y="1902"/>
                <a:ext cx="137" cy="59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3" name="AutoShape 262"/>
              <p:cNvSpPr>
                <a:spLocks noChangeArrowheads="1"/>
              </p:cNvSpPr>
              <p:nvPr/>
            </p:nvSpPr>
            <p:spPr bwMode="auto">
              <a:xfrm>
                <a:off x="4169" y="1842"/>
                <a:ext cx="137" cy="59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4" name="AutoShape 263"/>
              <p:cNvSpPr>
                <a:spLocks noChangeArrowheads="1"/>
              </p:cNvSpPr>
              <p:nvPr/>
            </p:nvSpPr>
            <p:spPr bwMode="auto">
              <a:xfrm>
                <a:off x="4331" y="1778"/>
                <a:ext cx="101" cy="52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1" name="グループ化 10"/>
          <p:cNvGrpSpPr/>
          <p:nvPr/>
        </p:nvGrpSpPr>
        <p:grpSpPr>
          <a:xfrm>
            <a:off x="558008" y="2833430"/>
            <a:ext cx="1359855" cy="1519236"/>
            <a:chOff x="558008" y="2833430"/>
            <a:chExt cx="1359855" cy="1519236"/>
          </a:xfrm>
        </p:grpSpPr>
        <p:grpSp>
          <p:nvGrpSpPr>
            <p:cNvPr id="399" name="Group 266"/>
            <p:cNvGrpSpPr>
              <a:grpSpLocks/>
            </p:cNvGrpSpPr>
            <p:nvPr/>
          </p:nvGrpSpPr>
          <p:grpSpPr bwMode="auto">
            <a:xfrm rot="18900000" flipH="1">
              <a:off x="1693823" y="3691804"/>
              <a:ext cx="224040" cy="260456"/>
              <a:chOff x="3559" y="1570"/>
              <a:chExt cx="740" cy="862"/>
            </a:xfrm>
          </p:grpSpPr>
          <p:sp>
            <p:nvSpPr>
              <p:cNvPr id="404" name="AutoShape 267"/>
              <p:cNvSpPr>
                <a:spLocks noChangeArrowheads="1"/>
              </p:cNvSpPr>
              <p:nvPr/>
            </p:nvSpPr>
            <p:spPr bwMode="auto">
              <a:xfrm rot="-1800000">
                <a:off x="3559" y="1757"/>
                <a:ext cx="440" cy="141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05" name="AutoShape 268"/>
              <p:cNvSpPr>
                <a:spLocks noChangeArrowheads="1"/>
              </p:cNvSpPr>
              <p:nvPr/>
            </p:nvSpPr>
            <p:spPr bwMode="auto">
              <a:xfrm>
                <a:off x="3800" y="1570"/>
                <a:ext cx="499" cy="545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06" name="Group 269"/>
              <p:cNvGrpSpPr>
                <a:grpSpLocks/>
              </p:cNvGrpSpPr>
              <p:nvPr/>
            </p:nvGrpSpPr>
            <p:grpSpPr bwMode="auto">
              <a:xfrm>
                <a:off x="3816" y="1766"/>
                <a:ext cx="480" cy="666"/>
                <a:chOff x="3846" y="1778"/>
                <a:chExt cx="586" cy="720"/>
              </a:xfrm>
            </p:grpSpPr>
            <p:sp>
              <p:nvSpPr>
                <p:cNvPr id="407" name="AutoShape 270"/>
                <p:cNvSpPr>
                  <a:spLocks noChangeArrowheads="1"/>
                </p:cNvSpPr>
                <p:nvPr/>
              </p:nvSpPr>
              <p:spPr bwMode="auto">
                <a:xfrm>
                  <a:off x="3846" y="1842"/>
                  <a:ext cx="137" cy="59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08" name="AutoShape 271"/>
                <p:cNvSpPr>
                  <a:spLocks noChangeArrowheads="1"/>
                </p:cNvSpPr>
                <p:nvPr/>
              </p:nvSpPr>
              <p:spPr bwMode="auto">
                <a:xfrm>
                  <a:off x="4007" y="1902"/>
                  <a:ext cx="137" cy="59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09" name="AutoShape 272"/>
                <p:cNvSpPr>
                  <a:spLocks noChangeArrowheads="1"/>
                </p:cNvSpPr>
                <p:nvPr/>
              </p:nvSpPr>
              <p:spPr bwMode="auto">
                <a:xfrm>
                  <a:off x="4169" y="1842"/>
                  <a:ext cx="137" cy="59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10" name="AutoShape 273"/>
                <p:cNvSpPr>
                  <a:spLocks noChangeArrowheads="1"/>
                </p:cNvSpPr>
                <p:nvPr/>
              </p:nvSpPr>
              <p:spPr bwMode="auto">
                <a:xfrm>
                  <a:off x="4331" y="1778"/>
                  <a:ext cx="101" cy="52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400" name="AutoShape 274"/>
            <p:cNvSpPr>
              <a:spLocks noChangeArrowheads="1"/>
            </p:cNvSpPr>
            <p:nvPr/>
          </p:nvSpPr>
          <p:spPr bwMode="auto">
            <a:xfrm rot="18900000" flipH="1" flipV="1">
              <a:off x="1480240" y="3476739"/>
              <a:ext cx="153545" cy="306277"/>
            </a:xfrm>
            <a:custGeom>
              <a:avLst/>
              <a:gdLst>
                <a:gd name="G0" fmla="+- 4686 0 0"/>
                <a:gd name="G1" fmla="+- 21600 0 4686"/>
                <a:gd name="G2" fmla="*/ 4686 1 2"/>
                <a:gd name="G3" fmla="+- 21600 0 G2"/>
                <a:gd name="G4" fmla="+/ 4686 21600 2"/>
                <a:gd name="G5" fmla="+/ G1 0 2"/>
                <a:gd name="G6" fmla="*/ 21600 21600 4686"/>
                <a:gd name="G7" fmla="*/ G6 1 2"/>
                <a:gd name="G8" fmla="+- 21600 0 G7"/>
                <a:gd name="G9" fmla="*/ 21600 1 2"/>
                <a:gd name="G10" fmla="+- 4686 0 G9"/>
                <a:gd name="G11" fmla="?: G10 G8 0"/>
                <a:gd name="G12" fmla="?: G10 G7 21600"/>
                <a:gd name="T0" fmla="*/ 19257 w 21600"/>
                <a:gd name="T1" fmla="*/ 10800 h 21600"/>
                <a:gd name="T2" fmla="*/ 10800 w 21600"/>
                <a:gd name="T3" fmla="*/ 21600 h 21600"/>
                <a:gd name="T4" fmla="*/ 2343 w 21600"/>
                <a:gd name="T5" fmla="*/ 10800 h 21600"/>
                <a:gd name="T6" fmla="*/ 10800 w 21600"/>
                <a:gd name="T7" fmla="*/ 0 h 21600"/>
                <a:gd name="T8" fmla="*/ 4143 w 21600"/>
                <a:gd name="T9" fmla="*/ 4143 h 21600"/>
                <a:gd name="T10" fmla="*/ 17457 w 21600"/>
                <a:gd name="T11" fmla="*/ 1745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686" y="21600"/>
                  </a:lnTo>
                  <a:lnTo>
                    <a:pt x="16914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CC99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01" name="AutoShape 275"/>
            <p:cNvSpPr>
              <a:spLocks noChangeArrowheads="1"/>
            </p:cNvSpPr>
            <p:nvPr/>
          </p:nvSpPr>
          <p:spPr bwMode="auto">
            <a:xfrm rot="18900000" flipH="1">
              <a:off x="1599527" y="3709618"/>
              <a:ext cx="162236" cy="87783"/>
            </a:xfrm>
            <a:prstGeom prst="roundRect">
              <a:avLst>
                <a:gd name="adj" fmla="val 16667"/>
              </a:avLst>
            </a:prstGeom>
            <a:solidFill>
              <a:srgbClr val="CC99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02" name="Oval 276"/>
            <p:cNvSpPr>
              <a:spLocks noChangeArrowheads="1"/>
            </p:cNvSpPr>
            <p:nvPr/>
          </p:nvSpPr>
          <p:spPr bwMode="auto">
            <a:xfrm rot="18900000" flipH="1">
              <a:off x="1407176" y="3480088"/>
              <a:ext cx="87878" cy="87783"/>
            </a:xfrm>
            <a:prstGeom prst="ellipse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03" name="Oval 277"/>
            <p:cNvSpPr>
              <a:spLocks noChangeArrowheads="1"/>
            </p:cNvSpPr>
            <p:nvPr/>
          </p:nvSpPr>
          <p:spPr bwMode="auto">
            <a:xfrm rot="18900000" flipH="1">
              <a:off x="1633826" y="3780363"/>
              <a:ext cx="21245" cy="40515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387" name="Group 279"/>
            <p:cNvGrpSpPr>
              <a:grpSpLocks/>
            </p:cNvGrpSpPr>
            <p:nvPr/>
          </p:nvGrpSpPr>
          <p:grpSpPr bwMode="auto">
            <a:xfrm rot="2700000">
              <a:off x="576216" y="3708854"/>
              <a:ext cx="224040" cy="260456"/>
              <a:chOff x="3559" y="1570"/>
              <a:chExt cx="740" cy="862"/>
            </a:xfrm>
          </p:grpSpPr>
          <p:sp>
            <p:nvSpPr>
              <p:cNvPr id="392" name="AutoShape 280"/>
              <p:cNvSpPr>
                <a:spLocks noChangeArrowheads="1"/>
              </p:cNvSpPr>
              <p:nvPr/>
            </p:nvSpPr>
            <p:spPr bwMode="auto">
              <a:xfrm rot="-1800000">
                <a:off x="3559" y="1757"/>
                <a:ext cx="440" cy="141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93" name="AutoShape 281"/>
              <p:cNvSpPr>
                <a:spLocks noChangeArrowheads="1"/>
              </p:cNvSpPr>
              <p:nvPr/>
            </p:nvSpPr>
            <p:spPr bwMode="auto">
              <a:xfrm>
                <a:off x="3800" y="1570"/>
                <a:ext cx="499" cy="545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94" name="Group 282"/>
              <p:cNvGrpSpPr>
                <a:grpSpLocks/>
              </p:cNvGrpSpPr>
              <p:nvPr/>
            </p:nvGrpSpPr>
            <p:grpSpPr bwMode="auto">
              <a:xfrm>
                <a:off x="3816" y="1766"/>
                <a:ext cx="480" cy="666"/>
                <a:chOff x="3846" y="1778"/>
                <a:chExt cx="586" cy="720"/>
              </a:xfrm>
            </p:grpSpPr>
            <p:sp>
              <p:nvSpPr>
                <p:cNvPr id="395" name="AutoShape 283"/>
                <p:cNvSpPr>
                  <a:spLocks noChangeArrowheads="1"/>
                </p:cNvSpPr>
                <p:nvPr/>
              </p:nvSpPr>
              <p:spPr bwMode="auto">
                <a:xfrm>
                  <a:off x="3846" y="1842"/>
                  <a:ext cx="137" cy="59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96" name="AutoShape 284"/>
                <p:cNvSpPr>
                  <a:spLocks noChangeArrowheads="1"/>
                </p:cNvSpPr>
                <p:nvPr/>
              </p:nvSpPr>
              <p:spPr bwMode="auto">
                <a:xfrm>
                  <a:off x="4007" y="1902"/>
                  <a:ext cx="137" cy="59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97" name="AutoShape 285"/>
                <p:cNvSpPr>
                  <a:spLocks noChangeArrowheads="1"/>
                </p:cNvSpPr>
                <p:nvPr/>
              </p:nvSpPr>
              <p:spPr bwMode="auto">
                <a:xfrm>
                  <a:off x="4169" y="1842"/>
                  <a:ext cx="137" cy="59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98" name="AutoShape 286"/>
                <p:cNvSpPr>
                  <a:spLocks noChangeArrowheads="1"/>
                </p:cNvSpPr>
                <p:nvPr/>
              </p:nvSpPr>
              <p:spPr bwMode="auto">
                <a:xfrm>
                  <a:off x="4331" y="1778"/>
                  <a:ext cx="101" cy="52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388" name="AutoShape 287"/>
            <p:cNvSpPr>
              <a:spLocks noChangeArrowheads="1"/>
            </p:cNvSpPr>
            <p:nvPr/>
          </p:nvSpPr>
          <p:spPr bwMode="auto">
            <a:xfrm rot="2700000" flipV="1">
              <a:off x="860294" y="3493789"/>
              <a:ext cx="153545" cy="306277"/>
            </a:xfrm>
            <a:custGeom>
              <a:avLst/>
              <a:gdLst>
                <a:gd name="G0" fmla="+- 4686 0 0"/>
                <a:gd name="G1" fmla="+- 21600 0 4686"/>
                <a:gd name="G2" fmla="*/ 4686 1 2"/>
                <a:gd name="G3" fmla="+- 21600 0 G2"/>
                <a:gd name="G4" fmla="+/ 4686 21600 2"/>
                <a:gd name="G5" fmla="+/ G1 0 2"/>
                <a:gd name="G6" fmla="*/ 21600 21600 4686"/>
                <a:gd name="G7" fmla="*/ G6 1 2"/>
                <a:gd name="G8" fmla="+- 21600 0 G7"/>
                <a:gd name="G9" fmla="*/ 21600 1 2"/>
                <a:gd name="G10" fmla="+- 4686 0 G9"/>
                <a:gd name="G11" fmla="?: G10 G8 0"/>
                <a:gd name="G12" fmla="?: G10 G7 21600"/>
                <a:gd name="T0" fmla="*/ 19257 w 21600"/>
                <a:gd name="T1" fmla="*/ 10800 h 21600"/>
                <a:gd name="T2" fmla="*/ 10800 w 21600"/>
                <a:gd name="T3" fmla="*/ 21600 h 21600"/>
                <a:gd name="T4" fmla="*/ 2343 w 21600"/>
                <a:gd name="T5" fmla="*/ 10800 h 21600"/>
                <a:gd name="T6" fmla="*/ 10800 w 21600"/>
                <a:gd name="T7" fmla="*/ 0 h 21600"/>
                <a:gd name="T8" fmla="*/ 4143 w 21600"/>
                <a:gd name="T9" fmla="*/ 4143 h 21600"/>
                <a:gd name="T10" fmla="*/ 17457 w 21600"/>
                <a:gd name="T11" fmla="*/ 1745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686" y="21600"/>
                  </a:lnTo>
                  <a:lnTo>
                    <a:pt x="16914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CC99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9" name="AutoShape 288"/>
            <p:cNvSpPr>
              <a:spLocks noChangeArrowheads="1"/>
            </p:cNvSpPr>
            <p:nvPr/>
          </p:nvSpPr>
          <p:spPr bwMode="auto">
            <a:xfrm rot="2700000">
              <a:off x="732316" y="3726668"/>
              <a:ext cx="162236" cy="87783"/>
            </a:xfrm>
            <a:prstGeom prst="roundRect">
              <a:avLst>
                <a:gd name="adj" fmla="val 16667"/>
              </a:avLst>
            </a:prstGeom>
            <a:solidFill>
              <a:srgbClr val="CC99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90" name="Oval 289"/>
            <p:cNvSpPr>
              <a:spLocks noChangeArrowheads="1"/>
            </p:cNvSpPr>
            <p:nvPr/>
          </p:nvSpPr>
          <p:spPr bwMode="auto">
            <a:xfrm rot="2700000">
              <a:off x="999025" y="3497138"/>
              <a:ext cx="87878" cy="87783"/>
            </a:xfrm>
            <a:prstGeom prst="ellipse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91" name="Oval 290"/>
            <p:cNvSpPr>
              <a:spLocks noChangeArrowheads="1"/>
            </p:cNvSpPr>
            <p:nvPr/>
          </p:nvSpPr>
          <p:spPr bwMode="auto">
            <a:xfrm rot="2700000">
              <a:off x="839008" y="3797413"/>
              <a:ext cx="21245" cy="40515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5" name="Oval 291"/>
            <p:cNvSpPr>
              <a:spLocks noChangeArrowheads="1"/>
            </p:cNvSpPr>
            <p:nvPr/>
          </p:nvSpPr>
          <p:spPr bwMode="auto">
            <a:xfrm>
              <a:off x="1394396" y="3109875"/>
              <a:ext cx="165624" cy="165624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6" name="Oval 292"/>
            <p:cNvSpPr>
              <a:spLocks noChangeArrowheads="1"/>
            </p:cNvSpPr>
            <p:nvPr/>
          </p:nvSpPr>
          <p:spPr bwMode="auto">
            <a:xfrm>
              <a:off x="952326" y="3109875"/>
              <a:ext cx="165624" cy="165624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7" name="Rectangle 293"/>
            <p:cNvSpPr>
              <a:spLocks noChangeArrowheads="1"/>
            </p:cNvSpPr>
            <p:nvPr/>
          </p:nvSpPr>
          <p:spPr bwMode="auto">
            <a:xfrm>
              <a:off x="1062539" y="3993408"/>
              <a:ext cx="165624" cy="193634"/>
            </a:xfrm>
            <a:prstGeom prst="rect">
              <a:avLst/>
            </a:prstGeom>
            <a:solidFill>
              <a:srgbClr val="CC99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8" name="Rectangle 294"/>
            <p:cNvSpPr>
              <a:spLocks noChangeArrowheads="1"/>
            </p:cNvSpPr>
            <p:nvPr/>
          </p:nvSpPr>
          <p:spPr bwMode="auto">
            <a:xfrm>
              <a:off x="1283574" y="3993408"/>
              <a:ext cx="165624" cy="193634"/>
            </a:xfrm>
            <a:prstGeom prst="rect">
              <a:avLst/>
            </a:prstGeom>
            <a:solidFill>
              <a:srgbClr val="CC99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59" name="AutoShape 295"/>
            <p:cNvSpPr>
              <a:spLocks noChangeArrowheads="1"/>
            </p:cNvSpPr>
            <p:nvPr/>
          </p:nvSpPr>
          <p:spPr bwMode="auto">
            <a:xfrm rot="16200000">
              <a:off x="1103945" y="3648154"/>
              <a:ext cx="303847" cy="663106"/>
            </a:xfrm>
            <a:prstGeom prst="moon">
              <a:avLst>
                <a:gd name="adj" fmla="val 87500"/>
              </a:avLst>
            </a:prstGeom>
            <a:solidFill>
              <a:srgbClr val="CC99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0" name="AutoShape 296"/>
            <p:cNvSpPr>
              <a:spLocks noChangeArrowheads="1"/>
            </p:cNvSpPr>
            <p:nvPr/>
          </p:nvSpPr>
          <p:spPr bwMode="auto">
            <a:xfrm rot="5400000">
              <a:off x="1007128" y="3275500"/>
              <a:ext cx="497482" cy="663106"/>
            </a:xfrm>
            <a:prstGeom prst="moon">
              <a:avLst>
                <a:gd name="adj" fmla="val 87500"/>
              </a:avLst>
            </a:prstGeom>
            <a:solidFill>
              <a:srgbClr val="CC99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1" name="Oval 297"/>
            <p:cNvSpPr>
              <a:spLocks noChangeArrowheads="1"/>
            </p:cNvSpPr>
            <p:nvPr/>
          </p:nvSpPr>
          <p:spPr bwMode="auto">
            <a:xfrm>
              <a:off x="1007128" y="2916241"/>
              <a:ext cx="498090" cy="498091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2" name="Oval 298"/>
            <p:cNvSpPr>
              <a:spLocks noChangeArrowheads="1"/>
            </p:cNvSpPr>
            <p:nvPr/>
          </p:nvSpPr>
          <p:spPr bwMode="auto">
            <a:xfrm>
              <a:off x="924316" y="3779679"/>
              <a:ext cx="663106" cy="123000"/>
            </a:xfrm>
            <a:prstGeom prst="ellipse">
              <a:avLst/>
            </a:prstGeom>
            <a:solidFill>
              <a:srgbClr val="99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3" name="AutoShape 299"/>
            <p:cNvSpPr>
              <a:spLocks noChangeArrowheads="1"/>
            </p:cNvSpPr>
            <p:nvPr/>
          </p:nvSpPr>
          <p:spPr bwMode="auto">
            <a:xfrm>
              <a:off x="1173361" y="3772372"/>
              <a:ext cx="165624" cy="138223"/>
            </a:xfrm>
            <a:prstGeom prst="roundRect">
              <a:avLst>
                <a:gd name="adj" fmla="val 16667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4" name="AutoShape 300"/>
            <p:cNvSpPr>
              <a:spLocks noChangeArrowheads="1"/>
            </p:cNvSpPr>
            <p:nvPr/>
          </p:nvSpPr>
          <p:spPr bwMode="auto">
            <a:xfrm>
              <a:off x="1197718" y="3793684"/>
              <a:ext cx="115693" cy="94990"/>
            </a:xfrm>
            <a:prstGeom prst="roundRect">
              <a:avLst>
                <a:gd name="adj" fmla="val 16667"/>
              </a:avLst>
            </a:prstGeom>
            <a:solidFill>
              <a:srgbClr val="99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5" name="Rectangle 301"/>
            <p:cNvSpPr>
              <a:spLocks noChangeArrowheads="1"/>
            </p:cNvSpPr>
            <p:nvPr/>
          </p:nvSpPr>
          <p:spPr bwMode="auto">
            <a:xfrm>
              <a:off x="1062539" y="4187042"/>
              <a:ext cx="165624" cy="16562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6" name="Rectangle 302"/>
            <p:cNvSpPr>
              <a:spLocks noChangeArrowheads="1"/>
            </p:cNvSpPr>
            <p:nvPr/>
          </p:nvSpPr>
          <p:spPr bwMode="auto">
            <a:xfrm>
              <a:off x="1283574" y="4187042"/>
              <a:ext cx="165624" cy="16562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7" name="AutoShape 303"/>
            <p:cNvSpPr>
              <a:spLocks noChangeArrowheads="1"/>
            </p:cNvSpPr>
            <p:nvPr/>
          </p:nvSpPr>
          <p:spPr bwMode="auto">
            <a:xfrm>
              <a:off x="924316" y="4241844"/>
              <a:ext cx="303847" cy="110822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8" name="AutoShape 304"/>
            <p:cNvSpPr>
              <a:spLocks noChangeArrowheads="1"/>
            </p:cNvSpPr>
            <p:nvPr/>
          </p:nvSpPr>
          <p:spPr bwMode="auto">
            <a:xfrm>
              <a:off x="1283574" y="4241844"/>
              <a:ext cx="303847" cy="110822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9" name="Oval 305"/>
            <p:cNvSpPr>
              <a:spLocks noChangeArrowheads="1"/>
            </p:cNvSpPr>
            <p:nvPr/>
          </p:nvSpPr>
          <p:spPr bwMode="auto">
            <a:xfrm>
              <a:off x="1228163" y="3441124"/>
              <a:ext cx="55411" cy="55411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0" name="Oval 306"/>
            <p:cNvSpPr>
              <a:spLocks noChangeArrowheads="1"/>
            </p:cNvSpPr>
            <p:nvPr/>
          </p:nvSpPr>
          <p:spPr bwMode="auto">
            <a:xfrm>
              <a:off x="1228163" y="3523936"/>
              <a:ext cx="55411" cy="55411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1" name="Oval 307"/>
            <p:cNvSpPr>
              <a:spLocks noChangeArrowheads="1"/>
            </p:cNvSpPr>
            <p:nvPr/>
          </p:nvSpPr>
          <p:spPr bwMode="auto">
            <a:xfrm>
              <a:off x="1228163" y="3606748"/>
              <a:ext cx="55411" cy="55411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2" name="AutoShape 308"/>
            <p:cNvSpPr>
              <a:spLocks noChangeArrowheads="1"/>
            </p:cNvSpPr>
            <p:nvPr/>
          </p:nvSpPr>
          <p:spPr bwMode="auto">
            <a:xfrm>
              <a:off x="1338985" y="3523936"/>
              <a:ext cx="138223" cy="138223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3" name="AutoShape 309"/>
            <p:cNvSpPr>
              <a:spLocks noChangeArrowheads="1"/>
            </p:cNvSpPr>
            <p:nvPr/>
          </p:nvSpPr>
          <p:spPr bwMode="auto">
            <a:xfrm>
              <a:off x="1035138" y="3523936"/>
              <a:ext cx="138223" cy="138223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4" name="Rectangle 310"/>
            <p:cNvSpPr>
              <a:spLocks noChangeArrowheads="1"/>
            </p:cNvSpPr>
            <p:nvPr/>
          </p:nvSpPr>
          <p:spPr bwMode="auto">
            <a:xfrm>
              <a:off x="1338985" y="3523936"/>
              <a:ext cx="138223" cy="27401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5" name="Rectangle 311"/>
            <p:cNvSpPr>
              <a:spLocks noChangeArrowheads="1"/>
            </p:cNvSpPr>
            <p:nvPr/>
          </p:nvSpPr>
          <p:spPr bwMode="auto">
            <a:xfrm>
              <a:off x="1035138" y="3523936"/>
              <a:ext cx="138223" cy="27401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6" name="Oval 312"/>
            <p:cNvSpPr>
              <a:spLocks noChangeArrowheads="1"/>
            </p:cNvSpPr>
            <p:nvPr/>
          </p:nvSpPr>
          <p:spPr bwMode="auto">
            <a:xfrm>
              <a:off x="1228163" y="3689560"/>
              <a:ext cx="55411" cy="55411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7" name="Oval 313"/>
            <p:cNvSpPr>
              <a:spLocks noChangeArrowheads="1"/>
            </p:cNvSpPr>
            <p:nvPr/>
          </p:nvSpPr>
          <p:spPr bwMode="auto">
            <a:xfrm>
              <a:off x="1035138" y="2916241"/>
              <a:ext cx="442070" cy="498091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8" name="AutoShape 314"/>
            <p:cNvSpPr>
              <a:spLocks noChangeArrowheads="1"/>
            </p:cNvSpPr>
            <p:nvPr/>
          </p:nvSpPr>
          <p:spPr bwMode="auto">
            <a:xfrm rot="5400000">
              <a:off x="1117341" y="2723216"/>
              <a:ext cx="276446" cy="496873"/>
            </a:xfrm>
            <a:prstGeom prst="moon">
              <a:avLst>
                <a:gd name="adj" fmla="val 875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79" name="AutoShape 315"/>
            <p:cNvSpPr>
              <a:spLocks noChangeArrowheads="1"/>
            </p:cNvSpPr>
            <p:nvPr/>
          </p:nvSpPr>
          <p:spPr bwMode="auto">
            <a:xfrm rot="5400000">
              <a:off x="1227554" y="2793241"/>
              <a:ext cx="56020" cy="578467"/>
            </a:xfrm>
            <a:prstGeom prst="moon">
              <a:avLst>
                <a:gd name="adj" fmla="val 875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0" name="AutoShape 316"/>
            <p:cNvSpPr>
              <a:spLocks noChangeArrowheads="1"/>
            </p:cNvSpPr>
            <p:nvPr/>
          </p:nvSpPr>
          <p:spPr bwMode="auto">
            <a:xfrm>
              <a:off x="1200762" y="2925984"/>
              <a:ext cx="110213" cy="110213"/>
            </a:xfrm>
            <a:prstGeom prst="plus">
              <a:avLst>
                <a:gd name="adj" fmla="val 33042"/>
              </a:avLst>
            </a:pr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1" name="Oval 317"/>
            <p:cNvSpPr>
              <a:spLocks noChangeArrowheads="1"/>
            </p:cNvSpPr>
            <p:nvPr/>
          </p:nvSpPr>
          <p:spPr bwMode="auto">
            <a:xfrm>
              <a:off x="1200762" y="3192687"/>
              <a:ext cx="110213" cy="138223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2" name="Oval 318"/>
            <p:cNvSpPr>
              <a:spLocks noChangeArrowheads="1"/>
            </p:cNvSpPr>
            <p:nvPr/>
          </p:nvSpPr>
          <p:spPr bwMode="auto">
            <a:xfrm>
              <a:off x="1062539" y="3109875"/>
              <a:ext cx="165624" cy="11021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3" name="Oval 319"/>
            <p:cNvSpPr>
              <a:spLocks noChangeArrowheads="1"/>
            </p:cNvSpPr>
            <p:nvPr/>
          </p:nvSpPr>
          <p:spPr bwMode="auto">
            <a:xfrm>
              <a:off x="1283574" y="3109875"/>
              <a:ext cx="165624" cy="11021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4" name="Oval 320"/>
            <p:cNvSpPr>
              <a:spLocks noChangeArrowheads="1"/>
            </p:cNvSpPr>
            <p:nvPr/>
          </p:nvSpPr>
          <p:spPr bwMode="auto">
            <a:xfrm>
              <a:off x="1338376" y="3137276"/>
              <a:ext cx="55411" cy="5541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5" name="Oval 321"/>
            <p:cNvSpPr>
              <a:spLocks noChangeArrowheads="1"/>
            </p:cNvSpPr>
            <p:nvPr/>
          </p:nvSpPr>
          <p:spPr bwMode="auto">
            <a:xfrm>
              <a:off x="1117950" y="3137276"/>
              <a:ext cx="55411" cy="5541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86" name="AutoShape 322"/>
            <p:cNvSpPr>
              <a:spLocks noChangeArrowheads="1"/>
            </p:cNvSpPr>
            <p:nvPr/>
          </p:nvSpPr>
          <p:spPr bwMode="auto">
            <a:xfrm rot="10800000">
              <a:off x="1173361" y="3264539"/>
              <a:ext cx="165624" cy="110822"/>
            </a:xfrm>
            <a:custGeom>
              <a:avLst/>
              <a:gdLst>
                <a:gd name="G0" fmla="+- 9108 0 0"/>
                <a:gd name="G1" fmla="+- -9131565 0 0"/>
                <a:gd name="G2" fmla="+- 0 0 -9131565"/>
                <a:gd name="T0" fmla="*/ 0 256 1"/>
                <a:gd name="T1" fmla="*/ 180 256 1"/>
                <a:gd name="G3" fmla="+- -9131565 T0 T1"/>
                <a:gd name="T2" fmla="*/ 0 256 1"/>
                <a:gd name="T3" fmla="*/ 90 256 1"/>
                <a:gd name="G4" fmla="+- -9131565 T2 T3"/>
                <a:gd name="G5" fmla="*/ G4 2 1"/>
                <a:gd name="T4" fmla="*/ 90 256 1"/>
                <a:gd name="T5" fmla="*/ 0 256 1"/>
                <a:gd name="G6" fmla="+- -9131565 T4 T5"/>
                <a:gd name="G7" fmla="*/ G6 2 1"/>
                <a:gd name="G8" fmla="abs -9131565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9108"/>
                <a:gd name="G18" fmla="*/ 9108 1 2"/>
                <a:gd name="G19" fmla="+- G18 5400 0"/>
                <a:gd name="G20" fmla="cos G19 -9131565"/>
                <a:gd name="G21" fmla="sin G19 -9131565"/>
                <a:gd name="G22" fmla="+- G20 10800 0"/>
                <a:gd name="G23" fmla="+- G21 10800 0"/>
                <a:gd name="G24" fmla="+- 10800 0 G20"/>
                <a:gd name="G25" fmla="+- 9108 10800 0"/>
                <a:gd name="G26" fmla="?: G9 G17 G25"/>
                <a:gd name="G27" fmla="?: G9 0 21600"/>
                <a:gd name="G28" fmla="cos 10800 -9131565"/>
                <a:gd name="G29" fmla="sin 10800 -9131565"/>
                <a:gd name="G30" fmla="sin 9108 -9131565"/>
                <a:gd name="G31" fmla="+- G28 10800 0"/>
                <a:gd name="G32" fmla="+- G29 10800 0"/>
                <a:gd name="G33" fmla="+- G30 10800 0"/>
                <a:gd name="G34" fmla="?: G4 0 G31"/>
                <a:gd name="G35" fmla="?: -9131565 G34 0"/>
                <a:gd name="G36" fmla="?: G6 G35 G31"/>
                <a:gd name="G37" fmla="+- 21600 0 G36"/>
                <a:gd name="G38" fmla="?: G4 0 G33"/>
                <a:gd name="G39" fmla="?: -9131565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3249 w 21600"/>
                <a:gd name="T15" fmla="*/ 4313 h 21600"/>
                <a:gd name="T16" fmla="*/ 10800 w 21600"/>
                <a:gd name="T17" fmla="*/ 1692 h 21600"/>
                <a:gd name="T18" fmla="*/ 18351 w 21600"/>
                <a:gd name="T19" fmla="*/ 4313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891" y="4865"/>
                  </a:moveTo>
                  <a:cubicBezTo>
                    <a:pt x="5621" y="2850"/>
                    <a:pt x="8144" y="1691"/>
                    <a:pt x="10800" y="1692"/>
                  </a:cubicBezTo>
                  <a:cubicBezTo>
                    <a:pt x="13455" y="1692"/>
                    <a:pt x="15978" y="2850"/>
                    <a:pt x="17708" y="4865"/>
                  </a:cubicBezTo>
                  <a:lnTo>
                    <a:pt x="18992" y="3762"/>
                  </a:lnTo>
                  <a:cubicBezTo>
                    <a:pt x="16940" y="1374"/>
                    <a:pt x="13948" y="-1"/>
                    <a:pt x="10799" y="0"/>
                  </a:cubicBezTo>
                  <a:cubicBezTo>
                    <a:pt x="7651" y="0"/>
                    <a:pt x="4659" y="1374"/>
                    <a:pt x="2607" y="376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" name="グループ化 8"/>
          <p:cNvGrpSpPr/>
          <p:nvPr/>
        </p:nvGrpSpPr>
        <p:grpSpPr>
          <a:xfrm>
            <a:off x="4023729" y="2850359"/>
            <a:ext cx="1819662" cy="1519236"/>
            <a:chOff x="4023729" y="2850359"/>
            <a:chExt cx="1819662" cy="1519236"/>
          </a:xfrm>
        </p:grpSpPr>
        <p:grpSp>
          <p:nvGrpSpPr>
            <p:cNvPr id="460" name="Group 325"/>
            <p:cNvGrpSpPr>
              <a:grpSpLocks/>
            </p:cNvGrpSpPr>
            <p:nvPr/>
          </p:nvGrpSpPr>
          <p:grpSpPr bwMode="auto">
            <a:xfrm rot="7200000">
              <a:off x="4049931" y="2949165"/>
              <a:ext cx="322313" cy="374717"/>
              <a:chOff x="3559" y="1570"/>
              <a:chExt cx="740" cy="862"/>
            </a:xfrm>
          </p:grpSpPr>
          <p:sp>
            <p:nvSpPr>
              <p:cNvPr id="465" name="AutoShape 326"/>
              <p:cNvSpPr>
                <a:spLocks noChangeArrowheads="1"/>
              </p:cNvSpPr>
              <p:nvPr/>
            </p:nvSpPr>
            <p:spPr bwMode="auto">
              <a:xfrm rot="-1800000">
                <a:off x="3559" y="1757"/>
                <a:ext cx="440" cy="141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6" name="AutoShape 327"/>
              <p:cNvSpPr>
                <a:spLocks noChangeArrowheads="1"/>
              </p:cNvSpPr>
              <p:nvPr/>
            </p:nvSpPr>
            <p:spPr bwMode="auto">
              <a:xfrm>
                <a:off x="3800" y="1570"/>
                <a:ext cx="499" cy="545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67" name="Group 328"/>
              <p:cNvGrpSpPr>
                <a:grpSpLocks/>
              </p:cNvGrpSpPr>
              <p:nvPr/>
            </p:nvGrpSpPr>
            <p:grpSpPr bwMode="auto">
              <a:xfrm>
                <a:off x="3816" y="1766"/>
                <a:ext cx="480" cy="666"/>
                <a:chOff x="3846" y="1778"/>
                <a:chExt cx="586" cy="720"/>
              </a:xfrm>
            </p:grpSpPr>
            <p:sp>
              <p:nvSpPr>
                <p:cNvPr id="468" name="AutoShape 329"/>
                <p:cNvSpPr>
                  <a:spLocks noChangeArrowheads="1"/>
                </p:cNvSpPr>
                <p:nvPr/>
              </p:nvSpPr>
              <p:spPr bwMode="auto">
                <a:xfrm>
                  <a:off x="3846" y="1842"/>
                  <a:ext cx="137" cy="59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69" name="AutoShape 330"/>
                <p:cNvSpPr>
                  <a:spLocks noChangeArrowheads="1"/>
                </p:cNvSpPr>
                <p:nvPr/>
              </p:nvSpPr>
              <p:spPr bwMode="auto">
                <a:xfrm>
                  <a:off x="4007" y="1902"/>
                  <a:ext cx="137" cy="59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70" name="AutoShape 331"/>
                <p:cNvSpPr>
                  <a:spLocks noChangeArrowheads="1"/>
                </p:cNvSpPr>
                <p:nvPr/>
              </p:nvSpPr>
              <p:spPr bwMode="auto">
                <a:xfrm>
                  <a:off x="4169" y="1842"/>
                  <a:ext cx="137" cy="59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71" name="AutoShape 332"/>
                <p:cNvSpPr>
                  <a:spLocks noChangeArrowheads="1"/>
                </p:cNvSpPr>
                <p:nvPr/>
              </p:nvSpPr>
              <p:spPr bwMode="auto">
                <a:xfrm>
                  <a:off x="4331" y="1778"/>
                  <a:ext cx="101" cy="52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461" name="AutoShape 333"/>
            <p:cNvSpPr>
              <a:spLocks noChangeArrowheads="1"/>
            </p:cNvSpPr>
            <p:nvPr/>
          </p:nvSpPr>
          <p:spPr bwMode="auto">
            <a:xfrm rot="7200000" flipV="1">
              <a:off x="4460328" y="3190444"/>
              <a:ext cx="220895" cy="440639"/>
            </a:xfrm>
            <a:custGeom>
              <a:avLst/>
              <a:gdLst>
                <a:gd name="G0" fmla="+- 4686 0 0"/>
                <a:gd name="G1" fmla="+- 21600 0 4686"/>
                <a:gd name="G2" fmla="*/ 4686 1 2"/>
                <a:gd name="G3" fmla="+- 21600 0 G2"/>
                <a:gd name="G4" fmla="+/ 4686 21600 2"/>
                <a:gd name="G5" fmla="+/ G1 0 2"/>
                <a:gd name="G6" fmla="*/ 21600 21600 4686"/>
                <a:gd name="G7" fmla="*/ G6 1 2"/>
                <a:gd name="G8" fmla="+- 21600 0 G7"/>
                <a:gd name="G9" fmla="*/ 21600 1 2"/>
                <a:gd name="G10" fmla="+- 4686 0 G9"/>
                <a:gd name="G11" fmla="?: G10 G8 0"/>
                <a:gd name="G12" fmla="?: G10 G7 21600"/>
                <a:gd name="T0" fmla="*/ 19257 w 21600"/>
                <a:gd name="T1" fmla="*/ 10800 h 21600"/>
                <a:gd name="T2" fmla="*/ 10800 w 21600"/>
                <a:gd name="T3" fmla="*/ 21600 h 21600"/>
                <a:gd name="T4" fmla="*/ 2343 w 21600"/>
                <a:gd name="T5" fmla="*/ 10800 h 21600"/>
                <a:gd name="T6" fmla="*/ 10800 w 21600"/>
                <a:gd name="T7" fmla="*/ 0 h 21600"/>
                <a:gd name="T8" fmla="*/ 4143 w 21600"/>
                <a:gd name="T9" fmla="*/ 4143 h 21600"/>
                <a:gd name="T10" fmla="*/ 17457 w 21600"/>
                <a:gd name="T11" fmla="*/ 1745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686" y="21600"/>
                  </a:lnTo>
                  <a:lnTo>
                    <a:pt x="16914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CC99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2" name="AutoShape 334"/>
            <p:cNvSpPr>
              <a:spLocks noChangeArrowheads="1"/>
            </p:cNvSpPr>
            <p:nvPr/>
          </p:nvSpPr>
          <p:spPr bwMode="auto">
            <a:xfrm rot="7200000">
              <a:off x="4236231" y="3221844"/>
              <a:ext cx="233399" cy="126294"/>
            </a:xfrm>
            <a:prstGeom prst="roundRect">
              <a:avLst>
                <a:gd name="adj" fmla="val 16667"/>
              </a:avLst>
            </a:prstGeom>
            <a:solidFill>
              <a:srgbClr val="CC99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3" name="Oval 335"/>
            <p:cNvSpPr>
              <a:spLocks noChangeArrowheads="1"/>
            </p:cNvSpPr>
            <p:nvPr/>
          </p:nvSpPr>
          <p:spPr bwMode="auto">
            <a:xfrm rot="7200000">
              <a:off x="4694159" y="3455348"/>
              <a:ext cx="126424" cy="126294"/>
            </a:xfrm>
            <a:prstGeom prst="ellipse">
              <a:avLst/>
            </a:prstGeom>
            <a:solidFill>
              <a:srgbClr val="CC99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4" name="Oval 336"/>
            <p:cNvSpPr>
              <a:spLocks noChangeArrowheads="1"/>
            </p:cNvSpPr>
            <p:nvPr/>
          </p:nvSpPr>
          <p:spPr bwMode="auto">
            <a:xfrm rot="7200000">
              <a:off x="4285660" y="3323687"/>
              <a:ext cx="30564" cy="58289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48" name="Group 338"/>
            <p:cNvGrpSpPr>
              <a:grpSpLocks/>
            </p:cNvGrpSpPr>
            <p:nvPr/>
          </p:nvGrpSpPr>
          <p:grpSpPr bwMode="auto">
            <a:xfrm rot="14400000" flipH="1">
              <a:off x="5494876" y="2949165"/>
              <a:ext cx="322313" cy="374717"/>
              <a:chOff x="3559" y="1570"/>
              <a:chExt cx="740" cy="862"/>
            </a:xfrm>
          </p:grpSpPr>
          <p:sp>
            <p:nvSpPr>
              <p:cNvPr id="453" name="AutoShape 339"/>
              <p:cNvSpPr>
                <a:spLocks noChangeArrowheads="1"/>
              </p:cNvSpPr>
              <p:nvPr/>
            </p:nvSpPr>
            <p:spPr bwMode="auto">
              <a:xfrm rot="-1800000">
                <a:off x="3559" y="1757"/>
                <a:ext cx="440" cy="141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4" name="AutoShape 340"/>
              <p:cNvSpPr>
                <a:spLocks noChangeArrowheads="1"/>
              </p:cNvSpPr>
              <p:nvPr/>
            </p:nvSpPr>
            <p:spPr bwMode="auto">
              <a:xfrm>
                <a:off x="3800" y="1570"/>
                <a:ext cx="499" cy="545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55" name="Group 341"/>
              <p:cNvGrpSpPr>
                <a:grpSpLocks/>
              </p:cNvGrpSpPr>
              <p:nvPr/>
            </p:nvGrpSpPr>
            <p:grpSpPr bwMode="auto">
              <a:xfrm>
                <a:off x="3816" y="1766"/>
                <a:ext cx="480" cy="666"/>
                <a:chOff x="3846" y="1778"/>
                <a:chExt cx="586" cy="720"/>
              </a:xfrm>
            </p:grpSpPr>
            <p:sp>
              <p:nvSpPr>
                <p:cNvPr id="456" name="AutoShape 342"/>
                <p:cNvSpPr>
                  <a:spLocks noChangeArrowheads="1"/>
                </p:cNvSpPr>
                <p:nvPr/>
              </p:nvSpPr>
              <p:spPr bwMode="auto">
                <a:xfrm>
                  <a:off x="3846" y="1842"/>
                  <a:ext cx="137" cy="59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7" name="AutoShape 343"/>
                <p:cNvSpPr>
                  <a:spLocks noChangeArrowheads="1"/>
                </p:cNvSpPr>
                <p:nvPr/>
              </p:nvSpPr>
              <p:spPr bwMode="auto">
                <a:xfrm>
                  <a:off x="4007" y="1902"/>
                  <a:ext cx="137" cy="59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8" name="AutoShape 344"/>
                <p:cNvSpPr>
                  <a:spLocks noChangeArrowheads="1"/>
                </p:cNvSpPr>
                <p:nvPr/>
              </p:nvSpPr>
              <p:spPr bwMode="auto">
                <a:xfrm>
                  <a:off x="4169" y="1842"/>
                  <a:ext cx="137" cy="59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59" name="AutoShape 345"/>
                <p:cNvSpPr>
                  <a:spLocks noChangeArrowheads="1"/>
                </p:cNvSpPr>
                <p:nvPr/>
              </p:nvSpPr>
              <p:spPr bwMode="auto">
                <a:xfrm>
                  <a:off x="4331" y="1778"/>
                  <a:ext cx="101" cy="52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449" name="AutoShape 346"/>
            <p:cNvSpPr>
              <a:spLocks noChangeArrowheads="1"/>
            </p:cNvSpPr>
            <p:nvPr/>
          </p:nvSpPr>
          <p:spPr bwMode="auto">
            <a:xfrm rot="14400000" flipH="1" flipV="1">
              <a:off x="5185896" y="3190444"/>
              <a:ext cx="220895" cy="440639"/>
            </a:xfrm>
            <a:custGeom>
              <a:avLst/>
              <a:gdLst>
                <a:gd name="G0" fmla="+- 4686 0 0"/>
                <a:gd name="G1" fmla="+- 21600 0 4686"/>
                <a:gd name="G2" fmla="*/ 4686 1 2"/>
                <a:gd name="G3" fmla="+- 21600 0 G2"/>
                <a:gd name="G4" fmla="+/ 4686 21600 2"/>
                <a:gd name="G5" fmla="+/ G1 0 2"/>
                <a:gd name="G6" fmla="*/ 21600 21600 4686"/>
                <a:gd name="G7" fmla="*/ G6 1 2"/>
                <a:gd name="G8" fmla="+- 21600 0 G7"/>
                <a:gd name="G9" fmla="*/ 21600 1 2"/>
                <a:gd name="G10" fmla="+- 4686 0 G9"/>
                <a:gd name="G11" fmla="?: G10 G8 0"/>
                <a:gd name="G12" fmla="?: G10 G7 21600"/>
                <a:gd name="T0" fmla="*/ 19257 w 21600"/>
                <a:gd name="T1" fmla="*/ 10800 h 21600"/>
                <a:gd name="T2" fmla="*/ 10800 w 21600"/>
                <a:gd name="T3" fmla="*/ 21600 h 21600"/>
                <a:gd name="T4" fmla="*/ 2343 w 21600"/>
                <a:gd name="T5" fmla="*/ 10800 h 21600"/>
                <a:gd name="T6" fmla="*/ 10800 w 21600"/>
                <a:gd name="T7" fmla="*/ 0 h 21600"/>
                <a:gd name="T8" fmla="*/ 4143 w 21600"/>
                <a:gd name="T9" fmla="*/ 4143 h 21600"/>
                <a:gd name="T10" fmla="*/ 17457 w 21600"/>
                <a:gd name="T11" fmla="*/ 1745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686" y="21600"/>
                  </a:lnTo>
                  <a:lnTo>
                    <a:pt x="16914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CC99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0" name="AutoShape 347"/>
            <p:cNvSpPr>
              <a:spLocks noChangeArrowheads="1"/>
            </p:cNvSpPr>
            <p:nvPr/>
          </p:nvSpPr>
          <p:spPr bwMode="auto">
            <a:xfrm rot="14400000" flipH="1">
              <a:off x="5397490" y="3221844"/>
              <a:ext cx="233399" cy="126294"/>
            </a:xfrm>
            <a:prstGeom prst="roundRect">
              <a:avLst>
                <a:gd name="adj" fmla="val 16667"/>
              </a:avLst>
            </a:prstGeom>
            <a:solidFill>
              <a:srgbClr val="CC99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1" name="Oval 348"/>
            <p:cNvSpPr>
              <a:spLocks noChangeArrowheads="1"/>
            </p:cNvSpPr>
            <p:nvPr/>
          </p:nvSpPr>
          <p:spPr bwMode="auto">
            <a:xfrm rot="14400000" flipH="1">
              <a:off x="5046536" y="3455348"/>
              <a:ext cx="126424" cy="126294"/>
            </a:xfrm>
            <a:prstGeom prst="ellipse">
              <a:avLst/>
            </a:prstGeom>
            <a:solidFill>
              <a:srgbClr val="CC99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2" name="Oval 349"/>
            <p:cNvSpPr>
              <a:spLocks noChangeArrowheads="1"/>
            </p:cNvSpPr>
            <p:nvPr/>
          </p:nvSpPr>
          <p:spPr bwMode="auto">
            <a:xfrm rot="14400000" flipH="1">
              <a:off x="5550896" y="3323687"/>
              <a:ext cx="30564" cy="58289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14" name="Oval 350"/>
            <p:cNvSpPr>
              <a:spLocks noChangeArrowheads="1"/>
            </p:cNvSpPr>
            <p:nvPr/>
          </p:nvSpPr>
          <p:spPr bwMode="auto">
            <a:xfrm>
              <a:off x="5079394" y="3126804"/>
              <a:ext cx="165624" cy="165624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15" name="Oval 351"/>
            <p:cNvSpPr>
              <a:spLocks noChangeArrowheads="1"/>
            </p:cNvSpPr>
            <p:nvPr/>
          </p:nvSpPr>
          <p:spPr bwMode="auto">
            <a:xfrm>
              <a:off x="4637323" y="3126804"/>
              <a:ext cx="165624" cy="165624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16" name="Rectangle 352"/>
            <p:cNvSpPr>
              <a:spLocks noChangeArrowheads="1"/>
            </p:cNvSpPr>
            <p:nvPr/>
          </p:nvSpPr>
          <p:spPr bwMode="auto">
            <a:xfrm>
              <a:off x="4747537" y="4010337"/>
              <a:ext cx="165624" cy="193634"/>
            </a:xfrm>
            <a:prstGeom prst="rect">
              <a:avLst/>
            </a:prstGeom>
            <a:solidFill>
              <a:srgbClr val="CC99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17" name="Rectangle 353"/>
            <p:cNvSpPr>
              <a:spLocks noChangeArrowheads="1"/>
            </p:cNvSpPr>
            <p:nvPr/>
          </p:nvSpPr>
          <p:spPr bwMode="auto">
            <a:xfrm>
              <a:off x="4968572" y="4010337"/>
              <a:ext cx="165624" cy="193634"/>
            </a:xfrm>
            <a:prstGeom prst="rect">
              <a:avLst/>
            </a:prstGeom>
            <a:solidFill>
              <a:srgbClr val="CC99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18" name="AutoShape 354"/>
            <p:cNvSpPr>
              <a:spLocks noChangeArrowheads="1"/>
            </p:cNvSpPr>
            <p:nvPr/>
          </p:nvSpPr>
          <p:spPr bwMode="auto">
            <a:xfrm rot="16200000">
              <a:off x="4788943" y="3665083"/>
              <a:ext cx="303847" cy="663106"/>
            </a:xfrm>
            <a:prstGeom prst="moon">
              <a:avLst>
                <a:gd name="adj" fmla="val 87500"/>
              </a:avLst>
            </a:prstGeom>
            <a:solidFill>
              <a:srgbClr val="CC99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19" name="AutoShape 355"/>
            <p:cNvSpPr>
              <a:spLocks noChangeArrowheads="1"/>
            </p:cNvSpPr>
            <p:nvPr/>
          </p:nvSpPr>
          <p:spPr bwMode="auto">
            <a:xfrm rot="5400000">
              <a:off x="4692126" y="3292428"/>
              <a:ext cx="497482" cy="663106"/>
            </a:xfrm>
            <a:prstGeom prst="moon">
              <a:avLst>
                <a:gd name="adj" fmla="val 87500"/>
              </a:avLst>
            </a:prstGeom>
            <a:solidFill>
              <a:srgbClr val="CC99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0" name="Oval 356"/>
            <p:cNvSpPr>
              <a:spLocks noChangeArrowheads="1"/>
            </p:cNvSpPr>
            <p:nvPr/>
          </p:nvSpPr>
          <p:spPr bwMode="auto">
            <a:xfrm>
              <a:off x="4692126" y="2933170"/>
              <a:ext cx="498091" cy="498091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1" name="Oval 357"/>
            <p:cNvSpPr>
              <a:spLocks noChangeArrowheads="1"/>
            </p:cNvSpPr>
            <p:nvPr/>
          </p:nvSpPr>
          <p:spPr bwMode="auto">
            <a:xfrm>
              <a:off x="4609313" y="3796608"/>
              <a:ext cx="663106" cy="123000"/>
            </a:xfrm>
            <a:prstGeom prst="ellipse">
              <a:avLst/>
            </a:prstGeom>
            <a:solidFill>
              <a:srgbClr val="99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2" name="AutoShape 358"/>
            <p:cNvSpPr>
              <a:spLocks noChangeArrowheads="1"/>
            </p:cNvSpPr>
            <p:nvPr/>
          </p:nvSpPr>
          <p:spPr bwMode="auto">
            <a:xfrm>
              <a:off x="4858359" y="3789301"/>
              <a:ext cx="165624" cy="138223"/>
            </a:xfrm>
            <a:prstGeom prst="roundRect">
              <a:avLst>
                <a:gd name="adj" fmla="val 16667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3" name="AutoShape 359"/>
            <p:cNvSpPr>
              <a:spLocks noChangeArrowheads="1"/>
            </p:cNvSpPr>
            <p:nvPr/>
          </p:nvSpPr>
          <p:spPr bwMode="auto">
            <a:xfrm>
              <a:off x="4882715" y="3810613"/>
              <a:ext cx="115693" cy="94990"/>
            </a:xfrm>
            <a:prstGeom prst="roundRect">
              <a:avLst>
                <a:gd name="adj" fmla="val 16667"/>
              </a:avLst>
            </a:prstGeom>
            <a:solidFill>
              <a:srgbClr val="99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4" name="Rectangle 360"/>
            <p:cNvSpPr>
              <a:spLocks noChangeArrowheads="1"/>
            </p:cNvSpPr>
            <p:nvPr/>
          </p:nvSpPr>
          <p:spPr bwMode="auto">
            <a:xfrm>
              <a:off x="4747537" y="4203971"/>
              <a:ext cx="165624" cy="16562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5" name="Rectangle 361"/>
            <p:cNvSpPr>
              <a:spLocks noChangeArrowheads="1"/>
            </p:cNvSpPr>
            <p:nvPr/>
          </p:nvSpPr>
          <p:spPr bwMode="auto">
            <a:xfrm>
              <a:off x="4968572" y="4203971"/>
              <a:ext cx="165624" cy="16562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6" name="AutoShape 362"/>
            <p:cNvSpPr>
              <a:spLocks noChangeArrowheads="1"/>
            </p:cNvSpPr>
            <p:nvPr/>
          </p:nvSpPr>
          <p:spPr bwMode="auto">
            <a:xfrm>
              <a:off x="4609313" y="4258773"/>
              <a:ext cx="303847" cy="110822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7" name="AutoShape 363"/>
            <p:cNvSpPr>
              <a:spLocks noChangeArrowheads="1"/>
            </p:cNvSpPr>
            <p:nvPr/>
          </p:nvSpPr>
          <p:spPr bwMode="auto">
            <a:xfrm>
              <a:off x="4968572" y="4258773"/>
              <a:ext cx="303847" cy="110822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8" name="Oval 364"/>
            <p:cNvSpPr>
              <a:spLocks noChangeArrowheads="1"/>
            </p:cNvSpPr>
            <p:nvPr/>
          </p:nvSpPr>
          <p:spPr bwMode="auto">
            <a:xfrm>
              <a:off x="4913161" y="3458053"/>
              <a:ext cx="55411" cy="55411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29" name="Oval 365"/>
            <p:cNvSpPr>
              <a:spLocks noChangeArrowheads="1"/>
            </p:cNvSpPr>
            <p:nvPr/>
          </p:nvSpPr>
          <p:spPr bwMode="auto">
            <a:xfrm>
              <a:off x="4913161" y="3540865"/>
              <a:ext cx="55411" cy="55411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0" name="Oval 366"/>
            <p:cNvSpPr>
              <a:spLocks noChangeArrowheads="1"/>
            </p:cNvSpPr>
            <p:nvPr/>
          </p:nvSpPr>
          <p:spPr bwMode="auto">
            <a:xfrm>
              <a:off x="4913161" y="3623677"/>
              <a:ext cx="55411" cy="55411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1" name="AutoShape 367"/>
            <p:cNvSpPr>
              <a:spLocks noChangeArrowheads="1"/>
            </p:cNvSpPr>
            <p:nvPr/>
          </p:nvSpPr>
          <p:spPr bwMode="auto">
            <a:xfrm>
              <a:off x="5023983" y="3540865"/>
              <a:ext cx="138223" cy="138223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2" name="AutoShape 368"/>
            <p:cNvSpPr>
              <a:spLocks noChangeArrowheads="1"/>
            </p:cNvSpPr>
            <p:nvPr/>
          </p:nvSpPr>
          <p:spPr bwMode="auto">
            <a:xfrm>
              <a:off x="4720136" y="3540865"/>
              <a:ext cx="138223" cy="138223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3" name="Rectangle 369"/>
            <p:cNvSpPr>
              <a:spLocks noChangeArrowheads="1"/>
            </p:cNvSpPr>
            <p:nvPr/>
          </p:nvSpPr>
          <p:spPr bwMode="auto">
            <a:xfrm>
              <a:off x="5023983" y="3540865"/>
              <a:ext cx="138223" cy="27401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4" name="Rectangle 370"/>
            <p:cNvSpPr>
              <a:spLocks noChangeArrowheads="1"/>
            </p:cNvSpPr>
            <p:nvPr/>
          </p:nvSpPr>
          <p:spPr bwMode="auto">
            <a:xfrm>
              <a:off x="4720136" y="3540865"/>
              <a:ext cx="138223" cy="27401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5" name="Oval 371"/>
            <p:cNvSpPr>
              <a:spLocks noChangeArrowheads="1"/>
            </p:cNvSpPr>
            <p:nvPr/>
          </p:nvSpPr>
          <p:spPr bwMode="auto">
            <a:xfrm>
              <a:off x="4913161" y="3706489"/>
              <a:ext cx="55411" cy="55411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6" name="Oval 372"/>
            <p:cNvSpPr>
              <a:spLocks noChangeArrowheads="1"/>
            </p:cNvSpPr>
            <p:nvPr/>
          </p:nvSpPr>
          <p:spPr bwMode="auto">
            <a:xfrm>
              <a:off x="4720136" y="2933170"/>
              <a:ext cx="442071" cy="498091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7" name="AutoShape 373"/>
            <p:cNvSpPr>
              <a:spLocks noChangeArrowheads="1"/>
            </p:cNvSpPr>
            <p:nvPr/>
          </p:nvSpPr>
          <p:spPr bwMode="auto">
            <a:xfrm rot="5400000">
              <a:off x="4802339" y="2740145"/>
              <a:ext cx="276446" cy="496873"/>
            </a:xfrm>
            <a:prstGeom prst="moon">
              <a:avLst>
                <a:gd name="adj" fmla="val 875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8" name="AutoShape 374"/>
            <p:cNvSpPr>
              <a:spLocks noChangeArrowheads="1"/>
            </p:cNvSpPr>
            <p:nvPr/>
          </p:nvSpPr>
          <p:spPr bwMode="auto">
            <a:xfrm rot="5400000">
              <a:off x="4912552" y="2810170"/>
              <a:ext cx="56020" cy="578467"/>
            </a:xfrm>
            <a:prstGeom prst="moon">
              <a:avLst>
                <a:gd name="adj" fmla="val 875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39" name="AutoShape 375"/>
            <p:cNvSpPr>
              <a:spLocks noChangeArrowheads="1"/>
            </p:cNvSpPr>
            <p:nvPr/>
          </p:nvSpPr>
          <p:spPr bwMode="auto">
            <a:xfrm>
              <a:off x="4885760" y="2942913"/>
              <a:ext cx="110213" cy="110213"/>
            </a:xfrm>
            <a:prstGeom prst="plus">
              <a:avLst>
                <a:gd name="adj" fmla="val 33042"/>
              </a:avLst>
            </a:pr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0" name="Oval 376"/>
            <p:cNvSpPr>
              <a:spLocks noChangeArrowheads="1"/>
            </p:cNvSpPr>
            <p:nvPr/>
          </p:nvSpPr>
          <p:spPr bwMode="auto">
            <a:xfrm>
              <a:off x="4885760" y="3209616"/>
              <a:ext cx="110213" cy="138223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1" name="Oval 377"/>
            <p:cNvSpPr>
              <a:spLocks noChangeArrowheads="1"/>
            </p:cNvSpPr>
            <p:nvPr/>
          </p:nvSpPr>
          <p:spPr bwMode="auto">
            <a:xfrm>
              <a:off x="4747537" y="3109146"/>
              <a:ext cx="165624" cy="15527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2" name="Oval 378"/>
            <p:cNvSpPr>
              <a:spLocks noChangeArrowheads="1"/>
            </p:cNvSpPr>
            <p:nvPr/>
          </p:nvSpPr>
          <p:spPr bwMode="auto">
            <a:xfrm>
              <a:off x="4968572" y="3109146"/>
              <a:ext cx="165624" cy="15527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3" name="Oval 379"/>
            <p:cNvSpPr>
              <a:spLocks noChangeArrowheads="1"/>
            </p:cNvSpPr>
            <p:nvPr/>
          </p:nvSpPr>
          <p:spPr bwMode="auto">
            <a:xfrm>
              <a:off x="5023374" y="3154205"/>
              <a:ext cx="55411" cy="5541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4" name="Oval 380"/>
            <p:cNvSpPr>
              <a:spLocks noChangeArrowheads="1"/>
            </p:cNvSpPr>
            <p:nvPr/>
          </p:nvSpPr>
          <p:spPr bwMode="auto">
            <a:xfrm>
              <a:off x="4802948" y="3154205"/>
              <a:ext cx="55411" cy="5541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5" name="AutoShape 381"/>
            <p:cNvSpPr>
              <a:spLocks noChangeArrowheads="1"/>
            </p:cNvSpPr>
            <p:nvPr/>
          </p:nvSpPr>
          <p:spPr bwMode="auto">
            <a:xfrm rot="10800000" flipV="1">
              <a:off x="4858359" y="3356364"/>
              <a:ext cx="165624" cy="110822"/>
            </a:xfrm>
            <a:custGeom>
              <a:avLst/>
              <a:gdLst>
                <a:gd name="G0" fmla="+- 9108 0 0"/>
                <a:gd name="G1" fmla="+- -9131565 0 0"/>
                <a:gd name="G2" fmla="+- 0 0 -9131565"/>
                <a:gd name="T0" fmla="*/ 0 256 1"/>
                <a:gd name="T1" fmla="*/ 180 256 1"/>
                <a:gd name="G3" fmla="+- -9131565 T0 T1"/>
                <a:gd name="T2" fmla="*/ 0 256 1"/>
                <a:gd name="T3" fmla="*/ 90 256 1"/>
                <a:gd name="G4" fmla="+- -9131565 T2 T3"/>
                <a:gd name="G5" fmla="*/ G4 2 1"/>
                <a:gd name="T4" fmla="*/ 90 256 1"/>
                <a:gd name="T5" fmla="*/ 0 256 1"/>
                <a:gd name="G6" fmla="+- -9131565 T4 T5"/>
                <a:gd name="G7" fmla="*/ G6 2 1"/>
                <a:gd name="G8" fmla="abs -9131565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9108"/>
                <a:gd name="G18" fmla="*/ 9108 1 2"/>
                <a:gd name="G19" fmla="+- G18 5400 0"/>
                <a:gd name="G20" fmla="cos G19 -9131565"/>
                <a:gd name="G21" fmla="sin G19 -9131565"/>
                <a:gd name="G22" fmla="+- G20 10800 0"/>
                <a:gd name="G23" fmla="+- G21 10800 0"/>
                <a:gd name="G24" fmla="+- 10800 0 G20"/>
                <a:gd name="G25" fmla="+- 9108 10800 0"/>
                <a:gd name="G26" fmla="?: G9 G17 G25"/>
                <a:gd name="G27" fmla="?: G9 0 21600"/>
                <a:gd name="G28" fmla="cos 10800 -9131565"/>
                <a:gd name="G29" fmla="sin 10800 -9131565"/>
                <a:gd name="G30" fmla="sin 9108 -9131565"/>
                <a:gd name="G31" fmla="+- G28 10800 0"/>
                <a:gd name="G32" fmla="+- G29 10800 0"/>
                <a:gd name="G33" fmla="+- G30 10800 0"/>
                <a:gd name="G34" fmla="?: G4 0 G31"/>
                <a:gd name="G35" fmla="?: -9131565 G34 0"/>
                <a:gd name="G36" fmla="?: G6 G35 G31"/>
                <a:gd name="G37" fmla="+- 21600 0 G36"/>
                <a:gd name="G38" fmla="?: G4 0 G33"/>
                <a:gd name="G39" fmla="?: -9131565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3249 w 21600"/>
                <a:gd name="T15" fmla="*/ 4313 h 21600"/>
                <a:gd name="T16" fmla="*/ 10800 w 21600"/>
                <a:gd name="T17" fmla="*/ 1692 h 21600"/>
                <a:gd name="T18" fmla="*/ 18351 w 21600"/>
                <a:gd name="T19" fmla="*/ 4313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891" y="4865"/>
                  </a:moveTo>
                  <a:cubicBezTo>
                    <a:pt x="5621" y="2850"/>
                    <a:pt x="8144" y="1691"/>
                    <a:pt x="10800" y="1692"/>
                  </a:cubicBezTo>
                  <a:cubicBezTo>
                    <a:pt x="13455" y="1692"/>
                    <a:pt x="15978" y="2850"/>
                    <a:pt x="17708" y="4865"/>
                  </a:cubicBezTo>
                  <a:lnTo>
                    <a:pt x="18992" y="3762"/>
                  </a:lnTo>
                  <a:cubicBezTo>
                    <a:pt x="16940" y="1374"/>
                    <a:pt x="13948" y="-1"/>
                    <a:pt x="10799" y="0"/>
                  </a:cubicBezTo>
                  <a:cubicBezTo>
                    <a:pt x="7651" y="0"/>
                    <a:pt x="4659" y="1374"/>
                    <a:pt x="2607" y="376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6" name="AutoShape 382"/>
            <p:cNvSpPr>
              <a:spLocks noChangeArrowheads="1"/>
            </p:cNvSpPr>
            <p:nvPr/>
          </p:nvSpPr>
          <p:spPr bwMode="auto">
            <a:xfrm rot="4500000">
              <a:off x="5037379" y="3023289"/>
              <a:ext cx="51758" cy="189372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7" name="AutoShape 383"/>
            <p:cNvSpPr>
              <a:spLocks noChangeArrowheads="1"/>
            </p:cNvSpPr>
            <p:nvPr/>
          </p:nvSpPr>
          <p:spPr bwMode="auto">
            <a:xfrm rot="17100000" flipH="1">
              <a:off x="4795641" y="3023289"/>
              <a:ext cx="51758" cy="189372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2295719" y="2826449"/>
            <a:ext cx="1587497" cy="1519236"/>
            <a:chOff x="2295719" y="2826449"/>
            <a:chExt cx="1587497" cy="1519236"/>
          </a:xfrm>
        </p:grpSpPr>
        <p:grpSp>
          <p:nvGrpSpPr>
            <p:cNvPr id="519" name="Group 386"/>
            <p:cNvGrpSpPr>
              <a:grpSpLocks/>
            </p:cNvGrpSpPr>
            <p:nvPr/>
          </p:nvGrpSpPr>
          <p:grpSpPr bwMode="auto">
            <a:xfrm rot="15300000" flipH="1">
              <a:off x="3640968" y="3229611"/>
              <a:ext cx="224040" cy="260456"/>
              <a:chOff x="3559" y="1570"/>
              <a:chExt cx="740" cy="862"/>
            </a:xfrm>
          </p:grpSpPr>
          <p:sp>
            <p:nvSpPr>
              <p:cNvPr id="524" name="AutoShape 387"/>
              <p:cNvSpPr>
                <a:spLocks noChangeArrowheads="1"/>
              </p:cNvSpPr>
              <p:nvPr/>
            </p:nvSpPr>
            <p:spPr bwMode="auto">
              <a:xfrm rot="-1800000">
                <a:off x="3559" y="1757"/>
                <a:ext cx="440" cy="141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5" name="AutoShape 388"/>
              <p:cNvSpPr>
                <a:spLocks noChangeArrowheads="1"/>
              </p:cNvSpPr>
              <p:nvPr/>
            </p:nvSpPr>
            <p:spPr bwMode="auto">
              <a:xfrm>
                <a:off x="3800" y="1570"/>
                <a:ext cx="499" cy="545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26" name="Group 389"/>
              <p:cNvGrpSpPr>
                <a:grpSpLocks/>
              </p:cNvGrpSpPr>
              <p:nvPr/>
            </p:nvGrpSpPr>
            <p:grpSpPr bwMode="auto">
              <a:xfrm>
                <a:off x="3816" y="1766"/>
                <a:ext cx="480" cy="666"/>
                <a:chOff x="3846" y="1778"/>
                <a:chExt cx="586" cy="720"/>
              </a:xfrm>
            </p:grpSpPr>
            <p:sp>
              <p:nvSpPr>
                <p:cNvPr id="527" name="AutoShape 390"/>
                <p:cNvSpPr>
                  <a:spLocks noChangeArrowheads="1"/>
                </p:cNvSpPr>
                <p:nvPr/>
              </p:nvSpPr>
              <p:spPr bwMode="auto">
                <a:xfrm>
                  <a:off x="3846" y="1842"/>
                  <a:ext cx="137" cy="59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28" name="AutoShape 391"/>
                <p:cNvSpPr>
                  <a:spLocks noChangeArrowheads="1"/>
                </p:cNvSpPr>
                <p:nvPr/>
              </p:nvSpPr>
              <p:spPr bwMode="auto">
                <a:xfrm>
                  <a:off x="4007" y="1902"/>
                  <a:ext cx="137" cy="59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29" name="AutoShape 392"/>
                <p:cNvSpPr>
                  <a:spLocks noChangeArrowheads="1"/>
                </p:cNvSpPr>
                <p:nvPr/>
              </p:nvSpPr>
              <p:spPr bwMode="auto">
                <a:xfrm>
                  <a:off x="4169" y="1842"/>
                  <a:ext cx="137" cy="59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30" name="AutoShape 393"/>
                <p:cNvSpPr>
                  <a:spLocks noChangeArrowheads="1"/>
                </p:cNvSpPr>
                <p:nvPr/>
              </p:nvSpPr>
              <p:spPr bwMode="auto">
                <a:xfrm>
                  <a:off x="4331" y="1778"/>
                  <a:ext cx="101" cy="52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520" name="AutoShape 394"/>
            <p:cNvSpPr>
              <a:spLocks noChangeArrowheads="1"/>
            </p:cNvSpPr>
            <p:nvPr/>
          </p:nvSpPr>
          <p:spPr bwMode="auto">
            <a:xfrm rot="15300000" flipH="1" flipV="1">
              <a:off x="3385390" y="3326117"/>
              <a:ext cx="153545" cy="306277"/>
            </a:xfrm>
            <a:custGeom>
              <a:avLst/>
              <a:gdLst>
                <a:gd name="G0" fmla="+- 4686 0 0"/>
                <a:gd name="G1" fmla="+- 21600 0 4686"/>
                <a:gd name="G2" fmla="*/ 4686 1 2"/>
                <a:gd name="G3" fmla="+- 21600 0 G2"/>
                <a:gd name="G4" fmla="+/ 4686 21600 2"/>
                <a:gd name="G5" fmla="+/ G1 0 2"/>
                <a:gd name="G6" fmla="*/ 21600 21600 4686"/>
                <a:gd name="G7" fmla="*/ G6 1 2"/>
                <a:gd name="G8" fmla="+- 21600 0 G7"/>
                <a:gd name="G9" fmla="*/ 21600 1 2"/>
                <a:gd name="G10" fmla="+- 4686 0 G9"/>
                <a:gd name="G11" fmla="?: G10 G8 0"/>
                <a:gd name="G12" fmla="?: G10 G7 21600"/>
                <a:gd name="T0" fmla="*/ 19257 w 21600"/>
                <a:gd name="T1" fmla="*/ 10800 h 21600"/>
                <a:gd name="T2" fmla="*/ 10800 w 21600"/>
                <a:gd name="T3" fmla="*/ 21600 h 21600"/>
                <a:gd name="T4" fmla="*/ 2343 w 21600"/>
                <a:gd name="T5" fmla="*/ 10800 h 21600"/>
                <a:gd name="T6" fmla="*/ 10800 w 21600"/>
                <a:gd name="T7" fmla="*/ 0 h 21600"/>
                <a:gd name="T8" fmla="*/ 4143 w 21600"/>
                <a:gd name="T9" fmla="*/ 4143 h 21600"/>
                <a:gd name="T10" fmla="*/ 17457 w 21600"/>
                <a:gd name="T11" fmla="*/ 1745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686" y="21600"/>
                  </a:lnTo>
                  <a:lnTo>
                    <a:pt x="16914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CC99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1" name="AutoShape 395"/>
            <p:cNvSpPr>
              <a:spLocks noChangeArrowheads="1"/>
            </p:cNvSpPr>
            <p:nvPr/>
          </p:nvSpPr>
          <p:spPr bwMode="auto">
            <a:xfrm rot="15300000" flipH="1">
              <a:off x="3549930" y="3390111"/>
              <a:ext cx="162236" cy="87783"/>
            </a:xfrm>
            <a:prstGeom prst="roundRect">
              <a:avLst>
                <a:gd name="adj" fmla="val 16667"/>
              </a:avLst>
            </a:prstGeom>
            <a:solidFill>
              <a:srgbClr val="CC99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2" name="Oval 396"/>
            <p:cNvSpPr>
              <a:spLocks noChangeArrowheads="1"/>
            </p:cNvSpPr>
            <p:nvPr/>
          </p:nvSpPr>
          <p:spPr bwMode="auto">
            <a:xfrm rot="15300000" flipH="1">
              <a:off x="3273564" y="3474125"/>
              <a:ext cx="87878" cy="87783"/>
            </a:xfrm>
            <a:prstGeom prst="ellipse">
              <a:avLst/>
            </a:prstGeom>
            <a:solidFill>
              <a:srgbClr val="CC99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3" name="Oval 397"/>
            <p:cNvSpPr>
              <a:spLocks noChangeArrowheads="1"/>
            </p:cNvSpPr>
            <p:nvPr/>
          </p:nvSpPr>
          <p:spPr bwMode="auto">
            <a:xfrm rot="15300000" flipH="1">
              <a:off x="3643126" y="3468647"/>
              <a:ext cx="21245" cy="40515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07" name="Group 399"/>
            <p:cNvGrpSpPr>
              <a:grpSpLocks/>
            </p:cNvGrpSpPr>
            <p:nvPr/>
          </p:nvGrpSpPr>
          <p:grpSpPr bwMode="auto">
            <a:xfrm rot="6300000">
              <a:off x="2313927" y="3229611"/>
              <a:ext cx="224040" cy="260456"/>
              <a:chOff x="3559" y="1570"/>
              <a:chExt cx="740" cy="862"/>
            </a:xfrm>
          </p:grpSpPr>
          <p:sp>
            <p:nvSpPr>
              <p:cNvPr id="512" name="AutoShape 400"/>
              <p:cNvSpPr>
                <a:spLocks noChangeArrowheads="1"/>
              </p:cNvSpPr>
              <p:nvPr/>
            </p:nvSpPr>
            <p:spPr bwMode="auto">
              <a:xfrm rot="-1800000">
                <a:off x="3559" y="1757"/>
                <a:ext cx="440" cy="141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3" name="AutoShape 401"/>
              <p:cNvSpPr>
                <a:spLocks noChangeArrowheads="1"/>
              </p:cNvSpPr>
              <p:nvPr/>
            </p:nvSpPr>
            <p:spPr bwMode="auto">
              <a:xfrm>
                <a:off x="3800" y="1570"/>
                <a:ext cx="499" cy="545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514" name="Group 402"/>
              <p:cNvGrpSpPr>
                <a:grpSpLocks/>
              </p:cNvGrpSpPr>
              <p:nvPr/>
            </p:nvGrpSpPr>
            <p:grpSpPr bwMode="auto">
              <a:xfrm>
                <a:off x="3816" y="1766"/>
                <a:ext cx="480" cy="666"/>
                <a:chOff x="3846" y="1778"/>
                <a:chExt cx="586" cy="720"/>
              </a:xfrm>
            </p:grpSpPr>
            <p:sp>
              <p:nvSpPr>
                <p:cNvPr id="515" name="AutoShape 403"/>
                <p:cNvSpPr>
                  <a:spLocks noChangeArrowheads="1"/>
                </p:cNvSpPr>
                <p:nvPr/>
              </p:nvSpPr>
              <p:spPr bwMode="auto">
                <a:xfrm>
                  <a:off x="3846" y="1842"/>
                  <a:ext cx="137" cy="59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6" name="AutoShape 404"/>
                <p:cNvSpPr>
                  <a:spLocks noChangeArrowheads="1"/>
                </p:cNvSpPr>
                <p:nvPr/>
              </p:nvSpPr>
              <p:spPr bwMode="auto">
                <a:xfrm>
                  <a:off x="4007" y="1902"/>
                  <a:ext cx="137" cy="59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7" name="AutoShape 405"/>
                <p:cNvSpPr>
                  <a:spLocks noChangeArrowheads="1"/>
                </p:cNvSpPr>
                <p:nvPr/>
              </p:nvSpPr>
              <p:spPr bwMode="auto">
                <a:xfrm>
                  <a:off x="4169" y="1842"/>
                  <a:ext cx="137" cy="59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8" name="AutoShape 406"/>
                <p:cNvSpPr>
                  <a:spLocks noChangeArrowheads="1"/>
                </p:cNvSpPr>
                <p:nvPr/>
              </p:nvSpPr>
              <p:spPr bwMode="auto">
                <a:xfrm>
                  <a:off x="4331" y="1778"/>
                  <a:ext cx="101" cy="52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508" name="AutoShape 407"/>
            <p:cNvSpPr>
              <a:spLocks noChangeArrowheads="1"/>
            </p:cNvSpPr>
            <p:nvPr/>
          </p:nvSpPr>
          <p:spPr bwMode="auto">
            <a:xfrm rot="6300000" flipV="1">
              <a:off x="2640000" y="3326117"/>
              <a:ext cx="153545" cy="306277"/>
            </a:xfrm>
            <a:custGeom>
              <a:avLst/>
              <a:gdLst>
                <a:gd name="G0" fmla="+- 4686 0 0"/>
                <a:gd name="G1" fmla="+- 21600 0 4686"/>
                <a:gd name="G2" fmla="*/ 4686 1 2"/>
                <a:gd name="G3" fmla="+- 21600 0 G2"/>
                <a:gd name="G4" fmla="+/ 4686 21600 2"/>
                <a:gd name="G5" fmla="+/ G1 0 2"/>
                <a:gd name="G6" fmla="*/ 21600 21600 4686"/>
                <a:gd name="G7" fmla="*/ G6 1 2"/>
                <a:gd name="G8" fmla="+- 21600 0 G7"/>
                <a:gd name="G9" fmla="*/ 21600 1 2"/>
                <a:gd name="G10" fmla="+- 4686 0 G9"/>
                <a:gd name="G11" fmla="?: G10 G8 0"/>
                <a:gd name="G12" fmla="?: G10 G7 21600"/>
                <a:gd name="T0" fmla="*/ 19257 w 21600"/>
                <a:gd name="T1" fmla="*/ 10800 h 21600"/>
                <a:gd name="T2" fmla="*/ 10800 w 21600"/>
                <a:gd name="T3" fmla="*/ 21600 h 21600"/>
                <a:gd name="T4" fmla="*/ 2343 w 21600"/>
                <a:gd name="T5" fmla="*/ 10800 h 21600"/>
                <a:gd name="T6" fmla="*/ 10800 w 21600"/>
                <a:gd name="T7" fmla="*/ 0 h 21600"/>
                <a:gd name="T8" fmla="*/ 4143 w 21600"/>
                <a:gd name="T9" fmla="*/ 4143 h 21600"/>
                <a:gd name="T10" fmla="*/ 17457 w 21600"/>
                <a:gd name="T11" fmla="*/ 1745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686" y="21600"/>
                  </a:lnTo>
                  <a:lnTo>
                    <a:pt x="16914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CC99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9" name="AutoShape 408"/>
            <p:cNvSpPr>
              <a:spLocks noChangeArrowheads="1"/>
            </p:cNvSpPr>
            <p:nvPr/>
          </p:nvSpPr>
          <p:spPr bwMode="auto">
            <a:xfrm rot="6300000">
              <a:off x="2466769" y="3390111"/>
              <a:ext cx="162236" cy="87783"/>
            </a:xfrm>
            <a:prstGeom prst="roundRect">
              <a:avLst>
                <a:gd name="adj" fmla="val 16667"/>
              </a:avLst>
            </a:prstGeom>
            <a:solidFill>
              <a:srgbClr val="CC99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0" name="Oval 409"/>
            <p:cNvSpPr>
              <a:spLocks noChangeArrowheads="1"/>
            </p:cNvSpPr>
            <p:nvPr/>
          </p:nvSpPr>
          <p:spPr bwMode="auto">
            <a:xfrm rot="6300000">
              <a:off x="2817493" y="3474125"/>
              <a:ext cx="87878" cy="87783"/>
            </a:xfrm>
            <a:prstGeom prst="ellipse">
              <a:avLst/>
            </a:prstGeom>
            <a:solidFill>
              <a:srgbClr val="CC99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11" name="Oval 410"/>
            <p:cNvSpPr>
              <a:spLocks noChangeArrowheads="1"/>
            </p:cNvSpPr>
            <p:nvPr/>
          </p:nvSpPr>
          <p:spPr bwMode="auto">
            <a:xfrm rot="6300000">
              <a:off x="2514564" y="3468647"/>
              <a:ext cx="21245" cy="40515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5" name="Oval 411"/>
            <p:cNvSpPr>
              <a:spLocks noChangeArrowheads="1"/>
            </p:cNvSpPr>
            <p:nvPr/>
          </p:nvSpPr>
          <p:spPr bwMode="auto">
            <a:xfrm>
              <a:off x="3227995" y="3102894"/>
              <a:ext cx="165624" cy="165624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6" name="Oval 412"/>
            <p:cNvSpPr>
              <a:spLocks noChangeArrowheads="1"/>
            </p:cNvSpPr>
            <p:nvPr/>
          </p:nvSpPr>
          <p:spPr bwMode="auto">
            <a:xfrm>
              <a:off x="2785925" y="3102894"/>
              <a:ext cx="165624" cy="165624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7" name="Rectangle 413"/>
            <p:cNvSpPr>
              <a:spLocks noChangeArrowheads="1"/>
            </p:cNvSpPr>
            <p:nvPr/>
          </p:nvSpPr>
          <p:spPr bwMode="auto">
            <a:xfrm>
              <a:off x="2896138" y="3986427"/>
              <a:ext cx="165624" cy="193634"/>
            </a:xfrm>
            <a:prstGeom prst="rect">
              <a:avLst/>
            </a:prstGeom>
            <a:solidFill>
              <a:srgbClr val="CC99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8" name="Rectangle 414"/>
            <p:cNvSpPr>
              <a:spLocks noChangeArrowheads="1"/>
            </p:cNvSpPr>
            <p:nvPr/>
          </p:nvSpPr>
          <p:spPr bwMode="auto">
            <a:xfrm>
              <a:off x="3117173" y="3986427"/>
              <a:ext cx="165624" cy="193634"/>
            </a:xfrm>
            <a:prstGeom prst="rect">
              <a:avLst/>
            </a:prstGeom>
            <a:solidFill>
              <a:srgbClr val="CC99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9" name="AutoShape 415"/>
            <p:cNvSpPr>
              <a:spLocks noChangeArrowheads="1"/>
            </p:cNvSpPr>
            <p:nvPr/>
          </p:nvSpPr>
          <p:spPr bwMode="auto">
            <a:xfrm rot="16200000">
              <a:off x="2937544" y="3641173"/>
              <a:ext cx="303847" cy="663106"/>
            </a:xfrm>
            <a:prstGeom prst="moon">
              <a:avLst>
                <a:gd name="adj" fmla="val 87500"/>
              </a:avLst>
            </a:prstGeom>
            <a:solidFill>
              <a:srgbClr val="CC99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0" name="AutoShape 416"/>
            <p:cNvSpPr>
              <a:spLocks noChangeArrowheads="1"/>
            </p:cNvSpPr>
            <p:nvPr/>
          </p:nvSpPr>
          <p:spPr bwMode="auto">
            <a:xfrm rot="5400000">
              <a:off x="2840727" y="3268519"/>
              <a:ext cx="497482" cy="663106"/>
            </a:xfrm>
            <a:prstGeom prst="moon">
              <a:avLst>
                <a:gd name="adj" fmla="val 87500"/>
              </a:avLst>
            </a:prstGeom>
            <a:solidFill>
              <a:srgbClr val="CC99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1" name="Oval 417"/>
            <p:cNvSpPr>
              <a:spLocks noChangeArrowheads="1"/>
            </p:cNvSpPr>
            <p:nvPr/>
          </p:nvSpPr>
          <p:spPr bwMode="auto">
            <a:xfrm>
              <a:off x="2840727" y="2909260"/>
              <a:ext cx="498091" cy="498091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2" name="Oval 418"/>
            <p:cNvSpPr>
              <a:spLocks noChangeArrowheads="1"/>
            </p:cNvSpPr>
            <p:nvPr/>
          </p:nvSpPr>
          <p:spPr bwMode="auto">
            <a:xfrm>
              <a:off x="2757915" y="3772698"/>
              <a:ext cx="663106" cy="123000"/>
            </a:xfrm>
            <a:prstGeom prst="ellipse">
              <a:avLst/>
            </a:prstGeom>
            <a:solidFill>
              <a:srgbClr val="99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3" name="AutoShape 419"/>
            <p:cNvSpPr>
              <a:spLocks noChangeArrowheads="1"/>
            </p:cNvSpPr>
            <p:nvPr/>
          </p:nvSpPr>
          <p:spPr bwMode="auto">
            <a:xfrm>
              <a:off x="3006960" y="3765391"/>
              <a:ext cx="165624" cy="138223"/>
            </a:xfrm>
            <a:prstGeom prst="roundRect">
              <a:avLst>
                <a:gd name="adj" fmla="val 16667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4" name="AutoShape 420"/>
            <p:cNvSpPr>
              <a:spLocks noChangeArrowheads="1"/>
            </p:cNvSpPr>
            <p:nvPr/>
          </p:nvSpPr>
          <p:spPr bwMode="auto">
            <a:xfrm>
              <a:off x="3031316" y="3786703"/>
              <a:ext cx="115693" cy="94990"/>
            </a:xfrm>
            <a:prstGeom prst="roundRect">
              <a:avLst>
                <a:gd name="adj" fmla="val 16667"/>
              </a:avLst>
            </a:prstGeom>
            <a:solidFill>
              <a:srgbClr val="99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5" name="Rectangle 421"/>
            <p:cNvSpPr>
              <a:spLocks noChangeArrowheads="1"/>
            </p:cNvSpPr>
            <p:nvPr/>
          </p:nvSpPr>
          <p:spPr bwMode="auto">
            <a:xfrm>
              <a:off x="2896138" y="4180061"/>
              <a:ext cx="165624" cy="16562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6" name="Rectangle 422"/>
            <p:cNvSpPr>
              <a:spLocks noChangeArrowheads="1"/>
            </p:cNvSpPr>
            <p:nvPr/>
          </p:nvSpPr>
          <p:spPr bwMode="auto">
            <a:xfrm>
              <a:off x="3117173" y="4180061"/>
              <a:ext cx="165624" cy="16562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7" name="AutoShape 423"/>
            <p:cNvSpPr>
              <a:spLocks noChangeArrowheads="1"/>
            </p:cNvSpPr>
            <p:nvPr/>
          </p:nvSpPr>
          <p:spPr bwMode="auto">
            <a:xfrm>
              <a:off x="2757915" y="4234863"/>
              <a:ext cx="303847" cy="110822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8" name="AutoShape 424"/>
            <p:cNvSpPr>
              <a:spLocks noChangeArrowheads="1"/>
            </p:cNvSpPr>
            <p:nvPr/>
          </p:nvSpPr>
          <p:spPr bwMode="auto">
            <a:xfrm>
              <a:off x="3117173" y="4234863"/>
              <a:ext cx="303847" cy="110822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89" name="Oval 425"/>
            <p:cNvSpPr>
              <a:spLocks noChangeArrowheads="1"/>
            </p:cNvSpPr>
            <p:nvPr/>
          </p:nvSpPr>
          <p:spPr bwMode="auto">
            <a:xfrm>
              <a:off x="3061762" y="3434143"/>
              <a:ext cx="55411" cy="55411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0" name="Oval 426"/>
            <p:cNvSpPr>
              <a:spLocks noChangeArrowheads="1"/>
            </p:cNvSpPr>
            <p:nvPr/>
          </p:nvSpPr>
          <p:spPr bwMode="auto">
            <a:xfrm>
              <a:off x="3061762" y="3516955"/>
              <a:ext cx="55411" cy="55411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1" name="Oval 427"/>
            <p:cNvSpPr>
              <a:spLocks noChangeArrowheads="1"/>
            </p:cNvSpPr>
            <p:nvPr/>
          </p:nvSpPr>
          <p:spPr bwMode="auto">
            <a:xfrm>
              <a:off x="3061762" y="3599767"/>
              <a:ext cx="55411" cy="55411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2" name="AutoShape 428"/>
            <p:cNvSpPr>
              <a:spLocks noChangeArrowheads="1"/>
            </p:cNvSpPr>
            <p:nvPr/>
          </p:nvSpPr>
          <p:spPr bwMode="auto">
            <a:xfrm>
              <a:off x="3172584" y="3516955"/>
              <a:ext cx="138223" cy="138223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3" name="AutoShape 429"/>
            <p:cNvSpPr>
              <a:spLocks noChangeArrowheads="1"/>
            </p:cNvSpPr>
            <p:nvPr/>
          </p:nvSpPr>
          <p:spPr bwMode="auto">
            <a:xfrm>
              <a:off x="2868737" y="3516955"/>
              <a:ext cx="138223" cy="138223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4" name="Rectangle 430"/>
            <p:cNvSpPr>
              <a:spLocks noChangeArrowheads="1"/>
            </p:cNvSpPr>
            <p:nvPr/>
          </p:nvSpPr>
          <p:spPr bwMode="auto">
            <a:xfrm>
              <a:off x="3172584" y="3516955"/>
              <a:ext cx="138223" cy="27401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5" name="Rectangle 431"/>
            <p:cNvSpPr>
              <a:spLocks noChangeArrowheads="1"/>
            </p:cNvSpPr>
            <p:nvPr/>
          </p:nvSpPr>
          <p:spPr bwMode="auto">
            <a:xfrm>
              <a:off x="2868737" y="3516955"/>
              <a:ext cx="138223" cy="27401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6" name="Oval 432"/>
            <p:cNvSpPr>
              <a:spLocks noChangeArrowheads="1"/>
            </p:cNvSpPr>
            <p:nvPr/>
          </p:nvSpPr>
          <p:spPr bwMode="auto">
            <a:xfrm>
              <a:off x="3061762" y="3682579"/>
              <a:ext cx="55411" cy="55411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7" name="Oval 433"/>
            <p:cNvSpPr>
              <a:spLocks noChangeArrowheads="1"/>
            </p:cNvSpPr>
            <p:nvPr/>
          </p:nvSpPr>
          <p:spPr bwMode="auto">
            <a:xfrm>
              <a:off x="2868737" y="2909260"/>
              <a:ext cx="442071" cy="498091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8" name="AutoShape 434"/>
            <p:cNvSpPr>
              <a:spLocks noChangeArrowheads="1"/>
            </p:cNvSpPr>
            <p:nvPr/>
          </p:nvSpPr>
          <p:spPr bwMode="auto">
            <a:xfrm rot="5400000">
              <a:off x="2950940" y="2716235"/>
              <a:ext cx="276446" cy="496873"/>
            </a:xfrm>
            <a:prstGeom prst="moon">
              <a:avLst>
                <a:gd name="adj" fmla="val 875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9" name="AutoShape 435"/>
            <p:cNvSpPr>
              <a:spLocks noChangeArrowheads="1"/>
            </p:cNvSpPr>
            <p:nvPr/>
          </p:nvSpPr>
          <p:spPr bwMode="auto">
            <a:xfrm rot="5400000">
              <a:off x="3061153" y="2786260"/>
              <a:ext cx="56020" cy="578467"/>
            </a:xfrm>
            <a:prstGeom prst="moon">
              <a:avLst>
                <a:gd name="adj" fmla="val 875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0" name="AutoShape 436"/>
            <p:cNvSpPr>
              <a:spLocks noChangeArrowheads="1"/>
            </p:cNvSpPr>
            <p:nvPr/>
          </p:nvSpPr>
          <p:spPr bwMode="auto">
            <a:xfrm>
              <a:off x="3034361" y="2919003"/>
              <a:ext cx="110213" cy="110213"/>
            </a:xfrm>
            <a:prstGeom prst="plus">
              <a:avLst>
                <a:gd name="adj" fmla="val 33042"/>
              </a:avLst>
            </a:pr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1" name="Oval 437"/>
            <p:cNvSpPr>
              <a:spLocks noChangeArrowheads="1"/>
            </p:cNvSpPr>
            <p:nvPr/>
          </p:nvSpPr>
          <p:spPr bwMode="auto">
            <a:xfrm>
              <a:off x="3034361" y="3185706"/>
              <a:ext cx="110213" cy="138223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2" name="Oval 438"/>
            <p:cNvSpPr>
              <a:spLocks noChangeArrowheads="1"/>
            </p:cNvSpPr>
            <p:nvPr/>
          </p:nvSpPr>
          <p:spPr bwMode="auto">
            <a:xfrm>
              <a:off x="2896138" y="3102894"/>
              <a:ext cx="165624" cy="11021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3" name="Oval 439"/>
            <p:cNvSpPr>
              <a:spLocks noChangeArrowheads="1"/>
            </p:cNvSpPr>
            <p:nvPr/>
          </p:nvSpPr>
          <p:spPr bwMode="auto">
            <a:xfrm>
              <a:off x="3117173" y="3102894"/>
              <a:ext cx="165624" cy="11021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4" name="Oval 440"/>
            <p:cNvSpPr>
              <a:spLocks noChangeArrowheads="1"/>
            </p:cNvSpPr>
            <p:nvPr/>
          </p:nvSpPr>
          <p:spPr bwMode="auto">
            <a:xfrm>
              <a:off x="3171975" y="3130295"/>
              <a:ext cx="55411" cy="5541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5" name="Oval 441"/>
            <p:cNvSpPr>
              <a:spLocks noChangeArrowheads="1"/>
            </p:cNvSpPr>
            <p:nvPr/>
          </p:nvSpPr>
          <p:spPr bwMode="auto">
            <a:xfrm>
              <a:off x="2951549" y="3130295"/>
              <a:ext cx="55411" cy="5541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6" name="AutoShape 442"/>
            <p:cNvSpPr>
              <a:spLocks noChangeArrowheads="1"/>
            </p:cNvSpPr>
            <p:nvPr/>
          </p:nvSpPr>
          <p:spPr bwMode="auto">
            <a:xfrm rot="10800000" flipV="1">
              <a:off x="3006960" y="3332454"/>
              <a:ext cx="165624" cy="110822"/>
            </a:xfrm>
            <a:custGeom>
              <a:avLst/>
              <a:gdLst>
                <a:gd name="G0" fmla="+- 9108 0 0"/>
                <a:gd name="G1" fmla="+- -9131565 0 0"/>
                <a:gd name="G2" fmla="+- 0 0 -9131565"/>
                <a:gd name="T0" fmla="*/ 0 256 1"/>
                <a:gd name="T1" fmla="*/ 180 256 1"/>
                <a:gd name="G3" fmla="+- -9131565 T0 T1"/>
                <a:gd name="T2" fmla="*/ 0 256 1"/>
                <a:gd name="T3" fmla="*/ 90 256 1"/>
                <a:gd name="G4" fmla="+- -9131565 T2 T3"/>
                <a:gd name="G5" fmla="*/ G4 2 1"/>
                <a:gd name="T4" fmla="*/ 90 256 1"/>
                <a:gd name="T5" fmla="*/ 0 256 1"/>
                <a:gd name="G6" fmla="+- -9131565 T4 T5"/>
                <a:gd name="G7" fmla="*/ G6 2 1"/>
                <a:gd name="G8" fmla="abs -9131565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9108"/>
                <a:gd name="G18" fmla="*/ 9108 1 2"/>
                <a:gd name="G19" fmla="+- G18 5400 0"/>
                <a:gd name="G20" fmla="cos G19 -9131565"/>
                <a:gd name="G21" fmla="sin G19 -9131565"/>
                <a:gd name="G22" fmla="+- G20 10800 0"/>
                <a:gd name="G23" fmla="+- G21 10800 0"/>
                <a:gd name="G24" fmla="+- 10800 0 G20"/>
                <a:gd name="G25" fmla="+- 9108 10800 0"/>
                <a:gd name="G26" fmla="?: G9 G17 G25"/>
                <a:gd name="G27" fmla="?: G9 0 21600"/>
                <a:gd name="G28" fmla="cos 10800 -9131565"/>
                <a:gd name="G29" fmla="sin 10800 -9131565"/>
                <a:gd name="G30" fmla="sin 9108 -9131565"/>
                <a:gd name="G31" fmla="+- G28 10800 0"/>
                <a:gd name="G32" fmla="+- G29 10800 0"/>
                <a:gd name="G33" fmla="+- G30 10800 0"/>
                <a:gd name="G34" fmla="?: G4 0 G31"/>
                <a:gd name="G35" fmla="?: -9131565 G34 0"/>
                <a:gd name="G36" fmla="?: G6 G35 G31"/>
                <a:gd name="G37" fmla="+- 21600 0 G36"/>
                <a:gd name="G38" fmla="?: G4 0 G33"/>
                <a:gd name="G39" fmla="?: -9131565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3249 w 21600"/>
                <a:gd name="T15" fmla="*/ 4313 h 21600"/>
                <a:gd name="T16" fmla="*/ 10800 w 21600"/>
                <a:gd name="T17" fmla="*/ 1692 h 21600"/>
                <a:gd name="T18" fmla="*/ 18351 w 21600"/>
                <a:gd name="T19" fmla="*/ 4313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891" y="4865"/>
                  </a:moveTo>
                  <a:cubicBezTo>
                    <a:pt x="5621" y="2850"/>
                    <a:pt x="8144" y="1691"/>
                    <a:pt x="10800" y="1692"/>
                  </a:cubicBezTo>
                  <a:cubicBezTo>
                    <a:pt x="13455" y="1692"/>
                    <a:pt x="15978" y="2850"/>
                    <a:pt x="17708" y="4865"/>
                  </a:cubicBezTo>
                  <a:lnTo>
                    <a:pt x="18992" y="3762"/>
                  </a:lnTo>
                  <a:cubicBezTo>
                    <a:pt x="16940" y="1374"/>
                    <a:pt x="13948" y="-1"/>
                    <a:pt x="10799" y="0"/>
                  </a:cubicBezTo>
                  <a:cubicBezTo>
                    <a:pt x="7651" y="0"/>
                    <a:pt x="4659" y="1374"/>
                    <a:pt x="2607" y="376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" name="グループ化 7"/>
          <p:cNvGrpSpPr/>
          <p:nvPr/>
        </p:nvGrpSpPr>
        <p:grpSpPr>
          <a:xfrm>
            <a:off x="8134445" y="2861470"/>
            <a:ext cx="1250746" cy="1519236"/>
            <a:chOff x="8134445" y="2861470"/>
            <a:chExt cx="1250746" cy="1519236"/>
          </a:xfrm>
        </p:grpSpPr>
        <p:sp>
          <p:nvSpPr>
            <p:cNvPr id="532" name="Oval 520"/>
            <p:cNvSpPr>
              <a:spLocks noChangeArrowheads="1"/>
            </p:cNvSpPr>
            <p:nvPr/>
          </p:nvSpPr>
          <p:spPr bwMode="auto">
            <a:xfrm>
              <a:off x="8914976" y="3137915"/>
              <a:ext cx="165624" cy="165624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3" name="Oval 521"/>
            <p:cNvSpPr>
              <a:spLocks noChangeArrowheads="1"/>
            </p:cNvSpPr>
            <p:nvPr/>
          </p:nvSpPr>
          <p:spPr bwMode="auto">
            <a:xfrm>
              <a:off x="8472905" y="3137915"/>
              <a:ext cx="165624" cy="165624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4" name="Rectangle 522"/>
            <p:cNvSpPr>
              <a:spLocks noChangeArrowheads="1"/>
            </p:cNvSpPr>
            <p:nvPr/>
          </p:nvSpPr>
          <p:spPr bwMode="auto">
            <a:xfrm>
              <a:off x="8583118" y="4021448"/>
              <a:ext cx="165624" cy="193634"/>
            </a:xfrm>
            <a:prstGeom prst="rect">
              <a:avLst/>
            </a:prstGeom>
            <a:solidFill>
              <a:srgbClr val="CC99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5" name="Rectangle 523"/>
            <p:cNvSpPr>
              <a:spLocks noChangeArrowheads="1"/>
            </p:cNvSpPr>
            <p:nvPr/>
          </p:nvSpPr>
          <p:spPr bwMode="auto">
            <a:xfrm>
              <a:off x="8804154" y="4021448"/>
              <a:ext cx="165624" cy="193634"/>
            </a:xfrm>
            <a:prstGeom prst="rect">
              <a:avLst/>
            </a:prstGeom>
            <a:solidFill>
              <a:srgbClr val="CC99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6" name="AutoShape 524"/>
            <p:cNvSpPr>
              <a:spLocks noChangeArrowheads="1"/>
            </p:cNvSpPr>
            <p:nvPr/>
          </p:nvSpPr>
          <p:spPr bwMode="auto">
            <a:xfrm rot="16200000">
              <a:off x="8624524" y="3676194"/>
              <a:ext cx="303847" cy="663106"/>
            </a:xfrm>
            <a:prstGeom prst="moon">
              <a:avLst>
                <a:gd name="adj" fmla="val 87500"/>
              </a:avLst>
            </a:prstGeom>
            <a:solidFill>
              <a:srgbClr val="CC99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7" name="AutoShape 525"/>
            <p:cNvSpPr>
              <a:spLocks noChangeArrowheads="1"/>
            </p:cNvSpPr>
            <p:nvPr/>
          </p:nvSpPr>
          <p:spPr bwMode="auto">
            <a:xfrm rot="5400000">
              <a:off x="8527707" y="3303540"/>
              <a:ext cx="497482" cy="663106"/>
            </a:xfrm>
            <a:prstGeom prst="moon">
              <a:avLst>
                <a:gd name="adj" fmla="val 87500"/>
              </a:avLst>
            </a:prstGeom>
            <a:solidFill>
              <a:srgbClr val="CC99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8" name="Oval 526"/>
            <p:cNvSpPr>
              <a:spLocks noChangeArrowheads="1"/>
            </p:cNvSpPr>
            <p:nvPr/>
          </p:nvSpPr>
          <p:spPr bwMode="auto">
            <a:xfrm>
              <a:off x="8527707" y="2944281"/>
              <a:ext cx="498090" cy="498091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9" name="Oval 527"/>
            <p:cNvSpPr>
              <a:spLocks noChangeArrowheads="1"/>
            </p:cNvSpPr>
            <p:nvPr/>
          </p:nvSpPr>
          <p:spPr bwMode="auto">
            <a:xfrm>
              <a:off x="8444895" y="3807719"/>
              <a:ext cx="663106" cy="123000"/>
            </a:xfrm>
            <a:prstGeom prst="ellipse">
              <a:avLst/>
            </a:prstGeom>
            <a:solidFill>
              <a:srgbClr val="99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0" name="AutoShape 528"/>
            <p:cNvSpPr>
              <a:spLocks noChangeArrowheads="1"/>
            </p:cNvSpPr>
            <p:nvPr/>
          </p:nvSpPr>
          <p:spPr bwMode="auto">
            <a:xfrm>
              <a:off x="8693941" y="3800412"/>
              <a:ext cx="165624" cy="138223"/>
            </a:xfrm>
            <a:prstGeom prst="roundRect">
              <a:avLst>
                <a:gd name="adj" fmla="val 16667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1" name="AutoShape 529"/>
            <p:cNvSpPr>
              <a:spLocks noChangeArrowheads="1"/>
            </p:cNvSpPr>
            <p:nvPr/>
          </p:nvSpPr>
          <p:spPr bwMode="auto">
            <a:xfrm>
              <a:off x="8718297" y="3821724"/>
              <a:ext cx="115693" cy="94990"/>
            </a:xfrm>
            <a:prstGeom prst="roundRect">
              <a:avLst>
                <a:gd name="adj" fmla="val 16667"/>
              </a:avLst>
            </a:prstGeom>
            <a:solidFill>
              <a:srgbClr val="99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2" name="Rectangle 530"/>
            <p:cNvSpPr>
              <a:spLocks noChangeArrowheads="1"/>
            </p:cNvSpPr>
            <p:nvPr/>
          </p:nvSpPr>
          <p:spPr bwMode="auto">
            <a:xfrm>
              <a:off x="8583118" y="4215082"/>
              <a:ext cx="165624" cy="16562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3" name="Rectangle 531"/>
            <p:cNvSpPr>
              <a:spLocks noChangeArrowheads="1"/>
            </p:cNvSpPr>
            <p:nvPr/>
          </p:nvSpPr>
          <p:spPr bwMode="auto">
            <a:xfrm>
              <a:off x="8804154" y="4215082"/>
              <a:ext cx="165624" cy="16562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4" name="AutoShape 532"/>
            <p:cNvSpPr>
              <a:spLocks noChangeArrowheads="1"/>
            </p:cNvSpPr>
            <p:nvPr/>
          </p:nvSpPr>
          <p:spPr bwMode="auto">
            <a:xfrm>
              <a:off x="8444895" y="4269884"/>
              <a:ext cx="303847" cy="110822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5" name="AutoShape 533"/>
            <p:cNvSpPr>
              <a:spLocks noChangeArrowheads="1"/>
            </p:cNvSpPr>
            <p:nvPr/>
          </p:nvSpPr>
          <p:spPr bwMode="auto">
            <a:xfrm>
              <a:off x="8804154" y="4269884"/>
              <a:ext cx="303847" cy="110822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6" name="Oval 534"/>
            <p:cNvSpPr>
              <a:spLocks noChangeArrowheads="1"/>
            </p:cNvSpPr>
            <p:nvPr/>
          </p:nvSpPr>
          <p:spPr bwMode="auto">
            <a:xfrm>
              <a:off x="8748743" y="3469164"/>
              <a:ext cx="55411" cy="55411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7" name="Oval 535"/>
            <p:cNvSpPr>
              <a:spLocks noChangeArrowheads="1"/>
            </p:cNvSpPr>
            <p:nvPr/>
          </p:nvSpPr>
          <p:spPr bwMode="auto">
            <a:xfrm>
              <a:off x="8748743" y="3551976"/>
              <a:ext cx="55411" cy="55411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8" name="Oval 536"/>
            <p:cNvSpPr>
              <a:spLocks noChangeArrowheads="1"/>
            </p:cNvSpPr>
            <p:nvPr/>
          </p:nvSpPr>
          <p:spPr bwMode="auto">
            <a:xfrm>
              <a:off x="8748743" y="3634788"/>
              <a:ext cx="55411" cy="55411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9" name="AutoShape 537"/>
            <p:cNvSpPr>
              <a:spLocks noChangeArrowheads="1"/>
            </p:cNvSpPr>
            <p:nvPr/>
          </p:nvSpPr>
          <p:spPr bwMode="auto">
            <a:xfrm>
              <a:off x="8859565" y="3551976"/>
              <a:ext cx="138223" cy="138223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0" name="AutoShape 538"/>
            <p:cNvSpPr>
              <a:spLocks noChangeArrowheads="1"/>
            </p:cNvSpPr>
            <p:nvPr/>
          </p:nvSpPr>
          <p:spPr bwMode="auto">
            <a:xfrm>
              <a:off x="8555717" y="3551976"/>
              <a:ext cx="138223" cy="138223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1" name="Rectangle 539"/>
            <p:cNvSpPr>
              <a:spLocks noChangeArrowheads="1"/>
            </p:cNvSpPr>
            <p:nvPr/>
          </p:nvSpPr>
          <p:spPr bwMode="auto">
            <a:xfrm>
              <a:off x="8859565" y="3551976"/>
              <a:ext cx="138223" cy="27401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2" name="Rectangle 540"/>
            <p:cNvSpPr>
              <a:spLocks noChangeArrowheads="1"/>
            </p:cNvSpPr>
            <p:nvPr/>
          </p:nvSpPr>
          <p:spPr bwMode="auto">
            <a:xfrm>
              <a:off x="8555717" y="3551976"/>
              <a:ext cx="138223" cy="27401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3" name="Oval 541"/>
            <p:cNvSpPr>
              <a:spLocks noChangeArrowheads="1"/>
            </p:cNvSpPr>
            <p:nvPr/>
          </p:nvSpPr>
          <p:spPr bwMode="auto">
            <a:xfrm>
              <a:off x="8748743" y="3717600"/>
              <a:ext cx="55411" cy="55411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4" name="Oval 542"/>
            <p:cNvSpPr>
              <a:spLocks noChangeArrowheads="1"/>
            </p:cNvSpPr>
            <p:nvPr/>
          </p:nvSpPr>
          <p:spPr bwMode="auto">
            <a:xfrm>
              <a:off x="8555717" y="2944281"/>
              <a:ext cx="442070" cy="498091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5" name="AutoShape 543"/>
            <p:cNvSpPr>
              <a:spLocks noChangeArrowheads="1"/>
            </p:cNvSpPr>
            <p:nvPr/>
          </p:nvSpPr>
          <p:spPr bwMode="auto">
            <a:xfrm rot="5400000">
              <a:off x="8637921" y="2751256"/>
              <a:ext cx="276446" cy="496873"/>
            </a:xfrm>
            <a:prstGeom prst="moon">
              <a:avLst>
                <a:gd name="adj" fmla="val 875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6" name="AutoShape 544"/>
            <p:cNvSpPr>
              <a:spLocks noChangeArrowheads="1"/>
            </p:cNvSpPr>
            <p:nvPr/>
          </p:nvSpPr>
          <p:spPr bwMode="auto">
            <a:xfrm rot="5400000">
              <a:off x="8748134" y="2821281"/>
              <a:ext cx="56020" cy="578467"/>
            </a:xfrm>
            <a:prstGeom prst="moon">
              <a:avLst>
                <a:gd name="adj" fmla="val 875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7" name="AutoShape 545"/>
            <p:cNvSpPr>
              <a:spLocks noChangeArrowheads="1"/>
            </p:cNvSpPr>
            <p:nvPr/>
          </p:nvSpPr>
          <p:spPr bwMode="auto">
            <a:xfrm>
              <a:off x="8721342" y="2954024"/>
              <a:ext cx="110213" cy="110213"/>
            </a:xfrm>
            <a:prstGeom prst="plus">
              <a:avLst>
                <a:gd name="adj" fmla="val 33042"/>
              </a:avLst>
            </a:pr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8" name="Oval 546"/>
            <p:cNvSpPr>
              <a:spLocks noChangeArrowheads="1"/>
            </p:cNvSpPr>
            <p:nvPr/>
          </p:nvSpPr>
          <p:spPr bwMode="auto">
            <a:xfrm>
              <a:off x="8721342" y="3220727"/>
              <a:ext cx="110213" cy="138223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9" name="Oval 547"/>
            <p:cNvSpPr>
              <a:spLocks noChangeArrowheads="1"/>
            </p:cNvSpPr>
            <p:nvPr/>
          </p:nvSpPr>
          <p:spPr bwMode="auto">
            <a:xfrm>
              <a:off x="8583118" y="3120257"/>
              <a:ext cx="165624" cy="15527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0" name="Oval 548"/>
            <p:cNvSpPr>
              <a:spLocks noChangeArrowheads="1"/>
            </p:cNvSpPr>
            <p:nvPr/>
          </p:nvSpPr>
          <p:spPr bwMode="auto">
            <a:xfrm>
              <a:off x="8804154" y="3120257"/>
              <a:ext cx="165624" cy="15527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1" name="Oval 549"/>
            <p:cNvSpPr>
              <a:spLocks noChangeArrowheads="1"/>
            </p:cNvSpPr>
            <p:nvPr/>
          </p:nvSpPr>
          <p:spPr bwMode="auto">
            <a:xfrm>
              <a:off x="8858956" y="3165316"/>
              <a:ext cx="55411" cy="5541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2" name="Oval 550"/>
            <p:cNvSpPr>
              <a:spLocks noChangeArrowheads="1"/>
            </p:cNvSpPr>
            <p:nvPr/>
          </p:nvSpPr>
          <p:spPr bwMode="auto">
            <a:xfrm>
              <a:off x="8638530" y="3165316"/>
              <a:ext cx="55411" cy="5541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3" name="AutoShape 551"/>
            <p:cNvSpPr>
              <a:spLocks noChangeArrowheads="1"/>
            </p:cNvSpPr>
            <p:nvPr/>
          </p:nvSpPr>
          <p:spPr bwMode="auto">
            <a:xfrm rot="10800000" flipV="1">
              <a:off x="8693941" y="3367475"/>
              <a:ext cx="165624" cy="110822"/>
            </a:xfrm>
            <a:custGeom>
              <a:avLst/>
              <a:gdLst>
                <a:gd name="G0" fmla="+- 9108 0 0"/>
                <a:gd name="G1" fmla="+- -9131565 0 0"/>
                <a:gd name="G2" fmla="+- 0 0 -9131565"/>
                <a:gd name="T0" fmla="*/ 0 256 1"/>
                <a:gd name="T1" fmla="*/ 180 256 1"/>
                <a:gd name="G3" fmla="+- -9131565 T0 T1"/>
                <a:gd name="T2" fmla="*/ 0 256 1"/>
                <a:gd name="T3" fmla="*/ 90 256 1"/>
                <a:gd name="G4" fmla="+- -9131565 T2 T3"/>
                <a:gd name="G5" fmla="*/ G4 2 1"/>
                <a:gd name="T4" fmla="*/ 90 256 1"/>
                <a:gd name="T5" fmla="*/ 0 256 1"/>
                <a:gd name="G6" fmla="+- -9131565 T4 T5"/>
                <a:gd name="G7" fmla="*/ G6 2 1"/>
                <a:gd name="G8" fmla="abs -9131565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9108"/>
                <a:gd name="G18" fmla="*/ 9108 1 2"/>
                <a:gd name="G19" fmla="+- G18 5400 0"/>
                <a:gd name="G20" fmla="cos G19 -9131565"/>
                <a:gd name="G21" fmla="sin G19 -9131565"/>
                <a:gd name="G22" fmla="+- G20 10800 0"/>
                <a:gd name="G23" fmla="+- G21 10800 0"/>
                <a:gd name="G24" fmla="+- 10800 0 G20"/>
                <a:gd name="G25" fmla="+- 9108 10800 0"/>
                <a:gd name="G26" fmla="?: G9 G17 G25"/>
                <a:gd name="G27" fmla="?: G9 0 21600"/>
                <a:gd name="G28" fmla="cos 10800 -9131565"/>
                <a:gd name="G29" fmla="sin 10800 -9131565"/>
                <a:gd name="G30" fmla="sin 9108 -9131565"/>
                <a:gd name="G31" fmla="+- G28 10800 0"/>
                <a:gd name="G32" fmla="+- G29 10800 0"/>
                <a:gd name="G33" fmla="+- G30 10800 0"/>
                <a:gd name="G34" fmla="?: G4 0 G31"/>
                <a:gd name="G35" fmla="?: -9131565 G34 0"/>
                <a:gd name="G36" fmla="?: G6 G35 G31"/>
                <a:gd name="G37" fmla="+- 21600 0 G36"/>
                <a:gd name="G38" fmla="?: G4 0 G33"/>
                <a:gd name="G39" fmla="?: -9131565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3249 w 21600"/>
                <a:gd name="T15" fmla="*/ 4313 h 21600"/>
                <a:gd name="T16" fmla="*/ 10800 w 21600"/>
                <a:gd name="T17" fmla="*/ 1692 h 21600"/>
                <a:gd name="T18" fmla="*/ 18351 w 21600"/>
                <a:gd name="T19" fmla="*/ 4313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891" y="4865"/>
                  </a:moveTo>
                  <a:cubicBezTo>
                    <a:pt x="5621" y="2850"/>
                    <a:pt x="8144" y="1691"/>
                    <a:pt x="10800" y="1692"/>
                  </a:cubicBezTo>
                  <a:cubicBezTo>
                    <a:pt x="13455" y="1692"/>
                    <a:pt x="15978" y="2850"/>
                    <a:pt x="17708" y="4865"/>
                  </a:cubicBezTo>
                  <a:lnTo>
                    <a:pt x="18992" y="3762"/>
                  </a:lnTo>
                  <a:cubicBezTo>
                    <a:pt x="16940" y="1374"/>
                    <a:pt x="13948" y="-1"/>
                    <a:pt x="10799" y="0"/>
                  </a:cubicBezTo>
                  <a:cubicBezTo>
                    <a:pt x="7651" y="0"/>
                    <a:pt x="4659" y="1374"/>
                    <a:pt x="2607" y="376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4" name="AutoShape 552"/>
            <p:cNvSpPr>
              <a:spLocks noChangeArrowheads="1"/>
            </p:cNvSpPr>
            <p:nvPr/>
          </p:nvSpPr>
          <p:spPr bwMode="auto">
            <a:xfrm rot="4500000">
              <a:off x="8872961" y="3034400"/>
              <a:ext cx="51758" cy="189372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5" name="AutoShape 553"/>
            <p:cNvSpPr>
              <a:spLocks noChangeArrowheads="1"/>
            </p:cNvSpPr>
            <p:nvPr/>
          </p:nvSpPr>
          <p:spPr bwMode="auto">
            <a:xfrm rot="17100000" flipH="1">
              <a:off x="8631223" y="3034400"/>
              <a:ext cx="51758" cy="189372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75" name="AutoShape 555"/>
            <p:cNvSpPr>
              <a:spLocks noChangeArrowheads="1"/>
            </p:cNvSpPr>
            <p:nvPr/>
          </p:nvSpPr>
          <p:spPr bwMode="auto">
            <a:xfrm rot="8100000">
              <a:off x="8412120" y="3541438"/>
              <a:ext cx="341781" cy="108964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76" name="AutoShape 556"/>
            <p:cNvSpPr>
              <a:spLocks noChangeArrowheads="1"/>
            </p:cNvSpPr>
            <p:nvPr/>
          </p:nvSpPr>
          <p:spPr bwMode="auto">
            <a:xfrm rot="9900000">
              <a:off x="8183247" y="3428518"/>
              <a:ext cx="387610" cy="421174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77" name="Group 557"/>
            <p:cNvGrpSpPr>
              <a:grpSpLocks/>
            </p:cNvGrpSpPr>
            <p:nvPr/>
          </p:nvGrpSpPr>
          <p:grpSpPr bwMode="auto">
            <a:xfrm rot="9900000">
              <a:off x="8134445" y="3191603"/>
              <a:ext cx="372852" cy="514682"/>
              <a:chOff x="3846" y="1778"/>
              <a:chExt cx="586" cy="720"/>
            </a:xfrm>
          </p:grpSpPr>
          <p:sp>
            <p:nvSpPr>
              <p:cNvPr id="578" name="AutoShape 558"/>
              <p:cNvSpPr>
                <a:spLocks noChangeArrowheads="1"/>
              </p:cNvSpPr>
              <p:nvPr/>
            </p:nvSpPr>
            <p:spPr bwMode="auto">
              <a:xfrm>
                <a:off x="3846" y="1842"/>
                <a:ext cx="137" cy="59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79" name="AutoShape 559"/>
              <p:cNvSpPr>
                <a:spLocks noChangeArrowheads="1"/>
              </p:cNvSpPr>
              <p:nvPr/>
            </p:nvSpPr>
            <p:spPr bwMode="auto">
              <a:xfrm>
                <a:off x="4007" y="1902"/>
                <a:ext cx="137" cy="59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0" name="AutoShape 560"/>
              <p:cNvSpPr>
                <a:spLocks noChangeArrowheads="1"/>
              </p:cNvSpPr>
              <p:nvPr/>
            </p:nvSpPr>
            <p:spPr bwMode="auto">
              <a:xfrm>
                <a:off x="4169" y="1842"/>
                <a:ext cx="137" cy="59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1" name="AutoShape 561"/>
              <p:cNvSpPr>
                <a:spLocks noChangeArrowheads="1"/>
              </p:cNvSpPr>
              <p:nvPr/>
            </p:nvSpPr>
            <p:spPr bwMode="auto">
              <a:xfrm>
                <a:off x="4331" y="1778"/>
                <a:ext cx="101" cy="52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68" name="AutoShape 563"/>
            <p:cNvSpPr>
              <a:spLocks noChangeArrowheads="1"/>
            </p:cNvSpPr>
            <p:nvPr/>
          </p:nvSpPr>
          <p:spPr bwMode="auto">
            <a:xfrm rot="13500000" flipH="1">
              <a:off x="8810318" y="3540696"/>
              <a:ext cx="317161" cy="101195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9" name="AutoShape 564"/>
            <p:cNvSpPr>
              <a:spLocks noChangeArrowheads="1"/>
            </p:cNvSpPr>
            <p:nvPr/>
          </p:nvSpPr>
          <p:spPr bwMode="auto">
            <a:xfrm rot="11700000" flipH="1">
              <a:off x="8980178" y="3435788"/>
              <a:ext cx="359689" cy="391145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70" name="Group 565"/>
            <p:cNvGrpSpPr>
              <a:grpSpLocks/>
            </p:cNvGrpSpPr>
            <p:nvPr/>
          </p:nvGrpSpPr>
          <p:grpSpPr bwMode="auto">
            <a:xfrm rot="11700000" flipH="1">
              <a:off x="9039197" y="3215763"/>
              <a:ext cx="345994" cy="477986"/>
              <a:chOff x="3846" y="1778"/>
              <a:chExt cx="586" cy="720"/>
            </a:xfrm>
          </p:grpSpPr>
          <p:sp>
            <p:nvSpPr>
              <p:cNvPr id="571" name="AutoShape 566"/>
              <p:cNvSpPr>
                <a:spLocks noChangeArrowheads="1"/>
              </p:cNvSpPr>
              <p:nvPr/>
            </p:nvSpPr>
            <p:spPr bwMode="auto">
              <a:xfrm>
                <a:off x="3846" y="1842"/>
                <a:ext cx="137" cy="59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72" name="AutoShape 567"/>
              <p:cNvSpPr>
                <a:spLocks noChangeArrowheads="1"/>
              </p:cNvSpPr>
              <p:nvPr/>
            </p:nvSpPr>
            <p:spPr bwMode="auto">
              <a:xfrm>
                <a:off x="4007" y="1902"/>
                <a:ext cx="137" cy="59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73" name="AutoShape 568"/>
              <p:cNvSpPr>
                <a:spLocks noChangeArrowheads="1"/>
              </p:cNvSpPr>
              <p:nvPr/>
            </p:nvSpPr>
            <p:spPr bwMode="auto">
              <a:xfrm>
                <a:off x="4169" y="1842"/>
                <a:ext cx="137" cy="59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74" name="AutoShape 569"/>
              <p:cNvSpPr>
                <a:spLocks noChangeArrowheads="1"/>
              </p:cNvSpPr>
              <p:nvPr/>
            </p:nvSpPr>
            <p:spPr bwMode="auto">
              <a:xfrm>
                <a:off x="4331" y="1778"/>
                <a:ext cx="101" cy="52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2" name="グループ化 11"/>
          <p:cNvGrpSpPr/>
          <p:nvPr/>
        </p:nvGrpSpPr>
        <p:grpSpPr>
          <a:xfrm>
            <a:off x="325797" y="4729252"/>
            <a:ext cx="1681083" cy="1604586"/>
            <a:chOff x="325797" y="4729252"/>
            <a:chExt cx="1681083" cy="1604586"/>
          </a:xfrm>
        </p:grpSpPr>
        <p:sp>
          <p:nvSpPr>
            <p:cNvPr id="583" name="Oval 509"/>
            <p:cNvSpPr>
              <a:spLocks noChangeArrowheads="1"/>
            </p:cNvSpPr>
            <p:nvPr/>
          </p:nvSpPr>
          <p:spPr bwMode="auto">
            <a:xfrm>
              <a:off x="1116273" y="5060742"/>
              <a:ext cx="169166" cy="169166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4" name="Oval 510"/>
            <p:cNvSpPr>
              <a:spLocks noChangeArrowheads="1"/>
            </p:cNvSpPr>
            <p:nvPr/>
          </p:nvSpPr>
          <p:spPr bwMode="auto">
            <a:xfrm>
              <a:off x="664750" y="5060742"/>
              <a:ext cx="169166" cy="169166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5" name="Rectangle 511"/>
            <p:cNvSpPr>
              <a:spLocks noChangeArrowheads="1"/>
            </p:cNvSpPr>
            <p:nvPr/>
          </p:nvSpPr>
          <p:spPr bwMode="auto">
            <a:xfrm>
              <a:off x="777320" y="5963165"/>
              <a:ext cx="169166" cy="197774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6" name="Rectangle 512"/>
            <p:cNvSpPr>
              <a:spLocks noChangeArrowheads="1"/>
            </p:cNvSpPr>
            <p:nvPr/>
          </p:nvSpPr>
          <p:spPr bwMode="auto">
            <a:xfrm>
              <a:off x="1003081" y="5963165"/>
              <a:ext cx="169166" cy="197774"/>
            </a:xfrm>
            <a:prstGeom prst="rect">
              <a:avLst/>
            </a:prstGeom>
            <a:solidFill>
              <a:srgbClr val="CC99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7" name="AutoShape 513"/>
            <p:cNvSpPr>
              <a:spLocks noChangeArrowheads="1"/>
            </p:cNvSpPr>
            <p:nvPr/>
          </p:nvSpPr>
          <p:spPr bwMode="auto">
            <a:xfrm rot="16200000">
              <a:off x="819611" y="5610530"/>
              <a:ext cx="310344" cy="677284"/>
            </a:xfrm>
            <a:prstGeom prst="moon">
              <a:avLst>
                <a:gd name="adj" fmla="val 87500"/>
              </a:avLst>
            </a:prstGeom>
            <a:solidFill>
              <a:srgbClr val="CC99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8" name="AutoShape 514"/>
            <p:cNvSpPr>
              <a:spLocks noChangeArrowheads="1"/>
            </p:cNvSpPr>
            <p:nvPr/>
          </p:nvSpPr>
          <p:spPr bwMode="auto">
            <a:xfrm rot="5400000">
              <a:off x="720724" y="5229907"/>
              <a:ext cx="508119" cy="677284"/>
            </a:xfrm>
            <a:prstGeom prst="moon">
              <a:avLst>
                <a:gd name="adj" fmla="val 87500"/>
              </a:avLst>
            </a:prstGeom>
            <a:solidFill>
              <a:srgbClr val="CC99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9" name="Oval 515"/>
            <p:cNvSpPr>
              <a:spLocks noChangeArrowheads="1"/>
            </p:cNvSpPr>
            <p:nvPr/>
          </p:nvSpPr>
          <p:spPr bwMode="auto">
            <a:xfrm>
              <a:off x="720724" y="4862967"/>
              <a:ext cx="508741" cy="508741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0" name="Oval 516"/>
            <p:cNvSpPr>
              <a:spLocks noChangeArrowheads="1"/>
            </p:cNvSpPr>
            <p:nvPr/>
          </p:nvSpPr>
          <p:spPr bwMode="auto">
            <a:xfrm>
              <a:off x="636141" y="5744867"/>
              <a:ext cx="677284" cy="125630"/>
            </a:xfrm>
            <a:prstGeom prst="ellipse">
              <a:avLst/>
            </a:prstGeom>
            <a:solidFill>
              <a:srgbClr val="99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1" name="AutoShape 517"/>
            <p:cNvSpPr>
              <a:spLocks noChangeArrowheads="1"/>
            </p:cNvSpPr>
            <p:nvPr/>
          </p:nvSpPr>
          <p:spPr bwMode="auto">
            <a:xfrm>
              <a:off x="890512" y="5737404"/>
              <a:ext cx="169166" cy="141179"/>
            </a:xfrm>
            <a:prstGeom prst="roundRect">
              <a:avLst>
                <a:gd name="adj" fmla="val 16667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2" name="AutoShape 518"/>
            <p:cNvSpPr>
              <a:spLocks noChangeArrowheads="1"/>
            </p:cNvSpPr>
            <p:nvPr/>
          </p:nvSpPr>
          <p:spPr bwMode="auto">
            <a:xfrm>
              <a:off x="915389" y="5759172"/>
              <a:ext cx="118167" cy="97021"/>
            </a:xfrm>
            <a:prstGeom prst="roundRect">
              <a:avLst>
                <a:gd name="adj" fmla="val 16667"/>
              </a:avLst>
            </a:prstGeom>
            <a:solidFill>
              <a:srgbClr val="99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3" name="Rectangle 519"/>
            <p:cNvSpPr>
              <a:spLocks noChangeArrowheads="1"/>
            </p:cNvSpPr>
            <p:nvPr/>
          </p:nvSpPr>
          <p:spPr bwMode="auto">
            <a:xfrm>
              <a:off x="777320" y="6160940"/>
              <a:ext cx="169166" cy="16916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4" name="Rectangle 520"/>
            <p:cNvSpPr>
              <a:spLocks noChangeArrowheads="1"/>
            </p:cNvSpPr>
            <p:nvPr/>
          </p:nvSpPr>
          <p:spPr bwMode="auto">
            <a:xfrm>
              <a:off x="1003081" y="6160940"/>
              <a:ext cx="169166" cy="16916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5" name="AutoShape 521"/>
            <p:cNvSpPr>
              <a:spLocks noChangeArrowheads="1"/>
            </p:cNvSpPr>
            <p:nvPr/>
          </p:nvSpPr>
          <p:spPr bwMode="auto">
            <a:xfrm>
              <a:off x="636141" y="6216914"/>
              <a:ext cx="310344" cy="113192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6" name="AutoShape 522"/>
            <p:cNvSpPr>
              <a:spLocks noChangeArrowheads="1"/>
            </p:cNvSpPr>
            <p:nvPr/>
          </p:nvSpPr>
          <p:spPr bwMode="auto">
            <a:xfrm>
              <a:off x="1003081" y="6216914"/>
              <a:ext cx="310344" cy="113192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7" name="Oval 523"/>
            <p:cNvSpPr>
              <a:spLocks noChangeArrowheads="1"/>
            </p:cNvSpPr>
            <p:nvPr/>
          </p:nvSpPr>
          <p:spPr bwMode="auto">
            <a:xfrm>
              <a:off x="946485" y="5399073"/>
              <a:ext cx="56596" cy="56596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8" name="Oval 524"/>
            <p:cNvSpPr>
              <a:spLocks noChangeArrowheads="1"/>
            </p:cNvSpPr>
            <p:nvPr/>
          </p:nvSpPr>
          <p:spPr bwMode="auto">
            <a:xfrm>
              <a:off x="946485" y="5652821"/>
              <a:ext cx="56596" cy="56596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9" name="Oval 525"/>
            <p:cNvSpPr>
              <a:spLocks noChangeArrowheads="1"/>
            </p:cNvSpPr>
            <p:nvPr/>
          </p:nvSpPr>
          <p:spPr bwMode="auto">
            <a:xfrm>
              <a:off x="749333" y="4862967"/>
              <a:ext cx="451523" cy="508741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0" name="Oval 526"/>
            <p:cNvSpPr>
              <a:spLocks noChangeArrowheads="1"/>
            </p:cNvSpPr>
            <p:nvPr/>
          </p:nvSpPr>
          <p:spPr bwMode="auto">
            <a:xfrm>
              <a:off x="918498" y="5145325"/>
              <a:ext cx="112570" cy="141179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1" name="AutoShape 527"/>
            <p:cNvSpPr>
              <a:spLocks noChangeArrowheads="1"/>
            </p:cNvSpPr>
            <p:nvPr/>
          </p:nvSpPr>
          <p:spPr bwMode="auto">
            <a:xfrm rot="10800000">
              <a:off x="890512" y="5229907"/>
              <a:ext cx="169166" cy="113192"/>
            </a:xfrm>
            <a:custGeom>
              <a:avLst/>
              <a:gdLst>
                <a:gd name="G0" fmla="+- 9260 0 0"/>
                <a:gd name="G1" fmla="+- -10261975 0 0"/>
                <a:gd name="G2" fmla="+- 0 0 -10261975"/>
                <a:gd name="T0" fmla="*/ 0 256 1"/>
                <a:gd name="T1" fmla="*/ 180 256 1"/>
                <a:gd name="G3" fmla="+- -10261975 T0 T1"/>
                <a:gd name="T2" fmla="*/ 0 256 1"/>
                <a:gd name="T3" fmla="*/ 90 256 1"/>
                <a:gd name="G4" fmla="+- -10261975 T2 T3"/>
                <a:gd name="G5" fmla="*/ G4 2 1"/>
                <a:gd name="T4" fmla="*/ 90 256 1"/>
                <a:gd name="T5" fmla="*/ 0 256 1"/>
                <a:gd name="G6" fmla="+- -10261975 T4 T5"/>
                <a:gd name="G7" fmla="*/ G6 2 1"/>
                <a:gd name="G8" fmla="abs -10261975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9260"/>
                <a:gd name="G18" fmla="*/ 9260 1 2"/>
                <a:gd name="G19" fmla="+- G18 5400 0"/>
                <a:gd name="G20" fmla="cos G19 -10261975"/>
                <a:gd name="G21" fmla="sin G19 -10261975"/>
                <a:gd name="G22" fmla="+- G20 10800 0"/>
                <a:gd name="G23" fmla="+- G21 10800 0"/>
                <a:gd name="G24" fmla="+- 10800 0 G20"/>
                <a:gd name="G25" fmla="+- 9260 10800 0"/>
                <a:gd name="G26" fmla="?: G9 G17 G25"/>
                <a:gd name="G27" fmla="?: G9 0 21600"/>
                <a:gd name="G28" fmla="cos 10800 -10261975"/>
                <a:gd name="G29" fmla="sin 10800 -10261975"/>
                <a:gd name="G30" fmla="sin 9260 -10261975"/>
                <a:gd name="G31" fmla="+- G28 10800 0"/>
                <a:gd name="G32" fmla="+- G29 10800 0"/>
                <a:gd name="G33" fmla="+- G30 10800 0"/>
                <a:gd name="G34" fmla="?: G4 0 G31"/>
                <a:gd name="G35" fmla="?: -10261975 G34 0"/>
                <a:gd name="G36" fmla="?: G6 G35 G31"/>
                <a:gd name="G37" fmla="+- 21600 0 G36"/>
                <a:gd name="G38" fmla="?: G4 0 G33"/>
                <a:gd name="G39" fmla="?: -10261975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595 w 21600"/>
                <a:gd name="T15" fmla="*/ 6814 h 21600"/>
                <a:gd name="T16" fmla="*/ 10800 w 21600"/>
                <a:gd name="T17" fmla="*/ 1540 h 21600"/>
                <a:gd name="T18" fmla="*/ 20005 w 21600"/>
                <a:gd name="T19" fmla="*/ 6814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2302" y="7120"/>
                  </a:moveTo>
                  <a:cubicBezTo>
                    <a:pt x="3769" y="3732"/>
                    <a:pt x="7108" y="1539"/>
                    <a:pt x="10800" y="1540"/>
                  </a:cubicBezTo>
                  <a:cubicBezTo>
                    <a:pt x="14491" y="1540"/>
                    <a:pt x="17830" y="3732"/>
                    <a:pt x="19297" y="7120"/>
                  </a:cubicBezTo>
                  <a:lnTo>
                    <a:pt x="20710" y="6508"/>
                  </a:lnTo>
                  <a:cubicBezTo>
                    <a:pt x="18999" y="2557"/>
                    <a:pt x="15105" y="-1"/>
                    <a:pt x="10799" y="0"/>
                  </a:cubicBezTo>
                  <a:cubicBezTo>
                    <a:pt x="6494" y="0"/>
                    <a:pt x="2600" y="2557"/>
                    <a:pt x="889" y="650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4" name="AutoShape 529"/>
            <p:cNvSpPr>
              <a:spLocks noChangeArrowheads="1"/>
            </p:cNvSpPr>
            <p:nvPr/>
          </p:nvSpPr>
          <p:spPr bwMode="auto">
            <a:xfrm rot="15300000" flipH="1">
              <a:off x="1512444" y="5233639"/>
              <a:ext cx="154239" cy="168544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5" name="AutoShape 530"/>
            <p:cNvSpPr>
              <a:spLocks noChangeArrowheads="1"/>
            </p:cNvSpPr>
            <p:nvPr/>
          </p:nvSpPr>
          <p:spPr bwMode="auto">
            <a:xfrm rot="15300000" flipH="1" flipV="1">
              <a:off x="1251854" y="5234883"/>
              <a:ext cx="156727" cy="312832"/>
            </a:xfrm>
            <a:custGeom>
              <a:avLst/>
              <a:gdLst>
                <a:gd name="G0" fmla="+- 4686 0 0"/>
                <a:gd name="G1" fmla="+- 21600 0 4686"/>
                <a:gd name="G2" fmla="*/ 4686 1 2"/>
                <a:gd name="G3" fmla="+- 21600 0 G2"/>
                <a:gd name="G4" fmla="+/ 4686 21600 2"/>
                <a:gd name="G5" fmla="+/ G1 0 2"/>
                <a:gd name="G6" fmla="*/ 21600 21600 4686"/>
                <a:gd name="G7" fmla="*/ G6 1 2"/>
                <a:gd name="G8" fmla="+- 21600 0 G7"/>
                <a:gd name="G9" fmla="*/ 21600 1 2"/>
                <a:gd name="G10" fmla="+- 4686 0 G9"/>
                <a:gd name="G11" fmla="?: G10 G8 0"/>
                <a:gd name="G12" fmla="?: G10 G7 21600"/>
                <a:gd name="T0" fmla="*/ 19257 w 21600"/>
                <a:gd name="T1" fmla="*/ 10800 h 21600"/>
                <a:gd name="T2" fmla="*/ 10800 w 21600"/>
                <a:gd name="T3" fmla="*/ 21600 h 21600"/>
                <a:gd name="T4" fmla="*/ 2343 w 21600"/>
                <a:gd name="T5" fmla="*/ 10800 h 21600"/>
                <a:gd name="T6" fmla="*/ 10800 w 21600"/>
                <a:gd name="T7" fmla="*/ 0 h 21600"/>
                <a:gd name="T8" fmla="*/ 4143 w 21600"/>
                <a:gd name="T9" fmla="*/ 4143 h 21600"/>
                <a:gd name="T10" fmla="*/ 17457 w 21600"/>
                <a:gd name="T11" fmla="*/ 1745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686" y="21600"/>
                  </a:lnTo>
                  <a:lnTo>
                    <a:pt x="16914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CC99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6" name="Oval 531"/>
            <p:cNvSpPr>
              <a:spLocks noChangeArrowheads="1"/>
            </p:cNvSpPr>
            <p:nvPr/>
          </p:nvSpPr>
          <p:spPr bwMode="auto">
            <a:xfrm rot="15300000" flipH="1">
              <a:off x="1137419" y="5386635"/>
              <a:ext cx="89558" cy="89558"/>
            </a:xfrm>
            <a:prstGeom prst="ellipse">
              <a:avLst/>
            </a:prstGeom>
            <a:solidFill>
              <a:srgbClr val="CC99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7" name="AutoShape 532"/>
            <p:cNvSpPr>
              <a:spLocks noChangeArrowheads="1"/>
            </p:cNvSpPr>
            <p:nvPr/>
          </p:nvSpPr>
          <p:spPr bwMode="auto">
            <a:xfrm>
              <a:off x="1601380" y="4729252"/>
              <a:ext cx="35450" cy="687857"/>
            </a:xfrm>
            <a:prstGeom prst="roundRect">
              <a:avLst>
                <a:gd name="adj" fmla="val 49125"/>
              </a:avLst>
            </a:prstGeom>
            <a:solidFill>
              <a:srgbClr val="BF7F3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8" name="AutoShape 533"/>
            <p:cNvSpPr>
              <a:spLocks noChangeArrowheads="1"/>
            </p:cNvSpPr>
            <p:nvPr/>
          </p:nvSpPr>
          <p:spPr bwMode="auto">
            <a:xfrm rot="15300000" flipH="1">
              <a:off x="1601380" y="5208140"/>
              <a:ext cx="34828" cy="72766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9" name="AutoShape 534"/>
            <p:cNvSpPr>
              <a:spLocks noChangeArrowheads="1"/>
            </p:cNvSpPr>
            <p:nvPr/>
          </p:nvSpPr>
          <p:spPr bwMode="auto">
            <a:xfrm rot="15300000" flipH="1">
              <a:off x="1619416" y="5246700"/>
              <a:ext cx="34828" cy="70278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40" name="AutoShape 535"/>
            <p:cNvSpPr>
              <a:spLocks noChangeArrowheads="1"/>
            </p:cNvSpPr>
            <p:nvPr/>
          </p:nvSpPr>
          <p:spPr bwMode="auto">
            <a:xfrm rot="15300000" flipH="1">
              <a:off x="1627501" y="5280906"/>
              <a:ext cx="34828" cy="83339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41" name="AutoShape 536"/>
            <p:cNvSpPr>
              <a:spLocks noChangeArrowheads="1"/>
            </p:cNvSpPr>
            <p:nvPr/>
          </p:nvSpPr>
          <p:spPr bwMode="auto">
            <a:xfrm rot="15300000" flipH="1">
              <a:off x="1631855" y="5326929"/>
              <a:ext cx="25499" cy="65303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42" name="AutoShape 537"/>
            <p:cNvSpPr>
              <a:spLocks noChangeArrowheads="1"/>
            </p:cNvSpPr>
            <p:nvPr/>
          </p:nvSpPr>
          <p:spPr bwMode="auto">
            <a:xfrm>
              <a:off x="1636830" y="4746666"/>
              <a:ext cx="370050" cy="335222"/>
            </a:xfrm>
            <a:prstGeom prst="wave">
              <a:avLst>
                <a:gd name="adj1" fmla="val 4028"/>
                <a:gd name="adj2" fmla="val 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43" name="AutoShape 538"/>
            <p:cNvSpPr>
              <a:spLocks noChangeArrowheads="1"/>
            </p:cNvSpPr>
            <p:nvPr/>
          </p:nvSpPr>
          <p:spPr bwMode="auto">
            <a:xfrm rot="16904048" flipH="1">
              <a:off x="1536077" y="5218091"/>
              <a:ext cx="79607" cy="43535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44" name="AutoShape 539"/>
            <p:cNvSpPr>
              <a:spLocks noChangeArrowheads="1"/>
            </p:cNvSpPr>
            <p:nvPr/>
          </p:nvSpPr>
          <p:spPr bwMode="auto">
            <a:xfrm rot="1838716" flipH="1">
              <a:off x="1560333" y="5197567"/>
              <a:ext cx="74010" cy="43535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45" name="AutoShape 540"/>
            <p:cNvSpPr>
              <a:spLocks noChangeArrowheads="1"/>
            </p:cNvSpPr>
            <p:nvPr/>
          </p:nvSpPr>
          <p:spPr bwMode="auto">
            <a:xfrm rot="15300000" flipH="1">
              <a:off x="1419776" y="5300808"/>
              <a:ext cx="165434" cy="89558"/>
            </a:xfrm>
            <a:prstGeom prst="roundRect">
              <a:avLst>
                <a:gd name="adj" fmla="val 16667"/>
              </a:avLst>
            </a:prstGeom>
            <a:solidFill>
              <a:srgbClr val="CC99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46" name="Oval 541"/>
            <p:cNvSpPr>
              <a:spLocks noChangeArrowheads="1"/>
            </p:cNvSpPr>
            <p:nvPr/>
          </p:nvSpPr>
          <p:spPr bwMode="auto">
            <a:xfrm rot="15300000" flipH="1">
              <a:off x="1514310" y="5381037"/>
              <a:ext cx="21768" cy="41048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17" name="Group 543"/>
            <p:cNvGrpSpPr>
              <a:grpSpLocks/>
            </p:cNvGrpSpPr>
            <p:nvPr/>
          </p:nvGrpSpPr>
          <p:grpSpPr bwMode="auto">
            <a:xfrm rot="7200000">
              <a:off x="466976" y="5787159"/>
              <a:ext cx="405500" cy="687857"/>
              <a:chOff x="3999" y="1934"/>
              <a:chExt cx="652" cy="1106"/>
            </a:xfrm>
          </p:grpSpPr>
          <p:sp>
            <p:nvSpPr>
              <p:cNvPr id="632" name="AutoShape 544"/>
              <p:cNvSpPr>
                <a:spLocks noChangeArrowheads="1"/>
              </p:cNvSpPr>
              <p:nvPr/>
            </p:nvSpPr>
            <p:spPr bwMode="auto">
              <a:xfrm>
                <a:off x="3999" y="1934"/>
                <a:ext cx="57" cy="1106"/>
              </a:xfrm>
              <a:prstGeom prst="roundRect">
                <a:avLst>
                  <a:gd name="adj" fmla="val 49125"/>
                </a:avLst>
              </a:prstGeom>
              <a:solidFill>
                <a:srgbClr val="BF7F3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3" name="AutoShape 545"/>
              <p:cNvSpPr>
                <a:spLocks noChangeArrowheads="1"/>
              </p:cNvSpPr>
              <p:nvPr/>
            </p:nvSpPr>
            <p:spPr bwMode="auto">
              <a:xfrm>
                <a:off x="4056" y="1962"/>
                <a:ext cx="595" cy="539"/>
              </a:xfrm>
              <a:prstGeom prst="wave">
                <a:avLst>
                  <a:gd name="adj1" fmla="val 4028"/>
                  <a:gd name="adj2" fmla="val 0"/>
                </a:avLst>
              </a:prstGeom>
              <a:solidFill>
                <a:srgbClr val="DDDDD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18" name="Group 546"/>
            <p:cNvGrpSpPr>
              <a:grpSpLocks/>
            </p:cNvGrpSpPr>
            <p:nvPr/>
          </p:nvGrpSpPr>
          <p:grpSpPr bwMode="auto">
            <a:xfrm rot="12600000" flipV="1">
              <a:off x="572704" y="5399073"/>
              <a:ext cx="195909" cy="558495"/>
              <a:chOff x="2763" y="1083"/>
              <a:chExt cx="315" cy="898"/>
            </a:xfrm>
          </p:grpSpPr>
          <p:grpSp>
            <p:nvGrpSpPr>
              <p:cNvPr id="619" name="Group 547"/>
              <p:cNvGrpSpPr>
                <a:grpSpLocks/>
              </p:cNvGrpSpPr>
              <p:nvPr/>
            </p:nvGrpSpPr>
            <p:grpSpPr bwMode="auto">
              <a:xfrm>
                <a:off x="2763" y="1766"/>
                <a:ext cx="130" cy="122"/>
                <a:chOff x="2763" y="1766"/>
                <a:chExt cx="160" cy="122"/>
              </a:xfrm>
            </p:grpSpPr>
            <p:sp>
              <p:nvSpPr>
                <p:cNvPr id="630" name="AutoShape 548"/>
                <p:cNvSpPr>
                  <a:spLocks noChangeArrowheads="1"/>
                </p:cNvSpPr>
                <p:nvPr/>
              </p:nvSpPr>
              <p:spPr bwMode="auto">
                <a:xfrm rot="-1885202">
                  <a:off x="2766" y="1766"/>
                  <a:ext cx="157" cy="7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31" name="AutoShape 549"/>
                <p:cNvSpPr>
                  <a:spLocks noChangeArrowheads="1"/>
                </p:cNvSpPr>
                <p:nvPr/>
              </p:nvSpPr>
              <p:spPr bwMode="auto">
                <a:xfrm rot="13214007">
                  <a:off x="2763" y="1818"/>
                  <a:ext cx="157" cy="7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20" name="AutoShape 550"/>
              <p:cNvSpPr>
                <a:spLocks noChangeArrowheads="1"/>
              </p:cNvSpPr>
              <p:nvPr/>
            </p:nvSpPr>
            <p:spPr bwMode="auto">
              <a:xfrm>
                <a:off x="2815" y="1699"/>
                <a:ext cx="248" cy="271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21" name="Group 551"/>
              <p:cNvGrpSpPr>
                <a:grpSpLocks/>
              </p:cNvGrpSpPr>
              <p:nvPr/>
            </p:nvGrpSpPr>
            <p:grpSpPr bwMode="auto">
              <a:xfrm>
                <a:off x="2823" y="1848"/>
                <a:ext cx="239" cy="133"/>
                <a:chOff x="2823" y="1796"/>
                <a:chExt cx="239" cy="331"/>
              </a:xfrm>
            </p:grpSpPr>
            <p:sp>
              <p:nvSpPr>
                <p:cNvPr id="626" name="AutoShape 552"/>
                <p:cNvSpPr>
                  <a:spLocks noChangeArrowheads="1"/>
                </p:cNvSpPr>
                <p:nvPr/>
              </p:nvSpPr>
              <p:spPr bwMode="auto">
                <a:xfrm>
                  <a:off x="2823" y="1825"/>
                  <a:ext cx="56" cy="27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7" name="AutoShape 553"/>
                <p:cNvSpPr>
                  <a:spLocks noChangeArrowheads="1"/>
                </p:cNvSpPr>
                <p:nvPr/>
              </p:nvSpPr>
              <p:spPr bwMode="auto">
                <a:xfrm>
                  <a:off x="2889" y="1853"/>
                  <a:ext cx="56" cy="27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8" name="AutoShape 554"/>
                <p:cNvSpPr>
                  <a:spLocks noChangeArrowheads="1"/>
                </p:cNvSpPr>
                <p:nvPr/>
              </p:nvSpPr>
              <p:spPr bwMode="auto">
                <a:xfrm>
                  <a:off x="2955" y="1825"/>
                  <a:ext cx="56" cy="27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9" name="AutoShape 555"/>
                <p:cNvSpPr>
                  <a:spLocks noChangeArrowheads="1"/>
                </p:cNvSpPr>
                <p:nvPr/>
              </p:nvSpPr>
              <p:spPr bwMode="auto">
                <a:xfrm>
                  <a:off x="3021" y="1796"/>
                  <a:ext cx="41" cy="24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22" name="AutoShape 556"/>
              <p:cNvSpPr>
                <a:spLocks noChangeArrowheads="1"/>
              </p:cNvSpPr>
              <p:nvPr/>
            </p:nvSpPr>
            <p:spPr bwMode="auto">
              <a:xfrm flipV="1">
                <a:off x="2819" y="1150"/>
                <a:ext cx="252" cy="503"/>
              </a:xfrm>
              <a:custGeom>
                <a:avLst/>
                <a:gdLst>
                  <a:gd name="G0" fmla="+- 4686 0 0"/>
                  <a:gd name="G1" fmla="+- 21600 0 4686"/>
                  <a:gd name="G2" fmla="*/ 4686 1 2"/>
                  <a:gd name="G3" fmla="+- 21600 0 G2"/>
                  <a:gd name="G4" fmla="+/ 4686 21600 2"/>
                  <a:gd name="G5" fmla="+/ G1 0 2"/>
                  <a:gd name="G6" fmla="*/ 21600 21600 4686"/>
                  <a:gd name="G7" fmla="*/ G6 1 2"/>
                  <a:gd name="G8" fmla="+- 21600 0 G7"/>
                  <a:gd name="G9" fmla="*/ 21600 1 2"/>
                  <a:gd name="G10" fmla="+- 4686 0 G9"/>
                  <a:gd name="G11" fmla="?: G10 G8 0"/>
                  <a:gd name="G12" fmla="?: G10 G7 21600"/>
                  <a:gd name="T0" fmla="*/ 19257 w 21600"/>
                  <a:gd name="T1" fmla="*/ 10800 h 21600"/>
                  <a:gd name="T2" fmla="*/ 10800 w 21600"/>
                  <a:gd name="T3" fmla="*/ 21600 h 21600"/>
                  <a:gd name="T4" fmla="*/ 2343 w 21600"/>
                  <a:gd name="T5" fmla="*/ 10800 h 21600"/>
                  <a:gd name="T6" fmla="*/ 10800 w 21600"/>
                  <a:gd name="T7" fmla="*/ 0 h 21600"/>
                  <a:gd name="T8" fmla="*/ 4143 w 21600"/>
                  <a:gd name="T9" fmla="*/ 4143 h 21600"/>
                  <a:gd name="T10" fmla="*/ 17457 w 21600"/>
                  <a:gd name="T11" fmla="*/ 1745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4686" y="21600"/>
                    </a:lnTo>
                    <a:lnTo>
                      <a:pt x="16914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CC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3" name="AutoShape 557"/>
              <p:cNvSpPr>
                <a:spLocks noChangeArrowheads="1"/>
              </p:cNvSpPr>
              <p:nvPr/>
            </p:nvSpPr>
            <p:spPr bwMode="auto">
              <a:xfrm>
                <a:off x="2812" y="1616"/>
                <a:ext cx="266" cy="144"/>
              </a:xfrm>
              <a:prstGeom prst="roundRect">
                <a:avLst>
                  <a:gd name="adj" fmla="val 16667"/>
                </a:avLst>
              </a:prstGeom>
              <a:solidFill>
                <a:srgbClr val="CC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4" name="Oval 558"/>
              <p:cNvSpPr>
                <a:spLocks noChangeArrowheads="1"/>
              </p:cNvSpPr>
              <p:nvPr/>
            </p:nvSpPr>
            <p:spPr bwMode="auto">
              <a:xfrm>
                <a:off x="2873" y="1083"/>
                <a:ext cx="144" cy="144"/>
              </a:xfrm>
              <a:prstGeom prst="ellipse">
                <a:avLst/>
              </a:prstGeom>
              <a:solidFill>
                <a:srgbClr val="CC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5" name="Oval 559"/>
              <p:cNvSpPr>
                <a:spLocks noChangeArrowheads="1"/>
              </p:cNvSpPr>
              <p:nvPr/>
            </p:nvSpPr>
            <p:spPr bwMode="auto">
              <a:xfrm>
                <a:off x="3024" y="1668"/>
                <a:ext cx="35" cy="66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04" name="Oval 560"/>
            <p:cNvSpPr>
              <a:spLocks noChangeArrowheads="1"/>
            </p:cNvSpPr>
            <p:nvPr/>
          </p:nvSpPr>
          <p:spPr bwMode="auto">
            <a:xfrm>
              <a:off x="946485" y="5483656"/>
              <a:ext cx="56596" cy="56596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5" name="Oval 561"/>
            <p:cNvSpPr>
              <a:spLocks noChangeArrowheads="1"/>
            </p:cNvSpPr>
            <p:nvPr/>
          </p:nvSpPr>
          <p:spPr bwMode="auto">
            <a:xfrm>
              <a:off x="946485" y="5568238"/>
              <a:ext cx="56596" cy="56596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6" name="AutoShape 562"/>
            <p:cNvSpPr>
              <a:spLocks noChangeArrowheads="1"/>
            </p:cNvSpPr>
            <p:nvPr/>
          </p:nvSpPr>
          <p:spPr bwMode="auto">
            <a:xfrm>
              <a:off x="1059677" y="5483656"/>
              <a:ext cx="141179" cy="141179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7" name="AutoShape 563"/>
            <p:cNvSpPr>
              <a:spLocks noChangeArrowheads="1"/>
            </p:cNvSpPr>
            <p:nvPr/>
          </p:nvSpPr>
          <p:spPr bwMode="auto">
            <a:xfrm>
              <a:off x="749333" y="5483656"/>
              <a:ext cx="141179" cy="141179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8" name="Rectangle 564"/>
            <p:cNvSpPr>
              <a:spLocks noChangeArrowheads="1"/>
            </p:cNvSpPr>
            <p:nvPr/>
          </p:nvSpPr>
          <p:spPr bwMode="auto">
            <a:xfrm>
              <a:off x="1059677" y="5483656"/>
              <a:ext cx="141179" cy="27987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9" name="Rectangle 565"/>
            <p:cNvSpPr>
              <a:spLocks noChangeArrowheads="1"/>
            </p:cNvSpPr>
            <p:nvPr/>
          </p:nvSpPr>
          <p:spPr bwMode="auto">
            <a:xfrm>
              <a:off x="749333" y="5483656"/>
              <a:ext cx="141179" cy="27987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0" name="Oval 566"/>
            <p:cNvSpPr>
              <a:spLocks noChangeArrowheads="1"/>
            </p:cNvSpPr>
            <p:nvPr/>
          </p:nvSpPr>
          <p:spPr bwMode="auto">
            <a:xfrm>
              <a:off x="784783" y="5046437"/>
              <a:ext cx="141179" cy="14117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1" name="Oval 567"/>
            <p:cNvSpPr>
              <a:spLocks noChangeArrowheads="1"/>
            </p:cNvSpPr>
            <p:nvPr/>
          </p:nvSpPr>
          <p:spPr bwMode="auto">
            <a:xfrm>
              <a:off x="1013654" y="5046437"/>
              <a:ext cx="141179" cy="14117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2" name="Oval 568"/>
            <p:cNvSpPr>
              <a:spLocks noChangeArrowheads="1"/>
            </p:cNvSpPr>
            <p:nvPr/>
          </p:nvSpPr>
          <p:spPr bwMode="auto">
            <a:xfrm>
              <a:off x="1049104" y="5081888"/>
              <a:ext cx="70278" cy="7027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3" name="Oval 569"/>
            <p:cNvSpPr>
              <a:spLocks noChangeArrowheads="1"/>
            </p:cNvSpPr>
            <p:nvPr/>
          </p:nvSpPr>
          <p:spPr bwMode="auto">
            <a:xfrm>
              <a:off x="819611" y="5081888"/>
              <a:ext cx="70278" cy="7027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4" name="AutoShape 570"/>
            <p:cNvSpPr>
              <a:spLocks noChangeArrowheads="1"/>
            </p:cNvSpPr>
            <p:nvPr/>
          </p:nvSpPr>
          <p:spPr bwMode="auto">
            <a:xfrm rot="5400000">
              <a:off x="833294" y="4665815"/>
              <a:ext cx="282357" cy="507497"/>
            </a:xfrm>
            <a:prstGeom prst="moon">
              <a:avLst>
                <a:gd name="adj" fmla="val 875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" name="AutoShape 571"/>
            <p:cNvSpPr>
              <a:spLocks noChangeArrowheads="1"/>
            </p:cNvSpPr>
            <p:nvPr/>
          </p:nvSpPr>
          <p:spPr bwMode="auto">
            <a:xfrm rot="5400000">
              <a:off x="945864" y="4737337"/>
              <a:ext cx="57218" cy="590836"/>
            </a:xfrm>
            <a:prstGeom prst="moon">
              <a:avLst>
                <a:gd name="adj" fmla="val 875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" name="AutoShape 572"/>
            <p:cNvSpPr>
              <a:spLocks noChangeArrowheads="1"/>
            </p:cNvSpPr>
            <p:nvPr/>
          </p:nvSpPr>
          <p:spPr bwMode="auto">
            <a:xfrm>
              <a:off x="918498" y="4872918"/>
              <a:ext cx="112570" cy="112570"/>
            </a:xfrm>
            <a:prstGeom prst="plus">
              <a:avLst>
                <a:gd name="adj" fmla="val 33042"/>
              </a:avLst>
            </a:pr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6" name="グループ化 15"/>
          <p:cNvGrpSpPr/>
          <p:nvPr/>
        </p:nvGrpSpPr>
        <p:grpSpPr>
          <a:xfrm>
            <a:off x="5804801" y="4723460"/>
            <a:ext cx="2039938" cy="1600853"/>
            <a:chOff x="5804801" y="4723460"/>
            <a:chExt cx="2039938" cy="1600853"/>
          </a:xfrm>
        </p:grpSpPr>
        <p:sp>
          <p:nvSpPr>
            <p:cNvPr id="713" name="Oval 639"/>
            <p:cNvSpPr>
              <a:spLocks noChangeArrowheads="1"/>
            </p:cNvSpPr>
            <p:nvPr/>
          </p:nvSpPr>
          <p:spPr bwMode="auto">
            <a:xfrm>
              <a:off x="6954132" y="5054950"/>
              <a:ext cx="169166" cy="169166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4" name="Oval 640"/>
            <p:cNvSpPr>
              <a:spLocks noChangeArrowheads="1"/>
            </p:cNvSpPr>
            <p:nvPr/>
          </p:nvSpPr>
          <p:spPr bwMode="auto">
            <a:xfrm>
              <a:off x="6502609" y="5054950"/>
              <a:ext cx="169166" cy="169166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" name="Rectangle 641"/>
            <p:cNvSpPr>
              <a:spLocks noChangeArrowheads="1"/>
            </p:cNvSpPr>
            <p:nvPr/>
          </p:nvSpPr>
          <p:spPr bwMode="auto">
            <a:xfrm>
              <a:off x="6615179" y="5957373"/>
              <a:ext cx="169166" cy="197774"/>
            </a:xfrm>
            <a:prstGeom prst="rect">
              <a:avLst/>
            </a:prstGeom>
            <a:solidFill>
              <a:srgbClr val="CC99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6" name="Rectangle 642"/>
            <p:cNvSpPr>
              <a:spLocks noChangeArrowheads="1"/>
            </p:cNvSpPr>
            <p:nvPr/>
          </p:nvSpPr>
          <p:spPr bwMode="auto">
            <a:xfrm>
              <a:off x="6840940" y="5957373"/>
              <a:ext cx="169166" cy="197774"/>
            </a:xfrm>
            <a:prstGeom prst="rect">
              <a:avLst/>
            </a:prstGeom>
            <a:solidFill>
              <a:srgbClr val="CC99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7" name="AutoShape 643"/>
            <p:cNvSpPr>
              <a:spLocks noChangeArrowheads="1"/>
            </p:cNvSpPr>
            <p:nvPr/>
          </p:nvSpPr>
          <p:spPr bwMode="auto">
            <a:xfrm rot="16200000">
              <a:off x="6657470" y="5604737"/>
              <a:ext cx="310344" cy="677284"/>
            </a:xfrm>
            <a:prstGeom prst="moon">
              <a:avLst>
                <a:gd name="adj" fmla="val 87500"/>
              </a:avLst>
            </a:prstGeom>
            <a:solidFill>
              <a:srgbClr val="CC99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8" name="AutoShape 644"/>
            <p:cNvSpPr>
              <a:spLocks noChangeArrowheads="1"/>
            </p:cNvSpPr>
            <p:nvPr/>
          </p:nvSpPr>
          <p:spPr bwMode="auto">
            <a:xfrm rot="5400000">
              <a:off x="6558583" y="5224115"/>
              <a:ext cx="508118" cy="677284"/>
            </a:xfrm>
            <a:prstGeom prst="moon">
              <a:avLst>
                <a:gd name="adj" fmla="val 87500"/>
              </a:avLst>
            </a:prstGeom>
            <a:solidFill>
              <a:srgbClr val="CC99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9" name="Oval 645"/>
            <p:cNvSpPr>
              <a:spLocks noChangeArrowheads="1"/>
            </p:cNvSpPr>
            <p:nvPr/>
          </p:nvSpPr>
          <p:spPr bwMode="auto">
            <a:xfrm>
              <a:off x="6558583" y="4857175"/>
              <a:ext cx="508741" cy="508740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" name="Oval 646"/>
            <p:cNvSpPr>
              <a:spLocks noChangeArrowheads="1"/>
            </p:cNvSpPr>
            <p:nvPr/>
          </p:nvSpPr>
          <p:spPr bwMode="auto">
            <a:xfrm>
              <a:off x="6474000" y="5739075"/>
              <a:ext cx="677284" cy="125630"/>
            </a:xfrm>
            <a:prstGeom prst="ellipse">
              <a:avLst/>
            </a:prstGeom>
            <a:solidFill>
              <a:srgbClr val="99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1" name="AutoShape 647"/>
            <p:cNvSpPr>
              <a:spLocks noChangeArrowheads="1"/>
            </p:cNvSpPr>
            <p:nvPr/>
          </p:nvSpPr>
          <p:spPr bwMode="auto">
            <a:xfrm>
              <a:off x="6728370" y="5731612"/>
              <a:ext cx="169166" cy="141179"/>
            </a:xfrm>
            <a:prstGeom prst="roundRect">
              <a:avLst>
                <a:gd name="adj" fmla="val 16667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2" name="AutoShape 648"/>
            <p:cNvSpPr>
              <a:spLocks noChangeArrowheads="1"/>
            </p:cNvSpPr>
            <p:nvPr/>
          </p:nvSpPr>
          <p:spPr bwMode="auto">
            <a:xfrm>
              <a:off x="6753248" y="5753379"/>
              <a:ext cx="118167" cy="97021"/>
            </a:xfrm>
            <a:prstGeom prst="roundRect">
              <a:avLst>
                <a:gd name="adj" fmla="val 16667"/>
              </a:avLst>
            </a:prstGeom>
            <a:solidFill>
              <a:srgbClr val="99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3" name="Rectangle 649"/>
            <p:cNvSpPr>
              <a:spLocks noChangeArrowheads="1"/>
            </p:cNvSpPr>
            <p:nvPr/>
          </p:nvSpPr>
          <p:spPr bwMode="auto">
            <a:xfrm>
              <a:off x="6615179" y="6155147"/>
              <a:ext cx="169166" cy="16916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4" name="Rectangle 650"/>
            <p:cNvSpPr>
              <a:spLocks noChangeArrowheads="1"/>
            </p:cNvSpPr>
            <p:nvPr/>
          </p:nvSpPr>
          <p:spPr bwMode="auto">
            <a:xfrm>
              <a:off x="6840940" y="6155147"/>
              <a:ext cx="169166" cy="16916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5" name="AutoShape 651"/>
            <p:cNvSpPr>
              <a:spLocks noChangeArrowheads="1"/>
            </p:cNvSpPr>
            <p:nvPr/>
          </p:nvSpPr>
          <p:spPr bwMode="auto">
            <a:xfrm>
              <a:off x="6474000" y="6211121"/>
              <a:ext cx="310344" cy="113192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6" name="AutoShape 652"/>
            <p:cNvSpPr>
              <a:spLocks noChangeArrowheads="1"/>
            </p:cNvSpPr>
            <p:nvPr/>
          </p:nvSpPr>
          <p:spPr bwMode="auto">
            <a:xfrm>
              <a:off x="6840940" y="6211121"/>
              <a:ext cx="310344" cy="113192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7" name="Oval 653"/>
            <p:cNvSpPr>
              <a:spLocks noChangeArrowheads="1"/>
            </p:cNvSpPr>
            <p:nvPr/>
          </p:nvSpPr>
          <p:spPr bwMode="auto">
            <a:xfrm>
              <a:off x="6784344" y="5393281"/>
              <a:ext cx="56596" cy="56596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8" name="Oval 654"/>
            <p:cNvSpPr>
              <a:spLocks noChangeArrowheads="1"/>
            </p:cNvSpPr>
            <p:nvPr/>
          </p:nvSpPr>
          <p:spPr bwMode="auto">
            <a:xfrm>
              <a:off x="6784344" y="5647029"/>
              <a:ext cx="56596" cy="56596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9" name="Oval 655"/>
            <p:cNvSpPr>
              <a:spLocks noChangeArrowheads="1"/>
            </p:cNvSpPr>
            <p:nvPr/>
          </p:nvSpPr>
          <p:spPr bwMode="auto">
            <a:xfrm>
              <a:off x="6587192" y="4857175"/>
              <a:ext cx="451523" cy="508740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0" name="Oval 656"/>
            <p:cNvSpPr>
              <a:spLocks noChangeArrowheads="1"/>
            </p:cNvSpPr>
            <p:nvPr/>
          </p:nvSpPr>
          <p:spPr bwMode="auto">
            <a:xfrm>
              <a:off x="6756357" y="5139533"/>
              <a:ext cx="112570" cy="141179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1" name="AutoShape 657"/>
            <p:cNvSpPr>
              <a:spLocks noChangeArrowheads="1"/>
            </p:cNvSpPr>
            <p:nvPr/>
          </p:nvSpPr>
          <p:spPr bwMode="auto">
            <a:xfrm rot="10800000">
              <a:off x="6728370" y="5224115"/>
              <a:ext cx="169166" cy="113192"/>
            </a:xfrm>
            <a:custGeom>
              <a:avLst/>
              <a:gdLst>
                <a:gd name="G0" fmla="+- 9260 0 0"/>
                <a:gd name="G1" fmla="+- -10261975 0 0"/>
                <a:gd name="G2" fmla="+- 0 0 -10261975"/>
                <a:gd name="T0" fmla="*/ 0 256 1"/>
                <a:gd name="T1" fmla="*/ 180 256 1"/>
                <a:gd name="G3" fmla="+- -10261975 T0 T1"/>
                <a:gd name="T2" fmla="*/ 0 256 1"/>
                <a:gd name="T3" fmla="*/ 90 256 1"/>
                <a:gd name="G4" fmla="+- -10261975 T2 T3"/>
                <a:gd name="G5" fmla="*/ G4 2 1"/>
                <a:gd name="T4" fmla="*/ 90 256 1"/>
                <a:gd name="T5" fmla="*/ 0 256 1"/>
                <a:gd name="G6" fmla="+- -10261975 T4 T5"/>
                <a:gd name="G7" fmla="*/ G6 2 1"/>
                <a:gd name="G8" fmla="abs -10261975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9260"/>
                <a:gd name="G18" fmla="*/ 9260 1 2"/>
                <a:gd name="G19" fmla="+- G18 5400 0"/>
                <a:gd name="G20" fmla="cos G19 -10261975"/>
                <a:gd name="G21" fmla="sin G19 -10261975"/>
                <a:gd name="G22" fmla="+- G20 10800 0"/>
                <a:gd name="G23" fmla="+- G21 10800 0"/>
                <a:gd name="G24" fmla="+- 10800 0 G20"/>
                <a:gd name="G25" fmla="+- 9260 10800 0"/>
                <a:gd name="G26" fmla="?: G9 G17 G25"/>
                <a:gd name="G27" fmla="?: G9 0 21600"/>
                <a:gd name="G28" fmla="cos 10800 -10261975"/>
                <a:gd name="G29" fmla="sin 10800 -10261975"/>
                <a:gd name="G30" fmla="sin 9260 -10261975"/>
                <a:gd name="G31" fmla="+- G28 10800 0"/>
                <a:gd name="G32" fmla="+- G29 10800 0"/>
                <a:gd name="G33" fmla="+- G30 10800 0"/>
                <a:gd name="G34" fmla="?: G4 0 G31"/>
                <a:gd name="G35" fmla="?: -10261975 G34 0"/>
                <a:gd name="G36" fmla="?: G6 G35 G31"/>
                <a:gd name="G37" fmla="+- 21600 0 G36"/>
                <a:gd name="G38" fmla="?: G4 0 G33"/>
                <a:gd name="G39" fmla="?: -10261975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595 w 21600"/>
                <a:gd name="T15" fmla="*/ 6814 h 21600"/>
                <a:gd name="T16" fmla="*/ 10800 w 21600"/>
                <a:gd name="T17" fmla="*/ 1540 h 21600"/>
                <a:gd name="T18" fmla="*/ 20005 w 21600"/>
                <a:gd name="T19" fmla="*/ 6814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2302" y="7120"/>
                  </a:moveTo>
                  <a:cubicBezTo>
                    <a:pt x="3769" y="3732"/>
                    <a:pt x="7108" y="1539"/>
                    <a:pt x="10800" y="1540"/>
                  </a:cubicBezTo>
                  <a:cubicBezTo>
                    <a:pt x="14491" y="1540"/>
                    <a:pt x="17830" y="3732"/>
                    <a:pt x="19297" y="7120"/>
                  </a:cubicBezTo>
                  <a:lnTo>
                    <a:pt x="20710" y="6508"/>
                  </a:lnTo>
                  <a:cubicBezTo>
                    <a:pt x="18999" y="2557"/>
                    <a:pt x="15105" y="-1"/>
                    <a:pt x="10799" y="0"/>
                  </a:cubicBezTo>
                  <a:cubicBezTo>
                    <a:pt x="6494" y="0"/>
                    <a:pt x="2600" y="2557"/>
                    <a:pt x="889" y="650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60" name="AutoShape 659"/>
            <p:cNvSpPr>
              <a:spLocks noChangeArrowheads="1"/>
            </p:cNvSpPr>
            <p:nvPr/>
          </p:nvSpPr>
          <p:spPr bwMode="auto">
            <a:xfrm rot="15300000" flipH="1">
              <a:off x="7350303" y="5227847"/>
              <a:ext cx="154239" cy="168544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61" name="AutoShape 660"/>
            <p:cNvSpPr>
              <a:spLocks noChangeArrowheads="1"/>
            </p:cNvSpPr>
            <p:nvPr/>
          </p:nvSpPr>
          <p:spPr bwMode="auto">
            <a:xfrm rot="15300000" flipH="1" flipV="1">
              <a:off x="7089714" y="5229090"/>
              <a:ext cx="156727" cy="312832"/>
            </a:xfrm>
            <a:custGeom>
              <a:avLst/>
              <a:gdLst>
                <a:gd name="G0" fmla="+- 4686 0 0"/>
                <a:gd name="G1" fmla="+- 21600 0 4686"/>
                <a:gd name="G2" fmla="*/ 4686 1 2"/>
                <a:gd name="G3" fmla="+- 21600 0 G2"/>
                <a:gd name="G4" fmla="+/ 4686 21600 2"/>
                <a:gd name="G5" fmla="+/ G1 0 2"/>
                <a:gd name="G6" fmla="*/ 21600 21600 4686"/>
                <a:gd name="G7" fmla="*/ G6 1 2"/>
                <a:gd name="G8" fmla="+- 21600 0 G7"/>
                <a:gd name="G9" fmla="*/ 21600 1 2"/>
                <a:gd name="G10" fmla="+- 4686 0 G9"/>
                <a:gd name="G11" fmla="?: G10 G8 0"/>
                <a:gd name="G12" fmla="?: G10 G7 21600"/>
                <a:gd name="T0" fmla="*/ 19257 w 21600"/>
                <a:gd name="T1" fmla="*/ 10800 h 21600"/>
                <a:gd name="T2" fmla="*/ 10800 w 21600"/>
                <a:gd name="T3" fmla="*/ 21600 h 21600"/>
                <a:gd name="T4" fmla="*/ 2343 w 21600"/>
                <a:gd name="T5" fmla="*/ 10800 h 21600"/>
                <a:gd name="T6" fmla="*/ 10800 w 21600"/>
                <a:gd name="T7" fmla="*/ 0 h 21600"/>
                <a:gd name="T8" fmla="*/ 4143 w 21600"/>
                <a:gd name="T9" fmla="*/ 4143 h 21600"/>
                <a:gd name="T10" fmla="*/ 17457 w 21600"/>
                <a:gd name="T11" fmla="*/ 1745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686" y="21600"/>
                  </a:lnTo>
                  <a:lnTo>
                    <a:pt x="16914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CC99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62" name="Oval 661"/>
            <p:cNvSpPr>
              <a:spLocks noChangeArrowheads="1"/>
            </p:cNvSpPr>
            <p:nvPr/>
          </p:nvSpPr>
          <p:spPr bwMode="auto">
            <a:xfrm rot="15300000" flipH="1">
              <a:off x="6975278" y="5380842"/>
              <a:ext cx="89558" cy="89558"/>
            </a:xfrm>
            <a:prstGeom prst="ellipse">
              <a:avLst/>
            </a:prstGeom>
            <a:solidFill>
              <a:srgbClr val="CC99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63" name="AutoShape 662"/>
            <p:cNvSpPr>
              <a:spLocks noChangeArrowheads="1"/>
            </p:cNvSpPr>
            <p:nvPr/>
          </p:nvSpPr>
          <p:spPr bwMode="auto">
            <a:xfrm>
              <a:off x="7439239" y="4723460"/>
              <a:ext cx="35450" cy="687856"/>
            </a:xfrm>
            <a:prstGeom prst="roundRect">
              <a:avLst>
                <a:gd name="adj" fmla="val 49125"/>
              </a:avLst>
            </a:prstGeom>
            <a:solidFill>
              <a:srgbClr val="BF7F3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64" name="AutoShape 663"/>
            <p:cNvSpPr>
              <a:spLocks noChangeArrowheads="1"/>
            </p:cNvSpPr>
            <p:nvPr/>
          </p:nvSpPr>
          <p:spPr bwMode="auto">
            <a:xfrm rot="15300000" flipH="1">
              <a:off x="7439239" y="5202347"/>
              <a:ext cx="34828" cy="72766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65" name="AutoShape 664"/>
            <p:cNvSpPr>
              <a:spLocks noChangeArrowheads="1"/>
            </p:cNvSpPr>
            <p:nvPr/>
          </p:nvSpPr>
          <p:spPr bwMode="auto">
            <a:xfrm rot="15300000" flipH="1">
              <a:off x="7457275" y="5240907"/>
              <a:ext cx="34828" cy="70278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66" name="AutoShape 665"/>
            <p:cNvSpPr>
              <a:spLocks noChangeArrowheads="1"/>
            </p:cNvSpPr>
            <p:nvPr/>
          </p:nvSpPr>
          <p:spPr bwMode="auto">
            <a:xfrm rot="15300000" flipH="1">
              <a:off x="7465360" y="5275113"/>
              <a:ext cx="34828" cy="83339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67" name="AutoShape 666"/>
            <p:cNvSpPr>
              <a:spLocks noChangeArrowheads="1"/>
            </p:cNvSpPr>
            <p:nvPr/>
          </p:nvSpPr>
          <p:spPr bwMode="auto">
            <a:xfrm rot="15300000" flipH="1">
              <a:off x="7469714" y="5321136"/>
              <a:ext cx="25499" cy="65303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68" name="AutoShape 667"/>
            <p:cNvSpPr>
              <a:spLocks noChangeArrowheads="1"/>
            </p:cNvSpPr>
            <p:nvPr/>
          </p:nvSpPr>
          <p:spPr bwMode="auto">
            <a:xfrm>
              <a:off x="7474689" y="4740874"/>
              <a:ext cx="370050" cy="335221"/>
            </a:xfrm>
            <a:prstGeom prst="wave">
              <a:avLst>
                <a:gd name="adj1" fmla="val 4028"/>
                <a:gd name="adj2" fmla="val 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69" name="AutoShape 668"/>
            <p:cNvSpPr>
              <a:spLocks noChangeArrowheads="1"/>
            </p:cNvSpPr>
            <p:nvPr/>
          </p:nvSpPr>
          <p:spPr bwMode="auto">
            <a:xfrm rot="16904048" flipH="1">
              <a:off x="7373936" y="5212298"/>
              <a:ext cx="79607" cy="43535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70" name="AutoShape 669"/>
            <p:cNvSpPr>
              <a:spLocks noChangeArrowheads="1"/>
            </p:cNvSpPr>
            <p:nvPr/>
          </p:nvSpPr>
          <p:spPr bwMode="auto">
            <a:xfrm rot="1838716" flipH="1">
              <a:off x="7398192" y="5191775"/>
              <a:ext cx="74010" cy="43535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71" name="AutoShape 670"/>
            <p:cNvSpPr>
              <a:spLocks noChangeArrowheads="1"/>
            </p:cNvSpPr>
            <p:nvPr/>
          </p:nvSpPr>
          <p:spPr bwMode="auto">
            <a:xfrm rot="15300000" flipH="1">
              <a:off x="7257635" y="5295015"/>
              <a:ext cx="165434" cy="89558"/>
            </a:xfrm>
            <a:prstGeom prst="roundRect">
              <a:avLst>
                <a:gd name="adj" fmla="val 16667"/>
              </a:avLst>
            </a:prstGeom>
            <a:solidFill>
              <a:srgbClr val="CC99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72" name="Oval 671"/>
            <p:cNvSpPr>
              <a:spLocks noChangeArrowheads="1"/>
            </p:cNvSpPr>
            <p:nvPr/>
          </p:nvSpPr>
          <p:spPr bwMode="auto">
            <a:xfrm rot="15300000" flipH="1">
              <a:off x="7352169" y="5375244"/>
              <a:ext cx="21768" cy="41048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3" name="Oval 672"/>
            <p:cNvSpPr>
              <a:spLocks noChangeArrowheads="1"/>
            </p:cNvSpPr>
            <p:nvPr/>
          </p:nvSpPr>
          <p:spPr bwMode="auto">
            <a:xfrm>
              <a:off x="6784344" y="5477864"/>
              <a:ext cx="56596" cy="56596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4" name="Oval 673"/>
            <p:cNvSpPr>
              <a:spLocks noChangeArrowheads="1"/>
            </p:cNvSpPr>
            <p:nvPr/>
          </p:nvSpPr>
          <p:spPr bwMode="auto">
            <a:xfrm>
              <a:off x="6784344" y="5562446"/>
              <a:ext cx="56596" cy="56596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5" name="AutoShape 674"/>
            <p:cNvSpPr>
              <a:spLocks noChangeArrowheads="1"/>
            </p:cNvSpPr>
            <p:nvPr/>
          </p:nvSpPr>
          <p:spPr bwMode="auto">
            <a:xfrm>
              <a:off x="6897536" y="5477864"/>
              <a:ext cx="141179" cy="141179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6" name="AutoShape 675"/>
            <p:cNvSpPr>
              <a:spLocks noChangeArrowheads="1"/>
            </p:cNvSpPr>
            <p:nvPr/>
          </p:nvSpPr>
          <p:spPr bwMode="auto">
            <a:xfrm>
              <a:off x="6587192" y="5477864"/>
              <a:ext cx="141179" cy="141179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7" name="Rectangle 676"/>
            <p:cNvSpPr>
              <a:spLocks noChangeArrowheads="1"/>
            </p:cNvSpPr>
            <p:nvPr/>
          </p:nvSpPr>
          <p:spPr bwMode="auto">
            <a:xfrm>
              <a:off x="6897536" y="5477864"/>
              <a:ext cx="141179" cy="27987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8" name="Rectangle 677"/>
            <p:cNvSpPr>
              <a:spLocks noChangeArrowheads="1"/>
            </p:cNvSpPr>
            <p:nvPr/>
          </p:nvSpPr>
          <p:spPr bwMode="auto">
            <a:xfrm>
              <a:off x="6587192" y="5477864"/>
              <a:ext cx="141179" cy="27987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9" name="Oval 678"/>
            <p:cNvSpPr>
              <a:spLocks noChangeArrowheads="1"/>
            </p:cNvSpPr>
            <p:nvPr/>
          </p:nvSpPr>
          <p:spPr bwMode="auto">
            <a:xfrm>
              <a:off x="6622642" y="5040645"/>
              <a:ext cx="141179" cy="14117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0" name="Oval 679"/>
            <p:cNvSpPr>
              <a:spLocks noChangeArrowheads="1"/>
            </p:cNvSpPr>
            <p:nvPr/>
          </p:nvSpPr>
          <p:spPr bwMode="auto">
            <a:xfrm>
              <a:off x="6851513" y="5040645"/>
              <a:ext cx="141179" cy="14117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1" name="Oval 680"/>
            <p:cNvSpPr>
              <a:spLocks noChangeArrowheads="1"/>
            </p:cNvSpPr>
            <p:nvPr/>
          </p:nvSpPr>
          <p:spPr bwMode="auto">
            <a:xfrm>
              <a:off x="6886963" y="5076095"/>
              <a:ext cx="70278" cy="7027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2" name="Oval 681"/>
            <p:cNvSpPr>
              <a:spLocks noChangeArrowheads="1"/>
            </p:cNvSpPr>
            <p:nvPr/>
          </p:nvSpPr>
          <p:spPr bwMode="auto">
            <a:xfrm>
              <a:off x="6657470" y="5076095"/>
              <a:ext cx="70278" cy="7027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3" name="AutoShape 682"/>
            <p:cNvSpPr>
              <a:spLocks noChangeArrowheads="1"/>
            </p:cNvSpPr>
            <p:nvPr/>
          </p:nvSpPr>
          <p:spPr bwMode="auto">
            <a:xfrm rot="5400000">
              <a:off x="6671153" y="4660023"/>
              <a:ext cx="282357" cy="507497"/>
            </a:xfrm>
            <a:prstGeom prst="moon">
              <a:avLst>
                <a:gd name="adj" fmla="val 875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4" name="AutoShape 683"/>
            <p:cNvSpPr>
              <a:spLocks noChangeArrowheads="1"/>
            </p:cNvSpPr>
            <p:nvPr/>
          </p:nvSpPr>
          <p:spPr bwMode="auto">
            <a:xfrm rot="5400000">
              <a:off x="6783722" y="4731545"/>
              <a:ext cx="57218" cy="590836"/>
            </a:xfrm>
            <a:prstGeom prst="moon">
              <a:avLst>
                <a:gd name="adj" fmla="val 875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5" name="AutoShape 684"/>
            <p:cNvSpPr>
              <a:spLocks noChangeArrowheads="1"/>
            </p:cNvSpPr>
            <p:nvPr/>
          </p:nvSpPr>
          <p:spPr bwMode="auto">
            <a:xfrm>
              <a:off x="6756357" y="4867126"/>
              <a:ext cx="112570" cy="112570"/>
            </a:xfrm>
            <a:prstGeom prst="plus">
              <a:avLst>
                <a:gd name="adj" fmla="val 33042"/>
              </a:avLst>
            </a:pr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7" name="AutoShape 686"/>
            <p:cNvSpPr>
              <a:spLocks noChangeArrowheads="1"/>
            </p:cNvSpPr>
            <p:nvPr/>
          </p:nvSpPr>
          <p:spPr bwMode="auto">
            <a:xfrm rot="6300000">
              <a:off x="6144998" y="5227847"/>
              <a:ext cx="154239" cy="168544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8" name="AutoShape 687"/>
            <p:cNvSpPr>
              <a:spLocks noChangeArrowheads="1"/>
            </p:cNvSpPr>
            <p:nvPr/>
          </p:nvSpPr>
          <p:spPr bwMode="auto">
            <a:xfrm rot="6300000" flipV="1">
              <a:off x="6403100" y="5229090"/>
              <a:ext cx="156727" cy="312832"/>
            </a:xfrm>
            <a:custGeom>
              <a:avLst/>
              <a:gdLst>
                <a:gd name="G0" fmla="+- 4686 0 0"/>
                <a:gd name="G1" fmla="+- 21600 0 4686"/>
                <a:gd name="G2" fmla="*/ 4686 1 2"/>
                <a:gd name="G3" fmla="+- 21600 0 G2"/>
                <a:gd name="G4" fmla="+/ 4686 21600 2"/>
                <a:gd name="G5" fmla="+/ G1 0 2"/>
                <a:gd name="G6" fmla="*/ 21600 21600 4686"/>
                <a:gd name="G7" fmla="*/ G6 1 2"/>
                <a:gd name="G8" fmla="+- 21600 0 G7"/>
                <a:gd name="G9" fmla="*/ 21600 1 2"/>
                <a:gd name="G10" fmla="+- 4686 0 G9"/>
                <a:gd name="G11" fmla="?: G10 G8 0"/>
                <a:gd name="G12" fmla="?: G10 G7 21600"/>
                <a:gd name="T0" fmla="*/ 19257 w 21600"/>
                <a:gd name="T1" fmla="*/ 10800 h 21600"/>
                <a:gd name="T2" fmla="*/ 10800 w 21600"/>
                <a:gd name="T3" fmla="*/ 21600 h 21600"/>
                <a:gd name="T4" fmla="*/ 2343 w 21600"/>
                <a:gd name="T5" fmla="*/ 10800 h 21600"/>
                <a:gd name="T6" fmla="*/ 10800 w 21600"/>
                <a:gd name="T7" fmla="*/ 0 h 21600"/>
                <a:gd name="T8" fmla="*/ 4143 w 21600"/>
                <a:gd name="T9" fmla="*/ 4143 h 21600"/>
                <a:gd name="T10" fmla="*/ 17457 w 21600"/>
                <a:gd name="T11" fmla="*/ 1745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686" y="21600"/>
                  </a:lnTo>
                  <a:lnTo>
                    <a:pt x="16914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CC99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9" name="Oval 688"/>
            <p:cNvSpPr>
              <a:spLocks noChangeArrowheads="1"/>
            </p:cNvSpPr>
            <p:nvPr/>
          </p:nvSpPr>
          <p:spPr bwMode="auto">
            <a:xfrm rot="6300000">
              <a:off x="6584704" y="5380842"/>
              <a:ext cx="89558" cy="89558"/>
            </a:xfrm>
            <a:prstGeom prst="ellipse">
              <a:avLst/>
            </a:prstGeom>
            <a:solidFill>
              <a:srgbClr val="CC99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50" name="AutoShape 689"/>
            <p:cNvSpPr>
              <a:spLocks noChangeArrowheads="1"/>
            </p:cNvSpPr>
            <p:nvPr/>
          </p:nvSpPr>
          <p:spPr bwMode="auto">
            <a:xfrm flipH="1">
              <a:off x="6174851" y="4723460"/>
              <a:ext cx="35450" cy="687856"/>
            </a:xfrm>
            <a:prstGeom prst="roundRect">
              <a:avLst>
                <a:gd name="adj" fmla="val 49125"/>
              </a:avLst>
            </a:prstGeom>
            <a:solidFill>
              <a:srgbClr val="BF7F3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51" name="AutoShape 690"/>
            <p:cNvSpPr>
              <a:spLocks noChangeArrowheads="1"/>
            </p:cNvSpPr>
            <p:nvPr/>
          </p:nvSpPr>
          <p:spPr bwMode="auto">
            <a:xfrm rot="6300000">
              <a:off x="6175473" y="5202347"/>
              <a:ext cx="34828" cy="72766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52" name="AutoShape 691"/>
            <p:cNvSpPr>
              <a:spLocks noChangeArrowheads="1"/>
            </p:cNvSpPr>
            <p:nvPr/>
          </p:nvSpPr>
          <p:spPr bwMode="auto">
            <a:xfrm rot="6300000">
              <a:off x="6157436" y="5240907"/>
              <a:ext cx="34828" cy="70278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53" name="AutoShape 692"/>
            <p:cNvSpPr>
              <a:spLocks noChangeArrowheads="1"/>
            </p:cNvSpPr>
            <p:nvPr/>
          </p:nvSpPr>
          <p:spPr bwMode="auto">
            <a:xfrm rot="6300000">
              <a:off x="6149351" y="5275113"/>
              <a:ext cx="34828" cy="83339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54" name="AutoShape 693"/>
            <p:cNvSpPr>
              <a:spLocks noChangeArrowheads="1"/>
            </p:cNvSpPr>
            <p:nvPr/>
          </p:nvSpPr>
          <p:spPr bwMode="auto">
            <a:xfrm rot="6300000">
              <a:off x="6154327" y="5321136"/>
              <a:ext cx="25499" cy="65303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55" name="AutoShape 694"/>
            <p:cNvSpPr>
              <a:spLocks noChangeArrowheads="1"/>
            </p:cNvSpPr>
            <p:nvPr/>
          </p:nvSpPr>
          <p:spPr bwMode="auto">
            <a:xfrm flipH="1">
              <a:off x="5804801" y="4740874"/>
              <a:ext cx="370050" cy="335221"/>
            </a:xfrm>
            <a:prstGeom prst="wave">
              <a:avLst>
                <a:gd name="adj1" fmla="val 4028"/>
                <a:gd name="adj2" fmla="val 0"/>
              </a:avLst>
            </a:prstGeom>
            <a:solidFill>
              <a:srgbClr val="DDDD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56" name="AutoShape 695"/>
            <p:cNvSpPr>
              <a:spLocks noChangeArrowheads="1"/>
            </p:cNvSpPr>
            <p:nvPr/>
          </p:nvSpPr>
          <p:spPr bwMode="auto">
            <a:xfrm rot="4695952">
              <a:off x="6195996" y="5212298"/>
              <a:ext cx="79607" cy="43535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57" name="AutoShape 696"/>
            <p:cNvSpPr>
              <a:spLocks noChangeArrowheads="1"/>
            </p:cNvSpPr>
            <p:nvPr/>
          </p:nvSpPr>
          <p:spPr bwMode="auto">
            <a:xfrm rot="19761284">
              <a:off x="6177338" y="5191775"/>
              <a:ext cx="74010" cy="43535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58" name="AutoShape 697"/>
            <p:cNvSpPr>
              <a:spLocks noChangeArrowheads="1"/>
            </p:cNvSpPr>
            <p:nvPr/>
          </p:nvSpPr>
          <p:spPr bwMode="auto">
            <a:xfrm rot="6300000">
              <a:off x="6226471" y="5295015"/>
              <a:ext cx="165434" cy="89558"/>
            </a:xfrm>
            <a:prstGeom prst="roundRect">
              <a:avLst>
                <a:gd name="adj" fmla="val 16667"/>
              </a:avLst>
            </a:prstGeom>
            <a:solidFill>
              <a:srgbClr val="CC99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59" name="Oval 698"/>
            <p:cNvSpPr>
              <a:spLocks noChangeArrowheads="1"/>
            </p:cNvSpPr>
            <p:nvPr/>
          </p:nvSpPr>
          <p:spPr bwMode="auto">
            <a:xfrm rot="6300000">
              <a:off x="6275604" y="5375244"/>
              <a:ext cx="21768" cy="41048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7" name="グループ化 16"/>
          <p:cNvGrpSpPr/>
          <p:nvPr/>
        </p:nvGrpSpPr>
        <p:grpSpPr>
          <a:xfrm>
            <a:off x="8324238" y="4705423"/>
            <a:ext cx="794208" cy="1618890"/>
            <a:chOff x="8324238" y="4705423"/>
            <a:chExt cx="794208" cy="1618890"/>
          </a:xfrm>
        </p:grpSpPr>
        <p:sp>
          <p:nvSpPr>
            <p:cNvPr id="774" name="Oval 700"/>
            <p:cNvSpPr>
              <a:spLocks noChangeArrowheads="1"/>
            </p:cNvSpPr>
            <p:nvPr/>
          </p:nvSpPr>
          <p:spPr bwMode="auto">
            <a:xfrm>
              <a:off x="8868429" y="5054949"/>
              <a:ext cx="169166" cy="169166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75" name="Oval 701"/>
            <p:cNvSpPr>
              <a:spLocks noChangeArrowheads="1"/>
            </p:cNvSpPr>
            <p:nvPr/>
          </p:nvSpPr>
          <p:spPr bwMode="auto">
            <a:xfrm>
              <a:off x="8416906" y="5054949"/>
              <a:ext cx="169166" cy="169166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76" name="Rectangle 702"/>
            <p:cNvSpPr>
              <a:spLocks noChangeArrowheads="1"/>
            </p:cNvSpPr>
            <p:nvPr/>
          </p:nvSpPr>
          <p:spPr bwMode="auto">
            <a:xfrm>
              <a:off x="8529476" y="5957373"/>
              <a:ext cx="169166" cy="197774"/>
            </a:xfrm>
            <a:prstGeom prst="rect">
              <a:avLst/>
            </a:prstGeom>
            <a:solidFill>
              <a:srgbClr val="CC99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77" name="Rectangle 703"/>
            <p:cNvSpPr>
              <a:spLocks noChangeArrowheads="1"/>
            </p:cNvSpPr>
            <p:nvPr/>
          </p:nvSpPr>
          <p:spPr bwMode="auto">
            <a:xfrm>
              <a:off x="8755237" y="5957373"/>
              <a:ext cx="169166" cy="197774"/>
            </a:xfrm>
            <a:prstGeom prst="rect">
              <a:avLst/>
            </a:prstGeom>
            <a:solidFill>
              <a:srgbClr val="CC99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78" name="AutoShape 704"/>
            <p:cNvSpPr>
              <a:spLocks noChangeArrowheads="1"/>
            </p:cNvSpPr>
            <p:nvPr/>
          </p:nvSpPr>
          <p:spPr bwMode="auto">
            <a:xfrm rot="16200000">
              <a:off x="8571767" y="5604737"/>
              <a:ext cx="310344" cy="677285"/>
            </a:xfrm>
            <a:prstGeom prst="moon">
              <a:avLst>
                <a:gd name="adj" fmla="val 87500"/>
              </a:avLst>
            </a:prstGeom>
            <a:solidFill>
              <a:srgbClr val="CC99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79" name="AutoShape 705"/>
            <p:cNvSpPr>
              <a:spLocks noChangeArrowheads="1"/>
            </p:cNvSpPr>
            <p:nvPr/>
          </p:nvSpPr>
          <p:spPr bwMode="auto">
            <a:xfrm rot="5400000">
              <a:off x="8472880" y="5224114"/>
              <a:ext cx="508119" cy="677285"/>
            </a:xfrm>
            <a:prstGeom prst="moon">
              <a:avLst>
                <a:gd name="adj" fmla="val 87500"/>
              </a:avLst>
            </a:prstGeom>
            <a:solidFill>
              <a:srgbClr val="CC99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0" name="Oval 706"/>
            <p:cNvSpPr>
              <a:spLocks noChangeArrowheads="1"/>
            </p:cNvSpPr>
            <p:nvPr/>
          </p:nvSpPr>
          <p:spPr bwMode="auto">
            <a:xfrm>
              <a:off x="8472880" y="4857175"/>
              <a:ext cx="508741" cy="508741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1" name="Oval 707"/>
            <p:cNvSpPr>
              <a:spLocks noChangeArrowheads="1"/>
            </p:cNvSpPr>
            <p:nvPr/>
          </p:nvSpPr>
          <p:spPr bwMode="auto">
            <a:xfrm>
              <a:off x="8388297" y="5739075"/>
              <a:ext cx="677285" cy="125630"/>
            </a:xfrm>
            <a:prstGeom prst="ellipse">
              <a:avLst/>
            </a:prstGeom>
            <a:solidFill>
              <a:srgbClr val="99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2" name="AutoShape 708"/>
            <p:cNvSpPr>
              <a:spLocks noChangeArrowheads="1"/>
            </p:cNvSpPr>
            <p:nvPr/>
          </p:nvSpPr>
          <p:spPr bwMode="auto">
            <a:xfrm>
              <a:off x="8642668" y="5731611"/>
              <a:ext cx="169166" cy="141179"/>
            </a:xfrm>
            <a:prstGeom prst="roundRect">
              <a:avLst>
                <a:gd name="adj" fmla="val 16667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3" name="AutoShape 709"/>
            <p:cNvSpPr>
              <a:spLocks noChangeArrowheads="1"/>
            </p:cNvSpPr>
            <p:nvPr/>
          </p:nvSpPr>
          <p:spPr bwMode="auto">
            <a:xfrm>
              <a:off x="8667545" y="5753379"/>
              <a:ext cx="118167" cy="97021"/>
            </a:xfrm>
            <a:prstGeom prst="roundRect">
              <a:avLst>
                <a:gd name="adj" fmla="val 16667"/>
              </a:avLst>
            </a:prstGeom>
            <a:solidFill>
              <a:srgbClr val="99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4" name="Rectangle 710"/>
            <p:cNvSpPr>
              <a:spLocks noChangeArrowheads="1"/>
            </p:cNvSpPr>
            <p:nvPr/>
          </p:nvSpPr>
          <p:spPr bwMode="auto">
            <a:xfrm>
              <a:off x="8529476" y="6155147"/>
              <a:ext cx="169166" cy="16916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5" name="Rectangle 711"/>
            <p:cNvSpPr>
              <a:spLocks noChangeArrowheads="1"/>
            </p:cNvSpPr>
            <p:nvPr/>
          </p:nvSpPr>
          <p:spPr bwMode="auto">
            <a:xfrm>
              <a:off x="8755237" y="6155147"/>
              <a:ext cx="169166" cy="16916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6" name="AutoShape 712"/>
            <p:cNvSpPr>
              <a:spLocks noChangeArrowheads="1"/>
            </p:cNvSpPr>
            <p:nvPr/>
          </p:nvSpPr>
          <p:spPr bwMode="auto">
            <a:xfrm>
              <a:off x="8388297" y="6211121"/>
              <a:ext cx="310344" cy="113192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7" name="AutoShape 713"/>
            <p:cNvSpPr>
              <a:spLocks noChangeArrowheads="1"/>
            </p:cNvSpPr>
            <p:nvPr/>
          </p:nvSpPr>
          <p:spPr bwMode="auto">
            <a:xfrm>
              <a:off x="8755237" y="6211121"/>
              <a:ext cx="310344" cy="113192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8" name="Oval 714"/>
            <p:cNvSpPr>
              <a:spLocks noChangeArrowheads="1"/>
            </p:cNvSpPr>
            <p:nvPr/>
          </p:nvSpPr>
          <p:spPr bwMode="auto">
            <a:xfrm>
              <a:off x="8698641" y="5393280"/>
              <a:ext cx="56596" cy="56596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9" name="Oval 715"/>
            <p:cNvSpPr>
              <a:spLocks noChangeArrowheads="1"/>
            </p:cNvSpPr>
            <p:nvPr/>
          </p:nvSpPr>
          <p:spPr bwMode="auto">
            <a:xfrm>
              <a:off x="8698641" y="5647029"/>
              <a:ext cx="56596" cy="56596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0" name="Oval 716"/>
            <p:cNvSpPr>
              <a:spLocks noChangeArrowheads="1"/>
            </p:cNvSpPr>
            <p:nvPr/>
          </p:nvSpPr>
          <p:spPr bwMode="auto">
            <a:xfrm>
              <a:off x="8501489" y="4857175"/>
              <a:ext cx="451523" cy="508741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1" name="Oval 717"/>
            <p:cNvSpPr>
              <a:spLocks noChangeArrowheads="1"/>
            </p:cNvSpPr>
            <p:nvPr/>
          </p:nvSpPr>
          <p:spPr bwMode="auto">
            <a:xfrm>
              <a:off x="8670654" y="5139532"/>
              <a:ext cx="112570" cy="141179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2" name="AutoShape 718"/>
            <p:cNvSpPr>
              <a:spLocks noChangeArrowheads="1"/>
            </p:cNvSpPr>
            <p:nvPr/>
          </p:nvSpPr>
          <p:spPr bwMode="auto">
            <a:xfrm rot="10800000">
              <a:off x="8642668" y="5224115"/>
              <a:ext cx="169166" cy="113192"/>
            </a:xfrm>
            <a:custGeom>
              <a:avLst/>
              <a:gdLst>
                <a:gd name="G0" fmla="+- 9260 0 0"/>
                <a:gd name="G1" fmla="+- -10261975 0 0"/>
                <a:gd name="G2" fmla="+- 0 0 -10261975"/>
                <a:gd name="T0" fmla="*/ 0 256 1"/>
                <a:gd name="T1" fmla="*/ 180 256 1"/>
                <a:gd name="G3" fmla="+- -10261975 T0 T1"/>
                <a:gd name="T2" fmla="*/ 0 256 1"/>
                <a:gd name="T3" fmla="*/ 90 256 1"/>
                <a:gd name="G4" fmla="+- -10261975 T2 T3"/>
                <a:gd name="G5" fmla="*/ G4 2 1"/>
                <a:gd name="T4" fmla="*/ 90 256 1"/>
                <a:gd name="T5" fmla="*/ 0 256 1"/>
                <a:gd name="G6" fmla="+- -10261975 T4 T5"/>
                <a:gd name="G7" fmla="*/ G6 2 1"/>
                <a:gd name="G8" fmla="abs -10261975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9260"/>
                <a:gd name="G18" fmla="*/ 9260 1 2"/>
                <a:gd name="G19" fmla="+- G18 5400 0"/>
                <a:gd name="G20" fmla="cos G19 -10261975"/>
                <a:gd name="G21" fmla="sin G19 -10261975"/>
                <a:gd name="G22" fmla="+- G20 10800 0"/>
                <a:gd name="G23" fmla="+- G21 10800 0"/>
                <a:gd name="G24" fmla="+- 10800 0 G20"/>
                <a:gd name="G25" fmla="+- 9260 10800 0"/>
                <a:gd name="G26" fmla="?: G9 G17 G25"/>
                <a:gd name="G27" fmla="?: G9 0 21600"/>
                <a:gd name="G28" fmla="cos 10800 -10261975"/>
                <a:gd name="G29" fmla="sin 10800 -10261975"/>
                <a:gd name="G30" fmla="sin 9260 -10261975"/>
                <a:gd name="G31" fmla="+- G28 10800 0"/>
                <a:gd name="G32" fmla="+- G29 10800 0"/>
                <a:gd name="G33" fmla="+- G30 10800 0"/>
                <a:gd name="G34" fmla="?: G4 0 G31"/>
                <a:gd name="G35" fmla="?: -10261975 G34 0"/>
                <a:gd name="G36" fmla="?: G6 G35 G31"/>
                <a:gd name="G37" fmla="+- 21600 0 G36"/>
                <a:gd name="G38" fmla="?: G4 0 G33"/>
                <a:gd name="G39" fmla="?: -10261975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595 w 21600"/>
                <a:gd name="T15" fmla="*/ 6814 h 21600"/>
                <a:gd name="T16" fmla="*/ 10800 w 21600"/>
                <a:gd name="T17" fmla="*/ 1540 h 21600"/>
                <a:gd name="T18" fmla="*/ 20005 w 21600"/>
                <a:gd name="T19" fmla="*/ 6814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2302" y="7120"/>
                  </a:moveTo>
                  <a:cubicBezTo>
                    <a:pt x="3769" y="3732"/>
                    <a:pt x="7108" y="1539"/>
                    <a:pt x="10800" y="1540"/>
                  </a:cubicBezTo>
                  <a:cubicBezTo>
                    <a:pt x="14491" y="1540"/>
                    <a:pt x="17830" y="3732"/>
                    <a:pt x="19297" y="7120"/>
                  </a:cubicBezTo>
                  <a:lnTo>
                    <a:pt x="20710" y="6508"/>
                  </a:lnTo>
                  <a:cubicBezTo>
                    <a:pt x="18999" y="2557"/>
                    <a:pt x="15105" y="-1"/>
                    <a:pt x="10799" y="0"/>
                  </a:cubicBezTo>
                  <a:cubicBezTo>
                    <a:pt x="6494" y="0"/>
                    <a:pt x="2600" y="2557"/>
                    <a:pt x="889" y="650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3" name="Oval 719"/>
            <p:cNvSpPr>
              <a:spLocks noChangeArrowheads="1"/>
            </p:cNvSpPr>
            <p:nvPr/>
          </p:nvSpPr>
          <p:spPr bwMode="auto">
            <a:xfrm>
              <a:off x="8698641" y="5477863"/>
              <a:ext cx="56596" cy="56596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4" name="Oval 720"/>
            <p:cNvSpPr>
              <a:spLocks noChangeArrowheads="1"/>
            </p:cNvSpPr>
            <p:nvPr/>
          </p:nvSpPr>
          <p:spPr bwMode="auto">
            <a:xfrm>
              <a:off x="8698641" y="5562446"/>
              <a:ext cx="56596" cy="56596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5" name="AutoShape 721"/>
            <p:cNvSpPr>
              <a:spLocks noChangeArrowheads="1"/>
            </p:cNvSpPr>
            <p:nvPr/>
          </p:nvSpPr>
          <p:spPr bwMode="auto">
            <a:xfrm>
              <a:off x="8501489" y="5477863"/>
              <a:ext cx="141179" cy="141179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6" name="Rectangle 722"/>
            <p:cNvSpPr>
              <a:spLocks noChangeArrowheads="1"/>
            </p:cNvSpPr>
            <p:nvPr/>
          </p:nvSpPr>
          <p:spPr bwMode="auto">
            <a:xfrm>
              <a:off x="8811833" y="5477863"/>
              <a:ext cx="141179" cy="27987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7" name="Rectangle 723"/>
            <p:cNvSpPr>
              <a:spLocks noChangeArrowheads="1"/>
            </p:cNvSpPr>
            <p:nvPr/>
          </p:nvSpPr>
          <p:spPr bwMode="auto">
            <a:xfrm>
              <a:off x="8501489" y="5477863"/>
              <a:ext cx="141179" cy="27987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8" name="Oval 724"/>
            <p:cNvSpPr>
              <a:spLocks noChangeArrowheads="1"/>
            </p:cNvSpPr>
            <p:nvPr/>
          </p:nvSpPr>
          <p:spPr bwMode="auto">
            <a:xfrm>
              <a:off x="8536939" y="5040645"/>
              <a:ext cx="141179" cy="14117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9" name="Oval 725"/>
            <p:cNvSpPr>
              <a:spLocks noChangeArrowheads="1"/>
            </p:cNvSpPr>
            <p:nvPr/>
          </p:nvSpPr>
          <p:spPr bwMode="auto">
            <a:xfrm>
              <a:off x="8765810" y="5040645"/>
              <a:ext cx="141179" cy="14117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0" name="Oval 726"/>
            <p:cNvSpPr>
              <a:spLocks noChangeArrowheads="1"/>
            </p:cNvSpPr>
            <p:nvPr/>
          </p:nvSpPr>
          <p:spPr bwMode="auto">
            <a:xfrm>
              <a:off x="8801260" y="5076095"/>
              <a:ext cx="70278" cy="7027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1" name="Oval 727"/>
            <p:cNvSpPr>
              <a:spLocks noChangeArrowheads="1"/>
            </p:cNvSpPr>
            <p:nvPr/>
          </p:nvSpPr>
          <p:spPr bwMode="auto">
            <a:xfrm>
              <a:off x="8571767" y="5076095"/>
              <a:ext cx="70278" cy="7027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2" name="AutoShape 728"/>
            <p:cNvSpPr>
              <a:spLocks noChangeArrowheads="1"/>
            </p:cNvSpPr>
            <p:nvPr/>
          </p:nvSpPr>
          <p:spPr bwMode="auto">
            <a:xfrm rot="5400000">
              <a:off x="8585450" y="4660022"/>
              <a:ext cx="282357" cy="507497"/>
            </a:xfrm>
            <a:prstGeom prst="moon">
              <a:avLst>
                <a:gd name="adj" fmla="val 875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3" name="AutoShape 729"/>
            <p:cNvSpPr>
              <a:spLocks noChangeArrowheads="1"/>
            </p:cNvSpPr>
            <p:nvPr/>
          </p:nvSpPr>
          <p:spPr bwMode="auto">
            <a:xfrm rot="5400000">
              <a:off x="8698020" y="4731544"/>
              <a:ext cx="57218" cy="590836"/>
            </a:xfrm>
            <a:prstGeom prst="moon">
              <a:avLst>
                <a:gd name="adj" fmla="val 87500"/>
              </a:avLst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4" name="AutoShape 730"/>
            <p:cNvSpPr>
              <a:spLocks noChangeArrowheads="1"/>
            </p:cNvSpPr>
            <p:nvPr/>
          </p:nvSpPr>
          <p:spPr bwMode="auto">
            <a:xfrm>
              <a:off x="8670654" y="4867125"/>
              <a:ext cx="112570" cy="112570"/>
            </a:xfrm>
            <a:prstGeom prst="plus">
              <a:avLst>
                <a:gd name="adj" fmla="val 33042"/>
              </a:avLst>
            </a:pr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5" name="AutoShape 731"/>
            <p:cNvSpPr>
              <a:spLocks noChangeArrowheads="1"/>
            </p:cNvSpPr>
            <p:nvPr/>
          </p:nvSpPr>
          <p:spPr bwMode="auto">
            <a:xfrm>
              <a:off x="8811833" y="5477863"/>
              <a:ext cx="141179" cy="141179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4" name="AutoShape 733"/>
            <p:cNvSpPr>
              <a:spLocks noChangeArrowheads="1"/>
            </p:cNvSpPr>
            <p:nvPr/>
          </p:nvSpPr>
          <p:spPr bwMode="auto">
            <a:xfrm rot="12600000" flipV="1">
              <a:off x="8661326" y="4705423"/>
              <a:ext cx="35450" cy="687857"/>
            </a:xfrm>
            <a:prstGeom prst="roundRect">
              <a:avLst>
                <a:gd name="adj" fmla="val 49125"/>
              </a:avLst>
            </a:prstGeom>
            <a:solidFill>
              <a:srgbClr val="BF7F3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5" name="AutoShape 734"/>
            <p:cNvSpPr>
              <a:spLocks noChangeArrowheads="1"/>
            </p:cNvSpPr>
            <p:nvPr/>
          </p:nvSpPr>
          <p:spPr bwMode="auto">
            <a:xfrm rot="12600000" flipV="1">
              <a:off x="8748396" y="4847845"/>
              <a:ext cx="370050" cy="335221"/>
            </a:xfrm>
            <a:prstGeom prst="wave">
              <a:avLst>
                <a:gd name="adj1" fmla="val 4028"/>
                <a:gd name="adj2" fmla="val 0"/>
              </a:avLst>
            </a:prstGeom>
            <a:solidFill>
              <a:srgbClr val="DDDD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26" name="Group 735"/>
            <p:cNvGrpSpPr>
              <a:grpSpLocks/>
            </p:cNvGrpSpPr>
            <p:nvPr/>
          </p:nvGrpSpPr>
          <p:grpSpPr bwMode="auto">
            <a:xfrm rot="7200000">
              <a:off x="8647021" y="5069875"/>
              <a:ext cx="195909" cy="558495"/>
              <a:chOff x="2763" y="1083"/>
              <a:chExt cx="315" cy="898"/>
            </a:xfrm>
          </p:grpSpPr>
          <p:grpSp>
            <p:nvGrpSpPr>
              <p:cNvPr id="827" name="Group 736"/>
              <p:cNvGrpSpPr>
                <a:grpSpLocks/>
              </p:cNvGrpSpPr>
              <p:nvPr/>
            </p:nvGrpSpPr>
            <p:grpSpPr bwMode="auto">
              <a:xfrm>
                <a:off x="2763" y="1766"/>
                <a:ext cx="130" cy="122"/>
                <a:chOff x="2763" y="1766"/>
                <a:chExt cx="160" cy="122"/>
              </a:xfrm>
            </p:grpSpPr>
            <p:sp>
              <p:nvSpPr>
                <p:cNvPr id="838" name="AutoShape 737"/>
                <p:cNvSpPr>
                  <a:spLocks noChangeArrowheads="1"/>
                </p:cNvSpPr>
                <p:nvPr/>
              </p:nvSpPr>
              <p:spPr bwMode="auto">
                <a:xfrm rot="-1885202">
                  <a:off x="2766" y="1766"/>
                  <a:ext cx="157" cy="7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39" name="AutoShape 738"/>
                <p:cNvSpPr>
                  <a:spLocks noChangeArrowheads="1"/>
                </p:cNvSpPr>
                <p:nvPr/>
              </p:nvSpPr>
              <p:spPr bwMode="auto">
                <a:xfrm rot="13214007">
                  <a:off x="2763" y="1818"/>
                  <a:ext cx="157" cy="7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828" name="AutoShape 739"/>
              <p:cNvSpPr>
                <a:spLocks noChangeArrowheads="1"/>
              </p:cNvSpPr>
              <p:nvPr/>
            </p:nvSpPr>
            <p:spPr bwMode="auto">
              <a:xfrm>
                <a:off x="2815" y="1699"/>
                <a:ext cx="248" cy="271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829" name="Group 740"/>
              <p:cNvGrpSpPr>
                <a:grpSpLocks/>
              </p:cNvGrpSpPr>
              <p:nvPr/>
            </p:nvGrpSpPr>
            <p:grpSpPr bwMode="auto">
              <a:xfrm>
                <a:off x="2823" y="1848"/>
                <a:ext cx="239" cy="133"/>
                <a:chOff x="2823" y="1796"/>
                <a:chExt cx="239" cy="331"/>
              </a:xfrm>
            </p:grpSpPr>
            <p:sp>
              <p:nvSpPr>
                <p:cNvPr id="834" name="AutoShape 741"/>
                <p:cNvSpPr>
                  <a:spLocks noChangeArrowheads="1"/>
                </p:cNvSpPr>
                <p:nvPr/>
              </p:nvSpPr>
              <p:spPr bwMode="auto">
                <a:xfrm>
                  <a:off x="2823" y="1825"/>
                  <a:ext cx="56" cy="27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35" name="AutoShape 742"/>
                <p:cNvSpPr>
                  <a:spLocks noChangeArrowheads="1"/>
                </p:cNvSpPr>
                <p:nvPr/>
              </p:nvSpPr>
              <p:spPr bwMode="auto">
                <a:xfrm>
                  <a:off x="2889" y="1853"/>
                  <a:ext cx="56" cy="27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36" name="AutoShape 743"/>
                <p:cNvSpPr>
                  <a:spLocks noChangeArrowheads="1"/>
                </p:cNvSpPr>
                <p:nvPr/>
              </p:nvSpPr>
              <p:spPr bwMode="auto">
                <a:xfrm>
                  <a:off x="2955" y="1825"/>
                  <a:ext cx="56" cy="27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37" name="AutoShape 744"/>
                <p:cNvSpPr>
                  <a:spLocks noChangeArrowheads="1"/>
                </p:cNvSpPr>
                <p:nvPr/>
              </p:nvSpPr>
              <p:spPr bwMode="auto">
                <a:xfrm>
                  <a:off x="3021" y="1796"/>
                  <a:ext cx="41" cy="24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830" name="AutoShape 745"/>
              <p:cNvSpPr>
                <a:spLocks noChangeArrowheads="1"/>
              </p:cNvSpPr>
              <p:nvPr/>
            </p:nvSpPr>
            <p:spPr bwMode="auto">
              <a:xfrm flipH="1" flipV="1">
                <a:off x="2819" y="1150"/>
                <a:ext cx="252" cy="503"/>
              </a:xfrm>
              <a:custGeom>
                <a:avLst/>
                <a:gdLst>
                  <a:gd name="G0" fmla="+- 4686 0 0"/>
                  <a:gd name="G1" fmla="+- 21600 0 4686"/>
                  <a:gd name="G2" fmla="*/ 4686 1 2"/>
                  <a:gd name="G3" fmla="+- 21600 0 G2"/>
                  <a:gd name="G4" fmla="+/ 4686 21600 2"/>
                  <a:gd name="G5" fmla="+/ G1 0 2"/>
                  <a:gd name="G6" fmla="*/ 21600 21600 4686"/>
                  <a:gd name="G7" fmla="*/ G6 1 2"/>
                  <a:gd name="G8" fmla="+- 21600 0 G7"/>
                  <a:gd name="G9" fmla="*/ 21600 1 2"/>
                  <a:gd name="G10" fmla="+- 4686 0 G9"/>
                  <a:gd name="G11" fmla="?: G10 G8 0"/>
                  <a:gd name="G12" fmla="?: G10 G7 21600"/>
                  <a:gd name="T0" fmla="*/ 19257 w 21600"/>
                  <a:gd name="T1" fmla="*/ 10800 h 21600"/>
                  <a:gd name="T2" fmla="*/ 10800 w 21600"/>
                  <a:gd name="T3" fmla="*/ 21600 h 21600"/>
                  <a:gd name="T4" fmla="*/ 2343 w 21600"/>
                  <a:gd name="T5" fmla="*/ 10800 h 21600"/>
                  <a:gd name="T6" fmla="*/ 10800 w 21600"/>
                  <a:gd name="T7" fmla="*/ 0 h 21600"/>
                  <a:gd name="T8" fmla="*/ 4143 w 21600"/>
                  <a:gd name="T9" fmla="*/ 4143 h 21600"/>
                  <a:gd name="T10" fmla="*/ 17457 w 21600"/>
                  <a:gd name="T11" fmla="*/ 1745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4686" y="21600"/>
                    </a:lnTo>
                    <a:lnTo>
                      <a:pt x="16914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CC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31" name="AutoShape 746"/>
              <p:cNvSpPr>
                <a:spLocks noChangeArrowheads="1"/>
              </p:cNvSpPr>
              <p:nvPr/>
            </p:nvSpPr>
            <p:spPr bwMode="auto">
              <a:xfrm>
                <a:off x="2812" y="1616"/>
                <a:ext cx="266" cy="144"/>
              </a:xfrm>
              <a:prstGeom prst="roundRect">
                <a:avLst>
                  <a:gd name="adj" fmla="val 16667"/>
                </a:avLst>
              </a:prstGeom>
              <a:solidFill>
                <a:srgbClr val="CC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32" name="Oval 747"/>
              <p:cNvSpPr>
                <a:spLocks noChangeArrowheads="1"/>
              </p:cNvSpPr>
              <p:nvPr/>
            </p:nvSpPr>
            <p:spPr bwMode="auto">
              <a:xfrm>
                <a:off x="2873" y="1083"/>
                <a:ext cx="144" cy="144"/>
              </a:xfrm>
              <a:prstGeom prst="ellipse">
                <a:avLst/>
              </a:prstGeom>
              <a:solidFill>
                <a:srgbClr val="CC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33" name="Oval 748"/>
              <p:cNvSpPr>
                <a:spLocks noChangeArrowheads="1"/>
              </p:cNvSpPr>
              <p:nvPr/>
            </p:nvSpPr>
            <p:spPr bwMode="auto">
              <a:xfrm>
                <a:off x="3024" y="1668"/>
                <a:ext cx="35" cy="66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808" name="AutoShape 750"/>
            <p:cNvSpPr>
              <a:spLocks noChangeArrowheads="1"/>
            </p:cNvSpPr>
            <p:nvPr/>
          </p:nvSpPr>
          <p:spPr bwMode="auto">
            <a:xfrm rot="9000000" flipH="1" flipV="1">
              <a:off x="8745908" y="4705423"/>
              <a:ext cx="35450" cy="687857"/>
            </a:xfrm>
            <a:prstGeom prst="roundRect">
              <a:avLst>
                <a:gd name="adj" fmla="val 49125"/>
              </a:avLst>
            </a:prstGeom>
            <a:solidFill>
              <a:srgbClr val="BF7F3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9" name="AutoShape 751"/>
            <p:cNvSpPr>
              <a:spLocks noChangeArrowheads="1"/>
            </p:cNvSpPr>
            <p:nvPr/>
          </p:nvSpPr>
          <p:spPr bwMode="auto">
            <a:xfrm rot="9000000" flipH="1" flipV="1">
              <a:off x="8324238" y="4847845"/>
              <a:ext cx="370050" cy="335221"/>
            </a:xfrm>
            <a:prstGeom prst="wave">
              <a:avLst>
                <a:gd name="adj1" fmla="val 4028"/>
                <a:gd name="adj2" fmla="val 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10" name="Group 752"/>
            <p:cNvGrpSpPr>
              <a:grpSpLocks/>
            </p:cNvGrpSpPr>
            <p:nvPr/>
          </p:nvGrpSpPr>
          <p:grpSpPr bwMode="auto">
            <a:xfrm rot="14400000" flipH="1">
              <a:off x="8599754" y="5069875"/>
              <a:ext cx="195909" cy="558495"/>
              <a:chOff x="2763" y="1083"/>
              <a:chExt cx="315" cy="898"/>
            </a:xfrm>
          </p:grpSpPr>
          <p:grpSp>
            <p:nvGrpSpPr>
              <p:cNvPr id="811" name="Group 753"/>
              <p:cNvGrpSpPr>
                <a:grpSpLocks/>
              </p:cNvGrpSpPr>
              <p:nvPr/>
            </p:nvGrpSpPr>
            <p:grpSpPr bwMode="auto">
              <a:xfrm>
                <a:off x="2763" y="1766"/>
                <a:ext cx="130" cy="122"/>
                <a:chOff x="2763" y="1766"/>
                <a:chExt cx="160" cy="122"/>
              </a:xfrm>
            </p:grpSpPr>
            <p:sp>
              <p:nvSpPr>
                <p:cNvPr id="822" name="AutoShape 754"/>
                <p:cNvSpPr>
                  <a:spLocks noChangeArrowheads="1"/>
                </p:cNvSpPr>
                <p:nvPr/>
              </p:nvSpPr>
              <p:spPr bwMode="auto">
                <a:xfrm rot="-1885202">
                  <a:off x="2766" y="1766"/>
                  <a:ext cx="157" cy="7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23" name="AutoShape 755"/>
                <p:cNvSpPr>
                  <a:spLocks noChangeArrowheads="1"/>
                </p:cNvSpPr>
                <p:nvPr/>
              </p:nvSpPr>
              <p:spPr bwMode="auto">
                <a:xfrm rot="13214007">
                  <a:off x="2763" y="1818"/>
                  <a:ext cx="157" cy="7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812" name="AutoShape 756"/>
              <p:cNvSpPr>
                <a:spLocks noChangeArrowheads="1"/>
              </p:cNvSpPr>
              <p:nvPr/>
            </p:nvSpPr>
            <p:spPr bwMode="auto">
              <a:xfrm>
                <a:off x="2815" y="1699"/>
                <a:ext cx="248" cy="271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813" name="Group 757"/>
              <p:cNvGrpSpPr>
                <a:grpSpLocks/>
              </p:cNvGrpSpPr>
              <p:nvPr/>
            </p:nvGrpSpPr>
            <p:grpSpPr bwMode="auto">
              <a:xfrm>
                <a:off x="2823" y="1848"/>
                <a:ext cx="239" cy="133"/>
                <a:chOff x="2823" y="1796"/>
                <a:chExt cx="239" cy="331"/>
              </a:xfrm>
            </p:grpSpPr>
            <p:sp>
              <p:nvSpPr>
                <p:cNvPr id="818" name="AutoShape 758"/>
                <p:cNvSpPr>
                  <a:spLocks noChangeArrowheads="1"/>
                </p:cNvSpPr>
                <p:nvPr/>
              </p:nvSpPr>
              <p:spPr bwMode="auto">
                <a:xfrm>
                  <a:off x="2823" y="1825"/>
                  <a:ext cx="56" cy="27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19" name="AutoShape 759"/>
                <p:cNvSpPr>
                  <a:spLocks noChangeArrowheads="1"/>
                </p:cNvSpPr>
                <p:nvPr/>
              </p:nvSpPr>
              <p:spPr bwMode="auto">
                <a:xfrm>
                  <a:off x="2889" y="1853"/>
                  <a:ext cx="56" cy="27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20" name="AutoShape 760"/>
                <p:cNvSpPr>
                  <a:spLocks noChangeArrowheads="1"/>
                </p:cNvSpPr>
                <p:nvPr/>
              </p:nvSpPr>
              <p:spPr bwMode="auto">
                <a:xfrm>
                  <a:off x="2955" y="1825"/>
                  <a:ext cx="56" cy="27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21" name="AutoShape 761"/>
                <p:cNvSpPr>
                  <a:spLocks noChangeArrowheads="1"/>
                </p:cNvSpPr>
                <p:nvPr/>
              </p:nvSpPr>
              <p:spPr bwMode="auto">
                <a:xfrm>
                  <a:off x="3021" y="1796"/>
                  <a:ext cx="41" cy="24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814" name="AutoShape 762"/>
              <p:cNvSpPr>
                <a:spLocks noChangeArrowheads="1"/>
              </p:cNvSpPr>
              <p:nvPr/>
            </p:nvSpPr>
            <p:spPr bwMode="auto">
              <a:xfrm flipV="1">
                <a:off x="2819" y="1150"/>
                <a:ext cx="252" cy="503"/>
              </a:xfrm>
              <a:custGeom>
                <a:avLst/>
                <a:gdLst>
                  <a:gd name="G0" fmla="+- 4686 0 0"/>
                  <a:gd name="G1" fmla="+- 21600 0 4686"/>
                  <a:gd name="G2" fmla="*/ 4686 1 2"/>
                  <a:gd name="G3" fmla="+- 21600 0 G2"/>
                  <a:gd name="G4" fmla="+/ 4686 21600 2"/>
                  <a:gd name="G5" fmla="+/ G1 0 2"/>
                  <a:gd name="G6" fmla="*/ 21600 21600 4686"/>
                  <a:gd name="G7" fmla="*/ G6 1 2"/>
                  <a:gd name="G8" fmla="+- 21600 0 G7"/>
                  <a:gd name="G9" fmla="*/ 21600 1 2"/>
                  <a:gd name="G10" fmla="+- 4686 0 G9"/>
                  <a:gd name="G11" fmla="?: G10 G8 0"/>
                  <a:gd name="G12" fmla="?: G10 G7 21600"/>
                  <a:gd name="T0" fmla="*/ 19257 w 21600"/>
                  <a:gd name="T1" fmla="*/ 10800 h 21600"/>
                  <a:gd name="T2" fmla="*/ 10800 w 21600"/>
                  <a:gd name="T3" fmla="*/ 21600 h 21600"/>
                  <a:gd name="T4" fmla="*/ 2343 w 21600"/>
                  <a:gd name="T5" fmla="*/ 10800 h 21600"/>
                  <a:gd name="T6" fmla="*/ 10800 w 21600"/>
                  <a:gd name="T7" fmla="*/ 0 h 21600"/>
                  <a:gd name="T8" fmla="*/ 4143 w 21600"/>
                  <a:gd name="T9" fmla="*/ 4143 h 21600"/>
                  <a:gd name="T10" fmla="*/ 17457 w 21600"/>
                  <a:gd name="T11" fmla="*/ 1745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4686" y="21600"/>
                    </a:lnTo>
                    <a:lnTo>
                      <a:pt x="16914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CC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15" name="AutoShape 763"/>
              <p:cNvSpPr>
                <a:spLocks noChangeArrowheads="1"/>
              </p:cNvSpPr>
              <p:nvPr/>
            </p:nvSpPr>
            <p:spPr bwMode="auto">
              <a:xfrm>
                <a:off x="2812" y="1616"/>
                <a:ext cx="266" cy="144"/>
              </a:xfrm>
              <a:prstGeom prst="roundRect">
                <a:avLst>
                  <a:gd name="adj" fmla="val 16667"/>
                </a:avLst>
              </a:prstGeom>
              <a:solidFill>
                <a:srgbClr val="CC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16" name="Oval 764"/>
              <p:cNvSpPr>
                <a:spLocks noChangeArrowheads="1"/>
              </p:cNvSpPr>
              <p:nvPr/>
            </p:nvSpPr>
            <p:spPr bwMode="auto">
              <a:xfrm>
                <a:off x="2873" y="1083"/>
                <a:ext cx="144" cy="144"/>
              </a:xfrm>
              <a:prstGeom prst="ellipse">
                <a:avLst/>
              </a:prstGeom>
              <a:solidFill>
                <a:srgbClr val="CC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17" name="Oval 765"/>
              <p:cNvSpPr>
                <a:spLocks noChangeArrowheads="1"/>
              </p:cNvSpPr>
              <p:nvPr/>
            </p:nvSpPr>
            <p:spPr bwMode="auto">
              <a:xfrm>
                <a:off x="3024" y="1668"/>
                <a:ext cx="35" cy="66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4" name="グループ化 13"/>
          <p:cNvGrpSpPr/>
          <p:nvPr/>
        </p:nvGrpSpPr>
        <p:grpSpPr>
          <a:xfrm>
            <a:off x="2306467" y="4729252"/>
            <a:ext cx="2522397" cy="1604586"/>
            <a:chOff x="2306467" y="4729252"/>
            <a:chExt cx="2522397" cy="1604586"/>
          </a:xfrm>
        </p:grpSpPr>
        <p:sp>
          <p:nvSpPr>
            <p:cNvPr id="648" name="Oval 574"/>
            <p:cNvSpPr>
              <a:spLocks noChangeArrowheads="1"/>
            </p:cNvSpPr>
            <p:nvPr/>
          </p:nvSpPr>
          <p:spPr bwMode="auto">
            <a:xfrm flipH="1">
              <a:off x="3027908" y="5060742"/>
              <a:ext cx="169166" cy="169166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49" name="Oval 575"/>
            <p:cNvSpPr>
              <a:spLocks noChangeArrowheads="1"/>
            </p:cNvSpPr>
            <p:nvPr/>
          </p:nvSpPr>
          <p:spPr bwMode="auto">
            <a:xfrm flipH="1">
              <a:off x="3479431" y="5060742"/>
              <a:ext cx="169166" cy="169166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0" name="Rectangle 576"/>
            <p:cNvSpPr>
              <a:spLocks noChangeArrowheads="1"/>
            </p:cNvSpPr>
            <p:nvPr/>
          </p:nvSpPr>
          <p:spPr bwMode="auto">
            <a:xfrm flipH="1">
              <a:off x="3366862" y="5963165"/>
              <a:ext cx="169166" cy="197774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1" name="Rectangle 577"/>
            <p:cNvSpPr>
              <a:spLocks noChangeArrowheads="1"/>
            </p:cNvSpPr>
            <p:nvPr/>
          </p:nvSpPr>
          <p:spPr bwMode="auto">
            <a:xfrm flipH="1">
              <a:off x="3141100" y="5963165"/>
              <a:ext cx="169166" cy="197774"/>
            </a:xfrm>
            <a:prstGeom prst="rect">
              <a:avLst/>
            </a:prstGeom>
            <a:solidFill>
              <a:srgbClr val="CC99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2" name="AutoShape 578"/>
            <p:cNvSpPr>
              <a:spLocks noChangeArrowheads="1"/>
            </p:cNvSpPr>
            <p:nvPr/>
          </p:nvSpPr>
          <p:spPr bwMode="auto">
            <a:xfrm rot="5400000" flipH="1">
              <a:off x="3183392" y="5610530"/>
              <a:ext cx="310344" cy="677284"/>
            </a:xfrm>
            <a:prstGeom prst="moon">
              <a:avLst>
                <a:gd name="adj" fmla="val 87500"/>
              </a:avLst>
            </a:prstGeom>
            <a:solidFill>
              <a:srgbClr val="CC99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3" name="AutoShape 579"/>
            <p:cNvSpPr>
              <a:spLocks noChangeArrowheads="1"/>
            </p:cNvSpPr>
            <p:nvPr/>
          </p:nvSpPr>
          <p:spPr bwMode="auto">
            <a:xfrm rot="16200000" flipH="1">
              <a:off x="3084504" y="5229907"/>
              <a:ext cx="508119" cy="677284"/>
            </a:xfrm>
            <a:prstGeom prst="moon">
              <a:avLst>
                <a:gd name="adj" fmla="val 87500"/>
              </a:avLst>
            </a:prstGeom>
            <a:solidFill>
              <a:srgbClr val="CC99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4" name="Oval 580"/>
            <p:cNvSpPr>
              <a:spLocks noChangeArrowheads="1"/>
            </p:cNvSpPr>
            <p:nvPr/>
          </p:nvSpPr>
          <p:spPr bwMode="auto">
            <a:xfrm flipH="1">
              <a:off x="3083882" y="4862967"/>
              <a:ext cx="508741" cy="508741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" name="Oval 581"/>
            <p:cNvSpPr>
              <a:spLocks noChangeArrowheads="1"/>
            </p:cNvSpPr>
            <p:nvPr/>
          </p:nvSpPr>
          <p:spPr bwMode="auto">
            <a:xfrm flipH="1">
              <a:off x="2999922" y="5744867"/>
              <a:ext cx="677284" cy="125630"/>
            </a:xfrm>
            <a:prstGeom prst="ellipse">
              <a:avLst/>
            </a:prstGeom>
            <a:solidFill>
              <a:srgbClr val="99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" name="AutoShape 582"/>
            <p:cNvSpPr>
              <a:spLocks noChangeArrowheads="1"/>
            </p:cNvSpPr>
            <p:nvPr/>
          </p:nvSpPr>
          <p:spPr bwMode="auto">
            <a:xfrm flipH="1">
              <a:off x="3253670" y="5737404"/>
              <a:ext cx="169166" cy="141179"/>
            </a:xfrm>
            <a:prstGeom prst="roundRect">
              <a:avLst>
                <a:gd name="adj" fmla="val 16667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7" name="AutoShape 583"/>
            <p:cNvSpPr>
              <a:spLocks noChangeArrowheads="1"/>
            </p:cNvSpPr>
            <p:nvPr/>
          </p:nvSpPr>
          <p:spPr bwMode="auto">
            <a:xfrm flipH="1">
              <a:off x="3279791" y="5759172"/>
              <a:ext cx="118167" cy="97021"/>
            </a:xfrm>
            <a:prstGeom prst="roundRect">
              <a:avLst>
                <a:gd name="adj" fmla="val 16667"/>
              </a:avLst>
            </a:prstGeom>
            <a:solidFill>
              <a:srgbClr val="99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8" name="Rectangle 584"/>
            <p:cNvSpPr>
              <a:spLocks noChangeArrowheads="1"/>
            </p:cNvSpPr>
            <p:nvPr/>
          </p:nvSpPr>
          <p:spPr bwMode="auto">
            <a:xfrm flipH="1">
              <a:off x="3366862" y="6160940"/>
              <a:ext cx="169166" cy="16916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9" name="Rectangle 585"/>
            <p:cNvSpPr>
              <a:spLocks noChangeArrowheads="1"/>
            </p:cNvSpPr>
            <p:nvPr/>
          </p:nvSpPr>
          <p:spPr bwMode="auto">
            <a:xfrm flipH="1">
              <a:off x="3141100" y="6160940"/>
              <a:ext cx="169166" cy="16916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" name="AutoShape 586"/>
            <p:cNvSpPr>
              <a:spLocks noChangeArrowheads="1"/>
            </p:cNvSpPr>
            <p:nvPr/>
          </p:nvSpPr>
          <p:spPr bwMode="auto">
            <a:xfrm flipH="1">
              <a:off x="3366862" y="6216914"/>
              <a:ext cx="310344" cy="113192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1" name="AutoShape 587"/>
            <p:cNvSpPr>
              <a:spLocks noChangeArrowheads="1"/>
            </p:cNvSpPr>
            <p:nvPr/>
          </p:nvSpPr>
          <p:spPr bwMode="auto">
            <a:xfrm flipH="1">
              <a:off x="2999922" y="6216914"/>
              <a:ext cx="310344" cy="113192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2" name="Oval 588"/>
            <p:cNvSpPr>
              <a:spLocks noChangeArrowheads="1"/>
            </p:cNvSpPr>
            <p:nvPr/>
          </p:nvSpPr>
          <p:spPr bwMode="auto">
            <a:xfrm flipH="1">
              <a:off x="3310266" y="5399073"/>
              <a:ext cx="56596" cy="56596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3" name="Oval 589"/>
            <p:cNvSpPr>
              <a:spLocks noChangeArrowheads="1"/>
            </p:cNvSpPr>
            <p:nvPr/>
          </p:nvSpPr>
          <p:spPr bwMode="auto">
            <a:xfrm flipH="1">
              <a:off x="3310266" y="5652821"/>
              <a:ext cx="56596" cy="56596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4" name="Oval 590"/>
            <p:cNvSpPr>
              <a:spLocks noChangeArrowheads="1"/>
            </p:cNvSpPr>
            <p:nvPr/>
          </p:nvSpPr>
          <p:spPr bwMode="auto">
            <a:xfrm flipH="1">
              <a:off x="3112491" y="4862967"/>
              <a:ext cx="451523" cy="508741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5" name="Oval 591"/>
            <p:cNvSpPr>
              <a:spLocks noChangeArrowheads="1"/>
            </p:cNvSpPr>
            <p:nvPr/>
          </p:nvSpPr>
          <p:spPr bwMode="auto">
            <a:xfrm flipH="1">
              <a:off x="3282279" y="5145325"/>
              <a:ext cx="112570" cy="141179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6" name="AutoShape 592"/>
            <p:cNvSpPr>
              <a:spLocks noChangeArrowheads="1"/>
            </p:cNvSpPr>
            <p:nvPr/>
          </p:nvSpPr>
          <p:spPr bwMode="auto">
            <a:xfrm rot="10800000" flipH="1">
              <a:off x="3253670" y="5229907"/>
              <a:ext cx="169166" cy="113192"/>
            </a:xfrm>
            <a:custGeom>
              <a:avLst/>
              <a:gdLst>
                <a:gd name="G0" fmla="+- 9260 0 0"/>
                <a:gd name="G1" fmla="+- -10261975 0 0"/>
                <a:gd name="G2" fmla="+- 0 0 -10261975"/>
                <a:gd name="T0" fmla="*/ 0 256 1"/>
                <a:gd name="T1" fmla="*/ 180 256 1"/>
                <a:gd name="G3" fmla="+- -10261975 T0 T1"/>
                <a:gd name="T2" fmla="*/ 0 256 1"/>
                <a:gd name="T3" fmla="*/ 90 256 1"/>
                <a:gd name="G4" fmla="+- -10261975 T2 T3"/>
                <a:gd name="G5" fmla="*/ G4 2 1"/>
                <a:gd name="T4" fmla="*/ 90 256 1"/>
                <a:gd name="T5" fmla="*/ 0 256 1"/>
                <a:gd name="G6" fmla="+- -10261975 T4 T5"/>
                <a:gd name="G7" fmla="*/ G6 2 1"/>
                <a:gd name="G8" fmla="abs -10261975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9260"/>
                <a:gd name="G18" fmla="*/ 9260 1 2"/>
                <a:gd name="G19" fmla="+- G18 5400 0"/>
                <a:gd name="G20" fmla="cos G19 -10261975"/>
                <a:gd name="G21" fmla="sin G19 -10261975"/>
                <a:gd name="G22" fmla="+- G20 10800 0"/>
                <a:gd name="G23" fmla="+- G21 10800 0"/>
                <a:gd name="G24" fmla="+- 10800 0 G20"/>
                <a:gd name="G25" fmla="+- 9260 10800 0"/>
                <a:gd name="G26" fmla="?: G9 G17 G25"/>
                <a:gd name="G27" fmla="?: G9 0 21600"/>
                <a:gd name="G28" fmla="cos 10800 -10261975"/>
                <a:gd name="G29" fmla="sin 10800 -10261975"/>
                <a:gd name="G30" fmla="sin 9260 -10261975"/>
                <a:gd name="G31" fmla="+- G28 10800 0"/>
                <a:gd name="G32" fmla="+- G29 10800 0"/>
                <a:gd name="G33" fmla="+- G30 10800 0"/>
                <a:gd name="G34" fmla="?: G4 0 G31"/>
                <a:gd name="G35" fmla="?: -10261975 G34 0"/>
                <a:gd name="G36" fmla="?: G6 G35 G31"/>
                <a:gd name="G37" fmla="+- 21600 0 G36"/>
                <a:gd name="G38" fmla="?: G4 0 G33"/>
                <a:gd name="G39" fmla="?: -10261975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595 w 21600"/>
                <a:gd name="T15" fmla="*/ 6814 h 21600"/>
                <a:gd name="T16" fmla="*/ 10800 w 21600"/>
                <a:gd name="T17" fmla="*/ 1540 h 21600"/>
                <a:gd name="T18" fmla="*/ 20005 w 21600"/>
                <a:gd name="T19" fmla="*/ 6814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2302" y="7120"/>
                  </a:moveTo>
                  <a:cubicBezTo>
                    <a:pt x="3769" y="3732"/>
                    <a:pt x="7108" y="1539"/>
                    <a:pt x="10800" y="1540"/>
                  </a:cubicBezTo>
                  <a:cubicBezTo>
                    <a:pt x="14491" y="1540"/>
                    <a:pt x="17830" y="3732"/>
                    <a:pt x="19297" y="7120"/>
                  </a:cubicBezTo>
                  <a:lnTo>
                    <a:pt x="20710" y="6508"/>
                  </a:lnTo>
                  <a:cubicBezTo>
                    <a:pt x="18999" y="2557"/>
                    <a:pt x="15105" y="-1"/>
                    <a:pt x="10799" y="0"/>
                  </a:cubicBezTo>
                  <a:cubicBezTo>
                    <a:pt x="6494" y="0"/>
                    <a:pt x="2600" y="2557"/>
                    <a:pt x="889" y="650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9" name="AutoShape 594"/>
            <p:cNvSpPr>
              <a:spLocks noChangeArrowheads="1"/>
            </p:cNvSpPr>
            <p:nvPr/>
          </p:nvSpPr>
          <p:spPr bwMode="auto">
            <a:xfrm rot="6300000">
              <a:off x="2646664" y="5233639"/>
              <a:ext cx="154239" cy="168544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0" name="AutoShape 595"/>
            <p:cNvSpPr>
              <a:spLocks noChangeArrowheads="1"/>
            </p:cNvSpPr>
            <p:nvPr/>
          </p:nvSpPr>
          <p:spPr bwMode="auto">
            <a:xfrm rot="6300000" flipV="1">
              <a:off x="2904766" y="5234883"/>
              <a:ext cx="156727" cy="312832"/>
            </a:xfrm>
            <a:custGeom>
              <a:avLst/>
              <a:gdLst>
                <a:gd name="G0" fmla="+- 4686 0 0"/>
                <a:gd name="G1" fmla="+- 21600 0 4686"/>
                <a:gd name="G2" fmla="*/ 4686 1 2"/>
                <a:gd name="G3" fmla="+- 21600 0 G2"/>
                <a:gd name="G4" fmla="+/ 4686 21600 2"/>
                <a:gd name="G5" fmla="+/ G1 0 2"/>
                <a:gd name="G6" fmla="*/ 21600 21600 4686"/>
                <a:gd name="G7" fmla="*/ G6 1 2"/>
                <a:gd name="G8" fmla="+- 21600 0 G7"/>
                <a:gd name="G9" fmla="*/ 21600 1 2"/>
                <a:gd name="G10" fmla="+- 4686 0 G9"/>
                <a:gd name="G11" fmla="?: G10 G8 0"/>
                <a:gd name="G12" fmla="?: G10 G7 21600"/>
                <a:gd name="T0" fmla="*/ 19257 w 21600"/>
                <a:gd name="T1" fmla="*/ 10800 h 21600"/>
                <a:gd name="T2" fmla="*/ 10800 w 21600"/>
                <a:gd name="T3" fmla="*/ 21600 h 21600"/>
                <a:gd name="T4" fmla="*/ 2343 w 21600"/>
                <a:gd name="T5" fmla="*/ 10800 h 21600"/>
                <a:gd name="T6" fmla="*/ 10800 w 21600"/>
                <a:gd name="T7" fmla="*/ 0 h 21600"/>
                <a:gd name="T8" fmla="*/ 4143 w 21600"/>
                <a:gd name="T9" fmla="*/ 4143 h 21600"/>
                <a:gd name="T10" fmla="*/ 17457 w 21600"/>
                <a:gd name="T11" fmla="*/ 1745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686" y="21600"/>
                  </a:lnTo>
                  <a:lnTo>
                    <a:pt x="16914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CC99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1" name="Oval 596"/>
            <p:cNvSpPr>
              <a:spLocks noChangeArrowheads="1"/>
            </p:cNvSpPr>
            <p:nvPr/>
          </p:nvSpPr>
          <p:spPr bwMode="auto">
            <a:xfrm rot="6300000">
              <a:off x="3086370" y="5386635"/>
              <a:ext cx="89558" cy="89558"/>
            </a:xfrm>
            <a:prstGeom prst="ellipse">
              <a:avLst/>
            </a:prstGeom>
            <a:solidFill>
              <a:srgbClr val="CC99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2" name="AutoShape 597"/>
            <p:cNvSpPr>
              <a:spLocks noChangeArrowheads="1"/>
            </p:cNvSpPr>
            <p:nvPr/>
          </p:nvSpPr>
          <p:spPr bwMode="auto">
            <a:xfrm flipH="1">
              <a:off x="2676517" y="4729252"/>
              <a:ext cx="35450" cy="687857"/>
            </a:xfrm>
            <a:prstGeom prst="roundRect">
              <a:avLst>
                <a:gd name="adj" fmla="val 49125"/>
              </a:avLst>
            </a:prstGeom>
            <a:solidFill>
              <a:srgbClr val="BF7F3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3" name="AutoShape 598"/>
            <p:cNvSpPr>
              <a:spLocks noChangeArrowheads="1"/>
            </p:cNvSpPr>
            <p:nvPr/>
          </p:nvSpPr>
          <p:spPr bwMode="auto">
            <a:xfrm rot="6300000">
              <a:off x="2677138" y="5208140"/>
              <a:ext cx="34828" cy="72766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4" name="AutoShape 599"/>
            <p:cNvSpPr>
              <a:spLocks noChangeArrowheads="1"/>
            </p:cNvSpPr>
            <p:nvPr/>
          </p:nvSpPr>
          <p:spPr bwMode="auto">
            <a:xfrm rot="6300000">
              <a:off x="2659102" y="5246700"/>
              <a:ext cx="34828" cy="70278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5" name="AutoShape 600"/>
            <p:cNvSpPr>
              <a:spLocks noChangeArrowheads="1"/>
            </p:cNvSpPr>
            <p:nvPr/>
          </p:nvSpPr>
          <p:spPr bwMode="auto">
            <a:xfrm rot="6300000">
              <a:off x="2651017" y="5280906"/>
              <a:ext cx="34828" cy="83339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6" name="AutoShape 601"/>
            <p:cNvSpPr>
              <a:spLocks noChangeArrowheads="1"/>
            </p:cNvSpPr>
            <p:nvPr/>
          </p:nvSpPr>
          <p:spPr bwMode="auto">
            <a:xfrm rot="6300000">
              <a:off x="2655993" y="5326929"/>
              <a:ext cx="25499" cy="65303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7" name="AutoShape 602"/>
            <p:cNvSpPr>
              <a:spLocks noChangeArrowheads="1"/>
            </p:cNvSpPr>
            <p:nvPr/>
          </p:nvSpPr>
          <p:spPr bwMode="auto">
            <a:xfrm flipH="1">
              <a:off x="2306467" y="4746666"/>
              <a:ext cx="370050" cy="335222"/>
            </a:xfrm>
            <a:prstGeom prst="wave">
              <a:avLst>
                <a:gd name="adj1" fmla="val 4028"/>
                <a:gd name="adj2" fmla="val 0"/>
              </a:avLst>
            </a:prstGeom>
            <a:solidFill>
              <a:srgbClr val="DDDD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8" name="AutoShape 603"/>
            <p:cNvSpPr>
              <a:spLocks noChangeArrowheads="1"/>
            </p:cNvSpPr>
            <p:nvPr/>
          </p:nvSpPr>
          <p:spPr bwMode="auto">
            <a:xfrm rot="4695952">
              <a:off x="2697662" y="5218091"/>
              <a:ext cx="79607" cy="43535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9" name="AutoShape 604"/>
            <p:cNvSpPr>
              <a:spLocks noChangeArrowheads="1"/>
            </p:cNvSpPr>
            <p:nvPr/>
          </p:nvSpPr>
          <p:spPr bwMode="auto">
            <a:xfrm rot="19761284">
              <a:off x="2679004" y="5197567"/>
              <a:ext cx="74010" cy="43535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0" name="AutoShape 605"/>
            <p:cNvSpPr>
              <a:spLocks noChangeArrowheads="1"/>
            </p:cNvSpPr>
            <p:nvPr/>
          </p:nvSpPr>
          <p:spPr bwMode="auto">
            <a:xfrm rot="6300000">
              <a:off x="2728137" y="5300808"/>
              <a:ext cx="165434" cy="89558"/>
            </a:xfrm>
            <a:prstGeom prst="roundRect">
              <a:avLst>
                <a:gd name="adj" fmla="val 16667"/>
              </a:avLst>
            </a:prstGeom>
            <a:solidFill>
              <a:srgbClr val="CC99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1" name="Oval 606"/>
            <p:cNvSpPr>
              <a:spLocks noChangeArrowheads="1"/>
            </p:cNvSpPr>
            <p:nvPr/>
          </p:nvSpPr>
          <p:spPr bwMode="auto">
            <a:xfrm rot="6300000">
              <a:off x="2777270" y="5381037"/>
              <a:ext cx="21768" cy="41048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82" name="Group 608"/>
            <p:cNvGrpSpPr>
              <a:grpSpLocks/>
            </p:cNvGrpSpPr>
            <p:nvPr/>
          </p:nvGrpSpPr>
          <p:grpSpPr bwMode="auto">
            <a:xfrm rot="14400000" flipH="1">
              <a:off x="3440872" y="5787159"/>
              <a:ext cx="405500" cy="687857"/>
              <a:chOff x="3999" y="1934"/>
              <a:chExt cx="652" cy="1106"/>
            </a:xfrm>
          </p:grpSpPr>
          <p:sp>
            <p:nvSpPr>
              <p:cNvPr id="697" name="AutoShape 609"/>
              <p:cNvSpPr>
                <a:spLocks noChangeArrowheads="1"/>
              </p:cNvSpPr>
              <p:nvPr/>
            </p:nvSpPr>
            <p:spPr bwMode="auto">
              <a:xfrm>
                <a:off x="3999" y="1934"/>
                <a:ext cx="57" cy="1106"/>
              </a:xfrm>
              <a:prstGeom prst="roundRect">
                <a:avLst>
                  <a:gd name="adj" fmla="val 49125"/>
                </a:avLst>
              </a:prstGeom>
              <a:solidFill>
                <a:srgbClr val="BF7F3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8" name="AutoShape 610"/>
              <p:cNvSpPr>
                <a:spLocks noChangeArrowheads="1"/>
              </p:cNvSpPr>
              <p:nvPr/>
            </p:nvSpPr>
            <p:spPr bwMode="auto">
              <a:xfrm>
                <a:off x="4056" y="1962"/>
                <a:ext cx="595" cy="539"/>
              </a:xfrm>
              <a:prstGeom prst="wave">
                <a:avLst>
                  <a:gd name="adj1" fmla="val 4028"/>
                  <a:gd name="adj2" fmla="val 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83" name="Group 611"/>
            <p:cNvGrpSpPr>
              <a:grpSpLocks/>
            </p:cNvGrpSpPr>
            <p:nvPr/>
          </p:nvGrpSpPr>
          <p:grpSpPr bwMode="auto">
            <a:xfrm rot="9000000" flipH="1" flipV="1">
              <a:off x="3544734" y="5399073"/>
              <a:ext cx="195909" cy="558495"/>
              <a:chOff x="2763" y="1083"/>
              <a:chExt cx="315" cy="898"/>
            </a:xfrm>
          </p:grpSpPr>
          <p:grpSp>
            <p:nvGrpSpPr>
              <p:cNvPr id="684" name="Group 612"/>
              <p:cNvGrpSpPr>
                <a:grpSpLocks/>
              </p:cNvGrpSpPr>
              <p:nvPr/>
            </p:nvGrpSpPr>
            <p:grpSpPr bwMode="auto">
              <a:xfrm>
                <a:off x="2763" y="1766"/>
                <a:ext cx="130" cy="122"/>
                <a:chOff x="2763" y="1766"/>
                <a:chExt cx="160" cy="122"/>
              </a:xfrm>
            </p:grpSpPr>
            <p:sp>
              <p:nvSpPr>
                <p:cNvPr id="695" name="AutoShape 613"/>
                <p:cNvSpPr>
                  <a:spLocks noChangeArrowheads="1"/>
                </p:cNvSpPr>
                <p:nvPr/>
              </p:nvSpPr>
              <p:spPr bwMode="auto">
                <a:xfrm rot="-1885202">
                  <a:off x="2766" y="1766"/>
                  <a:ext cx="157" cy="7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6" name="AutoShape 614"/>
                <p:cNvSpPr>
                  <a:spLocks noChangeArrowheads="1"/>
                </p:cNvSpPr>
                <p:nvPr/>
              </p:nvSpPr>
              <p:spPr bwMode="auto">
                <a:xfrm rot="13214007">
                  <a:off x="2763" y="1818"/>
                  <a:ext cx="157" cy="7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85" name="AutoShape 615"/>
              <p:cNvSpPr>
                <a:spLocks noChangeArrowheads="1"/>
              </p:cNvSpPr>
              <p:nvPr/>
            </p:nvSpPr>
            <p:spPr bwMode="auto">
              <a:xfrm>
                <a:off x="2815" y="1699"/>
                <a:ext cx="248" cy="271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86" name="Group 616"/>
              <p:cNvGrpSpPr>
                <a:grpSpLocks/>
              </p:cNvGrpSpPr>
              <p:nvPr/>
            </p:nvGrpSpPr>
            <p:grpSpPr bwMode="auto">
              <a:xfrm>
                <a:off x="2823" y="1848"/>
                <a:ext cx="239" cy="133"/>
                <a:chOff x="2823" y="1796"/>
                <a:chExt cx="239" cy="331"/>
              </a:xfrm>
            </p:grpSpPr>
            <p:sp>
              <p:nvSpPr>
                <p:cNvPr id="691" name="AutoShape 617"/>
                <p:cNvSpPr>
                  <a:spLocks noChangeArrowheads="1"/>
                </p:cNvSpPr>
                <p:nvPr/>
              </p:nvSpPr>
              <p:spPr bwMode="auto">
                <a:xfrm>
                  <a:off x="2823" y="1825"/>
                  <a:ext cx="56" cy="27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2" name="AutoShape 618"/>
                <p:cNvSpPr>
                  <a:spLocks noChangeArrowheads="1"/>
                </p:cNvSpPr>
                <p:nvPr/>
              </p:nvSpPr>
              <p:spPr bwMode="auto">
                <a:xfrm>
                  <a:off x="2889" y="1853"/>
                  <a:ext cx="56" cy="27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3" name="AutoShape 619"/>
                <p:cNvSpPr>
                  <a:spLocks noChangeArrowheads="1"/>
                </p:cNvSpPr>
                <p:nvPr/>
              </p:nvSpPr>
              <p:spPr bwMode="auto">
                <a:xfrm>
                  <a:off x="2955" y="1825"/>
                  <a:ext cx="56" cy="27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94" name="AutoShape 620"/>
                <p:cNvSpPr>
                  <a:spLocks noChangeArrowheads="1"/>
                </p:cNvSpPr>
                <p:nvPr/>
              </p:nvSpPr>
              <p:spPr bwMode="auto">
                <a:xfrm>
                  <a:off x="3021" y="1796"/>
                  <a:ext cx="41" cy="24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87" name="AutoShape 621"/>
              <p:cNvSpPr>
                <a:spLocks noChangeArrowheads="1"/>
              </p:cNvSpPr>
              <p:nvPr/>
            </p:nvSpPr>
            <p:spPr bwMode="auto">
              <a:xfrm flipV="1">
                <a:off x="2819" y="1150"/>
                <a:ext cx="252" cy="503"/>
              </a:xfrm>
              <a:custGeom>
                <a:avLst/>
                <a:gdLst>
                  <a:gd name="G0" fmla="+- 4686 0 0"/>
                  <a:gd name="G1" fmla="+- 21600 0 4686"/>
                  <a:gd name="G2" fmla="*/ 4686 1 2"/>
                  <a:gd name="G3" fmla="+- 21600 0 G2"/>
                  <a:gd name="G4" fmla="+/ 4686 21600 2"/>
                  <a:gd name="G5" fmla="+/ G1 0 2"/>
                  <a:gd name="G6" fmla="*/ 21600 21600 4686"/>
                  <a:gd name="G7" fmla="*/ G6 1 2"/>
                  <a:gd name="G8" fmla="+- 21600 0 G7"/>
                  <a:gd name="G9" fmla="*/ 21600 1 2"/>
                  <a:gd name="G10" fmla="+- 4686 0 G9"/>
                  <a:gd name="G11" fmla="?: G10 G8 0"/>
                  <a:gd name="G12" fmla="?: G10 G7 21600"/>
                  <a:gd name="T0" fmla="*/ 19257 w 21600"/>
                  <a:gd name="T1" fmla="*/ 10800 h 21600"/>
                  <a:gd name="T2" fmla="*/ 10800 w 21600"/>
                  <a:gd name="T3" fmla="*/ 21600 h 21600"/>
                  <a:gd name="T4" fmla="*/ 2343 w 21600"/>
                  <a:gd name="T5" fmla="*/ 10800 h 21600"/>
                  <a:gd name="T6" fmla="*/ 10800 w 21600"/>
                  <a:gd name="T7" fmla="*/ 0 h 21600"/>
                  <a:gd name="T8" fmla="*/ 4143 w 21600"/>
                  <a:gd name="T9" fmla="*/ 4143 h 21600"/>
                  <a:gd name="T10" fmla="*/ 17457 w 21600"/>
                  <a:gd name="T11" fmla="*/ 1745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4686" y="21600"/>
                    </a:lnTo>
                    <a:lnTo>
                      <a:pt x="16914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CC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8" name="AutoShape 622"/>
              <p:cNvSpPr>
                <a:spLocks noChangeArrowheads="1"/>
              </p:cNvSpPr>
              <p:nvPr/>
            </p:nvSpPr>
            <p:spPr bwMode="auto">
              <a:xfrm>
                <a:off x="2812" y="1616"/>
                <a:ext cx="266" cy="144"/>
              </a:xfrm>
              <a:prstGeom prst="roundRect">
                <a:avLst>
                  <a:gd name="adj" fmla="val 16667"/>
                </a:avLst>
              </a:prstGeom>
              <a:solidFill>
                <a:srgbClr val="CC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9" name="Oval 623"/>
              <p:cNvSpPr>
                <a:spLocks noChangeArrowheads="1"/>
              </p:cNvSpPr>
              <p:nvPr/>
            </p:nvSpPr>
            <p:spPr bwMode="auto">
              <a:xfrm>
                <a:off x="2873" y="1083"/>
                <a:ext cx="144" cy="144"/>
              </a:xfrm>
              <a:prstGeom prst="ellipse">
                <a:avLst/>
              </a:prstGeom>
              <a:solidFill>
                <a:srgbClr val="CC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0" name="Oval 624"/>
              <p:cNvSpPr>
                <a:spLocks noChangeArrowheads="1"/>
              </p:cNvSpPr>
              <p:nvPr/>
            </p:nvSpPr>
            <p:spPr bwMode="auto">
              <a:xfrm>
                <a:off x="3024" y="1668"/>
                <a:ext cx="35" cy="66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69" name="Oval 625"/>
            <p:cNvSpPr>
              <a:spLocks noChangeArrowheads="1"/>
            </p:cNvSpPr>
            <p:nvPr/>
          </p:nvSpPr>
          <p:spPr bwMode="auto">
            <a:xfrm flipH="1">
              <a:off x="3310266" y="5483656"/>
              <a:ext cx="56596" cy="56596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0" name="Oval 626"/>
            <p:cNvSpPr>
              <a:spLocks noChangeArrowheads="1"/>
            </p:cNvSpPr>
            <p:nvPr/>
          </p:nvSpPr>
          <p:spPr bwMode="auto">
            <a:xfrm flipH="1">
              <a:off x="3310266" y="5568238"/>
              <a:ext cx="56596" cy="56596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1" name="AutoShape 627"/>
            <p:cNvSpPr>
              <a:spLocks noChangeArrowheads="1"/>
            </p:cNvSpPr>
            <p:nvPr/>
          </p:nvSpPr>
          <p:spPr bwMode="auto">
            <a:xfrm flipH="1">
              <a:off x="3112491" y="5483656"/>
              <a:ext cx="141179" cy="141179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2" name="AutoShape 628"/>
            <p:cNvSpPr>
              <a:spLocks noChangeArrowheads="1"/>
            </p:cNvSpPr>
            <p:nvPr/>
          </p:nvSpPr>
          <p:spPr bwMode="auto">
            <a:xfrm flipH="1">
              <a:off x="3422835" y="5483656"/>
              <a:ext cx="141179" cy="141179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3" name="Rectangle 629"/>
            <p:cNvSpPr>
              <a:spLocks noChangeArrowheads="1"/>
            </p:cNvSpPr>
            <p:nvPr/>
          </p:nvSpPr>
          <p:spPr bwMode="auto">
            <a:xfrm flipH="1">
              <a:off x="3112491" y="5483656"/>
              <a:ext cx="141179" cy="27987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4" name="Rectangle 630"/>
            <p:cNvSpPr>
              <a:spLocks noChangeArrowheads="1"/>
            </p:cNvSpPr>
            <p:nvPr/>
          </p:nvSpPr>
          <p:spPr bwMode="auto">
            <a:xfrm flipH="1">
              <a:off x="3422835" y="5483656"/>
              <a:ext cx="141179" cy="27987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5" name="Oval 631"/>
            <p:cNvSpPr>
              <a:spLocks noChangeArrowheads="1"/>
            </p:cNvSpPr>
            <p:nvPr/>
          </p:nvSpPr>
          <p:spPr bwMode="auto">
            <a:xfrm flipH="1">
              <a:off x="3387385" y="5046437"/>
              <a:ext cx="141179" cy="14117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6" name="Oval 632"/>
            <p:cNvSpPr>
              <a:spLocks noChangeArrowheads="1"/>
            </p:cNvSpPr>
            <p:nvPr/>
          </p:nvSpPr>
          <p:spPr bwMode="auto">
            <a:xfrm flipH="1">
              <a:off x="3158514" y="5046437"/>
              <a:ext cx="141179" cy="14117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7" name="Oval 633"/>
            <p:cNvSpPr>
              <a:spLocks noChangeArrowheads="1"/>
            </p:cNvSpPr>
            <p:nvPr/>
          </p:nvSpPr>
          <p:spPr bwMode="auto">
            <a:xfrm flipH="1">
              <a:off x="3193964" y="5081888"/>
              <a:ext cx="70278" cy="7027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8" name="Oval 634"/>
            <p:cNvSpPr>
              <a:spLocks noChangeArrowheads="1"/>
            </p:cNvSpPr>
            <p:nvPr/>
          </p:nvSpPr>
          <p:spPr bwMode="auto">
            <a:xfrm flipH="1">
              <a:off x="3423457" y="5081888"/>
              <a:ext cx="70278" cy="7027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9" name="AutoShape 635"/>
            <p:cNvSpPr>
              <a:spLocks noChangeArrowheads="1"/>
            </p:cNvSpPr>
            <p:nvPr/>
          </p:nvSpPr>
          <p:spPr bwMode="auto">
            <a:xfrm rot="16200000" flipH="1">
              <a:off x="3197696" y="4665815"/>
              <a:ext cx="282357" cy="507497"/>
            </a:xfrm>
            <a:prstGeom prst="moon">
              <a:avLst>
                <a:gd name="adj" fmla="val 875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0" name="AutoShape 636"/>
            <p:cNvSpPr>
              <a:spLocks noChangeArrowheads="1"/>
            </p:cNvSpPr>
            <p:nvPr/>
          </p:nvSpPr>
          <p:spPr bwMode="auto">
            <a:xfrm rot="16200000" flipH="1">
              <a:off x="3310266" y="4737337"/>
              <a:ext cx="57218" cy="590836"/>
            </a:xfrm>
            <a:prstGeom prst="moon">
              <a:avLst>
                <a:gd name="adj" fmla="val 875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1" name="AutoShape 637"/>
            <p:cNvSpPr>
              <a:spLocks noChangeArrowheads="1"/>
            </p:cNvSpPr>
            <p:nvPr/>
          </p:nvSpPr>
          <p:spPr bwMode="auto">
            <a:xfrm flipH="1">
              <a:off x="3282279" y="4872918"/>
              <a:ext cx="112570" cy="112570"/>
            </a:xfrm>
            <a:prstGeom prst="plus">
              <a:avLst>
                <a:gd name="adj" fmla="val 33042"/>
              </a:avLst>
            </a:pr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1" name="Oval 574"/>
            <p:cNvSpPr>
              <a:spLocks noChangeArrowheads="1"/>
            </p:cNvSpPr>
            <p:nvPr/>
          </p:nvSpPr>
          <p:spPr bwMode="auto">
            <a:xfrm flipH="1">
              <a:off x="4659698" y="5060742"/>
              <a:ext cx="169166" cy="169166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5" name="グループ化 14"/>
          <p:cNvGrpSpPr/>
          <p:nvPr/>
        </p:nvGrpSpPr>
        <p:grpSpPr>
          <a:xfrm>
            <a:off x="4317803" y="4778385"/>
            <a:ext cx="1301537" cy="1555453"/>
            <a:chOff x="4317803" y="4778385"/>
            <a:chExt cx="1301537" cy="1555453"/>
          </a:xfrm>
        </p:grpSpPr>
        <p:sp>
          <p:nvSpPr>
            <p:cNvPr id="842" name="Oval 575"/>
            <p:cNvSpPr>
              <a:spLocks noChangeArrowheads="1"/>
            </p:cNvSpPr>
            <p:nvPr/>
          </p:nvSpPr>
          <p:spPr bwMode="auto">
            <a:xfrm flipH="1">
              <a:off x="5111221" y="5060742"/>
              <a:ext cx="169166" cy="169166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3" name="Rectangle 576"/>
            <p:cNvSpPr>
              <a:spLocks noChangeArrowheads="1"/>
            </p:cNvSpPr>
            <p:nvPr/>
          </p:nvSpPr>
          <p:spPr bwMode="auto">
            <a:xfrm flipH="1">
              <a:off x="4998652" y="5963165"/>
              <a:ext cx="169166" cy="197774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4" name="Rectangle 577"/>
            <p:cNvSpPr>
              <a:spLocks noChangeArrowheads="1"/>
            </p:cNvSpPr>
            <p:nvPr/>
          </p:nvSpPr>
          <p:spPr bwMode="auto">
            <a:xfrm flipH="1">
              <a:off x="4772890" y="5963165"/>
              <a:ext cx="169166" cy="197774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5" name="AutoShape 578"/>
            <p:cNvSpPr>
              <a:spLocks noChangeArrowheads="1"/>
            </p:cNvSpPr>
            <p:nvPr/>
          </p:nvSpPr>
          <p:spPr bwMode="auto">
            <a:xfrm rot="5400000" flipH="1">
              <a:off x="4815182" y="5610530"/>
              <a:ext cx="310344" cy="677284"/>
            </a:xfrm>
            <a:prstGeom prst="moon">
              <a:avLst>
                <a:gd name="adj" fmla="val 87500"/>
              </a:avLst>
            </a:prstGeom>
            <a:solidFill>
              <a:srgbClr val="CC99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6" name="AutoShape 579"/>
            <p:cNvSpPr>
              <a:spLocks noChangeArrowheads="1"/>
            </p:cNvSpPr>
            <p:nvPr/>
          </p:nvSpPr>
          <p:spPr bwMode="auto">
            <a:xfrm rot="16200000" flipH="1">
              <a:off x="4716294" y="5229907"/>
              <a:ext cx="508119" cy="677284"/>
            </a:xfrm>
            <a:prstGeom prst="moon">
              <a:avLst>
                <a:gd name="adj" fmla="val 87500"/>
              </a:avLst>
            </a:prstGeom>
            <a:solidFill>
              <a:srgbClr val="CC99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7" name="Oval 580"/>
            <p:cNvSpPr>
              <a:spLocks noChangeArrowheads="1"/>
            </p:cNvSpPr>
            <p:nvPr/>
          </p:nvSpPr>
          <p:spPr bwMode="auto">
            <a:xfrm flipH="1">
              <a:off x="4715672" y="4862967"/>
              <a:ext cx="508741" cy="508741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8" name="Oval 581"/>
            <p:cNvSpPr>
              <a:spLocks noChangeArrowheads="1"/>
            </p:cNvSpPr>
            <p:nvPr/>
          </p:nvSpPr>
          <p:spPr bwMode="auto">
            <a:xfrm flipH="1">
              <a:off x="4631712" y="5744867"/>
              <a:ext cx="677284" cy="125630"/>
            </a:xfrm>
            <a:prstGeom prst="ellipse">
              <a:avLst/>
            </a:prstGeom>
            <a:solidFill>
              <a:srgbClr val="99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9" name="AutoShape 582"/>
            <p:cNvSpPr>
              <a:spLocks noChangeArrowheads="1"/>
            </p:cNvSpPr>
            <p:nvPr/>
          </p:nvSpPr>
          <p:spPr bwMode="auto">
            <a:xfrm flipH="1">
              <a:off x="4885460" y="5737404"/>
              <a:ext cx="169166" cy="141179"/>
            </a:xfrm>
            <a:prstGeom prst="roundRect">
              <a:avLst>
                <a:gd name="adj" fmla="val 16667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0" name="AutoShape 583"/>
            <p:cNvSpPr>
              <a:spLocks noChangeArrowheads="1"/>
            </p:cNvSpPr>
            <p:nvPr/>
          </p:nvSpPr>
          <p:spPr bwMode="auto">
            <a:xfrm flipH="1">
              <a:off x="4911581" y="5759172"/>
              <a:ext cx="118167" cy="97021"/>
            </a:xfrm>
            <a:prstGeom prst="roundRect">
              <a:avLst>
                <a:gd name="adj" fmla="val 16667"/>
              </a:avLst>
            </a:prstGeom>
            <a:solidFill>
              <a:srgbClr val="99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1" name="Rectangle 584"/>
            <p:cNvSpPr>
              <a:spLocks noChangeArrowheads="1"/>
            </p:cNvSpPr>
            <p:nvPr/>
          </p:nvSpPr>
          <p:spPr bwMode="auto">
            <a:xfrm flipH="1">
              <a:off x="4998652" y="6160940"/>
              <a:ext cx="169166" cy="16916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2" name="Rectangle 585"/>
            <p:cNvSpPr>
              <a:spLocks noChangeArrowheads="1"/>
            </p:cNvSpPr>
            <p:nvPr/>
          </p:nvSpPr>
          <p:spPr bwMode="auto">
            <a:xfrm flipH="1">
              <a:off x="4772890" y="6160940"/>
              <a:ext cx="169166" cy="16916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3" name="AutoShape 586"/>
            <p:cNvSpPr>
              <a:spLocks noChangeArrowheads="1"/>
            </p:cNvSpPr>
            <p:nvPr/>
          </p:nvSpPr>
          <p:spPr bwMode="auto">
            <a:xfrm flipH="1">
              <a:off x="4998652" y="6216914"/>
              <a:ext cx="310344" cy="113192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4" name="AutoShape 587"/>
            <p:cNvSpPr>
              <a:spLocks noChangeArrowheads="1"/>
            </p:cNvSpPr>
            <p:nvPr/>
          </p:nvSpPr>
          <p:spPr bwMode="auto">
            <a:xfrm flipH="1">
              <a:off x="4631712" y="6216914"/>
              <a:ext cx="310344" cy="113192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5" name="Oval 588"/>
            <p:cNvSpPr>
              <a:spLocks noChangeArrowheads="1"/>
            </p:cNvSpPr>
            <p:nvPr/>
          </p:nvSpPr>
          <p:spPr bwMode="auto">
            <a:xfrm flipH="1">
              <a:off x="4942056" y="5399073"/>
              <a:ext cx="56596" cy="56596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6" name="Oval 589"/>
            <p:cNvSpPr>
              <a:spLocks noChangeArrowheads="1"/>
            </p:cNvSpPr>
            <p:nvPr/>
          </p:nvSpPr>
          <p:spPr bwMode="auto">
            <a:xfrm flipH="1">
              <a:off x="4942056" y="5652821"/>
              <a:ext cx="56596" cy="56596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7" name="Oval 590"/>
            <p:cNvSpPr>
              <a:spLocks noChangeArrowheads="1"/>
            </p:cNvSpPr>
            <p:nvPr/>
          </p:nvSpPr>
          <p:spPr bwMode="auto">
            <a:xfrm flipH="1">
              <a:off x="4744281" y="4862967"/>
              <a:ext cx="451523" cy="508741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8" name="Oval 591"/>
            <p:cNvSpPr>
              <a:spLocks noChangeArrowheads="1"/>
            </p:cNvSpPr>
            <p:nvPr/>
          </p:nvSpPr>
          <p:spPr bwMode="auto">
            <a:xfrm flipH="1">
              <a:off x="4914069" y="5145325"/>
              <a:ext cx="112570" cy="141179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9" name="AutoShape 592"/>
            <p:cNvSpPr>
              <a:spLocks noChangeArrowheads="1"/>
            </p:cNvSpPr>
            <p:nvPr/>
          </p:nvSpPr>
          <p:spPr bwMode="auto">
            <a:xfrm rot="10800000" flipH="1">
              <a:off x="4885460" y="5229907"/>
              <a:ext cx="169166" cy="113192"/>
            </a:xfrm>
            <a:custGeom>
              <a:avLst/>
              <a:gdLst>
                <a:gd name="G0" fmla="+- 9260 0 0"/>
                <a:gd name="G1" fmla="+- -10261975 0 0"/>
                <a:gd name="G2" fmla="+- 0 0 -10261975"/>
                <a:gd name="T0" fmla="*/ 0 256 1"/>
                <a:gd name="T1" fmla="*/ 180 256 1"/>
                <a:gd name="G3" fmla="+- -10261975 T0 T1"/>
                <a:gd name="T2" fmla="*/ 0 256 1"/>
                <a:gd name="T3" fmla="*/ 90 256 1"/>
                <a:gd name="G4" fmla="+- -10261975 T2 T3"/>
                <a:gd name="G5" fmla="*/ G4 2 1"/>
                <a:gd name="T4" fmla="*/ 90 256 1"/>
                <a:gd name="T5" fmla="*/ 0 256 1"/>
                <a:gd name="G6" fmla="+- -10261975 T4 T5"/>
                <a:gd name="G7" fmla="*/ G6 2 1"/>
                <a:gd name="G8" fmla="abs -10261975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9260"/>
                <a:gd name="G18" fmla="*/ 9260 1 2"/>
                <a:gd name="G19" fmla="+- G18 5400 0"/>
                <a:gd name="G20" fmla="cos G19 -10261975"/>
                <a:gd name="G21" fmla="sin G19 -10261975"/>
                <a:gd name="G22" fmla="+- G20 10800 0"/>
                <a:gd name="G23" fmla="+- G21 10800 0"/>
                <a:gd name="G24" fmla="+- 10800 0 G20"/>
                <a:gd name="G25" fmla="+- 9260 10800 0"/>
                <a:gd name="G26" fmla="?: G9 G17 G25"/>
                <a:gd name="G27" fmla="?: G9 0 21600"/>
                <a:gd name="G28" fmla="cos 10800 -10261975"/>
                <a:gd name="G29" fmla="sin 10800 -10261975"/>
                <a:gd name="G30" fmla="sin 9260 -10261975"/>
                <a:gd name="G31" fmla="+- G28 10800 0"/>
                <a:gd name="G32" fmla="+- G29 10800 0"/>
                <a:gd name="G33" fmla="+- G30 10800 0"/>
                <a:gd name="G34" fmla="?: G4 0 G31"/>
                <a:gd name="G35" fmla="?: -10261975 G34 0"/>
                <a:gd name="G36" fmla="?: G6 G35 G31"/>
                <a:gd name="G37" fmla="+- 21600 0 G36"/>
                <a:gd name="G38" fmla="?: G4 0 G33"/>
                <a:gd name="G39" fmla="?: -10261975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595 w 21600"/>
                <a:gd name="T15" fmla="*/ 6814 h 21600"/>
                <a:gd name="T16" fmla="*/ 10800 w 21600"/>
                <a:gd name="T17" fmla="*/ 1540 h 21600"/>
                <a:gd name="T18" fmla="*/ 20005 w 21600"/>
                <a:gd name="T19" fmla="*/ 6814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2302" y="7120"/>
                  </a:moveTo>
                  <a:cubicBezTo>
                    <a:pt x="3769" y="3732"/>
                    <a:pt x="7108" y="1539"/>
                    <a:pt x="10800" y="1540"/>
                  </a:cubicBezTo>
                  <a:cubicBezTo>
                    <a:pt x="14491" y="1540"/>
                    <a:pt x="17830" y="3732"/>
                    <a:pt x="19297" y="7120"/>
                  </a:cubicBezTo>
                  <a:lnTo>
                    <a:pt x="20710" y="6508"/>
                  </a:lnTo>
                  <a:cubicBezTo>
                    <a:pt x="18999" y="2557"/>
                    <a:pt x="15105" y="-1"/>
                    <a:pt x="10799" y="0"/>
                  </a:cubicBezTo>
                  <a:cubicBezTo>
                    <a:pt x="6494" y="0"/>
                    <a:pt x="2600" y="2557"/>
                    <a:pt x="889" y="650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75" name="Group 608"/>
            <p:cNvGrpSpPr>
              <a:grpSpLocks/>
            </p:cNvGrpSpPr>
            <p:nvPr/>
          </p:nvGrpSpPr>
          <p:grpSpPr bwMode="auto">
            <a:xfrm rot="14400000" flipH="1">
              <a:off x="5072662" y="5787159"/>
              <a:ext cx="405500" cy="687857"/>
              <a:chOff x="3999" y="1934"/>
              <a:chExt cx="652" cy="1106"/>
            </a:xfrm>
          </p:grpSpPr>
          <p:sp>
            <p:nvSpPr>
              <p:cNvPr id="890" name="AutoShape 609"/>
              <p:cNvSpPr>
                <a:spLocks noChangeArrowheads="1"/>
              </p:cNvSpPr>
              <p:nvPr/>
            </p:nvSpPr>
            <p:spPr bwMode="auto">
              <a:xfrm>
                <a:off x="3999" y="1934"/>
                <a:ext cx="57" cy="1106"/>
              </a:xfrm>
              <a:prstGeom prst="roundRect">
                <a:avLst>
                  <a:gd name="adj" fmla="val 49125"/>
                </a:avLst>
              </a:prstGeom>
              <a:solidFill>
                <a:srgbClr val="BF7F3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91" name="AutoShape 610"/>
              <p:cNvSpPr>
                <a:spLocks noChangeArrowheads="1"/>
              </p:cNvSpPr>
              <p:nvPr/>
            </p:nvSpPr>
            <p:spPr bwMode="auto">
              <a:xfrm>
                <a:off x="4056" y="1962"/>
                <a:ext cx="595" cy="539"/>
              </a:xfrm>
              <a:prstGeom prst="wave">
                <a:avLst>
                  <a:gd name="adj1" fmla="val 4028"/>
                  <a:gd name="adj2" fmla="val 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877" name="Group 612"/>
            <p:cNvGrpSpPr>
              <a:grpSpLocks/>
            </p:cNvGrpSpPr>
            <p:nvPr/>
          </p:nvGrpSpPr>
          <p:grpSpPr bwMode="auto">
            <a:xfrm rot="9000000" flipH="1" flipV="1">
              <a:off x="5275966" y="5828037"/>
              <a:ext cx="80851" cy="75876"/>
              <a:chOff x="2763" y="1766"/>
              <a:chExt cx="160" cy="122"/>
            </a:xfrm>
            <a:solidFill>
              <a:srgbClr val="CC9900"/>
            </a:solidFill>
          </p:grpSpPr>
          <p:sp>
            <p:nvSpPr>
              <p:cNvPr id="888" name="AutoShape 613"/>
              <p:cNvSpPr>
                <a:spLocks noChangeArrowheads="1"/>
              </p:cNvSpPr>
              <p:nvPr/>
            </p:nvSpPr>
            <p:spPr bwMode="auto">
              <a:xfrm rot="-1885202">
                <a:off x="2766" y="1766"/>
                <a:ext cx="157" cy="7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89" name="AutoShape 614"/>
              <p:cNvSpPr>
                <a:spLocks noChangeArrowheads="1"/>
              </p:cNvSpPr>
              <p:nvPr/>
            </p:nvSpPr>
            <p:spPr bwMode="auto">
              <a:xfrm rot="13214007">
                <a:off x="2763" y="1818"/>
                <a:ext cx="157" cy="7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878" name="AutoShape 615"/>
            <p:cNvSpPr>
              <a:spLocks noChangeArrowheads="1"/>
            </p:cNvSpPr>
            <p:nvPr/>
          </p:nvSpPr>
          <p:spPr bwMode="auto">
            <a:xfrm rot="9000000" flipH="1" flipV="1">
              <a:off x="5301390" y="5751225"/>
              <a:ext cx="154239" cy="168544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79" name="Group 616"/>
            <p:cNvGrpSpPr>
              <a:grpSpLocks/>
            </p:cNvGrpSpPr>
            <p:nvPr/>
          </p:nvGrpSpPr>
          <p:grpSpPr bwMode="auto">
            <a:xfrm rot="9000000" flipH="1" flipV="1">
              <a:off x="5330951" y="5836139"/>
              <a:ext cx="148642" cy="82717"/>
              <a:chOff x="2823" y="1796"/>
              <a:chExt cx="239" cy="331"/>
            </a:xfrm>
            <a:solidFill>
              <a:srgbClr val="CC9900"/>
            </a:solidFill>
          </p:grpSpPr>
          <p:sp>
            <p:nvSpPr>
              <p:cNvPr id="884" name="AutoShape 617"/>
              <p:cNvSpPr>
                <a:spLocks noChangeArrowheads="1"/>
              </p:cNvSpPr>
              <p:nvPr/>
            </p:nvSpPr>
            <p:spPr bwMode="auto">
              <a:xfrm>
                <a:off x="2823" y="1825"/>
                <a:ext cx="56" cy="27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85" name="AutoShape 618"/>
              <p:cNvSpPr>
                <a:spLocks noChangeArrowheads="1"/>
              </p:cNvSpPr>
              <p:nvPr/>
            </p:nvSpPr>
            <p:spPr bwMode="auto">
              <a:xfrm>
                <a:off x="2889" y="1853"/>
                <a:ext cx="56" cy="27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86" name="AutoShape 619"/>
              <p:cNvSpPr>
                <a:spLocks noChangeArrowheads="1"/>
              </p:cNvSpPr>
              <p:nvPr/>
            </p:nvSpPr>
            <p:spPr bwMode="auto">
              <a:xfrm>
                <a:off x="2955" y="1825"/>
                <a:ext cx="56" cy="27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87" name="AutoShape 620"/>
              <p:cNvSpPr>
                <a:spLocks noChangeArrowheads="1"/>
              </p:cNvSpPr>
              <p:nvPr/>
            </p:nvSpPr>
            <p:spPr bwMode="auto">
              <a:xfrm>
                <a:off x="3021" y="1796"/>
                <a:ext cx="41" cy="241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880" name="AutoShape 621"/>
            <p:cNvSpPr>
              <a:spLocks noChangeArrowheads="1"/>
            </p:cNvSpPr>
            <p:nvPr/>
          </p:nvSpPr>
          <p:spPr bwMode="auto">
            <a:xfrm rot="9000000" flipH="1">
              <a:off x="5168730" y="5443997"/>
              <a:ext cx="156727" cy="312832"/>
            </a:xfrm>
            <a:custGeom>
              <a:avLst/>
              <a:gdLst>
                <a:gd name="G0" fmla="+- 4686 0 0"/>
                <a:gd name="G1" fmla="+- 21600 0 4686"/>
                <a:gd name="G2" fmla="*/ 4686 1 2"/>
                <a:gd name="G3" fmla="+- 21600 0 G2"/>
                <a:gd name="G4" fmla="+/ 4686 21600 2"/>
                <a:gd name="G5" fmla="+/ G1 0 2"/>
                <a:gd name="G6" fmla="*/ 21600 21600 4686"/>
                <a:gd name="G7" fmla="*/ G6 1 2"/>
                <a:gd name="G8" fmla="+- 21600 0 G7"/>
                <a:gd name="G9" fmla="*/ 21600 1 2"/>
                <a:gd name="G10" fmla="+- 4686 0 G9"/>
                <a:gd name="G11" fmla="?: G10 G8 0"/>
                <a:gd name="G12" fmla="?: G10 G7 21600"/>
                <a:gd name="T0" fmla="*/ 19257 w 21600"/>
                <a:gd name="T1" fmla="*/ 10800 h 21600"/>
                <a:gd name="T2" fmla="*/ 10800 w 21600"/>
                <a:gd name="T3" fmla="*/ 21600 h 21600"/>
                <a:gd name="T4" fmla="*/ 2343 w 21600"/>
                <a:gd name="T5" fmla="*/ 10800 h 21600"/>
                <a:gd name="T6" fmla="*/ 10800 w 21600"/>
                <a:gd name="T7" fmla="*/ 0 h 21600"/>
                <a:gd name="T8" fmla="*/ 4143 w 21600"/>
                <a:gd name="T9" fmla="*/ 4143 h 21600"/>
                <a:gd name="T10" fmla="*/ 17457 w 21600"/>
                <a:gd name="T11" fmla="*/ 1745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686" y="21600"/>
                  </a:lnTo>
                  <a:lnTo>
                    <a:pt x="16914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CC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1" name="AutoShape 622"/>
            <p:cNvSpPr>
              <a:spLocks noChangeArrowheads="1"/>
            </p:cNvSpPr>
            <p:nvPr/>
          </p:nvSpPr>
          <p:spPr bwMode="auto">
            <a:xfrm rot="9000000" flipH="1" flipV="1">
              <a:off x="5253468" y="5709946"/>
              <a:ext cx="165434" cy="89558"/>
            </a:xfrm>
            <a:prstGeom prst="roundRect">
              <a:avLst>
                <a:gd name="adj" fmla="val 16667"/>
              </a:avLst>
            </a:prstGeom>
            <a:solidFill>
              <a:srgbClr val="CC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2" name="Oval 623"/>
            <p:cNvSpPr>
              <a:spLocks noChangeArrowheads="1"/>
            </p:cNvSpPr>
            <p:nvPr/>
          </p:nvSpPr>
          <p:spPr bwMode="auto">
            <a:xfrm rot="9000000" flipH="1" flipV="1">
              <a:off x="5125661" y="5422867"/>
              <a:ext cx="89558" cy="89558"/>
            </a:xfrm>
            <a:prstGeom prst="ellipse">
              <a:avLst/>
            </a:prstGeom>
            <a:solidFill>
              <a:srgbClr val="CC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3" name="Oval 624"/>
            <p:cNvSpPr>
              <a:spLocks noChangeArrowheads="1"/>
            </p:cNvSpPr>
            <p:nvPr/>
          </p:nvSpPr>
          <p:spPr bwMode="auto">
            <a:xfrm rot="9000000" flipH="1" flipV="1">
              <a:off x="5381320" y="5711195"/>
              <a:ext cx="21768" cy="41048"/>
            </a:xfrm>
            <a:prstGeom prst="ellipse">
              <a:avLst/>
            </a:prstGeom>
            <a:solidFill>
              <a:srgbClr val="CC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2" name="Oval 625"/>
            <p:cNvSpPr>
              <a:spLocks noChangeArrowheads="1"/>
            </p:cNvSpPr>
            <p:nvPr/>
          </p:nvSpPr>
          <p:spPr bwMode="auto">
            <a:xfrm flipH="1">
              <a:off x="4942056" y="5483656"/>
              <a:ext cx="56596" cy="56596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3" name="Oval 626"/>
            <p:cNvSpPr>
              <a:spLocks noChangeArrowheads="1"/>
            </p:cNvSpPr>
            <p:nvPr/>
          </p:nvSpPr>
          <p:spPr bwMode="auto">
            <a:xfrm flipH="1">
              <a:off x="4942056" y="5568238"/>
              <a:ext cx="56596" cy="56596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5" name="AutoShape 628"/>
            <p:cNvSpPr>
              <a:spLocks noChangeArrowheads="1"/>
            </p:cNvSpPr>
            <p:nvPr/>
          </p:nvSpPr>
          <p:spPr bwMode="auto">
            <a:xfrm flipH="1">
              <a:off x="5054625" y="5483656"/>
              <a:ext cx="141179" cy="141179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6" name="Rectangle 629"/>
            <p:cNvSpPr>
              <a:spLocks noChangeArrowheads="1"/>
            </p:cNvSpPr>
            <p:nvPr/>
          </p:nvSpPr>
          <p:spPr bwMode="auto">
            <a:xfrm flipH="1">
              <a:off x="4744281" y="5483656"/>
              <a:ext cx="141179" cy="27987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7" name="Rectangle 630"/>
            <p:cNvSpPr>
              <a:spLocks noChangeArrowheads="1"/>
            </p:cNvSpPr>
            <p:nvPr/>
          </p:nvSpPr>
          <p:spPr bwMode="auto">
            <a:xfrm flipH="1">
              <a:off x="5054625" y="5483656"/>
              <a:ext cx="141179" cy="27987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8" name="Oval 631"/>
            <p:cNvSpPr>
              <a:spLocks noChangeArrowheads="1"/>
            </p:cNvSpPr>
            <p:nvPr/>
          </p:nvSpPr>
          <p:spPr bwMode="auto">
            <a:xfrm flipH="1">
              <a:off x="5019175" y="5046437"/>
              <a:ext cx="141179" cy="14117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9" name="Oval 632"/>
            <p:cNvSpPr>
              <a:spLocks noChangeArrowheads="1"/>
            </p:cNvSpPr>
            <p:nvPr/>
          </p:nvSpPr>
          <p:spPr bwMode="auto">
            <a:xfrm flipH="1">
              <a:off x="4790304" y="5046437"/>
              <a:ext cx="141179" cy="14117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0" name="Oval 633"/>
            <p:cNvSpPr>
              <a:spLocks noChangeArrowheads="1"/>
            </p:cNvSpPr>
            <p:nvPr/>
          </p:nvSpPr>
          <p:spPr bwMode="auto">
            <a:xfrm flipH="1">
              <a:off x="4825754" y="5081888"/>
              <a:ext cx="70278" cy="7027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1" name="Oval 634"/>
            <p:cNvSpPr>
              <a:spLocks noChangeArrowheads="1"/>
            </p:cNvSpPr>
            <p:nvPr/>
          </p:nvSpPr>
          <p:spPr bwMode="auto">
            <a:xfrm flipH="1">
              <a:off x="5055247" y="5081888"/>
              <a:ext cx="70278" cy="7027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2" name="AutoShape 635"/>
            <p:cNvSpPr>
              <a:spLocks noChangeArrowheads="1"/>
            </p:cNvSpPr>
            <p:nvPr/>
          </p:nvSpPr>
          <p:spPr bwMode="auto">
            <a:xfrm rot="16200000" flipH="1">
              <a:off x="4829486" y="4665815"/>
              <a:ext cx="282357" cy="507497"/>
            </a:xfrm>
            <a:prstGeom prst="moon">
              <a:avLst>
                <a:gd name="adj" fmla="val 875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3" name="AutoShape 636"/>
            <p:cNvSpPr>
              <a:spLocks noChangeArrowheads="1"/>
            </p:cNvSpPr>
            <p:nvPr/>
          </p:nvSpPr>
          <p:spPr bwMode="auto">
            <a:xfrm rot="16200000" flipH="1">
              <a:off x="4942056" y="4737337"/>
              <a:ext cx="57218" cy="590836"/>
            </a:xfrm>
            <a:prstGeom prst="moon">
              <a:avLst>
                <a:gd name="adj" fmla="val 875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4" name="AutoShape 637"/>
            <p:cNvSpPr>
              <a:spLocks noChangeArrowheads="1"/>
            </p:cNvSpPr>
            <p:nvPr/>
          </p:nvSpPr>
          <p:spPr bwMode="auto">
            <a:xfrm flipH="1">
              <a:off x="4914069" y="4872918"/>
              <a:ext cx="112570" cy="112570"/>
            </a:xfrm>
            <a:prstGeom prst="plus">
              <a:avLst>
                <a:gd name="adj" fmla="val 33042"/>
              </a:avLst>
            </a:pr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906" name="Group 543"/>
            <p:cNvGrpSpPr>
              <a:grpSpLocks/>
            </p:cNvGrpSpPr>
            <p:nvPr/>
          </p:nvGrpSpPr>
          <p:grpSpPr bwMode="auto">
            <a:xfrm rot="7200000">
              <a:off x="4458982" y="5787159"/>
              <a:ext cx="405500" cy="687857"/>
              <a:chOff x="3999" y="1934"/>
              <a:chExt cx="652" cy="1106"/>
            </a:xfrm>
          </p:grpSpPr>
          <p:sp>
            <p:nvSpPr>
              <p:cNvPr id="921" name="AutoShape 544"/>
              <p:cNvSpPr>
                <a:spLocks noChangeArrowheads="1"/>
              </p:cNvSpPr>
              <p:nvPr/>
            </p:nvSpPr>
            <p:spPr bwMode="auto">
              <a:xfrm>
                <a:off x="3999" y="1934"/>
                <a:ext cx="57" cy="1106"/>
              </a:xfrm>
              <a:prstGeom prst="roundRect">
                <a:avLst>
                  <a:gd name="adj" fmla="val 49125"/>
                </a:avLst>
              </a:prstGeom>
              <a:solidFill>
                <a:srgbClr val="BF7F3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22" name="AutoShape 545"/>
              <p:cNvSpPr>
                <a:spLocks noChangeArrowheads="1"/>
              </p:cNvSpPr>
              <p:nvPr/>
            </p:nvSpPr>
            <p:spPr bwMode="auto">
              <a:xfrm>
                <a:off x="4056" y="1962"/>
                <a:ext cx="595" cy="539"/>
              </a:xfrm>
              <a:prstGeom prst="wave">
                <a:avLst>
                  <a:gd name="adj1" fmla="val 4028"/>
                  <a:gd name="adj2" fmla="val 0"/>
                </a:avLst>
              </a:prstGeom>
              <a:solidFill>
                <a:srgbClr val="DDDDDD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907" name="Group 546"/>
            <p:cNvGrpSpPr>
              <a:grpSpLocks/>
            </p:cNvGrpSpPr>
            <p:nvPr/>
          </p:nvGrpSpPr>
          <p:grpSpPr bwMode="auto">
            <a:xfrm rot="12600000" flipV="1">
              <a:off x="4564710" y="5399073"/>
              <a:ext cx="195909" cy="558495"/>
              <a:chOff x="2763" y="1083"/>
              <a:chExt cx="315" cy="898"/>
            </a:xfrm>
          </p:grpSpPr>
          <p:grpSp>
            <p:nvGrpSpPr>
              <p:cNvPr id="908" name="Group 547"/>
              <p:cNvGrpSpPr>
                <a:grpSpLocks/>
              </p:cNvGrpSpPr>
              <p:nvPr/>
            </p:nvGrpSpPr>
            <p:grpSpPr bwMode="auto">
              <a:xfrm>
                <a:off x="2763" y="1766"/>
                <a:ext cx="130" cy="122"/>
                <a:chOff x="2763" y="1766"/>
                <a:chExt cx="160" cy="122"/>
              </a:xfrm>
            </p:grpSpPr>
            <p:sp>
              <p:nvSpPr>
                <p:cNvPr id="919" name="AutoShape 548"/>
                <p:cNvSpPr>
                  <a:spLocks noChangeArrowheads="1"/>
                </p:cNvSpPr>
                <p:nvPr/>
              </p:nvSpPr>
              <p:spPr bwMode="auto">
                <a:xfrm rot="-1885202">
                  <a:off x="2766" y="1766"/>
                  <a:ext cx="157" cy="7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20" name="AutoShape 549"/>
                <p:cNvSpPr>
                  <a:spLocks noChangeArrowheads="1"/>
                </p:cNvSpPr>
                <p:nvPr/>
              </p:nvSpPr>
              <p:spPr bwMode="auto">
                <a:xfrm rot="13214007">
                  <a:off x="2763" y="1818"/>
                  <a:ext cx="157" cy="7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909" name="AutoShape 550"/>
              <p:cNvSpPr>
                <a:spLocks noChangeArrowheads="1"/>
              </p:cNvSpPr>
              <p:nvPr/>
            </p:nvSpPr>
            <p:spPr bwMode="auto">
              <a:xfrm>
                <a:off x="2815" y="1699"/>
                <a:ext cx="248" cy="271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910" name="Group 551"/>
              <p:cNvGrpSpPr>
                <a:grpSpLocks/>
              </p:cNvGrpSpPr>
              <p:nvPr/>
            </p:nvGrpSpPr>
            <p:grpSpPr bwMode="auto">
              <a:xfrm>
                <a:off x="2823" y="1848"/>
                <a:ext cx="239" cy="133"/>
                <a:chOff x="2823" y="1796"/>
                <a:chExt cx="239" cy="331"/>
              </a:xfrm>
            </p:grpSpPr>
            <p:sp>
              <p:nvSpPr>
                <p:cNvPr id="915" name="AutoShape 552"/>
                <p:cNvSpPr>
                  <a:spLocks noChangeArrowheads="1"/>
                </p:cNvSpPr>
                <p:nvPr/>
              </p:nvSpPr>
              <p:spPr bwMode="auto">
                <a:xfrm>
                  <a:off x="2823" y="1825"/>
                  <a:ext cx="56" cy="27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16" name="AutoShape 553"/>
                <p:cNvSpPr>
                  <a:spLocks noChangeArrowheads="1"/>
                </p:cNvSpPr>
                <p:nvPr/>
              </p:nvSpPr>
              <p:spPr bwMode="auto">
                <a:xfrm>
                  <a:off x="2889" y="1853"/>
                  <a:ext cx="56" cy="27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17" name="AutoShape 554"/>
                <p:cNvSpPr>
                  <a:spLocks noChangeArrowheads="1"/>
                </p:cNvSpPr>
                <p:nvPr/>
              </p:nvSpPr>
              <p:spPr bwMode="auto">
                <a:xfrm>
                  <a:off x="2955" y="1825"/>
                  <a:ext cx="56" cy="27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18" name="AutoShape 555"/>
                <p:cNvSpPr>
                  <a:spLocks noChangeArrowheads="1"/>
                </p:cNvSpPr>
                <p:nvPr/>
              </p:nvSpPr>
              <p:spPr bwMode="auto">
                <a:xfrm>
                  <a:off x="3021" y="1796"/>
                  <a:ext cx="41" cy="24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911" name="AutoShape 556"/>
              <p:cNvSpPr>
                <a:spLocks noChangeArrowheads="1"/>
              </p:cNvSpPr>
              <p:nvPr/>
            </p:nvSpPr>
            <p:spPr bwMode="auto">
              <a:xfrm flipV="1">
                <a:off x="2819" y="1150"/>
                <a:ext cx="252" cy="503"/>
              </a:xfrm>
              <a:custGeom>
                <a:avLst/>
                <a:gdLst>
                  <a:gd name="G0" fmla="+- 4686 0 0"/>
                  <a:gd name="G1" fmla="+- 21600 0 4686"/>
                  <a:gd name="G2" fmla="*/ 4686 1 2"/>
                  <a:gd name="G3" fmla="+- 21600 0 G2"/>
                  <a:gd name="G4" fmla="+/ 4686 21600 2"/>
                  <a:gd name="G5" fmla="+/ G1 0 2"/>
                  <a:gd name="G6" fmla="*/ 21600 21600 4686"/>
                  <a:gd name="G7" fmla="*/ G6 1 2"/>
                  <a:gd name="G8" fmla="+- 21600 0 G7"/>
                  <a:gd name="G9" fmla="*/ 21600 1 2"/>
                  <a:gd name="G10" fmla="+- 4686 0 G9"/>
                  <a:gd name="G11" fmla="?: G10 G8 0"/>
                  <a:gd name="G12" fmla="?: G10 G7 21600"/>
                  <a:gd name="T0" fmla="*/ 19257 w 21600"/>
                  <a:gd name="T1" fmla="*/ 10800 h 21600"/>
                  <a:gd name="T2" fmla="*/ 10800 w 21600"/>
                  <a:gd name="T3" fmla="*/ 21600 h 21600"/>
                  <a:gd name="T4" fmla="*/ 2343 w 21600"/>
                  <a:gd name="T5" fmla="*/ 10800 h 21600"/>
                  <a:gd name="T6" fmla="*/ 10800 w 21600"/>
                  <a:gd name="T7" fmla="*/ 0 h 21600"/>
                  <a:gd name="T8" fmla="*/ 4143 w 21600"/>
                  <a:gd name="T9" fmla="*/ 4143 h 21600"/>
                  <a:gd name="T10" fmla="*/ 17457 w 21600"/>
                  <a:gd name="T11" fmla="*/ 1745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4686" y="21600"/>
                    </a:lnTo>
                    <a:lnTo>
                      <a:pt x="16914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CC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12" name="AutoShape 557"/>
              <p:cNvSpPr>
                <a:spLocks noChangeArrowheads="1"/>
              </p:cNvSpPr>
              <p:nvPr/>
            </p:nvSpPr>
            <p:spPr bwMode="auto">
              <a:xfrm>
                <a:off x="2812" y="1616"/>
                <a:ext cx="266" cy="144"/>
              </a:xfrm>
              <a:prstGeom prst="roundRect">
                <a:avLst>
                  <a:gd name="adj" fmla="val 16667"/>
                </a:avLst>
              </a:prstGeom>
              <a:solidFill>
                <a:srgbClr val="CC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13" name="Oval 558"/>
              <p:cNvSpPr>
                <a:spLocks noChangeArrowheads="1"/>
              </p:cNvSpPr>
              <p:nvPr/>
            </p:nvSpPr>
            <p:spPr bwMode="auto">
              <a:xfrm>
                <a:off x="2873" y="1083"/>
                <a:ext cx="144" cy="144"/>
              </a:xfrm>
              <a:prstGeom prst="ellipse">
                <a:avLst/>
              </a:prstGeom>
              <a:solidFill>
                <a:srgbClr val="CC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14" name="Oval 559"/>
              <p:cNvSpPr>
                <a:spLocks noChangeArrowheads="1"/>
              </p:cNvSpPr>
              <p:nvPr/>
            </p:nvSpPr>
            <p:spPr bwMode="auto">
              <a:xfrm>
                <a:off x="3024" y="1668"/>
                <a:ext cx="35" cy="66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923" name="AutoShape 627"/>
            <p:cNvSpPr>
              <a:spLocks noChangeArrowheads="1"/>
            </p:cNvSpPr>
            <p:nvPr/>
          </p:nvSpPr>
          <p:spPr bwMode="auto">
            <a:xfrm flipH="1">
              <a:off x="4744281" y="5483656"/>
              <a:ext cx="141179" cy="141179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" name="グループ化 4"/>
          <p:cNvGrpSpPr/>
          <p:nvPr/>
        </p:nvGrpSpPr>
        <p:grpSpPr>
          <a:xfrm>
            <a:off x="6390023" y="839457"/>
            <a:ext cx="909188" cy="1602404"/>
            <a:chOff x="6390023" y="839457"/>
            <a:chExt cx="909188" cy="1602404"/>
          </a:xfrm>
        </p:grpSpPr>
        <p:sp>
          <p:nvSpPr>
            <p:cNvPr id="984" name="AutoShape 478"/>
            <p:cNvSpPr>
              <a:spLocks noChangeArrowheads="1"/>
            </p:cNvSpPr>
            <p:nvPr/>
          </p:nvSpPr>
          <p:spPr bwMode="auto">
            <a:xfrm rot="2441944" flipH="1" flipV="1">
              <a:off x="6481123" y="1458725"/>
              <a:ext cx="174512" cy="267992"/>
            </a:xfrm>
            <a:custGeom>
              <a:avLst/>
              <a:gdLst>
                <a:gd name="G0" fmla="+- 4686 0 0"/>
                <a:gd name="G1" fmla="+- 21600 0 4686"/>
                <a:gd name="G2" fmla="*/ 4686 1 2"/>
                <a:gd name="G3" fmla="+- 21600 0 G2"/>
                <a:gd name="G4" fmla="+/ 4686 21600 2"/>
                <a:gd name="G5" fmla="+/ G1 0 2"/>
                <a:gd name="G6" fmla="*/ 21600 21600 4686"/>
                <a:gd name="G7" fmla="*/ G6 1 2"/>
                <a:gd name="G8" fmla="+- 21600 0 G7"/>
                <a:gd name="G9" fmla="*/ 21600 1 2"/>
                <a:gd name="G10" fmla="+- 4686 0 G9"/>
                <a:gd name="G11" fmla="?: G10 G8 0"/>
                <a:gd name="G12" fmla="?: G10 G7 21600"/>
                <a:gd name="T0" fmla="*/ 19257 w 21600"/>
                <a:gd name="T1" fmla="*/ 10800 h 21600"/>
                <a:gd name="T2" fmla="*/ 10800 w 21600"/>
                <a:gd name="T3" fmla="*/ 21600 h 21600"/>
                <a:gd name="T4" fmla="*/ 2343 w 21600"/>
                <a:gd name="T5" fmla="*/ 10800 h 21600"/>
                <a:gd name="T6" fmla="*/ 10800 w 21600"/>
                <a:gd name="T7" fmla="*/ 0 h 21600"/>
                <a:gd name="T8" fmla="*/ 4143 w 21600"/>
                <a:gd name="T9" fmla="*/ 4143 h 21600"/>
                <a:gd name="T10" fmla="*/ 17457 w 21600"/>
                <a:gd name="T11" fmla="*/ 1745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686" y="21600"/>
                  </a:lnTo>
                  <a:lnTo>
                    <a:pt x="16914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CC99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" name="Oval 479"/>
            <p:cNvSpPr>
              <a:spLocks noChangeArrowheads="1"/>
            </p:cNvSpPr>
            <p:nvPr/>
          </p:nvSpPr>
          <p:spPr bwMode="auto">
            <a:xfrm rot="2441944" flipH="1">
              <a:off x="6604089" y="1454556"/>
              <a:ext cx="99721" cy="76866"/>
            </a:xfrm>
            <a:prstGeom prst="ellipse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" name="Oval 480"/>
            <p:cNvSpPr>
              <a:spLocks noChangeArrowheads="1"/>
            </p:cNvSpPr>
            <p:nvPr/>
          </p:nvSpPr>
          <p:spPr bwMode="auto">
            <a:xfrm rot="21158425" flipH="1">
              <a:off x="6390023" y="1610183"/>
              <a:ext cx="157194" cy="177282"/>
            </a:xfrm>
            <a:prstGeom prst="ellipse">
              <a:avLst/>
            </a:prstGeom>
            <a:solidFill>
              <a:srgbClr val="CC99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1" name="AutoShape 462"/>
            <p:cNvSpPr>
              <a:spLocks noChangeArrowheads="1"/>
            </p:cNvSpPr>
            <p:nvPr/>
          </p:nvSpPr>
          <p:spPr bwMode="auto">
            <a:xfrm rot="19158056" flipV="1">
              <a:off x="7033598" y="1458725"/>
              <a:ext cx="174512" cy="267992"/>
            </a:xfrm>
            <a:custGeom>
              <a:avLst/>
              <a:gdLst>
                <a:gd name="G0" fmla="+- 4686 0 0"/>
                <a:gd name="G1" fmla="+- 21600 0 4686"/>
                <a:gd name="G2" fmla="*/ 4686 1 2"/>
                <a:gd name="G3" fmla="+- 21600 0 G2"/>
                <a:gd name="G4" fmla="+/ 4686 21600 2"/>
                <a:gd name="G5" fmla="+/ G1 0 2"/>
                <a:gd name="G6" fmla="*/ 21600 21600 4686"/>
                <a:gd name="G7" fmla="*/ G6 1 2"/>
                <a:gd name="G8" fmla="+- 21600 0 G7"/>
                <a:gd name="G9" fmla="*/ 21600 1 2"/>
                <a:gd name="G10" fmla="+- 4686 0 G9"/>
                <a:gd name="G11" fmla="?: G10 G8 0"/>
                <a:gd name="G12" fmla="?: G10 G7 21600"/>
                <a:gd name="T0" fmla="*/ 19257 w 21600"/>
                <a:gd name="T1" fmla="*/ 10800 h 21600"/>
                <a:gd name="T2" fmla="*/ 10800 w 21600"/>
                <a:gd name="T3" fmla="*/ 21600 h 21600"/>
                <a:gd name="T4" fmla="*/ 2343 w 21600"/>
                <a:gd name="T5" fmla="*/ 10800 h 21600"/>
                <a:gd name="T6" fmla="*/ 10800 w 21600"/>
                <a:gd name="T7" fmla="*/ 0 h 21600"/>
                <a:gd name="T8" fmla="*/ 4143 w 21600"/>
                <a:gd name="T9" fmla="*/ 4143 h 21600"/>
                <a:gd name="T10" fmla="*/ 17457 w 21600"/>
                <a:gd name="T11" fmla="*/ 1745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686" y="21600"/>
                  </a:lnTo>
                  <a:lnTo>
                    <a:pt x="16914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CC99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2" name="Oval 464"/>
            <p:cNvSpPr>
              <a:spLocks noChangeArrowheads="1"/>
            </p:cNvSpPr>
            <p:nvPr/>
          </p:nvSpPr>
          <p:spPr bwMode="auto">
            <a:xfrm rot="19158056">
              <a:off x="6985423" y="1454556"/>
              <a:ext cx="99721" cy="76866"/>
            </a:xfrm>
            <a:prstGeom prst="ellipse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" name="Oval 467"/>
            <p:cNvSpPr>
              <a:spLocks noChangeArrowheads="1"/>
            </p:cNvSpPr>
            <p:nvPr/>
          </p:nvSpPr>
          <p:spPr bwMode="auto">
            <a:xfrm rot="441575">
              <a:off x="7142017" y="1610183"/>
              <a:ext cx="157194" cy="177282"/>
            </a:xfrm>
            <a:prstGeom prst="ellipse">
              <a:avLst/>
            </a:prstGeom>
            <a:solidFill>
              <a:srgbClr val="CC99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7" name="Oval 347"/>
            <p:cNvSpPr>
              <a:spLocks noChangeArrowheads="1"/>
            </p:cNvSpPr>
            <p:nvPr/>
          </p:nvSpPr>
          <p:spPr bwMode="auto">
            <a:xfrm>
              <a:off x="6989122" y="1131037"/>
              <a:ext cx="174691" cy="174691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8" name="Oval 348"/>
            <p:cNvSpPr>
              <a:spLocks noChangeArrowheads="1"/>
            </p:cNvSpPr>
            <p:nvPr/>
          </p:nvSpPr>
          <p:spPr bwMode="auto">
            <a:xfrm>
              <a:off x="6522852" y="1131037"/>
              <a:ext cx="174691" cy="174691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9" name="Rectangle 349"/>
            <p:cNvSpPr>
              <a:spLocks noChangeArrowheads="1"/>
            </p:cNvSpPr>
            <p:nvPr/>
          </p:nvSpPr>
          <p:spPr bwMode="auto">
            <a:xfrm>
              <a:off x="6639098" y="2062936"/>
              <a:ext cx="174691" cy="204234"/>
            </a:xfrm>
            <a:prstGeom prst="rect">
              <a:avLst/>
            </a:prstGeom>
            <a:solidFill>
              <a:srgbClr val="CC99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0" name="Rectangle 350"/>
            <p:cNvSpPr>
              <a:spLocks noChangeArrowheads="1"/>
            </p:cNvSpPr>
            <p:nvPr/>
          </p:nvSpPr>
          <p:spPr bwMode="auto">
            <a:xfrm>
              <a:off x="6872234" y="2062936"/>
              <a:ext cx="174691" cy="204234"/>
            </a:xfrm>
            <a:prstGeom prst="rect">
              <a:avLst/>
            </a:prstGeom>
            <a:solidFill>
              <a:srgbClr val="CC99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1" name="AutoShape 351"/>
            <p:cNvSpPr>
              <a:spLocks noChangeArrowheads="1"/>
            </p:cNvSpPr>
            <p:nvPr/>
          </p:nvSpPr>
          <p:spPr bwMode="auto">
            <a:xfrm rot="16200000">
              <a:off x="6682771" y="1698782"/>
              <a:ext cx="320481" cy="699406"/>
            </a:xfrm>
            <a:prstGeom prst="moon">
              <a:avLst>
                <a:gd name="adj" fmla="val 87500"/>
              </a:avLst>
            </a:prstGeom>
            <a:solidFill>
              <a:srgbClr val="CC99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2" name="AutoShape 352"/>
            <p:cNvSpPr>
              <a:spLocks noChangeArrowheads="1"/>
            </p:cNvSpPr>
            <p:nvPr/>
          </p:nvSpPr>
          <p:spPr bwMode="auto">
            <a:xfrm rot="5400000">
              <a:off x="6580654" y="1305728"/>
              <a:ext cx="524715" cy="699406"/>
            </a:xfrm>
            <a:prstGeom prst="moon">
              <a:avLst>
                <a:gd name="adj" fmla="val 87500"/>
              </a:avLst>
            </a:prstGeom>
            <a:solidFill>
              <a:srgbClr val="CC99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3" name="Oval 353"/>
            <p:cNvSpPr>
              <a:spLocks noChangeArrowheads="1"/>
            </p:cNvSpPr>
            <p:nvPr/>
          </p:nvSpPr>
          <p:spPr bwMode="auto">
            <a:xfrm>
              <a:off x="6580654" y="926802"/>
              <a:ext cx="525357" cy="525357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4" name="Oval 354"/>
            <p:cNvSpPr>
              <a:spLocks noChangeArrowheads="1"/>
            </p:cNvSpPr>
            <p:nvPr/>
          </p:nvSpPr>
          <p:spPr bwMode="auto">
            <a:xfrm>
              <a:off x="6493308" y="1837507"/>
              <a:ext cx="699406" cy="129734"/>
            </a:xfrm>
            <a:prstGeom prst="ellipse">
              <a:avLst/>
            </a:prstGeom>
            <a:solidFill>
              <a:srgbClr val="99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5" name="AutoShape 355"/>
            <p:cNvSpPr>
              <a:spLocks noChangeArrowheads="1"/>
            </p:cNvSpPr>
            <p:nvPr/>
          </p:nvSpPr>
          <p:spPr bwMode="auto">
            <a:xfrm>
              <a:off x="6755987" y="1829800"/>
              <a:ext cx="174691" cy="145790"/>
            </a:xfrm>
            <a:prstGeom prst="roundRect">
              <a:avLst>
                <a:gd name="adj" fmla="val 16667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6" name="AutoShape 356"/>
            <p:cNvSpPr>
              <a:spLocks noChangeArrowheads="1"/>
            </p:cNvSpPr>
            <p:nvPr/>
          </p:nvSpPr>
          <p:spPr bwMode="auto">
            <a:xfrm>
              <a:off x="6781035" y="1858702"/>
              <a:ext cx="122027" cy="100190"/>
            </a:xfrm>
            <a:prstGeom prst="roundRect">
              <a:avLst>
                <a:gd name="adj" fmla="val 16667"/>
              </a:avLst>
            </a:prstGeom>
            <a:solidFill>
              <a:srgbClr val="99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7" name="Rectangle 357"/>
            <p:cNvSpPr>
              <a:spLocks noChangeArrowheads="1"/>
            </p:cNvSpPr>
            <p:nvPr/>
          </p:nvSpPr>
          <p:spPr bwMode="auto">
            <a:xfrm>
              <a:off x="6639098" y="2267170"/>
              <a:ext cx="174691" cy="17469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8" name="Rectangle 358"/>
            <p:cNvSpPr>
              <a:spLocks noChangeArrowheads="1"/>
            </p:cNvSpPr>
            <p:nvPr/>
          </p:nvSpPr>
          <p:spPr bwMode="auto">
            <a:xfrm>
              <a:off x="6872234" y="2267170"/>
              <a:ext cx="174691" cy="17469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9" name="AutoShape 359"/>
            <p:cNvSpPr>
              <a:spLocks noChangeArrowheads="1"/>
            </p:cNvSpPr>
            <p:nvPr/>
          </p:nvSpPr>
          <p:spPr bwMode="auto">
            <a:xfrm>
              <a:off x="6493308" y="2324972"/>
              <a:ext cx="320481" cy="116889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0" name="AutoShape 360"/>
            <p:cNvSpPr>
              <a:spLocks noChangeArrowheads="1"/>
            </p:cNvSpPr>
            <p:nvPr/>
          </p:nvSpPr>
          <p:spPr bwMode="auto">
            <a:xfrm>
              <a:off x="6872234" y="2324972"/>
              <a:ext cx="320481" cy="116889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1" name="Oval 361"/>
            <p:cNvSpPr>
              <a:spLocks noChangeArrowheads="1"/>
            </p:cNvSpPr>
            <p:nvPr/>
          </p:nvSpPr>
          <p:spPr bwMode="auto">
            <a:xfrm>
              <a:off x="6813789" y="1480419"/>
              <a:ext cx="58444" cy="58444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2" name="Oval 362"/>
            <p:cNvSpPr>
              <a:spLocks noChangeArrowheads="1"/>
            </p:cNvSpPr>
            <p:nvPr/>
          </p:nvSpPr>
          <p:spPr bwMode="auto">
            <a:xfrm>
              <a:off x="6813789" y="1567764"/>
              <a:ext cx="58444" cy="58444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3" name="Oval 363"/>
            <p:cNvSpPr>
              <a:spLocks noChangeArrowheads="1"/>
            </p:cNvSpPr>
            <p:nvPr/>
          </p:nvSpPr>
          <p:spPr bwMode="auto">
            <a:xfrm>
              <a:off x="6813789" y="1655110"/>
              <a:ext cx="58444" cy="58444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4" name="AutoShape 364"/>
            <p:cNvSpPr>
              <a:spLocks noChangeArrowheads="1"/>
            </p:cNvSpPr>
            <p:nvPr/>
          </p:nvSpPr>
          <p:spPr bwMode="auto">
            <a:xfrm>
              <a:off x="6930678" y="1567764"/>
              <a:ext cx="145790" cy="145790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5" name="AutoShape 365"/>
            <p:cNvSpPr>
              <a:spLocks noChangeArrowheads="1"/>
            </p:cNvSpPr>
            <p:nvPr/>
          </p:nvSpPr>
          <p:spPr bwMode="auto">
            <a:xfrm>
              <a:off x="6610197" y="1567764"/>
              <a:ext cx="145790" cy="145790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6" name="Rectangle 366"/>
            <p:cNvSpPr>
              <a:spLocks noChangeArrowheads="1"/>
            </p:cNvSpPr>
            <p:nvPr/>
          </p:nvSpPr>
          <p:spPr bwMode="auto">
            <a:xfrm>
              <a:off x="6930678" y="1567764"/>
              <a:ext cx="145790" cy="28901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7" name="Rectangle 367"/>
            <p:cNvSpPr>
              <a:spLocks noChangeArrowheads="1"/>
            </p:cNvSpPr>
            <p:nvPr/>
          </p:nvSpPr>
          <p:spPr bwMode="auto">
            <a:xfrm>
              <a:off x="6610197" y="1567764"/>
              <a:ext cx="145790" cy="28901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8" name="Oval 368"/>
            <p:cNvSpPr>
              <a:spLocks noChangeArrowheads="1"/>
            </p:cNvSpPr>
            <p:nvPr/>
          </p:nvSpPr>
          <p:spPr bwMode="auto">
            <a:xfrm>
              <a:off x="6813789" y="1742455"/>
              <a:ext cx="58444" cy="58444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9" name="Oval 369"/>
            <p:cNvSpPr>
              <a:spLocks noChangeArrowheads="1"/>
            </p:cNvSpPr>
            <p:nvPr/>
          </p:nvSpPr>
          <p:spPr bwMode="auto">
            <a:xfrm>
              <a:off x="6610197" y="926802"/>
              <a:ext cx="466271" cy="525357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50" name="AutoShape 370"/>
            <p:cNvSpPr>
              <a:spLocks noChangeArrowheads="1"/>
            </p:cNvSpPr>
            <p:nvPr/>
          </p:nvSpPr>
          <p:spPr bwMode="auto">
            <a:xfrm rot="5400000">
              <a:off x="6696900" y="723210"/>
              <a:ext cx="291580" cy="524073"/>
            </a:xfrm>
            <a:prstGeom prst="moon">
              <a:avLst>
                <a:gd name="adj" fmla="val 875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51" name="AutoShape 371"/>
            <p:cNvSpPr>
              <a:spLocks noChangeArrowheads="1"/>
            </p:cNvSpPr>
            <p:nvPr/>
          </p:nvSpPr>
          <p:spPr bwMode="auto">
            <a:xfrm rot="5400000">
              <a:off x="6813147" y="797069"/>
              <a:ext cx="59087" cy="610134"/>
            </a:xfrm>
            <a:prstGeom prst="moon">
              <a:avLst>
                <a:gd name="adj" fmla="val 875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52" name="AutoShape 372"/>
            <p:cNvSpPr>
              <a:spLocks noChangeArrowheads="1"/>
            </p:cNvSpPr>
            <p:nvPr/>
          </p:nvSpPr>
          <p:spPr bwMode="auto">
            <a:xfrm>
              <a:off x="6784888" y="937078"/>
              <a:ext cx="116247" cy="116247"/>
            </a:xfrm>
            <a:prstGeom prst="plus">
              <a:avLst>
                <a:gd name="adj" fmla="val 33042"/>
              </a:avLst>
            </a:pr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53" name="Oval 373"/>
            <p:cNvSpPr>
              <a:spLocks noChangeArrowheads="1"/>
            </p:cNvSpPr>
            <p:nvPr/>
          </p:nvSpPr>
          <p:spPr bwMode="auto">
            <a:xfrm>
              <a:off x="6784888" y="1218382"/>
              <a:ext cx="116247" cy="145790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54" name="Oval 374"/>
            <p:cNvSpPr>
              <a:spLocks noChangeArrowheads="1"/>
            </p:cNvSpPr>
            <p:nvPr/>
          </p:nvSpPr>
          <p:spPr bwMode="auto">
            <a:xfrm>
              <a:off x="6639098" y="1131037"/>
              <a:ext cx="174691" cy="11624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55" name="Oval 375"/>
            <p:cNvSpPr>
              <a:spLocks noChangeArrowheads="1"/>
            </p:cNvSpPr>
            <p:nvPr/>
          </p:nvSpPr>
          <p:spPr bwMode="auto">
            <a:xfrm>
              <a:off x="6872234" y="1131037"/>
              <a:ext cx="174691" cy="11624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56" name="Oval 376"/>
            <p:cNvSpPr>
              <a:spLocks noChangeArrowheads="1"/>
            </p:cNvSpPr>
            <p:nvPr/>
          </p:nvSpPr>
          <p:spPr bwMode="auto">
            <a:xfrm>
              <a:off x="6930036" y="1159938"/>
              <a:ext cx="58444" cy="584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57" name="Oval 377"/>
            <p:cNvSpPr>
              <a:spLocks noChangeArrowheads="1"/>
            </p:cNvSpPr>
            <p:nvPr/>
          </p:nvSpPr>
          <p:spPr bwMode="auto">
            <a:xfrm>
              <a:off x="6697543" y="1159938"/>
              <a:ext cx="58444" cy="58444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58" name="AutoShape 378"/>
            <p:cNvSpPr>
              <a:spLocks noChangeArrowheads="1"/>
            </p:cNvSpPr>
            <p:nvPr/>
          </p:nvSpPr>
          <p:spPr bwMode="auto">
            <a:xfrm rot="10800000" flipV="1">
              <a:off x="6755987" y="1373164"/>
              <a:ext cx="174691" cy="116889"/>
            </a:xfrm>
            <a:custGeom>
              <a:avLst/>
              <a:gdLst>
                <a:gd name="G0" fmla="+- 9108 0 0"/>
                <a:gd name="G1" fmla="+- -9131565 0 0"/>
                <a:gd name="G2" fmla="+- 0 0 -9131565"/>
                <a:gd name="T0" fmla="*/ 0 256 1"/>
                <a:gd name="T1" fmla="*/ 180 256 1"/>
                <a:gd name="G3" fmla="+- -9131565 T0 T1"/>
                <a:gd name="T2" fmla="*/ 0 256 1"/>
                <a:gd name="T3" fmla="*/ 90 256 1"/>
                <a:gd name="G4" fmla="+- -9131565 T2 T3"/>
                <a:gd name="G5" fmla="*/ G4 2 1"/>
                <a:gd name="T4" fmla="*/ 90 256 1"/>
                <a:gd name="T5" fmla="*/ 0 256 1"/>
                <a:gd name="G6" fmla="+- -9131565 T4 T5"/>
                <a:gd name="G7" fmla="*/ G6 2 1"/>
                <a:gd name="G8" fmla="abs -9131565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9108"/>
                <a:gd name="G18" fmla="*/ 9108 1 2"/>
                <a:gd name="G19" fmla="+- G18 5400 0"/>
                <a:gd name="G20" fmla="cos G19 -9131565"/>
                <a:gd name="G21" fmla="sin G19 -9131565"/>
                <a:gd name="G22" fmla="+- G20 10800 0"/>
                <a:gd name="G23" fmla="+- G21 10800 0"/>
                <a:gd name="G24" fmla="+- 10800 0 G20"/>
                <a:gd name="G25" fmla="+- 9108 10800 0"/>
                <a:gd name="G26" fmla="?: G9 G17 G25"/>
                <a:gd name="G27" fmla="?: G9 0 21600"/>
                <a:gd name="G28" fmla="cos 10800 -9131565"/>
                <a:gd name="G29" fmla="sin 10800 -9131565"/>
                <a:gd name="G30" fmla="sin 9108 -9131565"/>
                <a:gd name="G31" fmla="+- G28 10800 0"/>
                <a:gd name="G32" fmla="+- G29 10800 0"/>
                <a:gd name="G33" fmla="+- G30 10800 0"/>
                <a:gd name="G34" fmla="?: G4 0 G31"/>
                <a:gd name="G35" fmla="?: -9131565 G34 0"/>
                <a:gd name="G36" fmla="?: G6 G35 G31"/>
                <a:gd name="G37" fmla="+- 21600 0 G36"/>
                <a:gd name="G38" fmla="?: G4 0 G33"/>
                <a:gd name="G39" fmla="?: -9131565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3249 w 21600"/>
                <a:gd name="T15" fmla="*/ 4313 h 21600"/>
                <a:gd name="T16" fmla="*/ 10800 w 21600"/>
                <a:gd name="T17" fmla="*/ 1692 h 21600"/>
                <a:gd name="T18" fmla="*/ 18351 w 21600"/>
                <a:gd name="T19" fmla="*/ 4313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891" y="4865"/>
                  </a:moveTo>
                  <a:cubicBezTo>
                    <a:pt x="5621" y="2850"/>
                    <a:pt x="8144" y="1691"/>
                    <a:pt x="10800" y="1692"/>
                  </a:cubicBezTo>
                  <a:cubicBezTo>
                    <a:pt x="13455" y="1692"/>
                    <a:pt x="15978" y="2850"/>
                    <a:pt x="17708" y="4865"/>
                  </a:cubicBezTo>
                  <a:lnTo>
                    <a:pt x="18992" y="3762"/>
                  </a:lnTo>
                  <a:cubicBezTo>
                    <a:pt x="16940" y="1374"/>
                    <a:pt x="13948" y="-1"/>
                    <a:pt x="10799" y="0"/>
                  </a:cubicBezTo>
                  <a:cubicBezTo>
                    <a:pt x="7651" y="0"/>
                    <a:pt x="4659" y="1374"/>
                    <a:pt x="2607" y="376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977" name="Group 401"/>
            <p:cNvGrpSpPr>
              <a:grpSpLocks/>
            </p:cNvGrpSpPr>
            <p:nvPr/>
          </p:nvGrpSpPr>
          <p:grpSpPr bwMode="auto">
            <a:xfrm>
              <a:off x="6526063" y="1367383"/>
              <a:ext cx="637750" cy="637750"/>
              <a:chOff x="1022" y="1338"/>
              <a:chExt cx="993" cy="993"/>
            </a:xfrm>
          </p:grpSpPr>
          <p:sp>
            <p:nvSpPr>
              <p:cNvPr id="979" name="Oval 399"/>
              <p:cNvSpPr>
                <a:spLocks noChangeArrowheads="1"/>
              </p:cNvSpPr>
              <p:nvPr/>
            </p:nvSpPr>
            <p:spPr bwMode="auto">
              <a:xfrm>
                <a:off x="1022" y="1338"/>
                <a:ext cx="993" cy="99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80" name="AutoShape 400"/>
              <p:cNvSpPr>
                <a:spLocks noChangeArrowheads="1"/>
              </p:cNvSpPr>
              <p:nvPr/>
            </p:nvSpPr>
            <p:spPr bwMode="auto">
              <a:xfrm>
                <a:off x="1022" y="1338"/>
                <a:ext cx="992" cy="992"/>
              </a:xfrm>
              <a:custGeom>
                <a:avLst/>
                <a:gdLst>
                  <a:gd name="G0" fmla="+- 370 0 0"/>
                  <a:gd name="G1" fmla="+- 21600 0 370"/>
                  <a:gd name="G2" fmla="+- 21600 0 370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370" y="10800"/>
                    </a:moveTo>
                    <a:cubicBezTo>
                      <a:pt x="370" y="16560"/>
                      <a:pt x="5040" y="21230"/>
                      <a:pt x="10800" y="21230"/>
                    </a:cubicBezTo>
                    <a:cubicBezTo>
                      <a:pt x="16560" y="21230"/>
                      <a:pt x="21230" y="16560"/>
                      <a:pt x="21230" y="10800"/>
                    </a:cubicBezTo>
                    <a:cubicBezTo>
                      <a:pt x="21230" y="5040"/>
                      <a:pt x="16560" y="370"/>
                      <a:pt x="10800" y="370"/>
                    </a:cubicBezTo>
                    <a:cubicBezTo>
                      <a:pt x="5040" y="370"/>
                      <a:pt x="370" y="5040"/>
                      <a:pt x="370" y="1080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978" name="Oval 402"/>
            <p:cNvSpPr>
              <a:spLocks noChangeArrowheads="1"/>
            </p:cNvSpPr>
            <p:nvPr/>
          </p:nvSpPr>
          <p:spPr bwMode="auto">
            <a:xfrm>
              <a:off x="6546615" y="1388577"/>
              <a:ext cx="596004" cy="59472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0" name="Rectangle 490"/>
            <p:cNvSpPr>
              <a:spLocks noChangeArrowheads="1"/>
            </p:cNvSpPr>
            <p:nvPr/>
          </p:nvSpPr>
          <p:spPr bwMode="auto">
            <a:xfrm>
              <a:off x="6617262" y="1622355"/>
              <a:ext cx="455353" cy="1271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0" name="AutoShape 492"/>
            <p:cNvSpPr>
              <a:spLocks noChangeArrowheads="1"/>
            </p:cNvSpPr>
            <p:nvPr/>
          </p:nvSpPr>
          <p:spPr bwMode="auto">
            <a:xfrm rot="3600000">
              <a:off x="7112536" y="1604381"/>
              <a:ext cx="140531" cy="30045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1" name="AutoShape 493"/>
            <p:cNvSpPr>
              <a:spLocks noChangeArrowheads="1"/>
            </p:cNvSpPr>
            <p:nvPr/>
          </p:nvSpPr>
          <p:spPr bwMode="auto">
            <a:xfrm rot="5400000">
              <a:off x="7099918" y="1647732"/>
              <a:ext cx="159375" cy="116133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972" name="Group 494"/>
            <p:cNvGrpSpPr>
              <a:grpSpLocks/>
            </p:cNvGrpSpPr>
            <p:nvPr/>
          </p:nvGrpSpPr>
          <p:grpSpPr bwMode="auto">
            <a:xfrm rot="5400000">
              <a:off x="7048295" y="1636916"/>
              <a:ext cx="153306" cy="141917"/>
              <a:chOff x="3846" y="1778"/>
              <a:chExt cx="586" cy="720"/>
            </a:xfrm>
          </p:grpSpPr>
          <p:sp>
            <p:nvSpPr>
              <p:cNvPr id="973" name="AutoShape 495"/>
              <p:cNvSpPr>
                <a:spLocks noChangeArrowheads="1"/>
              </p:cNvSpPr>
              <p:nvPr/>
            </p:nvSpPr>
            <p:spPr bwMode="auto">
              <a:xfrm>
                <a:off x="3846" y="1842"/>
                <a:ext cx="137" cy="59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74" name="AutoShape 496"/>
              <p:cNvSpPr>
                <a:spLocks noChangeArrowheads="1"/>
              </p:cNvSpPr>
              <p:nvPr/>
            </p:nvSpPr>
            <p:spPr bwMode="auto">
              <a:xfrm>
                <a:off x="4007" y="1902"/>
                <a:ext cx="137" cy="59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75" name="AutoShape 497"/>
              <p:cNvSpPr>
                <a:spLocks noChangeArrowheads="1"/>
              </p:cNvSpPr>
              <p:nvPr/>
            </p:nvSpPr>
            <p:spPr bwMode="auto">
              <a:xfrm>
                <a:off x="4169" y="1842"/>
                <a:ext cx="137" cy="59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76" name="AutoShape 498"/>
              <p:cNvSpPr>
                <a:spLocks noChangeArrowheads="1"/>
              </p:cNvSpPr>
              <p:nvPr/>
            </p:nvSpPr>
            <p:spPr bwMode="auto">
              <a:xfrm>
                <a:off x="4331" y="1778"/>
                <a:ext cx="101" cy="52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963" name="AutoShape 500"/>
            <p:cNvSpPr>
              <a:spLocks noChangeArrowheads="1"/>
            </p:cNvSpPr>
            <p:nvPr/>
          </p:nvSpPr>
          <p:spPr bwMode="auto">
            <a:xfrm rot="18000000" flipH="1">
              <a:off x="6437711" y="1604486"/>
              <a:ext cx="140531" cy="29835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4" name="AutoShape 501"/>
            <p:cNvSpPr>
              <a:spLocks noChangeArrowheads="1"/>
            </p:cNvSpPr>
            <p:nvPr/>
          </p:nvSpPr>
          <p:spPr bwMode="auto">
            <a:xfrm rot="16200000" flipH="1">
              <a:off x="6431463" y="1648138"/>
              <a:ext cx="159375" cy="115321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965" name="Group 502"/>
            <p:cNvGrpSpPr>
              <a:grpSpLocks/>
            </p:cNvGrpSpPr>
            <p:nvPr/>
          </p:nvGrpSpPr>
          <p:grpSpPr bwMode="auto">
            <a:xfrm rot="16200000" flipH="1">
              <a:off x="6488772" y="1637412"/>
              <a:ext cx="153306" cy="140925"/>
              <a:chOff x="3846" y="1778"/>
              <a:chExt cx="586" cy="720"/>
            </a:xfrm>
          </p:grpSpPr>
          <p:sp>
            <p:nvSpPr>
              <p:cNvPr id="966" name="AutoShape 503"/>
              <p:cNvSpPr>
                <a:spLocks noChangeArrowheads="1"/>
              </p:cNvSpPr>
              <p:nvPr/>
            </p:nvSpPr>
            <p:spPr bwMode="auto">
              <a:xfrm>
                <a:off x="3846" y="1842"/>
                <a:ext cx="137" cy="59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67" name="AutoShape 504"/>
              <p:cNvSpPr>
                <a:spLocks noChangeArrowheads="1"/>
              </p:cNvSpPr>
              <p:nvPr/>
            </p:nvSpPr>
            <p:spPr bwMode="auto">
              <a:xfrm>
                <a:off x="4007" y="1902"/>
                <a:ext cx="137" cy="59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68" name="AutoShape 505"/>
              <p:cNvSpPr>
                <a:spLocks noChangeArrowheads="1"/>
              </p:cNvSpPr>
              <p:nvPr/>
            </p:nvSpPr>
            <p:spPr bwMode="auto">
              <a:xfrm>
                <a:off x="4169" y="1842"/>
                <a:ext cx="137" cy="59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69" name="AutoShape 506"/>
              <p:cNvSpPr>
                <a:spLocks noChangeArrowheads="1"/>
              </p:cNvSpPr>
              <p:nvPr/>
            </p:nvSpPr>
            <p:spPr bwMode="auto">
              <a:xfrm>
                <a:off x="4331" y="1778"/>
                <a:ext cx="101" cy="52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" name="グループ化 5"/>
          <p:cNvGrpSpPr/>
          <p:nvPr/>
        </p:nvGrpSpPr>
        <p:grpSpPr>
          <a:xfrm>
            <a:off x="8210858" y="839458"/>
            <a:ext cx="911563" cy="1602403"/>
            <a:chOff x="8210858" y="839458"/>
            <a:chExt cx="911563" cy="1602403"/>
          </a:xfrm>
        </p:grpSpPr>
        <p:sp>
          <p:nvSpPr>
            <p:cNvPr id="1045" name="AutoShape 478"/>
            <p:cNvSpPr>
              <a:spLocks noChangeArrowheads="1"/>
            </p:cNvSpPr>
            <p:nvPr/>
          </p:nvSpPr>
          <p:spPr bwMode="auto">
            <a:xfrm rot="2441944" flipH="1" flipV="1">
              <a:off x="8301958" y="1458725"/>
              <a:ext cx="174512" cy="267992"/>
            </a:xfrm>
            <a:custGeom>
              <a:avLst/>
              <a:gdLst>
                <a:gd name="G0" fmla="+- 4686 0 0"/>
                <a:gd name="G1" fmla="+- 21600 0 4686"/>
                <a:gd name="G2" fmla="*/ 4686 1 2"/>
                <a:gd name="G3" fmla="+- 21600 0 G2"/>
                <a:gd name="G4" fmla="+/ 4686 21600 2"/>
                <a:gd name="G5" fmla="+/ G1 0 2"/>
                <a:gd name="G6" fmla="*/ 21600 21600 4686"/>
                <a:gd name="G7" fmla="*/ G6 1 2"/>
                <a:gd name="G8" fmla="+- 21600 0 G7"/>
                <a:gd name="G9" fmla="*/ 21600 1 2"/>
                <a:gd name="G10" fmla="+- 4686 0 G9"/>
                <a:gd name="G11" fmla="?: G10 G8 0"/>
                <a:gd name="G12" fmla="?: G10 G7 21600"/>
                <a:gd name="T0" fmla="*/ 19257 w 21600"/>
                <a:gd name="T1" fmla="*/ 10800 h 21600"/>
                <a:gd name="T2" fmla="*/ 10800 w 21600"/>
                <a:gd name="T3" fmla="*/ 21600 h 21600"/>
                <a:gd name="T4" fmla="*/ 2343 w 21600"/>
                <a:gd name="T5" fmla="*/ 10800 h 21600"/>
                <a:gd name="T6" fmla="*/ 10800 w 21600"/>
                <a:gd name="T7" fmla="*/ 0 h 21600"/>
                <a:gd name="T8" fmla="*/ 4143 w 21600"/>
                <a:gd name="T9" fmla="*/ 4143 h 21600"/>
                <a:gd name="T10" fmla="*/ 17457 w 21600"/>
                <a:gd name="T11" fmla="*/ 1745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686" y="21600"/>
                  </a:lnTo>
                  <a:lnTo>
                    <a:pt x="16914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CC99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6" name="Oval 479"/>
            <p:cNvSpPr>
              <a:spLocks noChangeArrowheads="1"/>
            </p:cNvSpPr>
            <p:nvPr/>
          </p:nvSpPr>
          <p:spPr bwMode="auto">
            <a:xfrm rot="2441944" flipH="1">
              <a:off x="8424924" y="1454556"/>
              <a:ext cx="99721" cy="76866"/>
            </a:xfrm>
            <a:prstGeom prst="ellipse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7" name="Oval 480"/>
            <p:cNvSpPr>
              <a:spLocks noChangeArrowheads="1"/>
            </p:cNvSpPr>
            <p:nvPr/>
          </p:nvSpPr>
          <p:spPr bwMode="auto">
            <a:xfrm rot="21158425" flipH="1">
              <a:off x="8210858" y="1610183"/>
              <a:ext cx="157194" cy="177282"/>
            </a:xfrm>
            <a:prstGeom prst="ellipse">
              <a:avLst/>
            </a:prstGeom>
            <a:solidFill>
              <a:srgbClr val="CC99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2" name="AutoShape 462"/>
            <p:cNvSpPr>
              <a:spLocks noChangeArrowheads="1"/>
            </p:cNvSpPr>
            <p:nvPr/>
          </p:nvSpPr>
          <p:spPr bwMode="auto">
            <a:xfrm rot="19158056" flipV="1">
              <a:off x="8854433" y="1458725"/>
              <a:ext cx="174512" cy="267992"/>
            </a:xfrm>
            <a:custGeom>
              <a:avLst/>
              <a:gdLst>
                <a:gd name="G0" fmla="+- 4686 0 0"/>
                <a:gd name="G1" fmla="+- 21600 0 4686"/>
                <a:gd name="G2" fmla="*/ 4686 1 2"/>
                <a:gd name="G3" fmla="+- 21600 0 G2"/>
                <a:gd name="G4" fmla="+/ 4686 21600 2"/>
                <a:gd name="G5" fmla="+/ G1 0 2"/>
                <a:gd name="G6" fmla="*/ 21600 21600 4686"/>
                <a:gd name="G7" fmla="*/ G6 1 2"/>
                <a:gd name="G8" fmla="+- 21600 0 G7"/>
                <a:gd name="G9" fmla="*/ 21600 1 2"/>
                <a:gd name="G10" fmla="+- 4686 0 G9"/>
                <a:gd name="G11" fmla="?: G10 G8 0"/>
                <a:gd name="G12" fmla="?: G10 G7 21600"/>
                <a:gd name="T0" fmla="*/ 19257 w 21600"/>
                <a:gd name="T1" fmla="*/ 10800 h 21600"/>
                <a:gd name="T2" fmla="*/ 10800 w 21600"/>
                <a:gd name="T3" fmla="*/ 21600 h 21600"/>
                <a:gd name="T4" fmla="*/ 2343 w 21600"/>
                <a:gd name="T5" fmla="*/ 10800 h 21600"/>
                <a:gd name="T6" fmla="*/ 10800 w 21600"/>
                <a:gd name="T7" fmla="*/ 0 h 21600"/>
                <a:gd name="T8" fmla="*/ 4143 w 21600"/>
                <a:gd name="T9" fmla="*/ 4143 h 21600"/>
                <a:gd name="T10" fmla="*/ 17457 w 21600"/>
                <a:gd name="T11" fmla="*/ 1745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4686" y="21600"/>
                  </a:lnTo>
                  <a:lnTo>
                    <a:pt x="16914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CC99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3" name="Oval 464"/>
            <p:cNvSpPr>
              <a:spLocks noChangeArrowheads="1"/>
            </p:cNvSpPr>
            <p:nvPr/>
          </p:nvSpPr>
          <p:spPr bwMode="auto">
            <a:xfrm rot="19158056">
              <a:off x="8806258" y="1454556"/>
              <a:ext cx="99721" cy="76866"/>
            </a:xfrm>
            <a:prstGeom prst="ellipse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4" name="Oval 467"/>
            <p:cNvSpPr>
              <a:spLocks noChangeArrowheads="1"/>
            </p:cNvSpPr>
            <p:nvPr/>
          </p:nvSpPr>
          <p:spPr bwMode="auto">
            <a:xfrm rot="441575">
              <a:off x="8962852" y="1610183"/>
              <a:ext cx="157194" cy="177282"/>
            </a:xfrm>
            <a:prstGeom prst="ellipse">
              <a:avLst/>
            </a:prstGeom>
            <a:solidFill>
              <a:srgbClr val="CC99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0" name="Oval 347"/>
            <p:cNvSpPr>
              <a:spLocks noChangeArrowheads="1"/>
            </p:cNvSpPr>
            <p:nvPr/>
          </p:nvSpPr>
          <p:spPr bwMode="auto">
            <a:xfrm>
              <a:off x="8809957" y="1131037"/>
              <a:ext cx="174691" cy="174691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1" name="Oval 348"/>
            <p:cNvSpPr>
              <a:spLocks noChangeArrowheads="1"/>
            </p:cNvSpPr>
            <p:nvPr/>
          </p:nvSpPr>
          <p:spPr bwMode="auto">
            <a:xfrm>
              <a:off x="8343687" y="1131037"/>
              <a:ext cx="174691" cy="174691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2" name="Rectangle 349"/>
            <p:cNvSpPr>
              <a:spLocks noChangeArrowheads="1"/>
            </p:cNvSpPr>
            <p:nvPr/>
          </p:nvSpPr>
          <p:spPr bwMode="auto">
            <a:xfrm>
              <a:off x="8459933" y="2062936"/>
              <a:ext cx="174691" cy="204234"/>
            </a:xfrm>
            <a:prstGeom prst="rect">
              <a:avLst/>
            </a:prstGeom>
            <a:solidFill>
              <a:srgbClr val="CC99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3" name="Rectangle 350"/>
            <p:cNvSpPr>
              <a:spLocks noChangeArrowheads="1"/>
            </p:cNvSpPr>
            <p:nvPr/>
          </p:nvSpPr>
          <p:spPr bwMode="auto">
            <a:xfrm>
              <a:off x="8693069" y="2062936"/>
              <a:ext cx="174691" cy="204234"/>
            </a:xfrm>
            <a:prstGeom prst="rect">
              <a:avLst/>
            </a:prstGeom>
            <a:solidFill>
              <a:srgbClr val="CC99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4" name="AutoShape 351"/>
            <p:cNvSpPr>
              <a:spLocks noChangeArrowheads="1"/>
            </p:cNvSpPr>
            <p:nvPr/>
          </p:nvSpPr>
          <p:spPr bwMode="auto">
            <a:xfrm rot="16200000">
              <a:off x="8503606" y="1698782"/>
              <a:ext cx="320481" cy="699406"/>
            </a:xfrm>
            <a:prstGeom prst="moon">
              <a:avLst>
                <a:gd name="adj" fmla="val 87500"/>
              </a:avLst>
            </a:prstGeom>
            <a:solidFill>
              <a:srgbClr val="CC99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5" name="AutoShape 352"/>
            <p:cNvSpPr>
              <a:spLocks noChangeArrowheads="1"/>
            </p:cNvSpPr>
            <p:nvPr/>
          </p:nvSpPr>
          <p:spPr bwMode="auto">
            <a:xfrm rot="5400000">
              <a:off x="8401489" y="1305728"/>
              <a:ext cx="524715" cy="699406"/>
            </a:xfrm>
            <a:prstGeom prst="moon">
              <a:avLst>
                <a:gd name="adj" fmla="val 87500"/>
              </a:avLst>
            </a:prstGeom>
            <a:solidFill>
              <a:srgbClr val="CC99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6" name="Oval 353"/>
            <p:cNvSpPr>
              <a:spLocks noChangeArrowheads="1"/>
            </p:cNvSpPr>
            <p:nvPr/>
          </p:nvSpPr>
          <p:spPr bwMode="auto">
            <a:xfrm>
              <a:off x="8401489" y="926802"/>
              <a:ext cx="525357" cy="525357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" name="Oval 354"/>
            <p:cNvSpPr>
              <a:spLocks noChangeArrowheads="1"/>
            </p:cNvSpPr>
            <p:nvPr/>
          </p:nvSpPr>
          <p:spPr bwMode="auto">
            <a:xfrm>
              <a:off x="8314143" y="1837507"/>
              <a:ext cx="699406" cy="129734"/>
            </a:xfrm>
            <a:prstGeom prst="ellipse">
              <a:avLst/>
            </a:prstGeom>
            <a:solidFill>
              <a:srgbClr val="99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8" name="AutoShape 355"/>
            <p:cNvSpPr>
              <a:spLocks noChangeArrowheads="1"/>
            </p:cNvSpPr>
            <p:nvPr/>
          </p:nvSpPr>
          <p:spPr bwMode="auto">
            <a:xfrm>
              <a:off x="8576822" y="1829800"/>
              <a:ext cx="174691" cy="145790"/>
            </a:xfrm>
            <a:prstGeom prst="roundRect">
              <a:avLst>
                <a:gd name="adj" fmla="val 16667"/>
              </a:avLst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9" name="AutoShape 356"/>
            <p:cNvSpPr>
              <a:spLocks noChangeArrowheads="1"/>
            </p:cNvSpPr>
            <p:nvPr/>
          </p:nvSpPr>
          <p:spPr bwMode="auto">
            <a:xfrm>
              <a:off x="8601870" y="1858702"/>
              <a:ext cx="122027" cy="100190"/>
            </a:xfrm>
            <a:prstGeom prst="roundRect">
              <a:avLst>
                <a:gd name="adj" fmla="val 16667"/>
              </a:avLst>
            </a:prstGeom>
            <a:solidFill>
              <a:srgbClr val="99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00" name="Rectangle 357"/>
            <p:cNvSpPr>
              <a:spLocks noChangeArrowheads="1"/>
            </p:cNvSpPr>
            <p:nvPr/>
          </p:nvSpPr>
          <p:spPr bwMode="auto">
            <a:xfrm>
              <a:off x="8459933" y="2267170"/>
              <a:ext cx="174691" cy="17469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01" name="Rectangle 358"/>
            <p:cNvSpPr>
              <a:spLocks noChangeArrowheads="1"/>
            </p:cNvSpPr>
            <p:nvPr/>
          </p:nvSpPr>
          <p:spPr bwMode="auto">
            <a:xfrm>
              <a:off x="8693069" y="2267170"/>
              <a:ext cx="174691" cy="17469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02" name="AutoShape 359"/>
            <p:cNvSpPr>
              <a:spLocks noChangeArrowheads="1"/>
            </p:cNvSpPr>
            <p:nvPr/>
          </p:nvSpPr>
          <p:spPr bwMode="auto">
            <a:xfrm>
              <a:off x="8314143" y="2324972"/>
              <a:ext cx="320481" cy="116889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03" name="AutoShape 360"/>
            <p:cNvSpPr>
              <a:spLocks noChangeArrowheads="1"/>
            </p:cNvSpPr>
            <p:nvPr/>
          </p:nvSpPr>
          <p:spPr bwMode="auto">
            <a:xfrm>
              <a:off x="8693069" y="2324972"/>
              <a:ext cx="320481" cy="116889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04" name="Oval 361"/>
            <p:cNvSpPr>
              <a:spLocks noChangeArrowheads="1"/>
            </p:cNvSpPr>
            <p:nvPr/>
          </p:nvSpPr>
          <p:spPr bwMode="auto">
            <a:xfrm>
              <a:off x="8634624" y="1480419"/>
              <a:ext cx="58445" cy="58445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05" name="Oval 362"/>
            <p:cNvSpPr>
              <a:spLocks noChangeArrowheads="1"/>
            </p:cNvSpPr>
            <p:nvPr/>
          </p:nvSpPr>
          <p:spPr bwMode="auto">
            <a:xfrm>
              <a:off x="8634624" y="1567764"/>
              <a:ext cx="58445" cy="58445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06" name="Oval 363"/>
            <p:cNvSpPr>
              <a:spLocks noChangeArrowheads="1"/>
            </p:cNvSpPr>
            <p:nvPr/>
          </p:nvSpPr>
          <p:spPr bwMode="auto">
            <a:xfrm>
              <a:off x="8634624" y="1655109"/>
              <a:ext cx="58445" cy="58445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07" name="AutoShape 364"/>
            <p:cNvSpPr>
              <a:spLocks noChangeArrowheads="1"/>
            </p:cNvSpPr>
            <p:nvPr/>
          </p:nvSpPr>
          <p:spPr bwMode="auto">
            <a:xfrm>
              <a:off x="8751513" y="1567764"/>
              <a:ext cx="145790" cy="145790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08" name="AutoShape 365"/>
            <p:cNvSpPr>
              <a:spLocks noChangeArrowheads="1"/>
            </p:cNvSpPr>
            <p:nvPr/>
          </p:nvSpPr>
          <p:spPr bwMode="auto">
            <a:xfrm>
              <a:off x="8431032" y="1567764"/>
              <a:ext cx="145790" cy="145790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09" name="Rectangle 366"/>
            <p:cNvSpPr>
              <a:spLocks noChangeArrowheads="1"/>
            </p:cNvSpPr>
            <p:nvPr/>
          </p:nvSpPr>
          <p:spPr bwMode="auto">
            <a:xfrm>
              <a:off x="8751513" y="1567764"/>
              <a:ext cx="145790" cy="28901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10" name="Rectangle 367"/>
            <p:cNvSpPr>
              <a:spLocks noChangeArrowheads="1"/>
            </p:cNvSpPr>
            <p:nvPr/>
          </p:nvSpPr>
          <p:spPr bwMode="auto">
            <a:xfrm>
              <a:off x="8431032" y="1567764"/>
              <a:ext cx="145790" cy="28901"/>
            </a:xfrm>
            <a:prstGeom prst="rect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11" name="Oval 368"/>
            <p:cNvSpPr>
              <a:spLocks noChangeArrowheads="1"/>
            </p:cNvSpPr>
            <p:nvPr/>
          </p:nvSpPr>
          <p:spPr bwMode="auto">
            <a:xfrm>
              <a:off x="8634624" y="1742455"/>
              <a:ext cx="58445" cy="58445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12" name="Oval 369"/>
            <p:cNvSpPr>
              <a:spLocks noChangeArrowheads="1"/>
            </p:cNvSpPr>
            <p:nvPr/>
          </p:nvSpPr>
          <p:spPr bwMode="auto">
            <a:xfrm>
              <a:off x="8431032" y="926802"/>
              <a:ext cx="466271" cy="525357"/>
            </a:xfrm>
            <a:prstGeom prst="ellipse">
              <a:avLst/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13" name="AutoShape 370"/>
            <p:cNvSpPr>
              <a:spLocks noChangeArrowheads="1"/>
            </p:cNvSpPr>
            <p:nvPr/>
          </p:nvSpPr>
          <p:spPr bwMode="auto">
            <a:xfrm rot="5400000">
              <a:off x="8517735" y="723211"/>
              <a:ext cx="291580" cy="524073"/>
            </a:xfrm>
            <a:prstGeom prst="moon">
              <a:avLst>
                <a:gd name="adj" fmla="val 875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14" name="AutoShape 371"/>
            <p:cNvSpPr>
              <a:spLocks noChangeArrowheads="1"/>
            </p:cNvSpPr>
            <p:nvPr/>
          </p:nvSpPr>
          <p:spPr bwMode="auto">
            <a:xfrm rot="5400000">
              <a:off x="8633982" y="797069"/>
              <a:ext cx="59087" cy="610134"/>
            </a:xfrm>
            <a:prstGeom prst="moon">
              <a:avLst>
                <a:gd name="adj" fmla="val 875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15" name="AutoShape 372"/>
            <p:cNvSpPr>
              <a:spLocks noChangeArrowheads="1"/>
            </p:cNvSpPr>
            <p:nvPr/>
          </p:nvSpPr>
          <p:spPr bwMode="auto">
            <a:xfrm>
              <a:off x="8605723" y="937078"/>
              <a:ext cx="116247" cy="116247"/>
            </a:xfrm>
            <a:prstGeom prst="plus">
              <a:avLst>
                <a:gd name="adj" fmla="val 33042"/>
              </a:avLst>
            </a:pr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16" name="Oval 373"/>
            <p:cNvSpPr>
              <a:spLocks noChangeArrowheads="1"/>
            </p:cNvSpPr>
            <p:nvPr/>
          </p:nvSpPr>
          <p:spPr bwMode="auto">
            <a:xfrm>
              <a:off x="8605723" y="1218382"/>
              <a:ext cx="116247" cy="145790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17" name="Oval 374"/>
            <p:cNvSpPr>
              <a:spLocks noChangeArrowheads="1"/>
            </p:cNvSpPr>
            <p:nvPr/>
          </p:nvSpPr>
          <p:spPr bwMode="auto">
            <a:xfrm>
              <a:off x="8459933" y="1131037"/>
              <a:ext cx="174691" cy="11624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18" name="Oval 375"/>
            <p:cNvSpPr>
              <a:spLocks noChangeArrowheads="1"/>
            </p:cNvSpPr>
            <p:nvPr/>
          </p:nvSpPr>
          <p:spPr bwMode="auto">
            <a:xfrm>
              <a:off x="8693069" y="1131037"/>
              <a:ext cx="174691" cy="11624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19" name="Oval 376"/>
            <p:cNvSpPr>
              <a:spLocks noChangeArrowheads="1"/>
            </p:cNvSpPr>
            <p:nvPr/>
          </p:nvSpPr>
          <p:spPr bwMode="auto">
            <a:xfrm>
              <a:off x="8750871" y="1159938"/>
              <a:ext cx="58445" cy="5844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20" name="Oval 377"/>
            <p:cNvSpPr>
              <a:spLocks noChangeArrowheads="1"/>
            </p:cNvSpPr>
            <p:nvPr/>
          </p:nvSpPr>
          <p:spPr bwMode="auto">
            <a:xfrm>
              <a:off x="8518378" y="1159938"/>
              <a:ext cx="58445" cy="5844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21" name="AutoShape 378"/>
            <p:cNvSpPr>
              <a:spLocks noChangeArrowheads="1"/>
            </p:cNvSpPr>
            <p:nvPr/>
          </p:nvSpPr>
          <p:spPr bwMode="auto">
            <a:xfrm rot="10800000" flipV="1">
              <a:off x="8576822" y="1373164"/>
              <a:ext cx="174691" cy="116889"/>
            </a:xfrm>
            <a:custGeom>
              <a:avLst/>
              <a:gdLst>
                <a:gd name="G0" fmla="+- 9108 0 0"/>
                <a:gd name="G1" fmla="+- -9131565 0 0"/>
                <a:gd name="G2" fmla="+- 0 0 -9131565"/>
                <a:gd name="T0" fmla="*/ 0 256 1"/>
                <a:gd name="T1" fmla="*/ 180 256 1"/>
                <a:gd name="G3" fmla="+- -9131565 T0 T1"/>
                <a:gd name="T2" fmla="*/ 0 256 1"/>
                <a:gd name="T3" fmla="*/ 90 256 1"/>
                <a:gd name="G4" fmla="+- -9131565 T2 T3"/>
                <a:gd name="G5" fmla="*/ G4 2 1"/>
                <a:gd name="T4" fmla="*/ 90 256 1"/>
                <a:gd name="T5" fmla="*/ 0 256 1"/>
                <a:gd name="G6" fmla="+- -9131565 T4 T5"/>
                <a:gd name="G7" fmla="*/ G6 2 1"/>
                <a:gd name="G8" fmla="abs -9131565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9108"/>
                <a:gd name="G18" fmla="*/ 9108 1 2"/>
                <a:gd name="G19" fmla="+- G18 5400 0"/>
                <a:gd name="G20" fmla="cos G19 -9131565"/>
                <a:gd name="G21" fmla="sin G19 -9131565"/>
                <a:gd name="G22" fmla="+- G20 10800 0"/>
                <a:gd name="G23" fmla="+- G21 10800 0"/>
                <a:gd name="G24" fmla="+- 10800 0 G20"/>
                <a:gd name="G25" fmla="+- 9108 10800 0"/>
                <a:gd name="G26" fmla="?: G9 G17 G25"/>
                <a:gd name="G27" fmla="?: G9 0 21600"/>
                <a:gd name="G28" fmla="cos 10800 -9131565"/>
                <a:gd name="G29" fmla="sin 10800 -9131565"/>
                <a:gd name="G30" fmla="sin 9108 -9131565"/>
                <a:gd name="G31" fmla="+- G28 10800 0"/>
                <a:gd name="G32" fmla="+- G29 10800 0"/>
                <a:gd name="G33" fmla="+- G30 10800 0"/>
                <a:gd name="G34" fmla="?: G4 0 G31"/>
                <a:gd name="G35" fmla="?: -9131565 G34 0"/>
                <a:gd name="G36" fmla="?: G6 G35 G31"/>
                <a:gd name="G37" fmla="+- 21600 0 G36"/>
                <a:gd name="G38" fmla="?: G4 0 G33"/>
                <a:gd name="G39" fmla="?: -9131565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3249 w 21600"/>
                <a:gd name="T15" fmla="*/ 4313 h 21600"/>
                <a:gd name="T16" fmla="*/ 10800 w 21600"/>
                <a:gd name="T17" fmla="*/ 1692 h 21600"/>
                <a:gd name="T18" fmla="*/ 18351 w 21600"/>
                <a:gd name="T19" fmla="*/ 4313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891" y="4865"/>
                  </a:moveTo>
                  <a:cubicBezTo>
                    <a:pt x="5621" y="2850"/>
                    <a:pt x="8144" y="1691"/>
                    <a:pt x="10800" y="1692"/>
                  </a:cubicBezTo>
                  <a:cubicBezTo>
                    <a:pt x="13455" y="1692"/>
                    <a:pt x="15978" y="2850"/>
                    <a:pt x="17708" y="4865"/>
                  </a:cubicBezTo>
                  <a:lnTo>
                    <a:pt x="18992" y="3762"/>
                  </a:lnTo>
                  <a:cubicBezTo>
                    <a:pt x="16940" y="1374"/>
                    <a:pt x="13948" y="-1"/>
                    <a:pt x="10799" y="0"/>
                  </a:cubicBezTo>
                  <a:cubicBezTo>
                    <a:pt x="7651" y="0"/>
                    <a:pt x="4659" y="1374"/>
                    <a:pt x="2607" y="376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0" name="Freeform 767"/>
            <p:cNvSpPr>
              <a:spLocks/>
            </p:cNvSpPr>
            <p:nvPr/>
          </p:nvSpPr>
          <p:spPr bwMode="auto">
            <a:xfrm rot="10800000">
              <a:off x="8232910" y="1433412"/>
              <a:ext cx="889511" cy="682065"/>
            </a:xfrm>
            <a:custGeom>
              <a:avLst/>
              <a:gdLst>
                <a:gd name="T0" fmla="*/ 1782 w 3783"/>
                <a:gd name="T1" fmla="*/ 58 h 2901"/>
                <a:gd name="T2" fmla="*/ 24 w 3783"/>
                <a:gd name="T3" fmla="*/ 2751 h 2901"/>
                <a:gd name="T4" fmla="*/ 29 w 3783"/>
                <a:gd name="T5" fmla="*/ 2847 h 2901"/>
                <a:gd name="T6" fmla="*/ 109 w 3783"/>
                <a:gd name="T7" fmla="*/ 2893 h 2901"/>
                <a:gd name="T8" fmla="*/ 3681 w 3783"/>
                <a:gd name="T9" fmla="*/ 2893 h 2901"/>
                <a:gd name="T10" fmla="*/ 3756 w 3783"/>
                <a:gd name="T11" fmla="*/ 2844 h 2901"/>
                <a:gd name="T12" fmla="*/ 3766 w 3783"/>
                <a:gd name="T13" fmla="*/ 2751 h 2901"/>
                <a:gd name="T14" fmla="*/ 2009 w 3783"/>
                <a:gd name="T15" fmla="*/ 58 h 2901"/>
                <a:gd name="T16" fmla="*/ 1895 w 3783"/>
                <a:gd name="T17" fmla="*/ 1 h 2901"/>
                <a:gd name="T18" fmla="*/ 1782 w 3783"/>
                <a:gd name="T19" fmla="*/ 58 h 2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83" h="2901">
                  <a:moveTo>
                    <a:pt x="1782" y="58"/>
                  </a:moveTo>
                  <a:cubicBezTo>
                    <a:pt x="1782" y="58"/>
                    <a:pt x="316" y="2286"/>
                    <a:pt x="24" y="2751"/>
                  </a:cubicBezTo>
                  <a:cubicBezTo>
                    <a:pt x="24" y="2751"/>
                    <a:pt x="0" y="2804"/>
                    <a:pt x="29" y="2847"/>
                  </a:cubicBezTo>
                  <a:cubicBezTo>
                    <a:pt x="53" y="2883"/>
                    <a:pt x="109" y="2893"/>
                    <a:pt x="109" y="2893"/>
                  </a:cubicBezTo>
                  <a:cubicBezTo>
                    <a:pt x="109" y="2893"/>
                    <a:pt x="3073" y="2901"/>
                    <a:pt x="3681" y="2893"/>
                  </a:cubicBezTo>
                  <a:cubicBezTo>
                    <a:pt x="3681" y="2893"/>
                    <a:pt x="3735" y="2880"/>
                    <a:pt x="3756" y="2844"/>
                  </a:cubicBezTo>
                  <a:cubicBezTo>
                    <a:pt x="3783" y="2802"/>
                    <a:pt x="3766" y="2751"/>
                    <a:pt x="3766" y="2751"/>
                  </a:cubicBezTo>
                  <a:cubicBezTo>
                    <a:pt x="2887" y="1404"/>
                    <a:pt x="2009" y="58"/>
                    <a:pt x="2009" y="58"/>
                  </a:cubicBezTo>
                  <a:cubicBezTo>
                    <a:pt x="2009" y="58"/>
                    <a:pt x="1973" y="0"/>
                    <a:pt x="1895" y="1"/>
                  </a:cubicBezTo>
                  <a:cubicBezTo>
                    <a:pt x="1817" y="0"/>
                    <a:pt x="1782" y="58"/>
                    <a:pt x="1782" y="58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1" name="Freeform 768"/>
            <p:cNvSpPr>
              <a:spLocks/>
            </p:cNvSpPr>
            <p:nvPr/>
          </p:nvSpPr>
          <p:spPr bwMode="auto">
            <a:xfrm rot="10800000">
              <a:off x="8303557" y="1475800"/>
              <a:ext cx="754639" cy="581232"/>
            </a:xfrm>
            <a:custGeom>
              <a:avLst/>
              <a:gdLst>
                <a:gd name="T0" fmla="*/ 1782 w 3783"/>
                <a:gd name="T1" fmla="*/ 58 h 2901"/>
                <a:gd name="T2" fmla="*/ 24 w 3783"/>
                <a:gd name="T3" fmla="*/ 2751 h 2901"/>
                <a:gd name="T4" fmla="*/ 29 w 3783"/>
                <a:gd name="T5" fmla="*/ 2847 h 2901"/>
                <a:gd name="T6" fmla="*/ 109 w 3783"/>
                <a:gd name="T7" fmla="*/ 2893 h 2901"/>
                <a:gd name="T8" fmla="*/ 3681 w 3783"/>
                <a:gd name="T9" fmla="*/ 2893 h 2901"/>
                <a:gd name="T10" fmla="*/ 3756 w 3783"/>
                <a:gd name="T11" fmla="*/ 2844 h 2901"/>
                <a:gd name="T12" fmla="*/ 3766 w 3783"/>
                <a:gd name="T13" fmla="*/ 2751 h 2901"/>
                <a:gd name="T14" fmla="*/ 2009 w 3783"/>
                <a:gd name="T15" fmla="*/ 58 h 2901"/>
                <a:gd name="T16" fmla="*/ 1895 w 3783"/>
                <a:gd name="T17" fmla="*/ 1 h 2901"/>
                <a:gd name="T18" fmla="*/ 1782 w 3783"/>
                <a:gd name="T19" fmla="*/ 58 h 2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83" h="2901">
                  <a:moveTo>
                    <a:pt x="1782" y="58"/>
                  </a:moveTo>
                  <a:cubicBezTo>
                    <a:pt x="1782" y="58"/>
                    <a:pt x="316" y="2286"/>
                    <a:pt x="24" y="2751"/>
                  </a:cubicBezTo>
                  <a:cubicBezTo>
                    <a:pt x="24" y="2751"/>
                    <a:pt x="0" y="2804"/>
                    <a:pt x="29" y="2847"/>
                  </a:cubicBezTo>
                  <a:cubicBezTo>
                    <a:pt x="53" y="2883"/>
                    <a:pt x="109" y="2893"/>
                    <a:pt x="109" y="2893"/>
                  </a:cubicBezTo>
                  <a:cubicBezTo>
                    <a:pt x="109" y="2893"/>
                    <a:pt x="3073" y="2901"/>
                    <a:pt x="3681" y="2893"/>
                  </a:cubicBezTo>
                  <a:cubicBezTo>
                    <a:pt x="3681" y="2893"/>
                    <a:pt x="3735" y="2880"/>
                    <a:pt x="3756" y="2844"/>
                  </a:cubicBezTo>
                  <a:cubicBezTo>
                    <a:pt x="3783" y="2802"/>
                    <a:pt x="3766" y="2751"/>
                    <a:pt x="3766" y="2751"/>
                  </a:cubicBezTo>
                  <a:cubicBezTo>
                    <a:pt x="2887" y="1404"/>
                    <a:pt x="2009" y="58"/>
                    <a:pt x="2009" y="58"/>
                  </a:cubicBezTo>
                  <a:cubicBezTo>
                    <a:pt x="2009" y="58"/>
                    <a:pt x="1973" y="0"/>
                    <a:pt x="1895" y="1"/>
                  </a:cubicBezTo>
                  <a:cubicBezTo>
                    <a:pt x="1817" y="0"/>
                    <a:pt x="1782" y="58"/>
                    <a:pt x="1782" y="58"/>
                  </a:cubicBezTo>
                  <a:close/>
                </a:path>
              </a:pathLst>
            </a:custGeom>
            <a:solidFill>
              <a:srgbClr val="FF0000"/>
            </a:solidFill>
            <a:ln w="19050" cap="flat" cmpd="sng">
              <a:solidFill>
                <a:schemeClr val="accent3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3" name="AutoShape 492"/>
            <p:cNvSpPr>
              <a:spLocks noChangeArrowheads="1"/>
            </p:cNvSpPr>
            <p:nvPr/>
          </p:nvSpPr>
          <p:spPr bwMode="auto">
            <a:xfrm rot="3600000">
              <a:off x="8933371" y="1604381"/>
              <a:ext cx="140531" cy="30045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4" name="AutoShape 493"/>
            <p:cNvSpPr>
              <a:spLocks noChangeArrowheads="1"/>
            </p:cNvSpPr>
            <p:nvPr/>
          </p:nvSpPr>
          <p:spPr bwMode="auto">
            <a:xfrm rot="5400000">
              <a:off x="8920753" y="1647732"/>
              <a:ext cx="159375" cy="116133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035" name="Group 494"/>
            <p:cNvGrpSpPr>
              <a:grpSpLocks/>
            </p:cNvGrpSpPr>
            <p:nvPr/>
          </p:nvGrpSpPr>
          <p:grpSpPr bwMode="auto">
            <a:xfrm rot="5400000">
              <a:off x="8869130" y="1636916"/>
              <a:ext cx="153306" cy="141917"/>
              <a:chOff x="3846" y="1778"/>
              <a:chExt cx="586" cy="720"/>
            </a:xfrm>
          </p:grpSpPr>
          <p:sp>
            <p:nvSpPr>
              <p:cNvPr id="1036" name="AutoShape 495"/>
              <p:cNvSpPr>
                <a:spLocks noChangeArrowheads="1"/>
              </p:cNvSpPr>
              <p:nvPr/>
            </p:nvSpPr>
            <p:spPr bwMode="auto">
              <a:xfrm>
                <a:off x="3846" y="1842"/>
                <a:ext cx="137" cy="59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37" name="AutoShape 496"/>
              <p:cNvSpPr>
                <a:spLocks noChangeArrowheads="1"/>
              </p:cNvSpPr>
              <p:nvPr/>
            </p:nvSpPr>
            <p:spPr bwMode="auto">
              <a:xfrm>
                <a:off x="4007" y="1902"/>
                <a:ext cx="137" cy="59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38" name="AutoShape 497"/>
              <p:cNvSpPr>
                <a:spLocks noChangeArrowheads="1"/>
              </p:cNvSpPr>
              <p:nvPr/>
            </p:nvSpPr>
            <p:spPr bwMode="auto">
              <a:xfrm>
                <a:off x="4169" y="1842"/>
                <a:ext cx="137" cy="59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39" name="AutoShape 498"/>
              <p:cNvSpPr>
                <a:spLocks noChangeArrowheads="1"/>
              </p:cNvSpPr>
              <p:nvPr/>
            </p:nvSpPr>
            <p:spPr bwMode="auto">
              <a:xfrm>
                <a:off x="4331" y="1778"/>
                <a:ext cx="101" cy="52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026" name="AutoShape 500"/>
            <p:cNvSpPr>
              <a:spLocks noChangeArrowheads="1"/>
            </p:cNvSpPr>
            <p:nvPr/>
          </p:nvSpPr>
          <p:spPr bwMode="auto">
            <a:xfrm rot="18000000" flipH="1">
              <a:off x="8258546" y="1604486"/>
              <a:ext cx="140531" cy="29835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27" name="AutoShape 501"/>
            <p:cNvSpPr>
              <a:spLocks noChangeArrowheads="1"/>
            </p:cNvSpPr>
            <p:nvPr/>
          </p:nvSpPr>
          <p:spPr bwMode="auto">
            <a:xfrm rot="16200000" flipH="1">
              <a:off x="8252298" y="1648138"/>
              <a:ext cx="159375" cy="115321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028" name="Group 502"/>
            <p:cNvGrpSpPr>
              <a:grpSpLocks/>
            </p:cNvGrpSpPr>
            <p:nvPr/>
          </p:nvGrpSpPr>
          <p:grpSpPr bwMode="auto">
            <a:xfrm rot="16200000" flipH="1">
              <a:off x="8309607" y="1637412"/>
              <a:ext cx="153306" cy="140925"/>
              <a:chOff x="3846" y="1778"/>
              <a:chExt cx="586" cy="720"/>
            </a:xfrm>
          </p:grpSpPr>
          <p:sp>
            <p:nvSpPr>
              <p:cNvPr id="1029" name="AutoShape 503"/>
              <p:cNvSpPr>
                <a:spLocks noChangeArrowheads="1"/>
              </p:cNvSpPr>
              <p:nvPr/>
            </p:nvSpPr>
            <p:spPr bwMode="auto">
              <a:xfrm>
                <a:off x="3846" y="1842"/>
                <a:ext cx="137" cy="59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30" name="AutoShape 504"/>
              <p:cNvSpPr>
                <a:spLocks noChangeArrowheads="1"/>
              </p:cNvSpPr>
              <p:nvPr/>
            </p:nvSpPr>
            <p:spPr bwMode="auto">
              <a:xfrm>
                <a:off x="4007" y="1902"/>
                <a:ext cx="137" cy="59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31" name="AutoShape 505"/>
              <p:cNvSpPr>
                <a:spLocks noChangeArrowheads="1"/>
              </p:cNvSpPr>
              <p:nvPr/>
            </p:nvSpPr>
            <p:spPr bwMode="auto">
              <a:xfrm>
                <a:off x="4169" y="1842"/>
                <a:ext cx="137" cy="59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32" name="AutoShape 506"/>
              <p:cNvSpPr>
                <a:spLocks noChangeArrowheads="1"/>
              </p:cNvSpPr>
              <p:nvPr/>
            </p:nvSpPr>
            <p:spPr bwMode="auto">
              <a:xfrm>
                <a:off x="4331" y="1778"/>
                <a:ext cx="101" cy="524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025" name="テキスト ボックス 1024"/>
            <p:cNvSpPr txBox="1"/>
            <p:nvPr/>
          </p:nvSpPr>
          <p:spPr>
            <a:xfrm>
              <a:off x="8474785" y="1530631"/>
              <a:ext cx="401061" cy="13334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b="1" dirty="0" smtClean="0">
                  <a:solidFill>
                    <a:schemeClr val="bg1"/>
                  </a:solidFill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止まれ</a:t>
              </a:r>
              <a:endParaRPr kumimoji="1" lang="ja-JP" altLang="en-US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17312558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PPTX145_工事中のおじさん</dc:title>
  <dc:subject>PPTX145_工事中のおじさん</dc:subject>
  <dc:creator>http://www.digipot.net</dc:creator>
  <cp:lastModifiedBy/>
  <cp:revision>1</cp:revision>
  <dcterms:created xsi:type="dcterms:W3CDTF">2014-01-30T05:12:09Z</dcterms:created>
  <dcterms:modified xsi:type="dcterms:W3CDTF">2014-03-12T08:00:55Z</dcterms:modified>
  <cp:category/>
  <cp:version>1</cp:version>
</cp:coreProperties>
</file>