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5" r:id="rId3"/>
    <p:sldId id="273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663300"/>
    <a:srgbClr val="964B00"/>
    <a:srgbClr val="99CCFF"/>
    <a:srgbClr val="CC9900"/>
    <a:srgbClr val="666633"/>
    <a:srgbClr val="FFCC00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2" d="100"/>
          <a:sy n="52" d="100"/>
        </p:scale>
        <p:origin x="-96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2655" y="1159467"/>
            <a:ext cx="1549554" cy="1096107"/>
            <a:chOff x="415925" y="1125538"/>
            <a:chExt cx="2951163" cy="2087562"/>
          </a:xfrm>
        </p:grpSpPr>
        <p:sp>
          <p:nvSpPr>
            <p:cNvPr id="3" name="AutoShape 113"/>
            <p:cNvSpPr>
              <a:spLocks noChangeArrowheads="1"/>
            </p:cNvSpPr>
            <p:nvPr/>
          </p:nvSpPr>
          <p:spPr bwMode="auto">
            <a:xfrm>
              <a:off x="1063625" y="20621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AutoShape 114"/>
            <p:cNvSpPr>
              <a:spLocks noChangeArrowheads="1"/>
            </p:cNvSpPr>
            <p:nvPr/>
          </p:nvSpPr>
          <p:spPr bwMode="auto">
            <a:xfrm>
              <a:off x="1855788" y="2205038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AutoShape 115"/>
            <p:cNvSpPr>
              <a:spLocks noChangeArrowheads="1"/>
            </p:cNvSpPr>
            <p:nvPr/>
          </p:nvSpPr>
          <p:spPr bwMode="auto">
            <a:xfrm>
              <a:off x="2719388" y="20621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AutoShape 116"/>
            <p:cNvSpPr>
              <a:spLocks noChangeArrowheads="1"/>
            </p:cNvSpPr>
            <p:nvPr/>
          </p:nvSpPr>
          <p:spPr bwMode="auto">
            <a:xfrm>
              <a:off x="3151188" y="18462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AutoShape 112"/>
            <p:cNvSpPr>
              <a:spLocks noChangeArrowheads="1"/>
            </p:cNvSpPr>
            <p:nvPr/>
          </p:nvSpPr>
          <p:spPr bwMode="auto">
            <a:xfrm>
              <a:off x="558800" y="18462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Oval 111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22396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Oval 108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152525"/>
            </a:xfrm>
            <a:prstGeom prst="ellipse">
              <a:avLst/>
            </a:prstGeom>
            <a:solidFill>
              <a:srgbClr val="91602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Oval 109"/>
            <p:cNvSpPr>
              <a:spLocks noChangeArrowheads="1"/>
            </p:cNvSpPr>
            <p:nvPr/>
          </p:nvSpPr>
          <p:spPr bwMode="auto">
            <a:xfrm>
              <a:off x="990600" y="1341438"/>
              <a:ext cx="1800225" cy="57626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Oval 110"/>
            <p:cNvSpPr>
              <a:spLocks noChangeArrowheads="1"/>
            </p:cNvSpPr>
            <p:nvPr/>
          </p:nvSpPr>
          <p:spPr bwMode="auto">
            <a:xfrm>
              <a:off x="990600" y="1412875"/>
              <a:ext cx="1800225" cy="504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297705" y="1140712"/>
            <a:ext cx="1549555" cy="1096108"/>
            <a:chOff x="3657600" y="1196975"/>
            <a:chExt cx="2951163" cy="2087563"/>
          </a:xfrm>
        </p:grpSpPr>
        <p:sp>
          <p:nvSpPr>
            <p:cNvPr id="13" name="AutoShape 230"/>
            <p:cNvSpPr>
              <a:spLocks noChangeArrowheads="1"/>
            </p:cNvSpPr>
            <p:nvPr/>
          </p:nvSpPr>
          <p:spPr bwMode="auto">
            <a:xfrm>
              <a:off x="4305300" y="21336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231"/>
            <p:cNvSpPr>
              <a:spLocks noChangeArrowheads="1"/>
            </p:cNvSpPr>
            <p:nvPr/>
          </p:nvSpPr>
          <p:spPr bwMode="auto">
            <a:xfrm>
              <a:off x="5097463" y="2276475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232"/>
            <p:cNvSpPr>
              <a:spLocks noChangeArrowheads="1"/>
            </p:cNvSpPr>
            <p:nvPr/>
          </p:nvSpPr>
          <p:spPr bwMode="auto">
            <a:xfrm>
              <a:off x="5961063" y="21336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233"/>
            <p:cNvSpPr>
              <a:spLocks noChangeArrowheads="1"/>
            </p:cNvSpPr>
            <p:nvPr/>
          </p:nvSpPr>
          <p:spPr bwMode="auto">
            <a:xfrm>
              <a:off x="6392863" y="19177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AutoShape 234"/>
            <p:cNvSpPr>
              <a:spLocks noChangeArrowheads="1"/>
            </p:cNvSpPr>
            <p:nvPr/>
          </p:nvSpPr>
          <p:spPr bwMode="auto">
            <a:xfrm>
              <a:off x="3800475" y="19177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235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22396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Oval 236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152525"/>
            </a:xfrm>
            <a:prstGeom prst="ellipse">
              <a:avLst/>
            </a:prstGeom>
            <a:solidFill>
              <a:srgbClr val="91602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187915" y="1372858"/>
            <a:ext cx="1575175" cy="675581"/>
            <a:chOff x="6738938" y="1484313"/>
            <a:chExt cx="3527425" cy="1512887"/>
          </a:xfrm>
        </p:grpSpPr>
        <p:sp>
          <p:nvSpPr>
            <p:cNvPr id="31" name="Rectangle 120"/>
            <p:cNvSpPr>
              <a:spLocks noChangeArrowheads="1"/>
            </p:cNvSpPr>
            <p:nvPr/>
          </p:nvSpPr>
          <p:spPr bwMode="auto">
            <a:xfrm>
              <a:off x="7170738" y="1555750"/>
              <a:ext cx="71437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" name="Rectangle 121"/>
            <p:cNvSpPr>
              <a:spLocks noChangeArrowheads="1"/>
            </p:cNvSpPr>
            <p:nvPr/>
          </p:nvSpPr>
          <p:spPr bwMode="auto">
            <a:xfrm>
              <a:off x="6954838" y="1844675"/>
              <a:ext cx="71437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Rectangle 122"/>
            <p:cNvSpPr>
              <a:spLocks noChangeArrowheads="1"/>
            </p:cNvSpPr>
            <p:nvPr/>
          </p:nvSpPr>
          <p:spPr bwMode="auto">
            <a:xfrm>
              <a:off x="9690100" y="1628775"/>
              <a:ext cx="71438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Rectangle 123"/>
            <p:cNvSpPr>
              <a:spLocks noChangeArrowheads="1"/>
            </p:cNvSpPr>
            <p:nvPr/>
          </p:nvSpPr>
          <p:spPr bwMode="auto">
            <a:xfrm>
              <a:off x="9906000" y="1844675"/>
              <a:ext cx="71438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Freeform 124"/>
            <p:cNvSpPr>
              <a:spLocks/>
            </p:cNvSpPr>
            <p:nvPr/>
          </p:nvSpPr>
          <p:spPr bwMode="auto">
            <a:xfrm>
              <a:off x="6738938" y="1484313"/>
              <a:ext cx="3527425" cy="431800"/>
            </a:xfrm>
            <a:custGeom>
              <a:avLst/>
              <a:gdLst>
                <a:gd name="T0" fmla="*/ 685482500 w 2222"/>
                <a:gd name="T1" fmla="*/ 0 h 272"/>
                <a:gd name="T2" fmla="*/ 0 w 2222"/>
                <a:gd name="T3" fmla="*/ 572076263 h 272"/>
                <a:gd name="T4" fmla="*/ 0 w 2222"/>
                <a:gd name="T5" fmla="*/ 685482500 h 272"/>
                <a:gd name="T6" fmla="*/ 2147483647 w 2222"/>
                <a:gd name="T7" fmla="*/ 685482500 h 272"/>
                <a:gd name="T8" fmla="*/ 2147483647 w 2222"/>
                <a:gd name="T9" fmla="*/ 572076263 h 272"/>
                <a:gd name="T10" fmla="*/ 2147483647 w 2222"/>
                <a:gd name="T11" fmla="*/ 0 h 272"/>
                <a:gd name="T12" fmla="*/ 685482500 w 2222"/>
                <a:gd name="T13" fmla="*/ 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22" h="272">
                  <a:moveTo>
                    <a:pt x="272" y="0"/>
                  </a:moveTo>
                  <a:lnTo>
                    <a:pt x="0" y="227"/>
                  </a:lnTo>
                  <a:lnTo>
                    <a:pt x="0" y="272"/>
                  </a:lnTo>
                  <a:lnTo>
                    <a:pt x="2222" y="272"/>
                  </a:lnTo>
                  <a:lnTo>
                    <a:pt x="2222" y="227"/>
                  </a:lnTo>
                  <a:lnTo>
                    <a:pt x="1950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126"/>
            <p:cNvSpPr>
              <a:spLocks noChangeArrowheads="1"/>
            </p:cNvSpPr>
            <p:nvPr/>
          </p:nvSpPr>
          <p:spPr bwMode="auto">
            <a:xfrm>
              <a:off x="7026275" y="1916113"/>
              <a:ext cx="2879725" cy="504825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Rectangle 169"/>
            <p:cNvSpPr>
              <a:spLocks noChangeArrowheads="1"/>
            </p:cNvSpPr>
            <p:nvPr/>
          </p:nvSpPr>
          <p:spPr bwMode="auto">
            <a:xfrm>
              <a:off x="6738938" y="1844675"/>
              <a:ext cx="3527425" cy="71438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6033121" y="1407906"/>
            <a:ext cx="1579770" cy="648340"/>
            <a:chOff x="6033120" y="1147072"/>
            <a:chExt cx="2808287" cy="1152525"/>
          </a:xfrm>
        </p:grpSpPr>
        <p:sp>
          <p:nvSpPr>
            <p:cNvPr id="38" name="AutoShape 35"/>
            <p:cNvSpPr>
              <a:spLocks noChangeArrowheads="1"/>
            </p:cNvSpPr>
            <p:nvPr/>
          </p:nvSpPr>
          <p:spPr bwMode="auto">
            <a:xfrm>
              <a:off x="6249020" y="1650309"/>
              <a:ext cx="2376487" cy="317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AutoShape 34"/>
            <p:cNvSpPr>
              <a:spLocks noChangeArrowheads="1"/>
            </p:cNvSpPr>
            <p:nvPr/>
          </p:nvSpPr>
          <p:spPr bwMode="auto">
            <a:xfrm>
              <a:off x="8554070" y="1434409"/>
              <a:ext cx="71437" cy="7921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AutoShape 33"/>
            <p:cNvSpPr>
              <a:spLocks noChangeArrowheads="1"/>
            </p:cNvSpPr>
            <p:nvPr/>
          </p:nvSpPr>
          <p:spPr bwMode="auto">
            <a:xfrm>
              <a:off x="6249020" y="1362972"/>
              <a:ext cx="71437" cy="79216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AutoShape 32"/>
            <p:cNvSpPr>
              <a:spLocks noChangeArrowheads="1"/>
            </p:cNvSpPr>
            <p:nvPr/>
          </p:nvSpPr>
          <p:spPr bwMode="auto">
            <a:xfrm>
              <a:off x="8625507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AutoShape 31"/>
            <p:cNvSpPr>
              <a:spLocks noChangeArrowheads="1"/>
            </p:cNvSpPr>
            <p:nvPr/>
          </p:nvSpPr>
          <p:spPr bwMode="auto">
            <a:xfrm>
              <a:off x="6177582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6106145" y="1362972"/>
              <a:ext cx="2663825" cy="14446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6033120" y="1147072"/>
              <a:ext cx="2808287" cy="287337"/>
            </a:xfrm>
            <a:custGeom>
              <a:avLst/>
              <a:gdLst>
                <a:gd name="T0" fmla="*/ 0 w 1769"/>
                <a:gd name="T1" fmla="*/ 338983458 h 182"/>
                <a:gd name="T2" fmla="*/ 0 w 1769"/>
                <a:gd name="T3" fmla="*/ 453640393 h 182"/>
                <a:gd name="T4" fmla="*/ 2147483647 w 1769"/>
                <a:gd name="T5" fmla="*/ 453640393 h 182"/>
                <a:gd name="T6" fmla="*/ 2147483647 w 1769"/>
                <a:gd name="T7" fmla="*/ 338983458 h 182"/>
                <a:gd name="T8" fmla="*/ 2147483647 w 1769"/>
                <a:gd name="T9" fmla="*/ 0 h 182"/>
                <a:gd name="T10" fmla="*/ 229333384 w 1769"/>
                <a:gd name="T11" fmla="*/ 0 h 182"/>
                <a:gd name="T12" fmla="*/ 0 w 1769"/>
                <a:gd name="T13" fmla="*/ 338983458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9" h="182">
                  <a:moveTo>
                    <a:pt x="0" y="136"/>
                  </a:moveTo>
                  <a:lnTo>
                    <a:pt x="0" y="182"/>
                  </a:lnTo>
                  <a:lnTo>
                    <a:pt x="1769" y="182"/>
                  </a:lnTo>
                  <a:lnTo>
                    <a:pt x="1769" y="136"/>
                  </a:lnTo>
                  <a:lnTo>
                    <a:pt x="1679" y="0"/>
                  </a:lnTo>
                  <a:lnTo>
                    <a:pt x="9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6033120" y="1362972"/>
              <a:ext cx="2808287" cy="71437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7923330" y="1513459"/>
            <a:ext cx="1575175" cy="476343"/>
            <a:chOff x="127000" y="3789363"/>
            <a:chExt cx="5475288" cy="1655762"/>
          </a:xfrm>
        </p:grpSpPr>
        <p:grpSp>
          <p:nvGrpSpPr>
            <p:cNvPr id="58" name="Group 259"/>
            <p:cNvGrpSpPr>
              <a:grpSpLocks/>
            </p:cNvGrpSpPr>
            <p:nvPr/>
          </p:nvGrpSpPr>
          <p:grpSpPr bwMode="auto">
            <a:xfrm>
              <a:off x="549275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65" name="Freeform 257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258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9" name="Freeform 255"/>
            <p:cNvSpPr>
              <a:spLocks/>
            </p:cNvSpPr>
            <p:nvPr/>
          </p:nvSpPr>
          <p:spPr bwMode="auto">
            <a:xfrm>
              <a:off x="2714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Freeform 247"/>
            <p:cNvSpPr>
              <a:spLocks/>
            </p:cNvSpPr>
            <p:nvPr/>
          </p:nvSpPr>
          <p:spPr bwMode="auto">
            <a:xfrm>
              <a:off x="127000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250"/>
            <p:cNvSpPr>
              <a:spLocks/>
            </p:cNvSpPr>
            <p:nvPr/>
          </p:nvSpPr>
          <p:spPr bwMode="auto">
            <a:xfrm>
              <a:off x="415925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251"/>
            <p:cNvSpPr>
              <a:spLocks noChangeArrowheads="1"/>
            </p:cNvSpPr>
            <p:nvPr/>
          </p:nvSpPr>
          <p:spPr bwMode="auto">
            <a:xfrm>
              <a:off x="127000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Rectangle 252"/>
            <p:cNvSpPr>
              <a:spLocks noChangeArrowheads="1"/>
            </p:cNvSpPr>
            <p:nvPr/>
          </p:nvSpPr>
          <p:spPr bwMode="auto">
            <a:xfrm>
              <a:off x="271463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Rectangle 261"/>
            <p:cNvSpPr>
              <a:spLocks noChangeArrowheads="1"/>
            </p:cNvSpPr>
            <p:nvPr/>
          </p:nvSpPr>
          <p:spPr bwMode="auto">
            <a:xfrm>
              <a:off x="2647950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264"/>
            <p:cNvGrpSpPr>
              <a:grpSpLocks/>
            </p:cNvGrpSpPr>
            <p:nvPr/>
          </p:nvGrpSpPr>
          <p:grpSpPr bwMode="auto">
            <a:xfrm flipH="1">
              <a:off x="5073651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56" name="Freeform 265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266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" name="Freeform 267"/>
            <p:cNvSpPr>
              <a:spLocks/>
            </p:cNvSpPr>
            <p:nvPr/>
          </p:nvSpPr>
          <p:spPr bwMode="auto">
            <a:xfrm flipH="1">
              <a:off x="53133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Freeform 268"/>
            <p:cNvSpPr>
              <a:spLocks/>
            </p:cNvSpPr>
            <p:nvPr/>
          </p:nvSpPr>
          <p:spPr bwMode="auto">
            <a:xfrm flipH="1">
              <a:off x="2865438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269"/>
            <p:cNvSpPr>
              <a:spLocks/>
            </p:cNvSpPr>
            <p:nvPr/>
          </p:nvSpPr>
          <p:spPr bwMode="auto">
            <a:xfrm flipH="1">
              <a:off x="2865438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270"/>
            <p:cNvSpPr>
              <a:spLocks noChangeArrowheads="1"/>
            </p:cNvSpPr>
            <p:nvPr/>
          </p:nvSpPr>
          <p:spPr bwMode="auto">
            <a:xfrm flipH="1">
              <a:off x="2865438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271"/>
            <p:cNvSpPr>
              <a:spLocks noChangeArrowheads="1"/>
            </p:cNvSpPr>
            <p:nvPr/>
          </p:nvSpPr>
          <p:spPr bwMode="auto">
            <a:xfrm flipH="1">
              <a:off x="5386388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272"/>
            <p:cNvSpPr>
              <a:spLocks noChangeArrowheads="1"/>
            </p:cNvSpPr>
            <p:nvPr/>
          </p:nvSpPr>
          <p:spPr bwMode="auto">
            <a:xfrm flipH="1">
              <a:off x="3009901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70" name="直線コネクタ 69"/>
            <p:cNvCxnSpPr>
              <a:stCxn id="61" idx="2"/>
            </p:cNvCxnSpPr>
            <p:nvPr/>
          </p:nvCxnSpPr>
          <p:spPr bwMode="auto">
            <a:xfrm>
              <a:off x="2863850" y="3789363"/>
              <a:ext cx="0" cy="574675"/>
            </a:xfrm>
            <a:prstGeom prst="line">
              <a:avLst/>
            </a:prstGeom>
            <a:noFill/>
            <a:ln w="3175" cap="flat" cmpd="sng" algn="ctr">
              <a:solidFill>
                <a:srgbClr val="66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2" name="グループ化 71"/>
          <p:cNvGrpSpPr/>
          <p:nvPr/>
        </p:nvGrpSpPr>
        <p:grpSpPr>
          <a:xfrm>
            <a:off x="407495" y="5004175"/>
            <a:ext cx="1575175" cy="1271391"/>
            <a:chOff x="2297705" y="1008102"/>
            <a:chExt cx="1575175" cy="1271391"/>
          </a:xfrm>
        </p:grpSpPr>
        <p:sp>
          <p:nvSpPr>
            <p:cNvPr id="73" name="正方形/長方形 72"/>
            <p:cNvSpPr/>
            <p:nvPr/>
          </p:nvSpPr>
          <p:spPr bwMode="auto">
            <a:xfrm>
              <a:off x="263488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238771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373786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324067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290158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 bwMode="auto">
            <a:xfrm>
              <a:off x="348070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/>
            <p:cNvSpPr/>
            <p:nvPr/>
          </p:nvSpPr>
          <p:spPr bwMode="auto">
            <a:xfrm>
              <a:off x="2297705" y="1008102"/>
              <a:ext cx="1575175" cy="405045"/>
            </a:xfrm>
            <a:prstGeom prst="trapezoid">
              <a:avLst>
                <a:gd name="adj" fmla="val 146611"/>
              </a:avLst>
            </a:prstGeom>
            <a:solidFill>
              <a:srgbClr val="714B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正方形/長方形 79"/>
            <p:cNvSpPr/>
            <p:nvPr/>
          </p:nvSpPr>
          <p:spPr bwMode="auto">
            <a:xfrm>
              <a:off x="2297705" y="1413147"/>
              <a:ext cx="1575175" cy="67508"/>
            </a:xfrm>
            <a:prstGeom prst="rect">
              <a:avLst/>
            </a:prstGeom>
            <a:solidFill>
              <a:srgbClr val="AD73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141712" y="5262672"/>
            <a:ext cx="1621378" cy="750296"/>
            <a:chOff x="2342709" y="1570756"/>
            <a:chExt cx="1485165" cy="687265"/>
          </a:xfrm>
        </p:grpSpPr>
        <p:sp>
          <p:nvSpPr>
            <p:cNvPr id="82" name="角丸四角形 81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角丸四角形 82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角丸四角形 83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87" name="角丸四角形 86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rgbClr val="AD733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rgbClr val="714B2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9" name="グループ化 88"/>
          <p:cNvGrpSpPr/>
          <p:nvPr/>
        </p:nvGrpSpPr>
        <p:grpSpPr>
          <a:xfrm>
            <a:off x="6033121" y="3373866"/>
            <a:ext cx="1579770" cy="648340"/>
            <a:chOff x="6033120" y="1147072"/>
            <a:chExt cx="2808287" cy="1152525"/>
          </a:xfrm>
        </p:grpSpPr>
        <p:sp>
          <p:nvSpPr>
            <p:cNvPr id="90" name="AutoShape 35"/>
            <p:cNvSpPr>
              <a:spLocks noChangeArrowheads="1"/>
            </p:cNvSpPr>
            <p:nvPr/>
          </p:nvSpPr>
          <p:spPr bwMode="auto">
            <a:xfrm>
              <a:off x="6249020" y="1650309"/>
              <a:ext cx="2376487" cy="317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AutoShape 34"/>
            <p:cNvSpPr>
              <a:spLocks noChangeArrowheads="1"/>
            </p:cNvSpPr>
            <p:nvPr/>
          </p:nvSpPr>
          <p:spPr bwMode="auto">
            <a:xfrm>
              <a:off x="8554070" y="1434409"/>
              <a:ext cx="71437" cy="7921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AutoShape 33"/>
            <p:cNvSpPr>
              <a:spLocks noChangeArrowheads="1"/>
            </p:cNvSpPr>
            <p:nvPr/>
          </p:nvSpPr>
          <p:spPr bwMode="auto">
            <a:xfrm>
              <a:off x="6249020" y="1362972"/>
              <a:ext cx="71437" cy="79216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AutoShape 32"/>
            <p:cNvSpPr>
              <a:spLocks noChangeArrowheads="1"/>
            </p:cNvSpPr>
            <p:nvPr/>
          </p:nvSpPr>
          <p:spPr bwMode="auto">
            <a:xfrm>
              <a:off x="8625507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AutoShape 31"/>
            <p:cNvSpPr>
              <a:spLocks noChangeArrowheads="1"/>
            </p:cNvSpPr>
            <p:nvPr/>
          </p:nvSpPr>
          <p:spPr bwMode="auto">
            <a:xfrm>
              <a:off x="6177582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Rectangle 29"/>
            <p:cNvSpPr>
              <a:spLocks noChangeArrowheads="1"/>
            </p:cNvSpPr>
            <p:nvPr/>
          </p:nvSpPr>
          <p:spPr bwMode="auto">
            <a:xfrm>
              <a:off x="6106145" y="1362972"/>
              <a:ext cx="2663825" cy="14446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6033120" y="1147072"/>
              <a:ext cx="2808287" cy="287337"/>
            </a:xfrm>
            <a:custGeom>
              <a:avLst/>
              <a:gdLst>
                <a:gd name="T0" fmla="*/ 0 w 1769"/>
                <a:gd name="T1" fmla="*/ 338983458 h 182"/>
                <a:gd name="T2" fmla="*/ 0 w 1769"/>
                <a:gd name="T3" fmla="*/ 453640393 h 182"/>
                <a:gd name="T4" fmla="*/ 2147483647 w 1769"/>
                <a:gd name="T5" fmla="*/ 453640393 h 182"/>
                <a:gd name="T6" fmla="*/ 2147483647 w 1769"/>
                <a:gd name="T7" fmla="*/ 338983458 h 182"/>
                <a:gd name="T8" fmla="*/ 2147483647 w 1769"/>
                <a:gd name="T9" fmla="*/ 0 h 182"/>
                <a:gd name="T10" fmla="*/ 229333384 w 1769"/>
                <a:gd name="T11" fmla="*/ 0 h 182"/>
                <a:gd name="T12" fmla="*/ 0 w 1769"/>
                <a:gd name="T13" fmla="*/ 338983458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9" h="182">
                  <a:moveTo>
                    <a:pt x="0" y="136"/>
                  </a:moveTo>
                  <a:lnTo>
                    <a:pt x="0" y="182"/>
                  </a:lnTo>
                  <a:lnTo>
                    <a:pt x="1769" y="182"/>
                  </a:lnTo>
                  <a:lnTo>
                    <a:pt x="1769" y="136"/>
                  </a:lnTo>
                  <a:lnTo>
                    <a:pt x="1679" y="0"/>
                  </a:lnTo>
                  <a:lnTo>
                    <a:pt x="9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Rectangle 28"/>
            <p:cNvSpPr>
              <a:spLocks noChangeArrowheads="1"/>
            </p:cNvSpPr>
            <p:nvPr/>
          </p:nvSpPr>
          <p:spPr bwMode="auto">
            <a:xfrm>
              <a:off x="6033120" y="1362972"/>
              <a:ext cx="2808287" cy="7143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923330" y="3403219"/>
            <a:ext cx="1575175" cy="476343"/>
            <a:chOff x="127000" y="3789363"/>
            <a:chExt cx="5475288" cy="1655762"/>
          </a:xfrm>
        </p:grpSpPr>
        <p:grpSp>
          <p:nvGrpSpPr>
            <p:cNvPr id="99" name="Group 259"/>
            <p:cNvGrpSpPr>
              <a:grpSpLocks/>
            </p:cNvGrpSpPr>
            <p:nvPr/>
          </p:nvGrpSpPr>
          <p:grpSpPr bwMode="auto">
            <a:xfrm>
              <a:off x="549275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116" name="Freeform 257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Rectangle 258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0" name="Freeform 255"/>
            <p:cNvSpPr>
              <a:spLocks/>
            </p:cNvSpPr>
            <p:nvPr/>
          </p:nvSpPr>
          <p:spPr bwMode="auto">
            <a:xfrm>
              <a:off x="2714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Freeform 247"/>
            <p:cNvSpPr>
              <a:spLocks/>
            </p:cNvSpPr>
            <p:nvPr/>
          </p:nvSpPr>
          <p:spPr bwMode="auto">
            <a:xfrm>
              <a:off x="127000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Freeform 250"/>
            <p:cNvSpPr>
              <a:spLocks/>
            </p:cNvSpPr>
            <p:nvPr/>
          </p:nvSpPr>
          <p:spPr bwMode="auto">
            <a:xfrm>
              <a:off x="415925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251"/>
            <p:cNvSpPr>
              <a:spLocks noChangeArrowheads="1"/>
            </p:cNvSpPr>
            <p:nvPr/>
          </p:nvSpPr>
          <p:spPr bwMode="auto">
            <a:xfrm>
              <a:off x="127000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252"/>
            <p:cNvSpPr>
              <a:spLocks noChangeArrowheads="1"/>
            </p:cNvSpPr>
            <p:nvPr/>
          </p:nvSpPr>
          <p:spPr bwMode="auto">
            <a:xfrm>
              <a:off x="271463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Rectangle 261"/>
            <p:cNvSpPr>
              <a:spLocks noChangeArrowheads="1"/>
            </p:cNvSpPr>
            <p:nvPr/>
          </p:nvSpPr>
          <p:spPr bwMode="auto">
            <a:xfrm>
              <a:off x="2647950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" name="Group 264"/>
            <p:cNvGrpSpPr>
              <a:grpSpLocks/>
            </p:cNvGrpSpPr>
            <p:nvPr/>
          </p:nvGrpSpPr>
          <p:grpSpPr bwMode="auto">
            <a:xfrm flipH="1">
              <a:off x="5073651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114" name="Freeform 265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Rectangle 266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7" name="Freeform 267"/>
            <p:cNvSpPr>
              <a:spLocks/>
            </p:cNvSpPr>
            <p:nvPr/>
          </p:nvSpPr>
          <p:spPr bwMode="auto">
            <a:xfrm flipH="1">
              <a:off x="53133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Freeform 268"/>
            <p:cNvSpPr>
              <a:spLocks/>
            </p:cNvSpPr>
            <p:nvPr/>
          </p:nvSpPr>
          <p:spPr bwMode="auto">
            <a:xfrm flipH="1">
              <a:off x="2865438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Freeform 269"/>
            <p:cNvSpPr>
              <a:spLocks/>
            </p:cNvSpPr>
            <p:nvPr/>
          </p:nvSpPr>
          <p:spPr bwMode="auto">
            <a:xfrm flipH="1">
              <a:off x="2865438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Rectangle 270"/>
            <p:cNvSpPr>
              <a:spLocks noChangeArrowheads="1"/>
            </p:cNvSpPr>
            <p:nvPr/>
          </p:nvSpPr>
          <p:spPr bwMode="auto">
            <a:xfrm flipH="1">
              <a:off x="2865438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Rectangle 271"/>
            <p:cNvSpPr>
              <a:spLocks noChangeArrowheads="1"/>
            </p:cNvSpPr>
            <p:nvPr/>
          </p:nvSpPr>
          <p:spPr bwMode="auto">
            <a:xfrm flipH="1">
              <a:off x="5386388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272"/>
            <p:cNvSpPr>
              <a:spLocks noChangeArrowheads="1"/>
            </p:cNvSpPr>
            <p:nvPr/>
          </p:nvSpPr>
          <p:spPr bwMode="auto">
            <a:xfrm flipH="1">
              <a:off x="3009901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113" name="直線コネクタ 112"/>
            <p:cNvCxnSpPr>
              <a:stCxn id="102" idx="2"/>
            </p:cNvCxnSpPr>
            <p:nvPr/>
          </p:nvCxnSpPr>
          <p:spPr bwMode="auto">
            <a:xfrm>
              <a:off x="2863850" y="3789363"/>
              <a:ext cx="0" cy="574675"/>
            </a:xfrm>
            <a:prstGeom prst="line">
              <a:avLst/>
            </a:prstGeom>
            <a:noFill/>
            <a:ln w="3175" cap="flat" cmpd="sng" algn="ctr">
              <a:solidFill>
                <a:srgbClr val="66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8" name="グループ化 117"/>
          <p:cNvGrpSpPr/>
          <p:nvPr/>
        </p:nvGrpSpPr>
        <p:grpSpPr>
          <a:xfrm>
            <a:off x="4187915" y="3372346"/>
            <a:ext cx="1575175" cy="675581"/>
            <a:chOff x="6738938" y="1484313"/>
            <a:chExt cx="3527425" cy="1512887"/>
          </a:xfrm>
        </p:grpSpPr>
        <p:sp>
          <p:nvSpPr>
            <p:cNvPr id="119" name="Rectangle 120"/>
            <p:cNvSpPr>
              <a:spLocks noChangeArrowheads="1"/>
            </p:cNvSpPr>
            <p:nvPr/>
          </p:nvSpPr>
          <p:spPr bwMode="auto">
            <a:xfrm>
              <a:off x="7170738" y="1555750"/>
              <a:ext cx="71437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Rectangle 121"/>
            <p:cNvSpPr>
              <a:spLocks noChangeArrowheads="1"/>
            </p:cNvSpPr>
            <p:nvPr/>
          </p:nvSpPr>
          <p:spPr bwMode="auto">
            <a:xfrm>
              <a:off x="6954838" y="1844675"/>
              <a:ext cx="71437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Rectangle 122"/>
            <p:cNvSpPr>
              <a:spLocks noChangeArrowheads="1"/>
            </p:cNvSpPr>
            <p:nvPr/>
          </p:nvSpPr>
          <p:spPr bwMode="auto">
            <a:xfrm>
              <a:off x="9690100" y="1628775"/>
              <a:ext cx="71438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9906000" y="1844675"/>
              <a:ext cx="71438" cy="1152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6738938" y="1484313"/>
              <a:ext cx="3527425" cy="431800"/>
            </a:xfrm>
            <a:custGeom>
              <a:avLst/>
              <a:gdLst>
                <a:gd name="T0" fmla="*/ 685482500 w 2222"/>
                <a:gd name="T1" fmla="*/ 0 h 272"/>
                <a:gd name="T2" fmla="*/ 0 w 2222"/>
                <a:gd name="T3" fmla="*/ 572076263 h 272"/>
                <a:gd name="T4" fmla="*/ 0 w 2222"/>
                <a:gd name="T5" fmla="*/ 685482500 h 272"/>
                <a:gd name="T6" fmla="*/ 2147483647 w 2222"/>
                <a:gd name="T7" fmla="*/ 685482500 h 272"/>
                <a:gd name="T8" fmla="*/ 2147483647 w 2222"/>
                <a:gd name="T9" fmla="*/ 572076263 h 272"/>
                <a:gd name="T10" fmla="*/ 2147483647 w 2222"/>
                <a:gd name="T11" fmla="*/ 0 h 272"/>
                <a:gd name="T12" fmla="*/ 685482500 w 2222"/>
                <a:gd name="T13" fmla="*/ 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22" h="272">
                  <a:moveTo>
                    <a:pt x="272" y="0"/>
                  </a:moveTo>
                  <a:lnTo>
                    <a:pt x="0" y="227"/>
                  </a:lnTo>
                  <a:lnTo>
                    <a:pt x="0" y="272"/>
                  </a:lnTo>
                  <a:lnTo>
                    <a:pt x="2222" y="272"/>
                  </a:lnTo>
                  <a:lnTo>
                    <a:pt x="2222" y="227"/>
                  </a:lnTo>
                  <a:lnTo>
                    <a:pt x="1950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Rectangle 126"/>
            <p:cNvSpPr>
              <a:spLocks noChangeArrowheads="1"/>
            </p:cNvSpPr>
            <p:nvPr/>
          </p:nvSpPr>
          <p:spPr bwMode="auto">
            <a:xfrm>
              <a:off x="7026275" y="1916113"/>
              <a:ext cx="2879725" cy="504825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" name="Rectangle 169"/>
            <p:cNvSpPr>
              <a:spLocks noChangeArrowheads="1"/>
            </p:cNvSpPr>
            <p:nvPr/>
          </p:nvSpPr>
          <p:spPr bwMode="auto">
            <a:xfrm>
              <a:off x="6738938" y="1844675"/>
              <a:ext cx="3527425" cy="71438"/>
            </a:xfrm>
            <a:prstGeom prst="rect">
              <a:avLst/>
            </a:prstGeom>
            <a:solidFill>
              <a:schemeClr val="accent5">
                <a:lumMod val="1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442655" y="3091899"/>
            <a:ext cx="1549554" cy="1096107"/>
            <a:chOff x="415925" y="1125538"/>
            <a:chExt cx="2951163" cy="2087562"/>
          </a:xfrm>
        </p:grpSpPr>
        <p:sp>
          <p:nvSpPr>
            <p:cNvPr id="127" name="AutoShape 113"/>
            <p:cNvSpPr>
              <a:spLocks noChangeArrowheads="1"/>
            </p:cNvSpPr>
            <p:nvPr/>
          </p:nvSpPr>
          <p:spPr bwMode="auto">
            <a:xfrm>
              <a:off x="1063625" y="20621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8" name="AutoShape 114"/>
            <p:cNvSpPr>
              <a:spLocks noChangeArrowheads="1"/>
            </p:cNvSpPr>
            <p:nvPr/>
          </p:nvSpPr>
          <p:spPr bwMode="auto">
            <a:xfrm>
              <a:off x="1855788" y="2205038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AutoShape 115"/>
            <p:cNvSpPr>
              <a:spLocks noChangeArrowheads="1"/>
            </p:cNvSpPr>
            <p:nvPr/>
          </p:nvSpPr>
          <p:spPr bwMode="auto">
            <a:xfrm>
              <a:off x="2719388" y="20621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AutoShape 116"/>
            <p:cNvSpPr>
              <a:spLocks noChangeArrowheads="1"/>
            </p:cNvSpPr>
            <p:nvPr/>
          </p:nvSpPr>
          <p:spPr bwMode="auto">
            <a:xfrm>
              <a:off x="3151188" y="18462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" name="AutoShape 112"/>
            <p:cNvSpPr>
              <a:spLocks noChangeArrowheads="1"/>
            </p:cNvSpPr>
            <p:nvPr/>
          </p:nvSpPr>
          <p:spPr bwMode="auto">
            <a:xfrm>
              <a:off x="558800" y="18462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" name="Oval 111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22396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3" name="Oval 108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1525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4" name="Oval 109"/>
            <p:cNvSpPr>
              <a:spLocks noChangeArrowheads="1"/>
            </p:cNvSpPr>
            <p:nvPr/>
          </p:nvSpPr>
          <p:spPr bwMode="auto">
            <a:xfrm>
              <a:off x="990600" y="1341438"/>
              <a:ext cx="1800225" cy="57626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Oval 110"/>
            <p:cNvSpPr>
              <a:spLocks noChangeArrowheads="1"/>
            </p:cNvSpPr>
            <p:nvPr/>
          </p:nvSpPr>
          <p:spPr bwMode="auto">
            <a:xfrm>
              <a:off x="990600" y="1412875"/>
              <a:ext cx="1800225" cy="504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2297705" y="3073144"/>
            <a:ext cx="1549555" cy="1096108"/>
            <a:chOff x="3657600" y="1196975"/>
            <a:chExt cx="2951163" cy="2087563"/>
          </a:xfrm>
        </p:grpSpPr>
        <p:sp>
          <p:nvSpPr>
            <p:cNvPr id="137" name="AutoShape 230"/>
            <p:cNvSpPr>
              <a:spLocks noChangeArrowheads="1"/>
            </p:cNvSpPr>
            <p:nvPr/>
          </p:nvSpPr>
          <p:spPr bwMode="auto">
            <a:xfrm>
              <a:off x="4305300" y="21336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8" name="AutoShape 231"/>
            <p:cNvSpPr>
              <a:spLocks noChangeArrowheads="1"/>
            </p:cNvSpPr>
            <p:nvPr/>
          </p:nvSpPr>
          <p:spPr bwMode="auto">
            <a:xfrm>
              <a:off x="5097463" y="2276475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9" name="AutoShape 232"/>
            <p:cNvSpPr>
              <a:spLocks noChangeArrowheads="1"/>
            </p:cNvSpPr>
            <p:nvPr/>
          </p:nvSpPr>
          <p:spPr bwMode="auto">
            <a:xfrm>
              <a:off x="5961063" y="21336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AutoShape 233"/>
            <p:cNvSpPr>
              <a:spLocks noChangeArrowheads="1"/>
            </p:cNvSpPr>
            <p:nvPr/>
          </p:nvSpPr>
          <p:spPr bwMode="auto">
            <a:xfrm>
              <a:off x="6392863" y="19177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AutoShape 234"/>
            <p:cNvSpPr>
              <a:spLocks noChangeArrowheads="1"/>
            </p:cNvSpPr>
            <p:nvPr/>
          </p:nvSpPr>
          <p:spPr bwMode="auto">
            <a:xfrm>
              <a:off x="3800475" y="19177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Oval 235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2239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Oval 236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1525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2297255" y="5004175"/>
            <a:ext cx="1575175" cy="1271391"/>
            <a:chOff x="2297705" y="1008102"/>
            <a:chExt cx="1575175" cy="1271391"/>
          </a:xfrm>
        </p:grpSpPr>
        <p:sp>
          <p:nvSpPr>
            <p:cNvPr id="145" name="正方形/長方形 144"/>
            <p:cNvSpPr/>
            <p:nvPr/>
          </p:nvSpPr>
          <p:spPr bwMode="auto">
            <a:xfrm>
              <a:off x="263488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38771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373786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24067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290158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348070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台形 150"/>
            <p:cNvSpPr/>
            <p:nvPr/>
          </p:nvSpPr>
          <p:spPr bwMode="auto">
            <a:xfrm>
              <a:off x="2297705" y="1008102"/>
              <a:ext cx="1575175" cy="405045"/>
            </a:xfrm>
            <a:prstGeom prst="trapezoid">
              <a:avLst>
                <a:gd name="adj" fmla="val 146611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正方形/長方形 151"/>
            <p:cNvSpPr/>
            <p:nvPr/>
          </p:nvSpPr>
          <p:spPr bwMode="auto">
            <a:xfrm>
              <a:off x="2297705" y="1413147"/>
              <a:ext cx="1575175" cy="675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6012317" y="5262672"/>
            <a:ext cx="1621378" cy="750296"/>
            <a:chOff x="2342709" y="1570756"/>
            <a:chExt cx="1485165" cy="687265"/>
          </a:xfrm>
        </p:grpSpPr>
        <p:sp>
          <p:nvSpPr>
            <p:cNvPr id="154" name="角丸四角形 153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角丸四角形 154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角丸四角形 155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角丸四角形 156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159" name="角丸四角形 158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角丸四角形 159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9" name="グループ化 168"/>
          <p:cNvGrpSpPr/>
          <p:nvPr/>
        </p:nvGrpSpPr>
        <p:grpSpPr>
          <a:xfrm>
            <a:off x="7879217" y="5262672"/>
            <a:ext cx="1621378" cy="750296"/>
            <a:chOff x="2342709" y="1570756"/>
            <a:chExt cx="1485165" cy="687265"/>
          </a:xfrm>
        </p:grpSpPr>
        <p:sp>
          <p:nvSpPr>
            <p:cNvPr id="170" name="角丸四角形 169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角丸四角形 170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角丸四角形 171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角丸四角形 172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175" name="角丸四角形 174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角丸四角形 175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5950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42655" y="1159467"/>
            <a:ext cx="1549554" cy="1096107"/>
            <a:chOff x="415925" y="1125538"/>
            <a:chExt cx="2951163" cy="2087562"/>
          </a:xfrm>
        </p:grpSpPr>
        <p:sp>
          <p:nvSpPr>
            <p:cNvPr id="3" name="AutoShape 113"/>
            <p:cNvSpPr>
              <a:spLocks noChangeArrowheads="1"/>
            </p:cNvSpPr>
            <p:nvPr/>
          </p:nvSpPr>
          <p:spPr bwMode="auto">
            <a:xfrm>
              <a:off x="1063625" y="20621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AutoShape 114"/>
            <p:cNvSpPr>
              <a:spLocks noChangeArrowheads="1"/>
            </p:cNvSpPr>
            <p:nvPr/>
          </p:nvSpPr>
          <p:spPr bwMode="auto">
            <a:xfrm>
              <a:off x="1855788" y="2205038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AutoShape 115"/>
            <p:cNvSpPr>
              <a:spLocks noChangeArrowheads="1"/>
            </p:cNvSpPr>
            <p:nvPr/>
          </p:nvSpPr>
          <p:spPr bwMode="auto">
            <a:xfrm>
              <a:off x="2719388" y="20621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AutoShape 116"/>
            <p:cNvSpPr>
              <a:spLocks noChangeArrowheads="1"/>
            </p:cNvSpPr>
            <p:nvPr/>
          </p:nvSpPr>
          <p:spPr bwMode="auto">
            <a:xfrm>
              <a:off x="3151188" y="18462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AutoShape 112"/>
            <p:cNvSpPr>
              <a:spLocks noChangeArrowheads="1"/>
            </p:cNvSpPr>
            <p:nvPr/>
          </p:nvSpPr>
          <p:spPr bwMode="auto">
            <a:xfrm>
              <a:off x="558800" y="18462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Oval 111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223962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Oval 108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152525"/>
            </a:xfrm>
            <a:prstGeom prst="ellipse">
              <a:avLst/>
            </a:prstGeom>
            <a:solidFill>
              <a:srgbClr val="91602F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Oval 109"/>
            <p:cNvSpPr>
              <a:spLocks noChangeArrowheads="1"/>
            </p:cNvSpPr>
            <p:nvPr/>
          </p:nvSpPr>
          <p:spPr bwMode="auto">
            <a:xfrm>
              <a:off x="990600" y="1341438"/>
              <a:ext cx="1800225" cy="576262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Oval 110"/>
            <p:cNvSpPr>
              <a:spLocks noChangeArrowheads="1"/>
            </p:cNvSpPr>
            <p:nvPr/>
          </p:nvSpPr>
          <p:spPr bwMode="auto">
            <a:xfrm>
              <a:off x="990600" y="1412875"/>
              <a:ext cx="1800225" cy="50482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297705" y="1140712"/>
            <a:ext cx="1549555" cy="1096108"/>
            <a:chOff x="3657600" y="1196975"/>
            <a:chExt cx="2951163" cy="2087563"/>
          </a:xfrm>
        </p:grpSpPr>
        <p:sp>
          <p:nvSpPr>
            <p:cNvPr id="13" name="AutoShape 230"/>
            <p:cNvSpPr>
              <a:spLocks noChangeArrowheads="1"/>
            </p:cNvSpPr>
            <p:nvPr/>
          </p:nvSpPr>
          <p:spPr bwMode="auto">
            <a:xfrm>
              <a:off x="4305300" y="21336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231"/>
            <p:cNvSpPr>
              <a:spLocks noChangeArrowheads="1"/>
            </p:cNvSpPr>
            <p:nvPr/>
          </p:nvSpPr>
          <p:spPr bwMode="auto">
            <a:xfrm>
              <a:off x="5097463" y="2276475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232"/>
            <p:cNvSpPr>
              <a:spLocks noChangeArrowheads="1"/>
            </p:cNvSpPr>
            <p:nvPr/>
          </p:nvSpPr>
          <p:spPr bwMode="auto">
            <a:xfrm>
              <a:off x="5961063" y="21336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233"/>
            <p:cNvSpPr>
              <a:spLocks noChangeArrowheads="1"/>
            </p:cNvSpPr>
            <p:nvPr/>
          </p:nvSpPr>
          <p:spPr bwMode="auto">
            <a:xfrm>
              <a:off x="6392863" y="19177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AutoShape 234"/>
            <p:cNvSpPr>
              <a:spLocks noChangeArrowheads="1"/>
            </p:cNvSpPr>
            <p:nvPr/>
          </p:nvSpPr>
          <p:spPr bwMode="auto">
            <a:xfrm>
              <a:off x="3800475" y="19177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235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223963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Oval 236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152525"/>
            </a:xfrm>
            <a:prstGeom prst="ellipse">
              <a:avLst/>
            </a:prstGeom>
            <a:solidFill>
              <a:srgbClr val="91602F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187915" y="1372858"/>
            <a:ext cx="1575175" cy="675581"/>
            <a:chOff x="6738938" y="1484313"/>
            <a:chExt cx="3527425" cy="1512887"/>
          </a:xfrm>
        </p:grpSpPr>
        <p:sp>
          <p:nvSpPr>
            <p:cNvPr id="31" name="Rectangle 120"/>
            <p:cNvSpPr>
              <a:spLocks noChangeArrowheads="1"/>
            </p:cNvSpPr>
            <p:nvPr/>
          </p:nvSpPr>
          <p:spPr bwMode="auto">
            <a:xfrm>
              <a:off x="7170738" y="1555750"/>
              <a:ext cx="71437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" name="Rectangle 121"/>
            <p:cNvSpPr>
              <a:spLocks noChangeArrowheads="1"/>
            </p:cNvSpPr>
            <p:nvPr/>
          </p:nvSpPr>
          <p:spPr bwMode="auto">
            <a:xfrm>
              <a:off x="6954838" y="1844675"/>
              <a:ext cx="71437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Rectangle 122"/>
            <p:cNvSpPr>
              <a:spLocks noChangeArrowheads="1"/>
            </p:cNvSpPr>
            <p:nvPr/>
          </p:nvSpPr>
          <p:spPr bwMode="auto">
            <a:xfrm>
              <a:off x="9690100" y="1628775"/>
              <a:ext cx="71438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Rectangle 123"/>
            <p:cNvSpPr>
              <a:spLocks noChangeArrowheads="1"/>
            </p:cNvSpPr>
            <p:nvPr/>
          </p:nvSpPr>
          <p:spPr bwMode="auto">
            <a:xfrm>
              <a:off x="9906000" y="1844675"/>
              <a:ext cx="71438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Freeform 124"/>
            <p:cNvSpPr>
              <a:spLocks/>
            </p:cNvSpPr>
            <p:nvPr/>
          </p:nvSpPr>
          <p:spPr bwMode="auto">
            <a:xfrm>
              <a:off x="6738938" y="1484313"/>
              <a:ext cx="3527425" cy="431800"/>
            </a:xfrm>
            <a:custGeom>
              <a:avLst/>
              <a:gdLst>
                <a:gd name="T0" fmla="*/ 685482500 w 2222"/>
                <a:gd name="T1" fmla="*/ 0 h 272"/>
                <a:gd name="T2" fmla="*/ 0 w 2222"/>
                <a:gd name="T3" fmla="*/ 572076263 h 272"/>
                <a:gd name="T4" fmla="*/ 0 w 2222"/>
                <a:gd name="T5" fmla="*/ 685482500 h 272"/>
                <a:gd name="T6" fmla="*/ 2147483647 w 2222"/>
                <a:gd name="T7" fmla="*/ 685482500 h 272"/>
                <a:gd name="T8" fmla="*/ 2147483647 w 2222"/>
                <a:gd name="T9" fmla="*/ 572076263 h 272"/>
                <a:gd name="T10" fmla="*/ 2147483647 w 2222"/>
                <a:gd name="T11" fmla="*/ 0 h 272"/>
                <a:gd name="T12" fmla="*/ 685482500 w 2222"/>
                <a:gd name="T13" fmla="*/ 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22" h="272">
                  <a:moveTo>
                    <a:pt x="272" y="0"/>
                  </a:moveTo>
                  <a:lnTo>
                    <a:pt x="0" y="227"/>
                  </a:lnTo>
                  <a:lnTo>
                    <a:pt x="0" y="272"/>
                  </a:lnTo>
                  <a:lnTo>
                    <a:pt x="2222" y="272"/>
                  </a:lnTo>
                  <a:lnTo>
                    <a:pt x="2222" y="227"/>
                  </a:lnTo>
                  <a:lnTo>
                    <a:pt x="1950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714B25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126"/>
            <p:cNvSpPr>
              <a:spLocks noChangeArrowheads="1"/>
            </p:cNvSpPr>
            <p:nvPr/>
          </p:nvSpPr>
          <p:spPr bwMode="auto">
            <a:xfrm>
              <a:off x="7026275" y="1916113"/>
              <a:ext cx="2879725" cy="504825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Rectangle 169"/>
            <p:cNvSpPr>
              <a:spLocks noChangeArrowheads="1"/>
            </p:cNvSpPr>
            <p:nvPr/>
          </p:nvSpPr>
          <p:spPr bwMode="auto">
            <a:xfrm>
              <a:off x="6738938" y="1844675"/>
              <a:ext cx="3527425" cy="71438"/>
            </a:xfrm>
            <a:prstGeom prst="rect">
              <a:avLst/>
            </a:prstGeom>
            <a:solidFill>
              <a:srgbClr val="AD733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6033121" y="1407906"/>
            <a:ext cx="1579770" cy="648340"/>
            <a:chOff x="6033120" y="1147072"/>
            <a:chExt cx="2808287" cy="1152525"/>
          </a:xfrm>
        </p:grpSpPr>
        <p:sp>
          <p:nvSpPr>
            <p:cNvPr id="38" name="AutoShape 35"/>
            <p:cNvSpPr>
              <a:spLocks noChangeArrowheads="1"/>
            </p:cNvSpPr>
            <p:nvPr/>
          </p:nvSpPr>
          <p:spPr bwMode="auto">
            <a:xfrm>
              <a:off x="6249020" y="1650309"/>
              <a:ext cx="2376487" cy="317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AutoShape 34"/>
            <p:cNvSpPr>
              <a:spLocks noChangeArrowheads="1"/>
            </p:cNvSpPr>
            <p:nvPr/>
          </p:nvSpPr>
          <p:spPr bwMode="auto">
            <a:xfrm>
              <a:off x="8554070" y="1434409"/>
              <a:ext cx="71437" cy="7921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AutoShape 33"/>
            <p:cNvSpPr>
              <a:spLocks noChangeArrowheads="1"/>
            </p:cNvSpPr>
            <p:nvPr/>
          </p:nvSpPr>
          <p:spPr bwMode="auto">
            <a:xfrm>
              <a:off x="6249020" y="1362972"/>
              <a:ext cx="71437" cy="79216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AutoShape 32"/>
            <p:cNvSpPr>
              <a:spLocks noChangeArrowheads="1"/>
            </p:cNvSpPr>
            <p:nvPr/>
          </p:nvSpPr>
          <p:spPr bwMode="auto">
            <a:xfrm>
              <a:off x="8625507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AutoShape 31"/>
            <p:cNvSpPr>
              <a:spLocks noChangeArrowheads="1"/>
            </p:cNvSpPr>
            <p:nvPr/>
          </p:nvSpPr>
          <p:spPr bwMode="auto">
            <a:xfrm>
              <a:off x="6177582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6106145" y="1362972"/>
              <a:ext cx="2663825" cy="14446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6033120" y="1147072"/>
              <a:ext cx="2808287" cy="287337"/>
            </a:xfrm>
            <a:custGeom>
              <a:avLst/>
              <a:gdLst>
                <a:gd name="T0" fmla="*/ 0 w 1769"/>
                <a:gd name="T1" fmla="*/ 338983458 h 182"/>
                <a:gd name="T2" fmla="*/ 0 w 1769"/>
                <a:gd name="T3" fmla="*/ 453640393 h 182"/>
                <a:gd name="T4" fmla="*/ 2147483647 w 1769"/>
                <a:gd name="T5" fmla="*/ 453640393 h 182"/>
                <a:gd name="T6" fmla="*/ 2147483647 w 1769"/>
                <a:gd name="T7" fmla="*/ 338983458 h 182"/>
                <a:gd name="T8" fmla="*/ 2147483647 w 1769"/>
                <a:gd name="T9" fmla="*/ 0 h 182"/>
                <a:gd name="T10" fmla="*/ 229333384 w 1769"/>
                <a:gd name="T11" fmla="*/ 0 h 182"/>
                <a:gd name="T12" fmla="*/ 0 w 1769"/>
                <a:gd name="T13" fmla="*/ 338983458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9" h="182">
                  <a:moveTo>
                    <a:pt x="0" y="136"/>
                  </a:moveTo>
                  <a:lnTo>
                    <a:pt x="0" y="182"/>
                  </a:lnTo>
                  <a:lnTo>
                    <a:pt x="1769" y="182"/>
                  </a:lnTo>
                  <a:lnTo>
                    <a:pt x="1769" y="136"/>
                  </a:lnTo>
                  <a:lnTo>
                    <a:pt x="1679" y="0"/>
                  </a:lnTo>
                  <a:lnTo>
                    <a:pt x="9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714B25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6033120" y="1362972"/>
              <a:ext cx="2808287" cy="71437"/>
            </a:xfrm>
            <a:prstGeom prst="rect">
              <a:avLst/>
            </a:prstGeom>
            <a:solidFill>
              <a:srgbClr val="AD733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7923330" y="1513459"/>
            <a:ext cx="1575175" cy="476343"/>
            <a:chOff x="127000" y="3789363"/>
            <a:chExt cx="5475288" cy="1655762"/>
          </a:xfrm>
        </p:grpSpPr>
        <p:grpSp>
          <p:nvGrpSpPr>
            <p:cNvPr id="58" name="Group 259"/>
            <p:cNvGrpSpPr>
              <a:grpSpLocks/>
            </p:cNvGrpSpPr>
            <p:nvPr/>
          </p:nvGrpSpPr>
          <p:grpSpPr bwMode="auto">
            <a:xfrm>
              <a:off x="549275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65" name="Freeform 257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258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9" name="Freeform 255"/>
            <p:cNvSpPr>
              <a:spLocks/>
            </p:cNvSpPr>
            <p:nvPr/>
          </p:nvSpPr>
          <p:spPr bwMode="auto">
            <a:xfrm>
              <a:off x="2714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Freeform 247"/>
            <p:cNvSpPr>
              <a:spLocks/>
            </p:cNvSpPr>
            <p:nvPr/>
          </p:nvSpPr>
          <p:spPr bwMode="auto">
            <a:xfrm>
              <a:off x="127000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Freeform 250"/>
            <p:cNvSpPr>
              <a:spLocks/>
            </p:cNvSpPr>
            <p:nvPr/>
          </p:nvSpPr>
          <p:spPr bwMode="auto">
            <a:xfrm>
              <a:off x="415925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251"/>
            <p:cNvSpPr>
              <a:spLocks noChangeArrowheads="1"/>
            </p:cNvSpPr>
            <p:nvPr/>
          </p:nvSpPr>
          <p:spPr bwMode="auto">
            <a:xfrm>
              <a:off x="127000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Rectangle 252"/>
            <p:cNvSpPr>
              <a:spLocks noChangeArrowheads="1"/>
            </p:cNvSpPr>
            <p:nvPr/>
          </p:nvSpPr>
          <p:spPr bwMode="auto">
            <a:xfrm>
              <a:off x="271463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Rectangle 261"/>
            <p:cNvSpPr>
              <a:spLocks noChangeArrowheads="1"/>
            </p:cNvSpPr>
            <p:nvPr/>
          </p:nvSpPr>
          <p:spPr bwMode="auto">
            <a:xfrm>
              <a:off x="2647950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264"/>
            <p:cNvGrpSpPr>
              <a:grpSpLocks/>
            </p:cNvGrpSpPr>
            <p:nvPr/>
          </p:nvGrpSpPr>
          <p:grpSpPr bwMode="auto">
            <a:xfrm flipH="1">
              <a:off x="5073651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56" name="Freeform 265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266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" name="Freeform 267"/>
            <p:cNvSpPr>
              <a:spLocks/>
            </p:cNvSpPr>
            <p:nvPr/>
          </p:nvSpPr>
          <p:spPr bwMode="auto">
            <a:xfrm flipH="1">
              <a:off x="53133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Freeform 268"/>
            <p:cNvSpPr>
              <a:spLocks/>
            </p:cNvSpPr>
            <p:nvPr/>
          </p:nvSpPr>
          <p:spPr bwMode="auto">
            <a:xfrm flipH="1">
              <a:off x="2865438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Freeform 269"/>
            <p:cNvSpPr>
              <a:spLocks/>
            </p:cNvSpPr>
            <p:nvPr/>
          </p:nvSpPr>
          <p:spPr bwMode="auto">
            <a:xfrm flipH="1">
              <a:off x="2865438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270"/>
            <p:cNvSpPr>
              <a:spLocks noChangeArrowheads="1"/>
            </p:cNvSpPr>
            <p:nvPr/>
          </p:nvSpPr>
          <p:spPr bwMode="auto">
            <a:xfrm flipH="1">
              <a:off x="2865438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rgbClr val="50351A"/>
                </a:gs>
                <a:gs pos="100000">
                  <a:srgbClr val="AD7339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271"/>
            <p:cNvSpPr>
              <a:spLocks noChangeArrowheads="1"/>
            </p:cNvSpPr>
            <p:nvPr/>
          </p:nvSpPr>
          <p:spPr bwMode="auto">
            <a:xfrm flipH="1">
              <a:off x="5386388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272"/>
            <p:cNvSpPr>
              <a:spLocks noChangeArrowheads="1"/>
            </p:cNvSpPr>
            <p:nvPr/>
          </p:nvSpPr>
          <p:spPr bwMode="auto">
            <a:xfrm flipH="1">
              <a:off x="3009901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70" name="直線コネクタ 69"/>
            <p:cNvCxnSpPr>
              <a:stCxn id="61" idx="2"/>
            </p:cNvCxnSpPr>
            <p:nvPr/>
          </p:nvCxnSpPr>
          <p:spPr bwMode="auto">
            <a:xfrm>
              <a:off x="2863850" y="3789363"/>
              <a:ext cx="0" cy="5746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2" name="グループ化 71"/>
          <p:cNvGrpSpPr/>
          <p:nvPr/>
        </p:nvGrpSpPr>
        <p:grpSpPr>
          <a:xfrm>
            <a:off x="407495" y="5004175"/>
            <a:ext cx="1575175" cy="1271391"/>
            <a:chOff x="2297705" y="1008102"/>
            <a:chExt cx="1575175" cy="1271391"/>
          </a:xfrm>
        </p:grpSpPr>
        <p:sp>
          <p:nvSpPr>
            <p:cNvPr id="73" name="正方形/長方形 72"/>
            <p:cNvSpPr/>
            <p:nvPr/>
          </p:nvSpPr>
          <p:spPr bwMode="auto">
            <a:xfrm>
              <a:off x="263488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238771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373786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324067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290158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 bwMode="auto">
            <a:xfrm>
              <a:off x="348070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/>
            <p:cNvSpPr/>
            <p:nvPr/>
          </p:nvSpPr>
          <p:spPr bwMode="auto">
            <a:xfrm>
              <a:off x="2297705" y="1008102"/>
              <a:ext cx="1575175" cy="405045"/>
            </a:xfrm>
            <a:prstGeom prst="trapezoid">
              <a:avLst>
                <a:gd name="adj" fmla="val 146611"/>
              </a:avLst>
            </a:prstGeom>
            <a:solidFill>
              <a:srgbClr val="714B25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正方形/長方形 79"/>
            <p:cNvSpPr/>
            <p:nvPr/>
          </p:nvSpPr>
          <p:spPr bwMode="auto">
            <a:xfrm>
              <a:off x="2297705" y="1413147"/>
              <a:ext cx="1575175" cy="67508"/>
            </a:xfrm>
            <a:prstGeom prst="rect">
              <a:avLst/>
            </a:prstGeom>
            <a:solidFill>
              <a:srgbClr val="AD7339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141712" y="5262672"/>
            <a:ext cx="1621378" cy="750296"/>
            <a:chOff x="2342709" y="1570756"/>
            <a:chExt cx="1485165" cy="687265"/>
          </a:xfrm>
        </p:grpSpPr>
        <p:sp>
          <p:nvSpPr>
            <p:cNvPr id="82" name="角丸四角形 81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角丸四角形 82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角丸四角形 83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663300"/>
                </a:gs>
                <a:gs pos="0">
                  <a:srgbClr val="663300"/>
                </a:gs>
                <a:gs pos="51000">
                  <a:srgbClr val="964B0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87" name="角丸四角形 86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rgbClr val="AD7339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rgbClr val="714B25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9" name="グループ化 88"/>
          <p:cNvGrpSpPr/>
          <p:nvPr/>
        </p:nvGrpSpPr>
        <p:grpSpPr>
          <a:xfrm>
            <a:off x="6033121" y="3373866"/>
            <a:ext cx="1579770" cy="648340"/>
            <a:chOff x="6033120" y="1147072"/>
            <a:chExt cx="2808287" cy="1152525"/>
          </a:xfrm>
        </p:grpSpPr>
        <p:sp>
          <p:nvSpPr>
            <p:cNvPr id="90" name="AutoShape 35"/>
            <p:cNvSpPr>
              <a:spLocks noChangeArrowheads="1"/>
            </p:cNvSpPr>
            <p:nvPr/>
          </p:nvSpPr>
          <p:spPr bwMode="auto">
            <a:xfrm>
              <a:off x="6249020" y="1650309"/>
              <a:ext cx="2376487" cy="31750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AutoShape 34"/>
            <p:cNvSpPr>
              <a:spLocks noChangeArrowheads="1"/>
            </p:cNvSpPr>
            <p:nvPr/>
          </p:nvSpPr>
          <p:spPr bwMode="auto">
            <a:xfrm>
              <a:off x="8554070" y="1434409"/>
              <a:ext cx="71437" cy="79216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AutoShape 33"/>
            <p:cNvSpPr>
              <a:spLocks noChangeArrowheads="1"/>
            </p:cNvSpPr>
            <p:nvPr/>
          </p:nvSpPr>
          <p:spPr bwMode="auto">
            <a:xfrm>
              <a:off x="6249020" y="1362972"/>
              <a:ext cx="71437" cy="79216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AutoShape 32"/>
            <p:cNvSpPr>
              <a:spLocks noChangeArrowheads="1"/>
            </p:cNvSpPr>
            <p:nvPr/>
          </p:nvSpPr>
          <p:spPr bwMode="auto">
            <a:xfrm>
              <a:off x="8625507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AutoShape 31"/>
            <p:cNvSpPr>
              <a:spLocks noChangeArrowheads="1"/>
            </p:cNvSpPr>
            <p:nvPr/>
          </p:nvSpPr>
          <p:spPr bwMode="auto">
            <a:xfrm>
              <a:off x="6177582" y="1434409"/>
              <a:ext cx="71438" cy="86518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Rectangle 29"/>
            <p:cNvSpPr>
              <a:spLocks noChangeArrowheads="1"/>
            </p:cNvSpPr>
            <p:nvPr/>
          </p:nvSpPr>
          <p:spPr bwMode="auto">
            <a:xfrm>
              <a:off x="6106145" y="1362972"/>
              <a:ext cx="2663825" cy="14446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6033120" y="1147072"/>
              <a:ext cx="2808287" cy="287337"/>
            </a:xfrm>
            <a:custGeom>
              <a:avLst/>
              <a:gdLst>
                <a:gd name="T0" fmla="*/ 0 w 1769"/>
                <a:gd name="T1" fmla="*/ 338983458 h 182"/>
                <a:gd name="T2" fmla="*/ 0 w 1769"/>
                <a:gd name="T3" fmla="*/ 453640393 h 182"/>
                <a:gd name="T4" fmla="*/ 2147483647 w 1769"/>
                <a:gd name="T5" fmla="*/ 453640393 h 182"/>
                <a:gd name="T6" fmla="*/ 2147483647 w 1769"/>
                <a:gd name="T7" fmla="*/ 338983458 h 182"/>
                <a:gd name="T8" fmla="*/ 2147483647 w 1769"/>
                <a:gd name="T9" fmla="*/ 0 h 182"/>
                <a:gd name="T10" fmla="*/ 229333384 w 1769"/>
                <a:gd name="T11" fmla="*/ 0 h 182"/>
                <a:gd name="T12" fmla="*/ 0 w 1769"/>
                <a:gd name="T13" fmla="*/ 338983458 h 1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9" h="182">
                  <a:moveTo>
                    <a:pt x="0" y="136"/>
                  </a:moveTo>
                  <a:lnTo>
                    <a:pt x="0" y="182"/>
                  </a:lnTo>
                  <a:lnTo>
                    <a:pt x="1769" y="182"/>
                  </a:lnTo>
                  <a:lnTo>
                    <a:pt x="1769" y="136"/>
                  </a:lnTo>
                  <a:lnTo>
                    <a:pt x="1679" y="0"/>
                  </a:lnTo>
                  <a:lnTo>
                    <a:pt x="9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Rectangle 28"/>
            <p:cNvSpPr>
              <a:spLocks noChangeArrowheads="1"/>
            </p:cNvSpPr>
            <p:nvPr/>
          </p:nvSpPr>
          <p:spPr bwMode="auto">
            <a:xfrm>
              <a:off x="6033120" y="1362972"/>
              <a:ext cx="2808287" cy="7143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923330" y="3403219"/>
            <a:ext cx="1575175" cy="476343"/>
            <a:chOff x="127000" y="3789363"/>
            <a:chExt cx="5475288" cy="1655762"/>
          </a:xfrm>
        </p:grpSpPr>
        <p:grpSp>
          <p:nvGrpSpPr>
            <p:cNvPr id="99" name="Group 259"/>
            <p:cNvGrpSpPr>
              <a:grpSpLocks/>
            </p:cNvGrpSpPr>
            <p:nvPr/>
          </p:nvGrpSpPr>
          <p:grpSpPr bwMode="auto">
            <a:xfrm>
              <a:off x="549275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116" name="Freeform 257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Rectangle 258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0" name="Freeform 255"/>
            <p:cNvSpPr>
              <a:spLocks/>
            </p:cNvSpPr>
            <p:nvPr/>
          </p:nvSpPr>
          <p:spPr bwMode="auto">
            <a:xfrm>
              <a:off x="2714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Freeform 247"/>
            <p:cNvSpPr>
              <a:spLocks/>
            </p:cNvSpPr>
            <p:nvPr/>
          </p:nvSpPr>
          <p:spPr bwMode="auto">
            <a:xfrm>
              <a:off x="127000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Freeform 250"/>
            <p:cNvSpPr>
              <a:spLocks/>
            </p:cNvSpPr>
            <p:nvPr/>
          </p:nvSpPr>
          <p:spPr bwMode="auto">
            <a:xfrm>
              <a:off x="415925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251"/>
            <p:cNvSpPr>
              <a:spLocks noChangeArrowheads="1"/>
            </p:cNvSpPr>
            <p:nvPr/>
          </p:nvSpPr>
          <p:spPr bwMode="auto">
            <a:xfrm>
              <a:off x="127000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252"/>
            <p:cNvSpPr>
              <a:spLocks noChangeArrowheads="1"/>
            </p:cNvSpPr>
            <p:nvPr/>
          </p:nvSpPr>
          <p:spPr bwMode="auto">
            <a:xfrm>
              <a:off x="271463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Rectangle 261"/>
            <p:cNvSpPr>
              <a:spLocks noChangeArrowheads="1"/>
            </p:cNvSpPr>
            <p:nvPr/>
          </p:nvSpPr>
          <p:spPr bwMode="auto">
            <a:xfrm>
              <a:off x="2647950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" name="Group 264"/>
            <p:cNvGrpSpPr>
              <a:grpSpLocks/>
            </p:cNvGrpSpPr>
            <p:nvPr/>
          </p:nvGrpSpPr>
          <p:grpSpPr bwMode="auto">
            <a:xfrm flipH="1">
              <a:off x="5073651" y="4148138"/>
              <a:ext cx="106363" cy="792162"/>
              <a:chOff x="716" y="3475"/>
              <a:chExt cx="91" cy="681"/>
            </a:xfrm>
            <a:gradFill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</p:grpSpPr>
          <p:sp>
            <p:nvSpPr>
              <p:cNvPr id="114" name="Freeform 265"/>
              <p:cNvSpPr>
                <a:spLocks/>
              </p:cNvSpPr>
              <p:nvPr/>
            </p:nvSpPr>
            <p:spPr bwMode="auto">
              <a:xfrm>
                <a:off x="716" y="3475"/>
                <a:ext cx="91" cy="681"/>
              </a:xfrm>
              <a:custGeom>
                <a:avLst/>
                <a:gdLst>
                  <a:gd name="T0" fmla="*/ 0 w 91"/>
                  <a:gd name="T1" fmla="*/ 0 h 681"/>
                  <a:gd name="T2" fmla="*/ 0 w 91"/>
                  <a:gd name="T3" fmla="*/ 681 h 681"/>
                  <a:gd name="T4" fmla="*/ 45 w 91"/>
                  <a:gd name="T5" fmla="*/ 681 h 681"/>
                  <a:gd name="T6" fmla="*/ 91 w 91"/>
                  <a:gd name="T7" fmla="*/ 590 h 681"/>
                  <a:gd name="T8" fmla="*/ 91 w 91"/>
                  <a:gd name="T9" fmla="*/ 0 h 681"/>
                  <a:gd name="T10" fmla="*/ 0 w 91"/>
                  <a:gd name="T11" fmla="*/ 0 h 6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45" y="681"/>
                    </a:lnTo>
                    <a:lnTo>
                      <a:pt x="91" y="590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Rectangle 266"/>
              <p:cNvSpPr>
                <a:spLocks noChangeArrowheads="1"/>
              </p:cNvSpPr>
              <p:nvPr/>
            </p:nvSpPr>
            <p:spPr bwMode="auto">
              <a:xfrm>
                <a:off x="716" y="3475"/>
                <a:ext cx="45" cy="681"/>
              </a:xfrm>
              <a:prstGeom prst="rect">
                <a:avLst/>
              </a:pr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7" name="Freeform 267"/>
            <p:cNvSpPr>
              <a:spLocks/>
            </p:cNvSpPr>
            <p:nvPr/>
          </p:nvSpPr>
          <p:spPr bwMode="auto">
            <a:xfrm flipH="1">
              <a:off x="5313363" y="4364038"/>
              <a:ext cx="144463" cy="1081087"/>
            </a:xfrm>
            <a:custGeom>
              <a:avLst/>
              <a:gdLst>
                <a:gd name="T0" fmla="*/ 0 w 91"/>
                <a:gd name="T1" fmla="*/ 0 h 681"/>
                <a:gd name="T2" fmla="*/ 0 w 91"/>
                <a:gd name="T3" fmla="*/ 681 h 681"/>
                <a:gd name="T4" fmla="*/ 45 w 91"/>
                <a:gd name="T5" fmla="*/ 681 h 681"/>
                <a:gd name="T6" fmla="*/ 91 w 91"/>
                <a:gd name="T7" fmla="*/ 590 h 681"/>
                <a:gd name="T8" fmla="*/ 91 w 91"/>
                <a:gd name="T9" fmla="*/ 0 h 681"/>
                <a:gd name="T10" fmla="*/ 0 w 91"/>
                <a:gd name="T11" fmla="*/ 0 h 6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681">
                  <a:moveTo>
                    <a:pt x="0" y="0"/>
                  </a:moveTo>
                  <a:lnTo>
                    <a:pt x="0" y="681"/>
                  </a:lnTo>
                  <a:lnTo>
                    <a:pt x="45" y="681"/>
                  </a:lnTo>
                  <a:lnTo>
                    <a:pt x="91" y="590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Freeform 268"/>
            <p:cNvSpPr>
              <a:spLocks/>
            </p:cNvSpPr>
            <p:nvPr/>
          </p:nvSpPr>
          <p:spPr bwMode="auto">
            <a:xfrm flipH="1">
              <a:off x="2865438" y="4005263"/>
              <a:ext cx="2736850" cy="358775"/>
            </a:xfrm>
            <a:custGeom>
              <a:avLst/>
              <a:gdLst>
                <a:gd name="T0" fmla="*/ 0 w 1724"/>
                <a:gd name="T1" fmla="*/ 226 h 226"/>
                <a:gd name="T2" fmla="*/ 1724 w 1724"/>
                <a:gd name="T3" fmla="*/ 226 h 226"/>
                <a:gd name="T4" fmla="*/ 1724 w 1724"/>
                <a:gd name="T5" fmla="*/ 0 h 226"/>
                <a:gd name="T6" fmla="*/ 182 w 1724"/>
                <a:gd name="T7" fmla="*/ 0 h 226"/>
                <a:gd name="T8" fmla="*/ 0 w 1724"/>
                <a:gd name="T9" fmla="*/ 181 h 226"/>
                <a:gd name="T10" fmla="*/ 0 w 1724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4" h="226">
                  <a:moveTo>
                    <a:pt x="0" y="226"/>
                  </a:moveTo>
                  <a:lnTo>
                    <a:pt x="1724" y="226"/>
                  </a:lnTo>
                  <a:lnTo>
                    <a:pt x="1724" y="0"/>
                  </a:lnTo>
                  <a:lnTo>
                    <a:pt x="182" y="0"/>
                  </a:lnTo>
                  <a:lnTo>
                    <a:pt x="0" y="181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Freeform 269"/>
            <p:cNvSpPr>
              <a:spLocks/>
            </p:cNvSpPr>
            <p:nvPr/>
          </p:nvSpPr>
          <p:spPr bwMode="auto">
            <a:xfrm flipH="1">
              <a:off x="2865438" y="3789363"/>
              <a:ext cx="2447925" cy="215900"/>
            </a:xfrm>
            <a:custGeom>
              <a:avLst/>
              <a:gdLst>
                <a:gd name="T0" fmla="*/ 0 w 1542"/>
                <a:gd name="T1" fmla="*/ 136 h 136"/>
                <a:gd name="T2" fmla="*/ 136 w 1542"/>
                <a:gd name="T3" fmla="*/ 0 h 136"/>
                <a:gd name="T4" fmla="*/ 1542 w 1542"/>
                <a:gd name="T5" fmla="*/ 0 h 136"/>
                <a:gd name="T6" fmla="*/ 1542 w 1542"/>
                <a:gd name="T7" fmla="*/ 136 h 136"/>
                <a:gd name="T8" fmla="*/ 0 w 1542"/>
                <a:gd name="T9" fmla="*/ 136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2" h="136">
                  <a:moveTo>
                    <a:pt x="0" y="136"/>
                  </a:moveTo>
                  <a:lnTo>
                    <a:pt x="136" y="0"/>
                  </a:lnTo>
                  <a:lnTo>
                    <a:pt x="1542" y="0"/>
                  </a:lnTo>
                  <a:lnTo>
                    <a:pt x="1542" y="136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Rectangle 270"/>
            <p:cNvSpPr>
              <a:spLocks noChangeArrowheads="1"/>
            </p:cNvSpPr>
            <p:nvPr/>
          </p:nvSpPr>
          <p:spPr bwMode="auto">
            <a:xfrm flipH="1">
              <a:off x="2865438" y="4292600"/>
              <a:ext cx="2736850" cy="71437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Rectangle 271"/>
            <p:cNvSpPr>
              <a:spLocks noChangeArrowheads="1"/>
            </p:cNvSpPr>
            <p:nvPr/>
          </p:nvSpPr>
          <p:spPr bwMode="auto">
            <a:xfrm flipH="1">
              <a:off x="5386388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272"/>
            <p:cNvSpPr>
              <a:spLocks noChangeArrowheads="1"/>
            </p:cNvSpPr>
            <p:nvPr/>
          </p:nvSpPr>
          <p:spPr bwMode="auto">
            <a:xfrm flipH="1">
              <a:off x="3009901" y="4364038"/>
              <a:ext cx="71438" cy="1081087"/>
            </a:xfrm>
            <a:prstGeom prst="rect">
              <a:avLst/>
            </a:prstGeom>
            <a:gradFill rotWithShape="1">
              <a:gsLst>
                <a:gs pos="100000">
                  <a:schemeClr val="tx1">
                    <a:lumMod val="75000"/>
                    <a:lumOff val="25000"/>
                  </a:schemeClr>
                </a:gs>
                <a:gs pos="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cxnSp>
          <p:nvCxnSpPr>
            <p:cNvPr id="113" name="直線コネクタ 112"/>
            <p:cNvCxnSpPr>
              <a:stCxn id="102" idx="2"/>
            </p:cNvCxnSpPr>
            <p:nvPr/>
          </p:nvCxnSpPr>
          <p:spPr bwMode="auto">
            <a:xfrm>
              <a:off x="2863850" y="3789363"/>
              <a:ext cx="0" cy="574675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8" name="グループ化 117"/>
          <p:cNvGrpSpPr/>
          <p:nvPr/>
        </p:nvGrpSpPr>
        <p:grpSpPr>
          <a:xfrm>
            <a:off x="4187915" y="3372346"/>
            <a:ext cx="1575175" cy="675581"/>
            <a:chOff x="6738938" y="1484313"/>
            <a:chExt cx="3527425" cy="1512887"/>
          </a:xfrm>
        </p:grpSpPr>
        <p:sp>
          <p:nvSpPr>
            <p:cNvPr id="119" name="Rectangle 120"/>
            <p:cNvSpPr>
              <a:spLocks noChangeArrowheads="1"/>
            </p:cNvSpPr>
            <p:nvPr/>
          </p:nvSpPr>
          <p:spPr bwMode="auto">
            <a:xfrm>
              <a:off x="7170738" y="1555750"/>
              <a:ext cx="71437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0" name="Rectangle 121"/>
            <p:cNvSpPr>
              <a:spLocks noChangeArrowheads="1"/>
            </p:cNvSpPr>
            <p:nvPr/>
          </p:nvSpPr>
          <p:spPr bwMode="auto">
            <a:xfrm>
              <a:off x="6954838" y="1844675"/>
              <a:ext cx="71437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Rectangle 122"/>
            <p:cNvSpPr>
              <a:spLocks noChangeArrowheads="1"/>
            </p:cNvSpPr>
            <p:nvPr/>
          </p:nvSpPr>
          <p:spPr bwMode="auto">
            <a:xfrm>
              <a:off x="9690100" y="1628775"/>
              <a:ext cx="71438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9906000" y="1844675"/>
              <a:ext cx="71438" cy="1152525"/>
            </a:xfrm>
            <a:prstGeom prst="rect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6738938" y="1484313"/>
              <a:ext cx="3527425" cy="431800"/>
            </a:xfrm>
            <a:custGeom>
              <a:avLst/>
              <a:gdLst>
                <a:gd name="T0" fmla="*/ 685482500 w 2222"/>
                <a:gd name="T1" fmla="*/ 0 h 272"/>
                <a:gd name="T2" fmla="*/ 0 w 2222"/>
                <a:gd name="T3" fmla="*/ 572076263 h 272"/>
                <a:gd name="T4" fmla="*/ 0 w 2222"/>
                <a:gd name="T5" fmla="*/ 685482500 h 272"/>
                <a:gd name="T6" fmla="*/ 2147483647 w 2222"/>
                <a:gd name="T7" fmla="*/ 685482500 h 272"/>
                <a:gd name="T8" fmla="*/ 2147483647 w 2222"/>
                <a:gd name="T9" fmla="*/ 572076263 h 272"/>
                <a:gd name="T10" fmla="*/ 2147483647 w 2222"/>
                <a:gd name="T11" fmla="*/ 0 h 272"/>
                <a:gd name="T12" fmla="*/ 685482500 w 2222"/>
                <a:gd name="T13" fmla="*/ 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22" h="272">
                  <a:moveTo>
                    <a:pt x="272" y="0"/>
                  </a:moveTo>
                  <a:lnTo>
                    <a:pt x="0" y="227"/>
                  </a:lnTo>
                  <a:lnTo>
                    <a:pt x="0" y="272"/>
                  </a:lnTo>
                  <a:lnTo>
                    <a:pt x="2222" y="272"/>
                  </a:lnTo>
                  <a:lnTo>
                    <a:pt x="2222" y="227"/>
                  </a:lnTo>
                  <a:lnTo>
                    <a:pt x="1950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Rectangle 126"/>
            <p:cNvSpPr>
              <a:spLocks noChangeArrowheads="1"/>
            </p:cNvSpPr>
            <p:nvPr/>
          </p:nvSpPr>
          <p:spPr bwMode="auto">
            <a:xfrm>
              <a:off x="7026275" y="1916113"/>
              <a:ext cx="2879725" cy="504825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5" name="Rectangle 169"/>
            <p:cNvSpPr>
              <a:spLocks noChangeArrowheads="1"/>
            </p:cNvSpPr>
            <p:nvPr/>
          </p:nvSpPr>
          <p:spPr bwMode="auto">
            <a:xfrm>
              <a:off x="6738938" y="1844675"/>
              <a:ext cx="3527425" cy="71438"/>
            </a:xfrm>
            <a:prstGeom prst="rect">
              <a:avLst/>
            </a:prstGeom>
            <a:solidFill>
              <a:schemeClr val="accent5">
                <a:lumMod val="10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442655" y="3091899"/>
            <a:ext cx="1549554" cy="1096107"/>
            <a:chOff x="415925" y="1125538"/>
            <a:chExt cx="2951163" cy="2087562"/>
          </a:xfrm>
        </p:grpSpPr>
        <p:sp>
          <p:nvSpPr>
            <p:cNvPr id="127" name="AutoShape 113"/>
            <p:cNvSpPr>
              <a:spLocks noChangeArrowheads="1"/>
            </p:cNvSpPr>
            <p:nvPr/>
          </p:nvSpPr>
          <p:spPr bwMode="auto">
            <a:xfrm>
              <a:off x="1063625" y="20621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8" name="AutoShape 114"/>
            <p:cNvSpPr>
              <a:spLocks noChangeArrowheads="1"/>
            </p:cNvSpPr>
            <p:nvPr/>
          </p:nvSpPr>
          <p:spPr bwMode="auto">
            <a:xfrm>
              <a:off x="1855788" y="2205038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AutoShape 115"/>
            <p:cNvSpPr>
              <a:spLocks noChangeArrowheads="1"/>
            </p:cNvSpPr>
            <p:nvPr/>
          </p:nvSpPr>
          <p:spPr bwMode="auto">
            <a:xfrm>
              <a:off x="2719388" y="20621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AutoShape 116"/>
            <p:cNvSpPr>
              <a:spLocks noChangeArrowheads="1"/>
            </p:cNvSpPr>
            <p:nvPr/>
          </p:nvSpPr>
          <p:spPr bwMode="auto">
            <a:xfrm>
              <a:off x="3151188" y="1846263"/>
              <a:ext cx="71437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" name="AutoShape 112"/>
            <p:cNvSpPr>
              <a:spLocks noChangeArrowheads="1"/>
            </p:cNvSpPr>
            <p:nvPr/>
          </p:nvSpPr>
          <p:spPr bwMode="auto">
            <a:xfrm>
              <a:off x="558800" y="1846263"/>
              <a:ext cx="71438" cy="10080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2" name="Oval 111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22396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3" name="Oval 108"/>
            <p:cNvSpPr>
              <a:spLocks noChangeArrowheads="1"/>
            </p:cNvSpPr>
            <p:nvPr/>
          </p:nvSpPr>
          <p:spPr bwMode="auto">
            <a:xfrm>
              <a:off x="415925" y="1125538"/>
              <a:ext cx="2951163" cy="11525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4" name="Oval 109"/>
            <p:cNvSpPr>
              <a:spLocks noChangeArrowheads="1"/>
            </p:cNvSpPr>
            <p:nvPr/>
          </p:nvSpPr>
          <p:spPr bwMode="auto">
            <a:xfrm>
              <a:off x="990600" y="1341438"/>
              <a:ext cx="1800225" cy="57626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5" name="Oval 110"/>
            <p:cNvSpPr>
              <a:spLocks noChangeArrowheads="1"/>
            </p:cNvSpPr>
            <p:nvPr/>
          </p:nvSpPr>
          <p:spPr bwMode="auto">
            <a:xfrm>
              <a:off x="990600" y="1412875"/>
              <a:ext cx="1800225" cy="504825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2297705" y="3073144"/>
            <a:ext cx="1549555" cy="1096108"/>
            <a:chOff x="3657600" y="1196975"/>
            <a:chExt cx="2951163" cy="2087563"/>
          </a:xfrm>
        </p:grpSpPr>
        <p:sp>
          <p:nvSpPr>
            <p:cNvPr id="137" name="AutoShape 230"/>
            <p:cNvSpPr>
              <a:spLocks noChangeArrowheads="1"/>
            </p:cNvSpPr>
            <p:nvPr/>
          </p:nvSpPr>
          <p:spPr bwMode="auto">
            <a:xfrm>
              <a:off x="4305300" y="21336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8" name="AutoShape 231"/>
            <p:cNvSpPr>
              <a:spLocks noChangeArrowheads="1"/>
            </p:cNvSpPr>
            <p:nvPr/>
          </p:nvSpPr>
          <p:spPr bwMode="auto">
            <a:xfrm>
              <a:off x="5097463" y="2276475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9" name="AutoShape 232"/>
            <p:cNvSpPr>
              <a:spLocks noChangeArrowheads="1"/>
            </p:cNvSpPr>
            <p:nvPr/>
          </p:nvSpPr>
          <p:spPr bwMode="auto">
            <a:xfrm>
              <a:off x="5961063" y="21336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0" name="AutoShape 233"/>
            <p:cNvSpPr>
              <a:spLocks noChangeArrowheads="1"/>
            </p:cNvSpPr>
            <p:nvPr/>
          </p:nvSpPr>
          <p:spPr bwMode="auto">
            <a:xfrm>
              <a:off x="6392863" y="1917700"/>
              <a:ext cx="71437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1" name="AutoShape 234"/>
            <p:cNvSpPr>
              <a:spLocks noChangeArrowheads="1"/>
            </p:cNvSpPr>
            <p:nvPr/>
          </p:nvSpPr>
          <p:spPr bwMode="auto">
            <a:xfrm>
              <a:off x="3800475" y="1917700"/>
              <a:ext cx="71438" cy="100806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2" name="Oval 235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2239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3" name="Oval 236"/>
            <p:cNvSpPr>
              <a:spLocks noChangeArrowheads="1"/>
            </p:cNvSpPr>
            <p:nvPr/>
          </p:nvSpPr>
          <p:spPr bwMode="auto">
            <a:xfrm>
              <a:off x="3657600" y="1196975"/>
              <a:ext cx="2951163" cy="11525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2297255" y="5004175"/>
            <a:ext cx="1575175" cy="1271391"/>
            <a:chOff x="2297705" y="1008102"/>
            <a:chExt cx="1575175" cy="1271391"/>
          </a:xfrm>
        </p:grpSpPr>
        <p:sp>
          <p:nvSpPr>
            <p:cNvPr id="145" name="正方形/長方形 144"/>
            <p:cNvSpPr/>
            <p:nvPr/>
          </p:nvSpPr>
          <p:spPr bwMode="auto">
            <a:xfrm>
              <a:off x="263488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/>
            <p:cNvSpPr/>
            <p:nvPr/>
          </p:nvSpPr>
          <p:spPr bwMode="auto">
            <a:xfrm>
              <a:off x="238771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/>
            <p:cNvSpPr/>
            <p:nvPr/>
          </p:nvSpPr>
          <p:spPr bwMode="auto">
            <a:xfrm>
              <a:off x="3737865" y="1446901"/>
              <a:ext cx="45719" cy="8325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/>
            <p:cNvSpPr/>
            <p:nvPr/>
          </p:nvSpPr>
          <p:spPr bwMode="auto">
            <a:xfrm>
              <a:off x="324067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/>
            <p:cNvSpPr/>
            <p:nvPr/>
          </p:nvSpPr>
          <p:spPr bwMode="auto">
            <a:xfrm>
              <a:off x="2901584" y="1151980"/>
              <a:ext cx="45719" cy="589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3480705" y="1218979"/>
              <a:ext cx="45719" cy="7313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台形 150"/>
            <p:cNvSpPr/>
            <p:nvPr/>
          </p:nvSpPr>
          <p:spPr bwMode="auto">
            <a:xfrm>
              <a:off x="2297705" y="1008102"/>
              <a:ext cx="1575175" cy="405045"/>
            </a:xfrm>
            <a:prstGeom prst="trapezoid">
              <a:avLst>
                <a:gd name="adj" fmla="val 146611"/>
              </a:avLst>
            </a:prstGeom>
            <a:solidFill>
              <a:schemeClr val="bg1">
                <a:lumMod val="7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正方形/長方形 151"/>
            <p:cNvSpPr/>
            <p:nvPr/>
          </p:nvSpPr>
          <p:spPr bwMode="auto">
            <a:xfrm>
              <a:off x="2297705" y="1413147"/>
              <a:ext cx="1575175" cy="6750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3" name="グループ化 152"/>
          <p:cNvGrpSpPr/>
          <p:nvPr/>
        </p:nvGrpSpPr>
        <p:grpSpPr>
          <a:xfrm>
            <a:off x="6012317" y="5262672"/>
            <a:ext cx="1621378" cy="750296"/>
            <a:chOff x="2342709" y="1570756"/>
            <a:chExt cx="1485165" cy="687265"/>
          </a:xfrm>
        </p:grpSpPr>
        <p:sp>
          <p:nvSpPr>
            <p:cNvPr id="154" name="角丸四角形 153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角丸四角形 154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角丸四角形 155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角丸四角形 156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159" name="角丸四角形 158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角丸四角形 159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9" name="グループ化 168"/>
          <p:cNvGrpSpPr/>
          <p:nvPr/>
        </p:nvGrpSpPr>
        <p:grpSpPr>
          <a:xfrm>
            <a:off x="7879217" y="5262672"/>
            <a:ext cx="1621378" cy="750296"/>
            <a:chOff x="2342709" y="1570756"/>
            <a:chExt cx="1485165" cy="687265"/>
          </a:xfrm>
        </p:grpSpPr>
        <p:sp>
          <p:nvSpPr>
            <p:cNvPr id="170" name="角丸四角形 169"/>
            <p:cNvSpPr/>
            <p:nvPr/>
          </p:nvSpPr>
          <p:spPr bwMode="auto">
            <a:xfrm>
              <a:off x="2494684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角丸四角形 170"/>
            <p:cNvSpPr/>
            <p:nvPr/>
          </p:nvSpPr>
          <p:spPr bwMode="auto">
            <a:xfrm>
              <a:off x="3599710" y="1628799"/>
              <a:ext cx="79151" cy="54006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角丸四角形 171"/>
            <p:cNvSpPr/>
            <p:nvPr/>
          </p:nvSpPr>
          <p:spPr bwMode="auto">
            <a:xfrm>
              <a:off x="2421229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角丸四角形 172"/>
            <p:cNvSpPr/>
            <p:nvPr/>
          </p:nvSpPr>
          <p:spPr bwMode="auto">
            <a:xfrm>
              <a:off x="3662306" y="1673805"/>
              <a:ext cx="90010" cy="58421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4" name="グループ化 173"/>
            <p:cNvGrpSpPr/>
            <p:nvPr/>
          </p:nvGrpSpPr>
          <p:grpSpPr>
            <a:xfrm>
              <a:off x="2342709" y="1570756"/>
              <a:ext cx="1485165" cy="206097"/>
              <a:chOff x="2342709" y="995910"/>
              <a:chExt cx="1485165" cy="838987"/>
            </a:xfrm>
          </p:grpSpPr>
          <p:sp>
            <p:nvSpPr>
              <p:cNvPr id="175" name="角丸四角形 174"/>
              <p:cNvSpPr/>
              <p:nvPr/>
            </p:nvSpPr>
            <p:spPr bwMode="auto">
              <a:xfrm>
                <a:off x="2342709" y="1088741"/>
                <a:ext cx="1485165" cy="74615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角丸四角形 175"/>
              <p:cNvSpPr/>
              <p:nvPr/>
            </p:nvSpPr>
            <p:spPr bwMode="auto">
              <a:xfrm>
                <a:off x="2342709" y="995910"/>
                <a:ext cx="1485165" cy="76446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959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6" name="Group 170"/>
          <p:cNvGrpSpPr>
            <a:grpSpLocks/>
          </p:cNvGrpSpPr>
          <p:nvPr/>
        </p:nvGrpSpPr>
        <p:grpSpPr bwMode="auto">
          <a:xfrm>
            <a:off x="766255" y="850798"/>
            <a:ext cx="963613" cy="1584325"/>
            <a:chOff x="4073" y="1570"/>
            <a:chExt cx="635" cy="1044"/>
          </a:xfrm>
        </p:grpSpPr>
        <p:sp>
          <p:nvSpPr>
            <p:cNvPr id="2125" name="AutoShape 171"/>
            <p:cNvSpPr>
              <a:spLocks noChangeArrowheads="1"/>
            </p:cNvSpPr>
            <p:nvPr/>
          </p:nvSpPr>
          <p:spPr bwMode="auto">
            <a:xfrm>
              <a:off x="4345" y="2205"/>
              <a:ext cx="90" cy="27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36" name="Oval 172"/>
            <p:cNvSpPr>
              <a:spLocks noChangeArrowheads="1"/>
            </p:cNvSpPr>
            <p:nvPr/>
          </p:nvSpPr>
          <p:spPr bwMode="auto">
            <a:xfrm>
              <a:off x="4073" y="1570"/>
              <a:ext cx="635" cy="681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437" name="AutoShape 173"/>
            <p:cNvSpPr>
              <a:spLocks noChangeArrowheads="1"/>
            </p:cNvSpPr>
            <p:nvPr/>
          </p:nvSpPr>
          <p:spPr bwMode="auto">
            <a:xfrm>
              <a:off x="4073" y="2160"/>
              <a:ext cx="635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28" name="AutoShape 174"/>
            <p:cNvSpPr>
              <a:spLocks noChangeArrowheads="1"/>
            </p:cNvSpPr>
            <p:nvPr/>
          </p:nvSpPr>
          <p:spPr bwMode="auto">
            <a:xfrm>
              <a:off x="4299" y="1888"/>
              <a:ext cx="182" cy="40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9" name="Oval 175"/>
            <p:cNvSpPr>
              <a:spLocks noChangeArrowheads="1"/>
            </p:cNvSpPr>
            <p:nvPr/>
          </p:nvSpPr>
          <p:spPr bwMode="auto">
            <a:xfrm>
              <a:off x="4345" y="1933"/>
              <a:ext cx="90" cy="91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0" name="AutoShape 176"/>
            <p:cNvSpPr>
              <a:spLocks noChangeArrowheads="1"/>
            </p:cNvSpPr>
            <p:nvPr/>
          </p:nvSpPr>
          <p:spPr bwMode="auto">
            <a:xfrm>
              <a:off x="4118" y="2478"/>
              <a:ext cx="273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1" name="AutoShape 177"/>
            <p:cNvSpPr>
              <a:spLocks noChangeArrowheads="1"/>
            </p:cNvSpPr>
            <p:nvPr/>
          </p:nvSpPr>
          <p:spPr bwMode="auto">
            <a:xfrm>
              <a:off x="4390" y="2478"/>
              <a:ext cx="273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2" name="AutoShape 178"/>
            <p:cNvSpPr>
              <a:spLocks noChangeArrowheads="1"/>
            </p:cNvSpPr>
            <p:nvPr/>
          </p:nvSpPr>
          <p:spPr bwMode="auto">
            <a:xfrm>
              <a:off x="4345" y="2432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3" name="Oval 179"/>
            <p:cNvSpPr>
              <a:spLocks noChangeArrowheads="1"/>
            </p:cNvSpPr>
            <p:nvPr/>
          </p:nvSpPr>
          <p:spPr bwMode="auto">
            <a:xfrm>
              <a:off x="4118" y="2523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4" name="Oval 180"/>
            <p:cNvSpPr>
              <a:spLocks noChangeArrowheads="1"/>
            </p:cNvSpPr>
            <p:nvPr/>
          </p:nvSpPr>
          <p:spPr bwMode="auto">
            <a:xfrm>
              <a:off x="4572" y="2523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5" name="Oval 181"/>
            <p:cNvSpPr>
              <a:spLocks noChangeArrowheads="1"/>
            </p:cNvSpPr>
            <p:nvPr/>
          </p:nvSpPr>
          <p:spPr bwMode="auto">
            <a:xfrm>
              <a:off x="4345" y="2523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587839" y="850797"/>
            <a:ext cx="963612" cy="1584325"/>
            <a:chOff x="5961063" y="3357563"/>
            <a:chExt cx="963612" cy="1584325"/>
          </a:xfrm>
        </p:grpSpPr>
        <p:sp>
          <p:nvSpPr>
            <p:cNvPr id="107" name="AutoShape 195"/>
            <p:cNvSpPr>
              <a:spLocks noChangeArrowheads="1"/>
            </p:cNvSpPr>
            <p:nvPr/>
          </p:nvSpPr>
          <p:spPr bwMode="auto">
            <a:xfrm>
              <a:off x="6373813" y="4321175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Oval 196"/>
            <p:cNvSpPr>
              <a:spLocks noChangeArrowheads="1"/>
            </p:cNvSpPr>
            <p:nvPr/>
          </p:nvSpPr>
          <p:spPr bwMode="auto">
            <a:xfrm>
              <a:off x="5961063" y="3357563"/>
              <a:ext cx="963612" cy="1033462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" name="AutoShape 197"/>
            <p:cNvSpPr>
              <a:spLocks noChangeArrowheads="1"/>
            </p:cNvSpPr>
            <p:nvPr/>
          </p:nvSpPr>
          <p:spPr bwMode="auto">
            <a:xfrm>
              <a:off x="5961063" y="4252913"/>
              <a:ext cx="963612" cy="206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" name="AutoShape 200"/>
            <p:cNvSpPr>
              <a:spLocks noChangeArrowheads="1"/>
            </p:cNvSpPr>
            <p:nvPr/>
          </p:nvSpPr>
          <p:spPr bwMode="auto">
            <a:xfrm>
              <a:off x="6029325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AutoShape 201"/>
            <p:cNvSpPr>
              <a:spLocks noChangeArrowheads="1"/>
            </p:cNvSpPr>
            <p:nvPr/>
          </p:nvSpPr>
          <p:spPr bwMode="auto">
            <a:xfrm>
              <a:off x="6442075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AutoShape 202"/>
            <p:cNvSpPr>
              <a:spLocks noChangeArrowheads="1"/>
            </p:cNvSpPr>
            <p:nvPr/>
          </p:nvSpPr>
          <p:spPr bwMode="auto">
            <a:xfrm>
              <a:off x="6373813" y="4665663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Oval 203"/>
            <p:cNvSpPr>
              <a:spLocks noChangeArrowheads="1"/>
            </p:cNvSpPr>
            <p:nvPr/>
          </p:nvSpPr>
          <p:spPr bwMode="auto">
            <a:xfrm>
              <a:off x="6029325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Oval 204"/>
            <p:cNvSpPr>
              <a:spLocks noChangeArrowheads="1"/>
            </p:cNvSpPr>
            <p:nvPr/>
          </p:nvSpPr>
          <p:spPr bwMode="auto">
            <a:xfrm>
              <a:off x="6718300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205"/>
            <p:cNvSpPr>
              <a:spLocks noChangeArrowheads="1"/>
            </p:cNvSpPr>
            <p:nvPr/>
          </p:nvSpPr>
          <p:spPr bwMode="auto">
            <a:xfrm>
              <a:off x="6373813" y="4803775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4400776" y="850797"/>
            <a:ext cx="1008062" cy="1584325"/>
            <a:chOff x="7329488" y="3357563"/>
            <a:chExt cx="1008062" cy="1584325"/>
          </a:xfrm>
        </p:grpSpPr>
        <p:sp>
          <p:nvSpPr>
            <p:cNvPr id="150" name="AutoShape 218"/>
            <p:cNvSpPr>
              <a:spLocks noChangeArrowheads="1"/>
            </p:cNvSpPr>
            <p:nvPr/>
          </p:nvSpPr>
          <p:spPr bwMode="auto">
            <a:xfrm>
              <a:off x="7742238" y="4321175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1" name="AutoShape 221"/>
            <p:cNvSpPr>
              <a:spLocks noChangeArrowheads="1"/>
            </p:cNvSpPr>
            <p:nvPr/>
          </p:nvSpPr>
          <p:spPr bwMode="auto">
            <a:xfrm>
              <a:off x="7397750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AutoShape 222"/>
            <p:cNvSpPr>
              <a:spLocks noChangeArrowheads="1"/>
            </p:cNvSpPr>
            <p:nvPr/>
          </p:nvSpPr>
          <p:spPr bwMode="auto">
            <a:xfrm>
              <a:off x="7810500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AutoShape 223"/>
            <p:cNvSpPr>
              <a:spLocks noChangeArrowheads="1"/>
            </p:cNvSpPr>
            <p:nvPr/>
          </p:nvSpPr>
          <p:spPr bwMode="auto">
            <a:xfrm>
              <a:off x="7742238" y="4665663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224"/>
            <p:cNvSpPr>
              <a:spLocks noChangeArrowheads="1"/>
            </p:cNvSpPr>
            <p:nvPr/>
          </p:nvSpPr>
          <p:spPr bwMode="auto">
            <a:xfrm>
              <a:off x="7397750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Oval 225"/>
            <p:cNvSpPr>
              <a:spLocks noChangeArrowheads="1"/>
            </p:cNvSpPr>
            <p:nvPr/>
          </p:nvSpPr>
          <p:spPr bwMode="auto">
            <a:xfrm>
              <a:off x="8086725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Oval 226"/>
            <p:cNvSpPr>
              <a:spLocks noChangeArrowheads="1"/>
            </p:cNvSpPr>
            <p:nvPr/>
          </p:nvSpPr>
          <p:spPr bwMode="auto">
            <a:xfrm>
              <a:off x="7742238" y="4803775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AutoShape 227"/>
            <p:cNvSpPr>
              <a:spLocks noChangeArrowheads="1"/>
            </p:cNvSpPr>
            <p:nvPr/>
          </p:nvSpPr>
          <p:spPr bwMode="auto">
            <a:xfrm>
              <a:off x="8193088" y="3860800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Oval 228"/>
            <p:cNvSpPr>
              <a:spLocks noChangeArrowheads="1"/>
            </p:cNvSpPr>
            <p:nvPr/>
          </p:nvSpPr>
          <p:spPr bwMode="auto">
            <a:xfrm>
              <a:off x="7905750" y="3357563"/>
              <a:ext cx="431800" cy="1033462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9" name="AutoShape 229"/>
            <p:cNvSpPr>
              <a:spLocks noChangeArrowheads="1"/>
            </p:cNvSpPr>
            <p:nvPr/>
          </p:nvSpPr>
          <p:spPr bwMode="auto">
            <a:xfrm>
              <a:off x="7329488" y="4252913"/>
              <a:ext cx="963612" cy="206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434819" y="949004"/>
            <a:ext cx="848332" cy="1440160"/>
            <a:chOff x="6434819" y="949004"/>
            <a:chExt cx="848332" cy="1440160"/>
          </a:xfrm>
        </p:grpSpPr>
        <p:sp>
          <p:nvSpPr>
            <p:cNvPr id="8" name="角丸四角形 7"/>
            <p:cNvSpPr/>
            <p:nvPr/>
          </p:nvSpPr>
          <p:spPr bwMode="auto">
            <a:xfrm>
              <a:off x="6434819" y="949004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角丸四角形 160"/>
            <p:cNvSpPr/>
            <p:nvPr/>
          </p:nvSpPr>
          <p:spPr bwMode="auto">
            <a:xfrm>
              <a:off x="6480176" y="991384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 bwMode="auto">
            <a:xfrm>
              <a:off x="6483170" y="997099"/>
              <a:ext cx="749273" cy="343375"/>
            </a:xfrm>
            <a:prstGeom prst="roundRect">
              <a:avLst>
                <a:gd name="adj" fmla="val 3134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角丸四角形 164"/>
            <p:cNvSpPr/>
            <p:nvPr/>
          </p:nvSpPr>
          <p:spPr bwMode="auto">
            <a:xfrm>
              <a:off x="6481082" y="1689842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角丸四角形 165"/>
            <p:cNvSpPr/>
            <p:nvPr/>
          </p:nvSpPr>
          <p:spPr bwMode="auto">
            <a:xfrm>
              <a:off x="6526737" y="1749533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角丸四角形 166"/>
            <p:cNvSpPr/>
            <p:nvPr/>
          </p:nvSpPr>
          <p:spPr bwMode="auto">
            <a:xfrm>
              <a:off x="6479993" y="1672179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6518094" y="1664324"/>
              <a:ext cx="681782" cy="119381"/>
            </a:xfrm>
            <a:prstGeom prst="roundRect">
              <a:avLst>
                <a:gd name="adj" fmla="val 3498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8103350" y="927530"/>
            <a:ext cx="1171072" cy="1507592"/>
            <a:chOff x="3917885" y="3609019"/>
            <a:chExt cx="1171072" cy="1507592"/>
          </a:xfrm>
        </p:grpSpPr>
        <p:sp>
          <p:nvSpPr>
            <p:cNvPr id="184" name="角丸四角形 183"/>
            <p:cNvSpPr/>
            <p:nvPr/>
          </p:nvSpPr>
          <p:spPr bwMode="auto">
            <a:xfrm>
              <a:off x="4118960" y="3946481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 bwMode="auto">
            <a:xfrm>
              <a:off x="4845400" y="3946481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4489800" y="3946481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189"/>
            <p:cNvSpPr/>
            <p:nvPr/>
          </p:nvSpPr>
          <p:spPr bwMode="auto">
            <a:xfrm>
              <a:off x="4118960" y="3895681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角丸四角形 190"/>
            <p:cNvSpPr/>
            <p:nvPr/>
          </p:nvSpPr>
          <p:spPr bwMode="auto">
            <a:xfrm>
              <a:off x="4845400" y="3895681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 bwMode="auto">
            <a:xfrm>
              <a:off x="4489800" y="3895681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4008122" y="3766537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3917885" y="3609020"/>
              <a:ext cx="1171072" cy="45005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 rot="10800000">
              <a:off x="4034172" y="3609019"/>
              <a:ext cx="921041" cy="315035"/>
            </a:xfrm>
            <a:prstGeom prst="ellipse">
              <a:avLst/>
            </a:prstGeom>
            <a:gradFill rotWithShape="1">
              <a:gsLst>
                <a:gs pos="100000">
                  <a:srgbClr val="262672"/>
                </a:gs>
                <a:gs pos="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66255" y="2786130"/>
            <a:ext cx="963613" cy="1584325"/>
            <a:chOff x="766255" y="2786130"/>
            <a:chExt cx="963613" cy="1584325"/>
          </a:xfrm>
        </p:grpSpPr>
        <p:sp>
          <p:nvSpPr>
            <p:cNvPr id="249" name="AutoShape 171"/>
            <p:cNvSpPr>
              <a:spLocks noChangeArrowheads="1"/>
            </p:cNvSpPr>
            <p:nvPr/>
          </p:nvSpPr>
          <p:spPr bwMode="auto">
            <a:xfrm>
              <a:off x="1179015" y="3749776"/>
              <a:ext cx="136575" cy="41429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" name="Oval 172"/>
            <p:cNvSpPr>
              <a:spLocks noChangeArrowheads="1"/>
            </p:cNvSpPr>
            <p:nvPr/>
          </p:nvSpPr>
          <p:spPr bwMode="auto">
            <a:xfrm>
              <a:off x="766255" y="2786130"/>
              <a:ext cx="963613" cy="1033453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1" name="AutoShape 173"/>
            <p:cNvSpPr>
              <a:spLocks noChangeArrowheads="1"/>
            </p:cNvSpPr>
            <p:nvPr/>
          </p:nvSpPr>
          <p:spPr bwMode="auto">
            <a:xfrm>
              <a:off x="766255" y="3681486"/>
              <a:ext cx="963613" cy="20638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2" name="AutoShape 174"/>
            <p:cNvSpPr>
              <a:spLocks noChangeArrowheads="1"/>
            </p:cNvSpPr>
            <p:nvPr/>
          </p:nvSpPr>
          <p:spPr bwMode="auto">
            <a:xfrm>
              <a:off x="1109210" y="3268712"/>
              <a:ext cx="276185" cy="61916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3" name="Oval 175"/>
            <p:cNvSpPr>
              <a:spLocks noChangeArrowheads="1"/>
            </p:cNvSpPr>
            <p:nvPr/>
          </p:nvSpPr>
          <p:spPr bwMode="auto">
            <a:xfrm>
              <a:off x="1179015" y="3337002"/>
              <a:ext cx="136575" cy="13809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4" name="AutoShape 176"/>
            <p:cNvSpPr>
              <a:spLocks noChangeArrowheads="1"/>
            </p:cNvSpPr>
            <p:nvPr/>
          </p:nvSpPr>
          <p:spPr bwMode="auto">
            <a:xfrm>
              <a:off x="834543" y="4164068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5" name="AutoShape 177"/>
            <p:cNvSpPr>
              <a:spLocks noChangeArrowheads="1"/>
            </p:cNvSpPr>
            <p:nvPr/>
          </p:nvSpPr>
          <p:spPr bwMode="auto">
            <a:xfrm>
              <a:off x="1247303" y="4164068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AutoShape 178"/>
            <p:cNvSpPr>
              <a:spLocks noChangeArrowheads="1"/>
            </p:cNvSpPr>
            <p:nvPr/>
          </p:nvSpPr>
          <p:spPr bwMode="auto">
            <a:xfrm>
              <a:off x="1179015" y="4094260"/>
              <a:ext cx="136575" cy="13809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" name="Oval 179"/>
            <p:cNvSpPr>
              <a:spLocks noChangeArrowheads="1"/>
            </p:cNvSpPr>
            <p:nvPr/>
          </p:nvSpPr>
          <p:spPr bwMode="auto">
            <a:xfrm>
              <a:off x="834543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" name="Oval 180"/>
            <p:cNvSpPr>
              <a:spLocks noChangeArrowheads="1"/>
            </p:cNvSpPr>
            <p:nvPr/>
          </p:nvSpPr>
          <p:spPr bwMode="auto">
            <a:xfrm>
              <a:off x="1523488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9" name="Oval 181"/>
            <p:cNvSpPr>
              <a:spLocks noChangeArrowheads="1"/>
            </p:cNvSpPr>
            <p:nvPr/>
          </p:nvSpPr>
          <p:spPr bwMode="auto">
            <a:xfrm>
              <a:off x="1179015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587839" y="2786129"/>
            <a:ext cx="963612" cy="1584325"/>
            <a:chOff x="2587839" y="2786129"/>
            <a:chExt cx="963612" cy="1584325"/>
          </a:xfrm>
        </p:grpSpPr>
        <p:sp>
          <p:nvSpPr>
            <p:cNvPr id="261" name="AutoShape 195"/>
            <p:cNvSpPr>
              <a:spLocks noChangeArrowheads="1"/>
            </p:cNvSpPr>
            <p:nvPr/>
          </p:nvSpPr>
          <p:spPr bwMode="auto">
            <a:xfrm>
              <a:off x="3000589" y="3749741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Oval 196"/>
            <p:cNvSpPr>
              <a:spLocks noChangeArrowheads="1"/>
            </p:cNvSpPr>
            <p:nvPr/>
          </p:nvSpPr>
          <p:spPr bwMode="auto">
            <a:xfrm>
              <a:off x="2587839" y="2786129"/>
              <a:ext cx="963612" cy="1033462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3" name="AutoShape 197"/>
            <p:cNvSpPr>
              <a:spLocks noChangeArrowheads="1"/>
            </p:cNvSpPr>
            <p:nvPr/>
          </p:nvSpPr>
          <p:spPr bwMode="auto">
            <a:xfrm>
              <a:off x="2587839" y="3681479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4" name="AutoShape 200"/>
            <p:cNvSpPr>
              <a:spLocks noChangeArrowheads="1"/>
            </p:cNvSpPr>
            <p:nvPr/>
          </p:nvSpPr>
          <p:spPr bwMode="auto">
            <a:xfrm>
              <a:off x="2656101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AutoShape 201"/>
            <p:cNvSpPr>
              <a:spLocks noChangeArrowheads="1"/>
            </p:cNvSpPr>
            <p:nvPr/>
          </p:nvSpPr>
          <p:spPr bwMode="auto">
            <a:xfrm>
              <a:off x="3068851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AutoShape 202"/>
            <p:cNvSpPr>
              <a:spLocks noChangeArrowheads="1"/>
            </p:cNvSpPr>
            <p:nvPr/>
          </p:nvSpPr>
          <p:spPr bwMode="auto">
            <a:xfrm>
              <a:off x="3000589" y="4094229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Oval 203"/>
            <p:cNvSpPr>
              <a:spLocks noChangeArrowheads="1"/>
            </p:cNvSpPr>
            <p:nvPr/>
          </p:nvSpPr>
          <p:spPr bwMode="auto">
            <a:xfrm>
              <a:off x="2656101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Oval 204"/>
            <p:cNvSpPr>
              <a:spLocks noChangeArrowheads="1"/>
            </p:cNvSpPr>
            <p:nvPr/>
          </p:nvSpPr>
          <p:spPr bwMode="auto">
            <a:xfrm>
              <a:off x="3345076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Oval 205"/>
            <p:cNvSpPr>
              <a:spLocks noChangeArrowheads="1"/>
            </p:cNvSpPr>
            <p:nvPr/>
          </p:nvSpPr>
          <p:spPr bwMode="auto">
            <a:xfrm>
              <a:off x="3000589" y="4232341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400776" y="2786129"/>
            <a:ext cx="1008062" cy="1584325"/>
            <a:chOff x="4400776" y="2786129"/>
            <a:chExt cx="1008062" cy="1584325"/>
          </a:xfrm>
        </p:grpSpPr>
        <p:sp>
          <p:nvSpPr>
            <p:cNvPr id="271" name="AutoShape 218"/>
            <p:cNvSpPr>
              <a:spLocks noChangeArrowheads="1"/>
            </p:cNvSpPr>
            <p:nvPr/>
          </p:nvSpPr>
          <p:spPr bwMode="auto">
            <a:xfrm>
              <a:off x="4813526" y="3749741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2" name="AutoShape 221"/>
            <p:cNvSpPr>
              <a:spLocks noChangeArrowheads="1"/>
            </p:cNvSpPr>
            <p:nvPr/>
          </p:nvSpPr>
          <p:spPr bwMode="auto">
            <a:xfrm>
              <a:off x="4469038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3" name="AutoShape 222"/>
            <p:cNvSpPr>
              <a:spLocks noChangeArrowheads="1"/>
            </p:cNvSpPr>
            <p:nvPr/>
          </p:nvSpPr>
          <p:spPr bwMode="auto">
            <a:xfrm>
              <a:off x="4881788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223"/>
            <p:cNvSpPr>
              <a:spLocks noChangeArrowheads="1"/>
            </p:cNvSpPr>
            <p:nvPr/>
          </p:nvSpPr>
          <p:spPr bwMode="auto">
            <a:xfrm>
              <a:off x="4813526" y="4094229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5" name="Oval 224"/>
            <p:cNvSpPr>
              <a:spLocks noChangeArrowheads="1"/>
            </p:cNvSpPr>
            <p:nvPr/>
          </p:nvSpPr>
          <p:spPr bwMode="auto">
            <a:xfrm>
              <a:off x="4469038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6" name="Oval 225"/>
            <p:cNvSpPr>
              <a:spLocks noChangeArrowheads="1"/>
            </p:cNvSpPr>
            <p:nvPr/>
          </p:nvSpPr>
          <p:spPr bwMode="auto">
            <a:xfrm>
              <a:off x="5158013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Oval 226"/>
            <p:cNvSpPr>
              <a:spLocks noChangeArrowheads="1"/>
            </p:cNvSpPr>
            <p:nvPr/>
          </p:nvSpPr>
          <p:spPr bwMode="auto">
            <a:xfrm>
              <a:off x="4813526" y="4232341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AutoShape 227"/>
            <p:cNvSpPr>
              <a:spLocks noChangeArrowheads="1"/>
            </p:cNvSpPr>
            <p:nvPr/>
          </p:nvSpPr>
          <p:spPr bwMode="auto">
            <a:xfrm>
              <a:off x="5264376" y="3289366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Oval 228"/>
            <p:cNvSpPr>
              <a:spLocks noChangeArrowheads="1"/>
            </p:cNvSpPr>
            <p:nvPr/>
          </p:nvSpPr>
          <p:spPr bwMode="auto">
            <a:xfrm>
              <a:off x="4977038" y="2786129"/>
              <a:ext cx="431800" cy="1033462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0" name="AutoShape 229"/>
            <p:cNvSpPr>
              <a:spLocks noChangeArrowheads="1"/>
            </p:cNvSpPr>
            <p:nvPr/>
          </p:nvSpPr>
          <p:spPr bwMode="auto">
            <a:xfrm>
              <a:off x="4400776" y="3681479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6434819" y="2884336"/>
            <a:ext cx="848332" cy="1440160"/>
            <a:chOff x="6434819" y="2884336"/>
            <a:chExt cx="848332" cy="1440160"/>
          </a:xfrm>
        </p:grpSpPr>
        <p:sp>
          <p:nvSpPr>
            <p:cNvPr id="282" name="角丸四角形 281"/>
            <p:cNvSpPr/>
            <p:nvPr/>
          </p:nvSpPr>
          <p:spPr bwMode="auto">
            <a:xfrm>
              <a:off x="6434819" y="2884336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角丸四角形 282"/>
            <p:cNvSpPr/>
            <p:nvPr/>
          </p:nvSpPr>
          <p:spPr bwMode="auto">
            <a:xfrm>
              <a:off x="6480176" y="2926716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6483170" y="2932431"/>
              <a:ext cx="749273" cy="343375"/>
            </a:xfrm>
            <a:prstGeom prst="roundRect">
              <a:avLst>
                <a:gd name="adj" fmla="val 31348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6481082" y="3625174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6526737" y="3684865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6479993" y="3607511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角丸四角形 287"/>
            <p:cNvSpPr/>
            <p:nvPr/>
          </p:nvSpPr>
          <p:spPr bwMode="auto">
            <a:xfrm>
              <a:off x="6518094" y="3599656"/>
              <a:ext cx="681782" cy="119381"/>
            </a:xfrm>
            <a:prstGeom prst="roundRect">
              <a:avLst>
                <a:gd name="adj" fmla="val 34981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103350" y="2862862"/>
            <a:ext cx="1171072" cy="1507592"/>
            <a:chOff x="8103350" y="2862862"/>
            <a:chExt cx="1171072" cy="1507592"/>
          </a:xfrm>
        </p:grpSpPr>
        <p:sp>
          <p:nvSpPr>
            <p:cNvPr id="290" name="角丸四角形 289"/>
            <p:cNvSpPr/>
            <p:nvPr/>
          </p:nvSpPr>
          <p:spPr bwMode="auto">
            <a:xfrm>
              <a:off x="8304425" y="3200324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9030865" y="3200324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角丸四角形 291"/>
            <p:cNvSpPr/>
            <p:nvPr/>
          </p:nvSpPr>
          <p:spPr bwMode="auto">
            <a:xfrm>
              <a:off x="8675265" y="3200324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角丸四角形 292"/>
            <p:cNvSpPr/>
            <p:nvPr/>
          </p:nvSpPr>
          <p:spPr bwMode="auto">
            <a:xfrm>
              <a:off x="8304425" y="3149524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角丸四角形 293"/>
            <p:cNvSpPr/>
            <p:nvPr/>
          </p:nvSpPr>
          <p:spPr bwMode="auto">
            <a:xfrm>
              <a:off x="9030865" y="3149524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8675265" y="3149524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 bwMode="auto">
            <a:xfrm>
              <a:off x="8193587" y="3020380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8103350" y="2862863"/>
              <a:ext cx="1171072" cy="450050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 rot="10800000">
              <a:off x="8219637" y="2862862"/>
              <a:ext cx="921041" cy="315035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66255" y="4712585"/>
            <a:ext cx="963613" cy="1584325"/>
            <a:chOff x="766255" y="4712585"/>
            <a:chExt cx="963613" cy="1584325"/>
          </a:xfrm>
        </p:grpSpPr>
        <p:sp>
          <p:nvSpPr>
            <p:cNvPr id="300" name="AutoShape 171"/>
            <p:cNvSpPr>
              <a:spLocks noChangeArrowheads="1"/>
            </p:cNvSpPr>
            <p:nvPr/>
          </p:nvSpPr>
          <p:spPr bwMode="auto">
            <a:xfrm>
              <a:off x="1179015" y="5676231"/>
              <a:ext cx="136575" cy="41429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Oval 172"/>
            <p:cNvSpPr>
              <a:spLocks noChangeArrowheads="1"/>
            </p:cNvSpPr>
            <p:nvPr/>
          </p:nvSpPr>
          <p:spPr bwMode="auto">
            <a:xfrm>
              <a:off x="766255" y="4712585"/>
              <a:ext cx="963613" cy="1033453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2" name="AutoShape 173"/>
            <p:cNvSpPr>
              <a:spLocks noChangeArrowheads="1"/>
            </p:cNvSpPr>
            <p:nvPr/>
          </p:nvSpPr>
          <p:spPr bwMode="auto">
            <a:xfrm>
              <a:off x="766255" y="5607941"/>
              <a:ext cx="963613" cy="20638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3" name="AutoShape 174"/>
            <p:cNvSpPr>
              <a:spLocks noChangeArrowheads="1"/>
            </p:cNvSpPr>
            <p:nvPr/>
          </p:nvSpPr>
          <p:spPr bwMode="auto">
            <a:xfrm>
              <a:off x="1109210" y="5195167"/>
              <a:ext cx="276185" cy="61916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4" name="Oval 175"/>
            <p:cNvSpPr>
              <a:spLocks noChangeArrowheads="1"/>
            </p:cNvSpPr>
            <p:nvPr/>
          </p:nvSpPr>
          <p:spPr bwMode="auto">
            <a:xfrm>
              <a:off x="1179015" y="5263457"/>
              <a:ext cx="136575" cy="138097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76"/>
            <p:cNvSpPr>
              <a:spLocks noChangeArrowheads="1"/>
            </p:cNvSpPr>
            <p:nvPr/>
          </p:nvSpPr>
          <p:spPr bwMode="auto">
            <a:xfrm>
              <a:off x="834543" y="6090523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AutoShape 177"/>
            <p:cNvSpPr>
              <a:spLocks noChangeArrowheads="1"/>
            </p:cNvSpPr>
            <p:nvPr/>
          </p:nvSpPr>
          <p:spPr bwMode="auto">
            <a:xfrm>
              <a:off x="1247303" y="6090523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" name="AutoShape 178"/>
            <p:cNvSpPr>
              <a:spLocks noChangeArrowheads="1"/>
            </p:cNvSpPr>
            <p:nvPr/>
          </p:nvSpPr>
          <p:spPr bwMode="auto">
            <a:xfrm>
              <a:off x="1179015" y="6020715"/>
              <a:ext cx="136575" cy="13809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Oval 179"/>
            <p:cNvSpPr>
              <a:spLocks noChangeArrowheads="1"/>
            </p:cNvSpPr>
            <p:nvPr/>
          </p:nvSpPr>
          <p:spPr bwMode="auto">
            <a:xfrm>
              <a:off x="834543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Oval 180"/>
            <p:cNvSpPr>
              <a:spLocks noChangeArrowheads="1"/>
            </p:cNvSpPr>
            <p:nvPr/>
          </p:nvSpPr>
          <p:spPr bwMode="auto">
            <a:xfrm>
              <a:off x="1523488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Oval 181"/>
            <p:cNvSpPr>
              <a:spLocks noChangeArrowheads="1"/>
            </p:cNvSpPr>
            <p:nvPr/>
          </p:nvSpPr>
          <p:spPr bwMode="auto">
            <a:xfrm>
              <a:off x="1179015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587839" y="4712584"/>
            <a:ext cx="963612" cy="1584325"/>
            <a:chOff x="2587839" y="4712584"/>
            <a:chExt cx="963612" cy="1584325"/>
          </a:xfrm>
        </p:grpSpPr>
        <p:sp>
          <p:nvSpPr>
            <p:cNvPr id="312" name="AutoShape 195"/>
            <p:cNvSpPr>
              <a:spLocks noChangeArrowheads="1"/>
            </p:cNvSpPr>
            <p:nvPr/>
          </p:nvSpPr>
          <p:spPr bwMode="auto">
            <a:xfrm>
              <a:off x="3000589" y="5676196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Oval 196"/>
            <p:cNvSpPr>
              <a:spLocks noChangeArrowheads="1"/>
            </p:cNvSpPr>
            <p:nvPr/>
          </p:nvSpPr>
          <p:spPr bwMode="auto">
            <a:xfrm>
              <a:off x="2587839" y="4712584"/>
              <a:ext cx="963612" cy="1033462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4" name="AutoShape 197"/>
            <p:cNvSpPr>
              <a:spLocks noChangeArrowheads="1"/>
            </p:cNvSpPr>
            <p:nvPr/>
          </p:nvSpPr>
          <p:spPr bwMode="auto">
            <a:xfrm>
              <a:off x="2587839" y="5607934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5" name="AutoShape 200"/>
            <p:cNvSpPr>
              <a:spLocks noChangeArrowheads="1"/>
            </p:cNvSpPr>
            <p:nvPr/>
          </p:nvSpPr>
          <p:spPr bwMode="auto">
            <a:xfrm>
              <a:off x="2656101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AutoShape 201"/>
            <p:cNvSpPr>
              <a:spLocks noChangeArrowheads="1"/>
            </p:cNvSpPr>
            <p:nvPr/>
          </p:nvSpPr>
          <p:spPr bwMode="auto">
            <a:xfrm>
              <a:off x="3068851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AutoShape 202"/>
            <p:cNvSpPr>
              <a:spLocks noChangeArrowheads="1"/>
            </p:cNvSpPr>
            <p:nvPr/>
          </p:nvSpPr>
          <p:spPr bwMode="auto">
            <a:xfrm>
              <a:off x="3000589" y="6020684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Oval 203"/>
            <p:cNvSpPr>
              <a:spLocks noChangeArrowheads="1"/>
            </p:cNvSpPr>
            <p:nvPr/>
          </p:nvSpPr>
          <p:spPr bwMode="auto">
            <a:xfrm>
              <a:off x="2656101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Oval 204"/>
            <p:cNvSpPr>
              <a:spLocks noChangeArrowheads="1"/>
            </p:cNvSpPr>
            <p:nvPr/>
          </p:nvSpPr>
          <p:spPr bwMode="auto">
            <a:xfrm>
              <a:off x="3345076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Oval 205"/>
            <p:cNvSpPr>
              <a:spLocks noChangeArrowheads="1"/>
            </p:cNvSpPr>
            <p:nvPr/>
          </p:nvSpPr>
          <p:spPr bwMode="auto">
            <a:xfrm>
              <a:off x="3000589" y="6158796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400776" y="4712584"/>
            <a:ext cx="1008062" cy="1584325"/>
            <a:chOff x="4400776" y="4712584"/>
            <a:chExt cx="1008062" cy="1584325"/>
          </a:xfrm>
        </p:grpSpPr>
        <p:sp>
          <p:nvSpPr>
            <p:cNvPr id="322" name="AutoShape 218"/>
            <p:cNvSpPr>
              <a:spLocks noChangeArrowheads="1"/>
            </p:cNvSpPr>
            <p:nvPr/>
          </p:nvSpPr>
          <p:spPr bwMode="auto">
            <a:xfrm>
              <a:off x="4813526" y="5676196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AutoShape 221"/>
            <p:cNvSpPr>
              <a:spLocks noChangeArrowheads="1"/>
            </p:cNvSpPr>
            <p:nvPr/>
          </p:nvSpPr>
          <p:spPr bwMode="auto">
            <a:xfrm>
              <a:off x="4469038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AutoShape 222"/>
            <p:cNvSpPr>
              <a:spLocks noChangeArrowheads="1"/>
            </p:cNvSpPr>
            <p:nvPr/>
          </p:nvSpPr>
          <p:spPr bwMode="auto">
            <a:xfrm>
              <a:off x="4881788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223"/>
            <p:cNvSpPr>
              <a:spLocks noChangeArrowheads="1"/>
            </p:cNvSpPr>
            <p:nvPr/>
          </p:nvSpPr>
          <p:spPr bwMode="auto">
            <a:xfrm>
              <a:off x="4813526" y="6020684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Oval 224"/>
            <p:cNvSpPr>
              <a:spLocks noChangeArrowheads="1"/>
            </p:cNvSpPr>
            <p:nvPr/>
          </p:nvSpPr>
          <p:spPr bwMode="auto">
            <a:xfrm>
              <a:off x="4469038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7" name="Oval 225"/>
            <p:cNvSpPr>
              <a:spLocks noChangeArrowheads="1"/>
            </p:cNvSpPr>
            <p:nvPr/>
          </p:nvSpPr>
          <p:spPr bwMode="auto">
            <a:xfrm>
              <a:off x="5158013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Oval 226"/>
            <p:cNvSpPr>
              <a:spLocks noChangeArrowheads="1"/>
            </p:cNvSpPr>
            <p:nvPr/>
          </p:nvSpPr>
          <p:spPr bwMode="auto">
            <a:xfrm>
              <a:off x="4813526" y="6158796"/>
              <a:ext cx="138112" cy="138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227"/>
            <p:cNvSpPr>
              <a:spLocks noChangeArrowheads="1"/>
            </p:cNvSpPr>
            <p:nvPr/>
          </p:nvSpPr>
          <p:spPr bwMode="auto">
            <a:xfrm>
              <a:off x="5264376" y="5215821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Oval 228"/>
            <p:cNvSpPr>
              <a:spLocks noChangeArrowheads="1"/>
            </p:cNvSpPr>
            <p:nvPr/>
          </p:nvSpPr>
          <p:spPr bwMode="auto">
            <a:xfrm>
              <a:off x="4977038" y="4712584"/>
              <a:ext cx="431800" cy="1033462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1" name="AutoShape 229"/>
            <p:cNvSpPr>
              <a:spLocks noChangeArrowheads="1"/>
            </p:cNvSpPr>
            <p:nvPr/>
          </p:nvSpPr>
          <p:spPr bwMode="auto">
            <a:xfrm>
              <a:off x="4400776" y="5607934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6434819" y="4810791"/>
            <a:ext cx="848332" cy="1440160"/>
            <a:chOff x="6434819" y="4810791"/>
            <a:chExt cx="848332" cy="1440160"/>
          </a:xfrm>
        </p:grpSpPr>
        <p:sp>
          <p:nvSpPr>
            <p:cNvPr id="333" name="角丸四角形 332"/>
            <p:cNvSpPr/>
            <p:nvPr/>
          </p:nvSpPr>
          <p:spPr bwMode="auto">
            <a:xfrm>
              <a:off x="6434819" y="4810791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角丸四角形 333"/>
            <p:cNvSpPr/>
            <p:nvPr/>
          </p:nvSpPr>
          <p:spPr bwMode="auto">
            <a:xfrm>
              <a:off x="6480176" y="4853171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角丸四角形 334"/>
            <p:cNvSpPr/>
            <p:nvPr/>
          </p:nvSpPr>
          <p:spPr bwMode="auto">
            <a:xfrm>
              <a:off x="6483170" y="4858886"/>
              <a:ext cx="749273" cy="343375"/>
            </a:xfrm>
            <a:prstGeom prst="roundRect">
              <a:avLst>
                <a:gd name="adj" fmla="val 31348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" name="角丸四角形 335"/>
            <p:cNvSpPr/>
            <p:nvPr/>
          </p:nvSpPr>
          <p:spPr bwMode="auto">
            <a:xfrm>
              <a:off x="6481082" y="5551629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角丸四角形 336"/>
            <p:cNvSpPr/>
            <p:nvPr/>
          </p:nvSpPr>
          <p:spPr bwMode="auto">
            <a:xfrm>
              <a:off x="6526737" y="5611320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角丸四角形 337"/>
            <p:cNvSpPr/>
            <p:nvPr/>
          </p:nvSpPr>
          <p:spPr bwMode="auto">
            <a:xfrm>
              <a:off x="6479993" y="5533966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角丸四角形 338"/>
            <p:cNvSpPr/>
            <p:nvPr/>
          </p:nvSpPr>
          <p:spPr bwMode="auto">
            <a:xfrm>
              <a:off x="6518094" y="5526111"/>
              <a:ext cx="681782" cy="119381"/>
            </a:xfrm>
            <a:prstGeom prst="roundRect">
              <a:avLst>
                <a:gd name="adj" fmla="val 34981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103350" y="4789317"/>
            <a:ext cx="1171072" cy="1507592"/>
            <a:chOff x="8103350" y="4789317"/>
            <a:chExt cx="1171072" cy="1507592"/>
          </a:xfrm>
        </p:grpSpPr>
        <p:sp>
          <p:nvSpPr>
            <p:cNvPr id="341" name="角丸四角形 340"/>
            <p:cNvSpPr/>
            <p:nvPr/>
          </p:nvSpPr>
          <p:spPr bwMode="auto">
            <a:xfrm>
              <a:off x="8304425" y="5126779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 bwMode="auto">
            <a:xfrm>
              <a:off x="9030865" y="5126779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角丸四角形 342"/>
            <p:cNvSpPr/>
            <p:nvPr/>
          </p:nvSpPr>
          <p:spPr bwMode="auto">
            <a:xfrm>
              <a:off x="8675265" y="5126779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角丸四角形 343"/>
            <p:cNvSpPr/>
            <p:nvPr/>
          </p:nvSpPr>
          <p:spPr bwMode="auto">
            <a:xfrm>
              <a:off x="8304425" y="5075979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9030865" y="5075979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角丸四角形 345"/>
            <p:cNvSpPr/>
            <p:nvPr/>
          </p:nvSpPr>
          <p:spPr bwMode="auto">
            <a:xfrm>
              <a:off x="8675265" y="5075979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8193587" y="4946835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" name="円/楕円 347"/>
            <p:cNvSpPr/>
            <p:nvPr/>
          </p:nvSpPr>
          <p:spPr bwMode="auto">
            <a:xfrm>
              <a:off x="8103350" y="4789318"/>
              <a:ext cx="1171072" cy="450050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 bwMode="auto">
            <a:xfrm rot="10800000">
              <a:off x="8219637" y="4789317"/>
              <a:ext cx="921041" cy="315035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5428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6" name="Group 170"/>
          <p:cNvGrpSpPr>
            <a:grpSpLocks/>
          </p:cNvGrpSpPr>
          <p:nvPr/>
        </p:nvGrpSpPr>
        <p:grpSpPr bwMode="auto">
          <a:xfrm>
            <a:off x="766255" y="850798"/>
            <a:ext cx="963613" cy="1584325"/>
            <a:chOff x="4073" y="1570"/>
            <a:chExt cx="635" cy="1044"/>
          </a:xfrm>
        </p:grpSpPr>
        <p:sp>
          <p:nvSpPr>
            <p:cNvPr id="2125" name="AutoShape 171"/>
            <p:cNvSpPr>
              <a:spLocks noChangeArrowheads="1"/>
            </p:cNvSpPr>
            <p:nvPr/>
          </p:nvSpPr>
          <p:spPr bwMode="auto">
            <a:xfrm>
              <a:off x="4345" y="2205"/>
              <a:ext cx="90" cy="273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36" name="Oval 172"/>
            <p:cNvSpPr>
              <a:spLocks noChangeArrowheads="1"/>
            </p:cNvSpPr>
            <p:nvPr/>
          </p:nvSpPr>
          <p:spPr bwMode="auto">
            <a:xfrm>
              <a:off x="4073" y="1570"/>
              <a:ext cx="635" cy="681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437" name="AutoShape 173"/>
            <p:cNvSpPr>
              <a:spLocks noChangeArrowheads="1"/>
            </p:cNvSpPr>
            <p:nvPr/>
          </p:nvSpPr>
          <p:spPr bwMode="auto">
            <a:xfrm>
              <a:off x="4073" y="2160"/>
              <a:ext cx="635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28" name="AutoShape 174"/>
            <p:cNvSpPr>
              <a:spLocks noChangeArrowheads="1"/>
            </p:cNvSpPr>
            <p:nvPr/>
          </p:nvSpPr>
          <p:spPr bwMode="auto">
            <a:xfrm>
              <a:off x="4299" y="1888"/>
              <a:ext cx="182" cy="40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29" name="Oval 175"/>
            <p:cNvSpPr>
              <a:spLocks noChangeArrowheads="1"/>
            </p:cNvSpPr>
            <p:nvPr/>
          </p:nvSpPr>
          <p:spPr bwMode="auto">
            <a:xfrm>
              <a:off x="4345" y="1933"/>
              <a:ext cx="90" cy="91"/>
            </a:xfrm>
            <a:prstGeom prst="ellipse">
              <a:avLst/>
            </a:prstGeom>
            <a:solidFill>
              <a:srgbClr val="80808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0" name="AutoShape 176"/>
            <p:cNvSpPr>
              <a:spLocks noChangeArrowheads="1"/>
            </p:cNvSpPr>
            <p:nvPr/>
          </p:nvSpPr>
          <p:spPr bwMode="auto">
            <a:xfrm>
              <a:off x="4118" y="2478"/>
              <a:ext cx="273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1" name="AutoShape 177"/>
            <p:cNvSpPr>
              <a:spLocks noChangeArrowheads="1"/>
            </p:cNvSpPr>
            <p:nvPr/>
          </p:nvSpPr>
          <p:spPr bwMode="auto">
            <a:xfrm>
              <a:off x="4390" y="2478"/>
              <a:ext cx="273" cy="45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2" name="AutoShape 178"/>
            <p:cNvSpPr>
              <a:spLocks noChangeArrowheads="1"/>
            </p:cNvSpPr>
            <p:nvPr/>
          </p:nvSpPr>
          <p:spPr bwMode="auto">
            <a:xfrm>
              <a:off x="4345" y="2432"/>
              <a:ext cx="90" cy="9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3" name="Oval 179"/>
            <p:cNvSpPr>
              <a:spLocks noChangeArrowheads="1"/>
            </p:cNvSpPr>
            <p:nvPr/>
          </p:nvSpPr>
          <p:spPr bwMode="auto">
            <a:xfrm>
              <a:off x="4118" y="2523"/>
              <a:ext cx="91" cy="91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4" name="Oval 180"/>
            <p:cNvSpPr>
              <a:spLocks noChangeArrowheads="1"/>
            </p:cNvSpPr>
            <p:nvPr/>
          </p:nvSpPr>
          <p:spPr bwMode="auto">
            <a:xfrm>
              <a:off x="4572" y="2523"/>
              <a:ext cx="91" cy="91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35" name="Oval 181"/>
            <p:cNvSpPr>
              <a:spLocks noChangeArrowheads="1"/>
            </p:cNvSpPr>
            <p:nvPr/>
          </p:nvSpPr>
          <p:spPr bwMode="auto">
            <a:xfrm>
              <a:off x="4345" y="2523"/>
              <a:ext cx="91" cy="91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587839" y="850797"/>
            <a:ext cx="963612" cy="1584325"/>
            <a:chOff x="5961063" y="3357563"/>
            <a:chExt cx="963612" cy="1584325"/>
          </a:xfrm>
        </p:grpSpPr>
        <p:sp>
          <p:nvSpPr>
            <p:cNvPr id="107" name="AutoShape 195"/>
            <p:cNvSpPr>
              <a:spLocks noChangeArrowheads="1"/>
            </p:cNvSpPr>
            <p:nvPr/>
          </p:nvSpPr>
          <p:spPr bwMode="auto">
            <a:xfrm>
              <a:off x="6373813" y="4321175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8" name="Oval 196"/>
            <p:cNvSpPr>
              <a:spLocks noChangeArrowheads="1"/>
            </p:cNvSpPr>
            <p:nvPr/>
          </p:nvSpPr>
          <p:spPr bwMode="auto">
            <a:xfrm>
              <a:off x="5961063" y="3357563"/>
              <a:ext cx="963612" cy="1033462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" name="AutoShape 197"/>
            <p:cNvSpPr>
              <a:spLocks noChangeArrowheads="1"/>
            </p:cNvSpPr>
            <p:nvPr/>
          </p:nvSpPr>
          <p:spPr bwMode="auto">
            <a:xfrm>
              <a:off x="5961063" y="4252913"/>
              <a:ext cx="963612" cy="206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" name="AutoShape 200"/>
            <p:cNvSpPr>
              <a:spLocks noChangeArrowheads="1"/>
            </p:cNvSpPr>
            <p:nvPr/>
          </p:nvSpPr>
          <p:spPr bwMode="auto">
            <a:xfrm>
              <a:off x="6029325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AutoShape 201"/>
            <p:cNvSpPr>
              <a:spLocks noChangeArrowheads="1"/>
            </p:cNvSpPr>
            <p:nvPr/>
          </p:nvSpPr>
          <p:spPr bwMode="auto">
            <a:xfrm>
              <a:off x="6442075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AutoShape 202"/>
            <p:cNvSpPr>
              <a:spLocks noChangeArrowheads="1"/>
            </p:cNvSpPr>
            <p:nvPr/>
          </p:nvSpPr>
          <p:spPr bwMode="auto">
            <a:xfrm>
              <a:off x="6373813" y="4665663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Oval 203"/>
            <p:cNvSpPr>
              <a:spLocks noChangeArrowheads="1"/>
            </p:cNvSpPr>
            <p:nvPr/>
          </p:nvSpPr>
          <p:spPr bwMode="auto">
            <a:xfrm>
              <a:off x="6029325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Oval 204"/>
            <p:cNvSpPr>
              <a:spLocks noChangeArrowheads="1"/>
            </p:cNvSpPr>
            <p:nvPr/>
          </p:nvSpPr>
          <p:spPr bwMode="auto">
            <a:xfrm>
              <a:off x="6718300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5" name="Oval 205"/>
            <p:cNvSpPr>
              <a:spLocks noChangeArrowheads="1"/>
            </p:cNvSpPr>
            <p:nvPr/>
          </p:nvSpPr>
          <p:spPr bwMode="auto">
            <a:xfrm>
              <a:off x="6373813" y="4803775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4400776" y="850797"/>
            <a:ext cx="1008062" cy="1584325"/>
            <a:chOff x="7329488" y="3357563"/>
            <a:chExt cx="1008062" cy="1584325"/>
          </a:xfrm>
        </p:grpSpPr>
        <p:sp>
          <p:nvSpPr>
            <p:cNvPr id="150" name="AutoShape 218"/>
            <p:cNvSpPr>
              <a:spLocks noChangeArrowheads="1"/>
            </p:cNvSpPr>
            <p:nvPr/>
          </p:nvSpPr>
          <p:spPr bwMode="auto">
            <a:xfrm>
              <a:off x="7742238" y="4321175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1" name="AutoShape 221"/>
            <p:cNvSpPr>
              <a:spLocks noChangeArrowheads="1"/>
            </p:cNvSpPr>
            <p:nvPr/>
          </p:nvSpPr>
          <p:spPr bwMode="auto">
            <a:xfrm>
              <a:off x="7397750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2" name="AutoShape 222"/>
            <p:cNvSpPr>
              <a:spLocks noChangeArrowheads="1"/>
            </p:cNvSpPr>
            <p:nvPr/>
          </p:nvSpPr>
          <p:spPr bwMode="auto">
            <a:xfrm>
              <a:off x="7810500" y="4735513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3" name="AutoShape 223"/>
            <p:cNvSpPr>
              <a:spLocks noChangeArrowheads="1"/>
            </p:cNvSpPr>
            <p:nvPr/>
          </p:nvSpPr>
          <p:spPr bwMode="auto">
            <a:xfrm>
              <a:off x="7742238" y="4665663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4" name="Oval 224"/>
            <p:cNvSpPr>
              <a:spLocks noChangeArrowheads="1"/>
            </p:cNvSpPr>
            <p:nvPr/>
          </p:nvSpPr>
          <p:spPr bwMode="auto">
            <a:xfrm>
              <a:off x="7397750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5" name="Oval 225"/>
            <p:cNvSpPr>
              <a:spLocks noChangeArrowheads="1"/>
            </p:cNvSpPr>
            <p:nvPr/>
          </p:nvSpPr>
          <p:spPr bwMode="auto">
            <a:xfrm>
              <a:off x="8086725" y="4803775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6" name="Oval 226"/>
            <p:cNvSpPr>
              <a:spLocks noChangeArrowheads="1"/>
            </p:cNvSpPr>
            <p:nvPr/>
          </p:nvSpPr>
          <p:spPr bwMode="auto">
            <a:xfrm>
              <a:off x="7742238" y="4803775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AutoShape 227"/>
            <p:cNvSpPr>
              <a:spLocks noChangeArrowheads="1"/>
            </p:cNvSpPr>
            <p:nvPr/>
          </p:nvSpPr>
          <p:spPr bwMode="auto">
            <a:xfrm>
              <a:off x="8193088" y="3860800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Oval 228"/>
            <p:cNvSpPr>
              <a:spLocks noChangeArrowheads="1"/>
            </p:cNvSpPr>
            <p:nvPr/>
          </p:nvSpPr>
          <p:spPr bwMode="auto">
            <a:xfrm>
              <a:off x="7905750" y="3357563"/>
              <a:ext cx="431800" cy="1033462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9" name="AutoShape 229"/>
            <p:cNvSpPr>
              <a:spLocks noChangeArrowheads="1"/>
            </p:cNvSpPr>
            <p:nvPr/>
          </p:nvSpPr>
          <p:spPr bwMode="auto">
            <a:xfrm>
              <a:off x="7329488" y="4252913"/>
              <a:ext cx="963612" cy="2063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434819" y="949004"/>
            <a:ext cx="848332" cy="1440160"/>
            <a:chOff x="6434819" y="949004"/>
            <a:chExt cx="848332" cy="1440160"/>
          </a:xfrm>
        </p:grpSpPr>
        <p:sp>
          <p:nvSpPr>
            <p:cNvPr id="8" name="角丸四角形 7"/>
            <p:cNvSpPr/>
            <p:nvPr/>
          </p:nvSpPr>
          <p:spPr bwMode="auto">
            <a:xfrm>
              <a:off x="6434819" y="949004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角丸四角形 160"/>
            <p:cNvSpPr/>
            <p:nvPr/>
          </p:nvSpPr>
          <p:spPr bwMode="auto">
            <a:xfrm>
              <a:off x="6480176" y="991384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角丸四角形 161"/>
            <p:cNvSpPr/>
            <p:nvPr/>
          </p:nvSpPr>
          <p:spPr bwMode="auto">
            <a:xfrm>
              <a:off x="6483170" y="997099"/>
              <a:ext cx="749273" cy="343375"/>
            </a:xfrm>
            <a:prstGeom prst="roundRect">
              <a:avLst>
                <a:gd name="adj" fmla="val 31348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角丸四角形 164"/>
            <p:cNvSpPr/>
            <p:nvPr/>
          </p:nvSpPr>
          <p:spPr bwMode="auto">
            <a:xfrm>
              <a:off x="6481082" y="1689842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角丸四角形 165"/>
            <p:cNvSpPr/>
            <p:nvPr/>
          </p:nvSpPr>
          <p:spPr bwMode="auto">
            <a:xfrm>
              <a:off x="6526737" y="1749533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角丸四角形 166"/>
            <p:cNvSpPr/>
            <p:nvPr/>
          </p:nvSpPr>
          <p:spPr bwMode="auto">
            <a:xfrm>
              <a:off x="6479993" y="1672179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6518094" y="1664324"/>
              <a:ext cx="681782" cy="119381"/>
            </a:xfrm>
            <a:prstGeom prst="roundRect">
              <a:avLst>
                <a:gd name="adj" fmla="val 3498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8103350" y="927530"/>
            <a:ext cx="1171072" cy="1507592"/>
            <a:chOff x="3917885" y="3609019"/>
            <a:chExt cx="1171072" cy="1507592"/>
          </a:xfrm>
        </p:grpSpPr>
        <p:sp>
          <p:nvSpPr>
            <p:cNvPr id="184" name="角丸四角形 183"/>
            <p:cNvSpPr/>
            <p:nvPr/>
          </p:nvSpPr>
          <p:spPr bwMode="auto">
            <a:xfrm>
              <a:off x="4118960" y="3946481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 bwMode="auto">
            <a:xfrm>
              <a:off x="4845400" y="3946481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4489800" y="3946481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189"/>
            <p:cNvSpPr/>
            <p:nvPr/>
          </p:nvSpPr>
          <p:spPr bwMode="auto">
            <a:xfrm>
              <a:off x="4118960" y="3895681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角丸四角形 190"/>
            <p:cNvSpPr/>
            <p:nvPr/>
          </p:nvSpPr>
          <p:spPr bwMode="auto">
            <a:xfrm>
              <a:off x="4845400" y="3895681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角丸四角形 191"/>
            <p:cNvSpPr/>
            <p:nvPr/>
          </p:nvSpPr>
          <p:spPr bwMode="auto">
            <a:xfrm>
              <a:off x="4489800" y="3895681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4008122" y="3766537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3917885" y="3609020"/>
              <a:ext cx="1171072" cy="45005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 rot="10800000">
              <a:off x="4034172" y="3609019"/>
              <a:ext cx="921041" cy="315035"/>
            </a:xfrm>
            <a:prstGeom prst="ellipse">
              <a:avLst/>
            </a:prstGeom>
            <a:gradFill rotWithShape="1">
              <a:gsLst>
                <a:gs pos="100000">
                  <a:srgbClr val="262672"/>
                </a:gs>
                <a:gs pos="0">
                  <a:schemeClr val="accent2"/>
                </a:gs>
              </a:gsLst>
              <a:lin ang="5400000" scaled="1"/>
            </a:gradFill>
            <a:ln w="1905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66255" y="2786130"/>
            <a:ext cx="963613" cy="1584325"/>
            <a:chOff x="766255" y="2786130"/>
            <a:chExt cx="963613" cy="1584325"/>
          </a:xfrm>
        </p:grpSpPr>
        <p:sp>
          <p:nvSpPr>
            <p:cNvPr id="249" name="AutoShape 171"/>
            <p:cNvSpPr>
              <a:spLocks noChangeArrowheads="1"/>
            </p:cNvSpPr>
            <p:nvPr/>
          </p:nvSpPr>
          <p:spPr bwMode="auto">
            <a:xfrm>
              <a:off x="1179015" y="3749776"/>
              <a:ext cx="136575" cy="41429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0" name="Oval 172"/>
            <p:cNvSpPr>
              <a:spLocks noChangeArrowheads="1"/>
            </p:cNvSpPr>
            <p:nvPr/>
          </p:nvSpPr>
          <p:spPr bwMode="auto">
            <a:xfrm>
              <a:off x="766255" y="2786130"/>
              <a:ext cx="963613" cy="1033453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1" name="AutoShape 173"/>
            <p:cNvSpPr>
              <a:spLocks noChangeArrowheads="1"/>
            </p:cNvSpPr>
            <p:nvPr/>
          </p:nvSpPr>
          <p:spPr bwMode="auto">
            <a:xfrm>
              <a:off x="766255" y="3681486"/>
              <a:ext cx="963613" cy="20638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2" name="AutoShape 174"/>
            <p:cNvSpPr>
              <a:spLocks noChangeArrowheads="1"/>
            </p:cNvSpPr>
            <p:nvPr/>
          </p:nvSpPr>
          <p:spPr bwMode="auto">
            <a:xfrm>
              <a:off x="1109210" y="3268712"/>
              <a:ext cx="276185" cy="61916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3" name="Oval 175"/>
            <p:cNvSpPr>
              <a:spLocks noChangeArrowheads="1"/>
            </p:cNvSpPr>
            <p:nvPr/>
          </p:nvSpPr>
          <p:spPr bwMode="auto">
            <a:xfrm>
              <a:off x="1179015" y="3337002"/>
              <a:ext cx="136575" cy="138097"/>
            </a:xfrm>
            <a:prstGeom prst="ellipse">
              <a:avLst/>
            </a:prstGeom>
            <a:solidFill>
              <a:srgbClr val="80808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4" name="AutoShape 176"/>
            <p:cNvSpPr>
              <a:spLocks noChangeArrowheads="1"/>
            </p:cNvSpPr>
            <p:nvPr/>
          </p:nvSpPr>
          <p:spPr bwMode="auto">
            <a:xfrm>
              <a:off x="834543" y="4164068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5" name="AutoShape 177"/>
            <p:cNvSpPr>
              <a:spLocks noChangeArrowheads="1"/>
            </p:cNvSpPr>
            <p:nvPr/>
          </p:nvSpPr>
          <p:spPr bwMode="auto">
            <a:xfrm>
              <a:off x="1247303" y="4164068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6" name="AutoShape 178"/>
            <p:cNvSpPr>
              <a:spLocks noChangeArrowheads="1"/>
            </p:cNvSpPr>
            <p:nvPr/>
          </p:nvSpPr>
          <p:spPr bwMode="auto">
            <a:xfrm>
              <a:off x="1179015" y="4094260"/>
              <a:ext cx="136575" cy="13809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7" name="Oval 179"/>
            <p:cNvSpPr>
              <a:spLocks noChangeArrowheads="1"/>
            </p:cNvSpPr>
            <p:nvPr/>
          </p:nvSpPr>
          <p:spPr bwMode="auto">
            <a:xfrm>
              <a:off x="834543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8" name="Oval 180"/>
            <p:cNvSpPr>
              <a:spLocks noChangeArrowheads="1"/>
            </p:cNvSpPr>
            <p:nvPr/>
          </p:nvSpPr>
          <p:spPr bwMode="auto">
            <a:xfrm>
              <a:off x="1523488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9" name="Oval 181"/>
            <p:cNvSpPr>
              <a:spLocks noChangeArrowheads="1"/>
            </p:cNvSpPr>
            <p:nvPr/>
          </p:nvSpPr>
          <p:spPr bwMode="auto">
            <a:xfrm>
              <a:off x="1179015" y="4232358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587839" y="2786129"/>
            <a:ext cx="963612" cy="1584325"/>
            <a:chOff x="2587839" y="2786129"/>
            <a:chExt cx="963612" cy="1584325"/>
          </a:xfrm>
        </p:grpSpPr>
        <p:sp>
          <p:nvSpPr>
            <p:cNvPr id="261" name="AutoShape 195"/>
            <p:cNvSpPr>
              <a:spLocks noChangeArrowheads="1"/>
            </p:cNvSpPr>
            <p:nvPr/>
          </p:nvSpPr>
          <p:spPr bwMode="auto">
            <a:xfrm>
              <a:off x="3000589" y="3749741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2" name="Oval 196"/>
            <p:cNvSpPr>
              <a:spLocks noChangeArrowheads="1"/>
            </p:cNvSpPr>
            <p:nvPr/>
          </p:nvSpPr>
          <p:spPr bwMode="auto">
            <a:xfrm>
              <a:off x="2587839" y="2786129"/>
              <a:ext cx="963612" cy="1033462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3" name="AutoShape 197"/>
            <p:cNvSpPr>
              <a:spLocks noChangeArrowheads="1"/>
            </p:cNvSpPr>
            <p:nvPr/>
          </p:nvSpPr>
          <p:spPr bwMode="auto">
            <a:xfrm>
              <a:off x="2587839" y="3681479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4" name="AutoShape 200"/>
            <p:cNvSpPr>
              <a:spLocks noChangeArrowheads="1"/>
            </p:cNvSpPr>
            <p:nvPr/>
          </p:nvSpPr>
          <p:spPr bwMode="auto">
            <a:xfrm>
              <a:off x="2656101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5" name="AutoShape 201"/>
            <p:cNvSpPr>
              <a:spLocks noChangeArrowheads="1"/>
            </p:cNvSpPr>
            <p:nvPr/>
          </p:nvSpPr>
          <p:spPr bwMode="auto">
            <a:xfrm>
              <a:off x="3068851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6" name="AutoShape 202"/>
            <p:cNvSpPr>
              <a:spLocks noChangeArrowheads="1"/>
            </p:cNvSpPr>
            <p:nvPr/>
          </p:nvSpPr>
          <p:spPr bwMode="auto">
            <a:xfrm>
              <a:off x="3000589" y="4094229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7" name="Oval 203"/>
            <p:cNvSpPr>
              <a:spLocks noChangeArrowheads="1"/>
            </p:cNvSpPr>
            <p:nvPr/>
          </p:nvSpPr>
          <p:spPr bwMode="auto">
            <a:xfrm>
              <a:off x="2656101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8" name="Oval 204"/>
            <p:cNvSpPr>
              <a:spLocks noChangeArrowheads="1"/>
            </p:cNvSpPr>
            <p:nvPr/>
          </p:nvSpPr>
          <p:spPr bwMode="auto">
            <a:xfrm>
              <a:off x="3345076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9" name="Oval 205"/>
            <p:cNvSpPr>
              <a:spLocks noChangeArrowheads="1"/>
            </p:cNvSpPr>
            <p:nvPr/>
          </p:nvSpPr>
          <p:spPr bwMode="auto">
            <a:xfrm>
              <a:off x="3000589" y="4232341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400776" y="2786129"/>
            <a:ext cx="1008062" cy="1584325"/>
            <a:chOff x="4400776" y="2786129"/>
            <a:chExt cx="1008062" cy="1584325"/>
          </a:xfrm>
        </p:grpSpPr>
        <p:sp>
          <p:nvSpPr>
            <p:cNvPr id="271" name="AutoShape 218"/>
            <p:cNvSpPr>
              <a:spLocks noChangeArrowheads="1"/>
            </p:cNvSpPr>
            <p:nvPr/>
          </p:nvSpPr>
          <p:spPr bwMode="auto">
            <a:xfrm>
              <a:off x="4813526" y="3749741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2" name="AutoShape 221"/>
            <p:cNvSpPr>
              <a:spLocks noChangeArrowheads="1"/>
            </p:cNvSpPr>
            <p:nvPr/>
          </p:nvSpPr>
          <p:spPr bwMode="auto">
            <a:xfrm>
              <a:off x="4469038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3" name="AutoShape 222"/>
            <p:cNvSpPr>
              <a:spLocks noChangeArrowheads="1"/>
            </p:cNvSpPr>
            <p:nvPr/>
          </p:nvSpPr>
          <p:spPr bwMode="auto">
            <a:xfrm>
              <a:off x="4881788" y="4164079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4" name="AutoShape 223"/>
            <p:cNvSpPr>
              <a:spLocks noChangeArrowheads="1"/>
            </p:cNvSpPr>
            <p:nvPr/>
          </p:nvSpPr>
          <p:spPr bwMode="auto">
            <a:xfrm>
              <a:off x="4813526" y="4094229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5" name="Oval 224"/>
            <p:cNvSpPr>
              <a:spLocks noChangeArrowheads="1"/>
            </p:cNvSpPr>
            <p:nvPr/>
          </p:nvSpPr>
          <p:spPr bwMode="auto">
            <a:xfrm>
              <a:off x="4469038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6" name="Oval 225"/>
            <p:cNvSpPr>
              <a:spLocks noChangeArrowheads="1"/>
            </p:cNvSpPr>
            <p:nvPr/>
          </p:nvSpPr>
          <p:spPr bwMode="auto">
            <a:xfrm>
              <a:off x="5158013" y="4232341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7" name="Oval 226"/>
            <p:cNvSpPr>
              <a:spLocks noChangeArrowheads="1"/>
            </p:cNvSpPr>
            <p:nvPr/>
          </p:nvSpPr>
          <p:spPr bwMode="auto">
            <a:xfrm>
              <a:off x="4813526" y="4232341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8" name="AutoShape 227"/>
            <p:cNvSpPr>
              <a:spLocks noChangeArrowheads="1"/>
            </p:cNvSpPr>
            <p:nvPr/>
          </p:nvSpPr>
          <p:spPr bwMode="auto">
            <a:xfrm>
              <a:off x="5264376" y="3289366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9" name="Oval 228"/>
            <p:cNvSpPr>
              <a:spLocks noChangeArrowheads="1"/>
            </p:cNvSpPr>
            <p:nvPr/>
          </p:nvSpPr>
          <p:spPr bwMode="auto">
            <a:xfrm>
              <a:off x="4977038" y="2786129"/>
              <a:ext cx="431800" cy="1033462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0" name="AutoShape 229"/>
            <p:cNvSpPr>
              <a:spLocks noChangeArrowheads="1"/>
            </p:cNvSpPr>
            <p:nvPr/>
          </p:nvSpPr>
          <p:spPr bwMode="auto">
            <a:xfrm>
              <a:off x="4400776" y="3681479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6434819" y="2884336"/>
            <a:ext cx="848332" cy="1440160"/>
            <a:chOff x="6434819" y="2884336"/>
            <a:chExt cx="848332" cy="1440160"/>
          </a:xfrm>
        </p:grpSpPr>
        <p:sp>
          <p:nvSpPr>
            <p:cNvPr id="282" name="角丸四角形 281"/>
            <p:cNvSpPr/>
            <p:nvPr/>
          </p:nvSpPr>
          <p:spPr bwMode="auto">
            <a:xfrm>
              <a:off x="6434819" y="2884336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角丸四角形 282"/>
            <p:cNvSpPr/>
            <p:nvPr/>
          </p:nvSpPr>
          <p:spPr bwMode="auto">
            <a:xfrm>
              <a:off x="6480176" y="2926716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6483170" y="2932431"/>
              <a:ext cx="749273" cy="343375"/>
            </a:xfrm>
            <a:prstGeom prst="roundRect">
              <a:avLst>
                <a:gd name="adj" fmla="val 31348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6481082" y="3625174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6526737" y="3684865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6479993" y="3607511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角丸四角形 287"/>
            <p:cNvSpPr/>
            <p:nvPr/>
          </p:nvSpPr>
          <p:spPr bwMode="auto">
            <a:xfrm>
              <a:off x="6518094" y="3599656"/>
              <a:ext cx="681782" cy="119381"/>
            </a:xfrm>
            <a:prstGeom prst="roundRect">
              <a:avLst>
                <a:gd name="adj" fmla="val 34981"/>
              </a:avLst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103350" y="2862862"/>
            <a:ext cx="1171072" cy="1507592"/>
            <a:chOff x="8103350" y="2862862"/>
            <a:chExt cx="1171072" cy="1507592"/>
          </a:xfrm>
        </p:grpSpPr>
        <p:sp>
          <p:nvSpPr>
            <p:cNvPr id="290" name="角丸四角形 289"/>
            <p:cNvSpPr/>
            <p:nvPr/>
          </p:nvSpPr>
          <p:spPr bwMode="auto">
            <a:xfrm>
              <a:off x="8304425" y="3200324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9030865" y="3200324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角丸四角形 291"/>
            <p:cNvSpPr/>
            <p:nvPr/>
          </p:nvSpPr>
          <p:spPr bwMode="auto">
            <a:xfrm>
              <a:off x="8675265" y="3200324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角丸四角形 292"/>
            <p:cNvSpPr/>
            <p:nvPr/>
          </p:nvSpPr>
          <p:spPr bwMode="auto">
            <a:xfrm>
              <a:off x="8304425" y="3149524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角丸四角形 293"/>
            <p:cNvSpPr/>
            <p:nvPr/>
          </p:nvSpPr>
          <p:spPr bwMode="auto">
            <a:xfrm>
              <a:off x="9030865" y="3149524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8675265" y="3149524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 bwMode="auto">
            <a:xfrm>
              <a:off x="8193587" y="3020380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8103350" y="2862863"/>
              <a:ext cx="1171072" cy="450050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 rot="10800000">
              <a:off x="8219637" y="2862862"/>
              <a:ext cx="921041" cy="315035"/>
            </a:xfrm>
            <a:prstGeom prst="ellipse">
              <a:avLst/>
            </a:prstGeom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ln w="1905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66255" y="4712585"/>
            <a:ext cx="963613" cy="1584325"/>
            <a:chOff x="766255" y="4712585"/>
            <a:chExt cx="963613" cy="1584325"/>
          </a:xfrm>
        </p:grpSpPr>
        <p:sp>
          <p:nvSpPr>
            <p:cNvPr id="300" name="AutoShape 171"/>
            <p:cNvSpPr>
              <a:spLocks noChangeArrowheads="1"/>
            </p:cNvSpPr>
            <p:nvPr/>
          </p:nvSpPr>
          <p:spPr bwMode="auto">
            <a:xfrm>
              <a:off x="1179015" y="5676231"/>
              <a:ext cx="136575" cy="41429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1" name="Oval 172"/>
            <p:cNvSpPr>
              <a:spLocks noChangeArrowheads="1"/>
            </p:cNvSpPr>
            <p:nvPr/>
          </p:nvSpPr>
          <p:spPr bwMode="auto">
            <a:xfrm>
              <a:off x="766255" y="4712585"/>
              <a:ext cx="963613" cy="1033453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2" name="AutoShape 173"/>
            <p:cNvSpPr>
              <a:spLocks noChangeArrowheads="1"/>
            </p:cNvSpPr>
            <p:nvPr/>
          </p:nvSpPr>
          <p:spPr bwMode="auto">
            <a:xfrm>
              <a:off x="766255" y="5607941"/>
              <a:ext cx="963613" cy="20638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3" name="AutoShape 174"/>
            <p:cNvSpPr>
              <a:spLocks noChangeArrowheads="1"/>
            </p:cNvSpPr>
            <p:nvPr/>
          </p:nvSpPr>
          <p:spPr bwMode="auto">
            <a:xfrm>
              <a:off x="1109210" y="5195167"/>
              <a:ext cx="276185" cy="61916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4" name="Oval 175"/>
            <p:cNvSpPr>
              <a:spLocks noChangeArrowheads="1"/>
            </p:cNvSpPr>
            <p:nvPr/>
          </p:nvSpPr>
          <p:spPr bwMode="auto">
            <a:xfrm>
              <a:off x="1179015" y="5263457"/>
              <a:ext cx="136575" cy="138097"/>
            </a:xfrm>
            <a:prstGeom prst="ellipse">
              <a:avLst/>
            </a:prstGeom>
            <a:solidFill>
              <a:srgbClr val="80808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5" name="AutoShape 176"/>
            <p:cNvSpPr>
              <a:spLocks noChangeArrowheads="1"/>
            </p:cNvSpPr>
            <p:nvPr/>
          </p:nvSpPr>
          <p:spPr bwMode="auto">
            <a:xfrm>
              <a:off x="834543" y="6090523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6" name="AutoShape 177"/>
            <p:cNvSpPr>
              <a:spLocks noChangeArrowheads="1"/>
            </p:cNvSpPr>
            <p:nvPr/>
          </p:nvSpPr>
          <p:spPr bwMode="auto">
            <a:xfrm>
              <a:off x="1247303" y="6090523"/>
              <a:ext cx="414278" cy="68290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7" name="AutoShape 178"/>
            <p:cNvSpPr>
              <a:spLocks noChangeArrowheads="1"/>
            </p:cNvSpPr>
            <p:nvPr/>
          </p:nvSpPr>
          <p:spPr bwMode="auto">
            <a:xfrm>
              <a:off x="1179015" y="6020715"/>
              <a:ext cx="136575" cy="13809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8" name="Oval 179"/>
            <p:cNvSpPr>
              <a:spLocks noChangeArrowheads="1"/>
            </p:cNvSpPr>
            <p:nvPr/>
          </p:nvSpPr>
          <p:spPr bwMode="auto">
            <a:xfrm>
              <a:off x="834543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9" name="Oval 180"/>
            <p:cNvSpPr>
              <a:spLocks noChangeArrowheads="1"/>
            </p:cNvSpPr>
            <p:nvPr/>
          </p:nvSpPr>
          <p:spPr bwMode="auto">
            <a:xfrm>
              <a:off x="1523488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0" name="Oval 181"/>
            <p:cNvSpPr>
              <a:spLocks noChangeArrowheads="1"/>
            </p:cNvSpPr>
            <p:nvPr/>
          </p:nvSpPr>
          <p:spPr bwMode="auto">
            <a:xfrm>
              <a:off x="1179015" y="6158813"/>
              <a:ext cx="138093" cy="138097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587839" y="4712584"/>
            <a:ext cx="963612" cy="1584325"/>
            <a:chOff x="2587839" y="4712584"/>
            <a:chExt cx="963612" cy="1584325"/>
          </a:xfrm>
        </p:grpSpPr>
        <p:sp>
          <p:nvSpPr>
            <p:cNvPr id="312" name="AutoShape 195"/>
            <p:cNvSpPr>
              <a:spLocks noChangeArrowheads="1"/>
            </p:cNvSpPr>
            <p:nvPr/>
          </p:nvSpPr>
          <p:spPr bwMode="auto">
            <a:xfrm>
              <a:off x="3000589" y="5676196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3" name="Oval 196"/>
            <p:cNvSpPr>
              <a:spLocks noChangeArrowheads="1"/>
            </p:cNvSpPr>
            <p:nvPr/>
          </p:nvSpPr>
          <p:spPr bwMode="auto">
            <a:xfrm>
              <a:off x="2587839" y="4712584"/>
              <a:ext cx="963612" cy="1033462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4" name="AutoShape 197"/>
            <p:cNvSpPr>
              <a:spLocks noChangeArrowheads="1"/>
            </p:cNvSpPr>
            <p:nvPr/>
          </p:nvSpPr>
          <p:spPr bwMode="auto">
            <a:xfrm>
              <a:off x="2587839" y="5607934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5" name="AutoShape 200"/>
            <p:cNvSpPr>
              <a:spLocks noChangeArrowheads="1"/>
            </p:cNvSpPr>
            <p:nvPr/>
          </p:nvSpPr>
          <p:spPr bwMode="auto">
            <a:xfrm>
              <a:off x="2656101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AutoShape 201"/>
            <p:cNvSpPr>
              <a:spLocks noChangeArrowheads="1"/>
            </p:cNvSpPr>
            <p:nvPr/>
          </p:nvSpPr>
          <p:spPr bwMode="auto">
            <a:xfrm>
              <a:off x="3068851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AutoShape 202"/>
            <p:cNvSpPr>
              <a:spLocks noChangeArrowheads="1"/>
            </p:cNvSpPr>
            <p:nvPr/>
          </p:nvSpPr>
          <p:spPr bwMode="auto">
            <a:xfrm>
              <a:off x="3000589" y="6020684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Oval 203"/>
            <p:cNvSpPr>
              <a:spLocks noChangeArrowheads="1"/>
            </p:cNvSpPr>
            <p:nvPr/>
          </p:nvSpPr>
          <p:spPr bwMode="auto">
            <a:xfrm>
              <a:off x="2656101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9" name="Oval 204"/>
            <p:cNvSpPr>
              <a:spLocks noChangeArrowheads="1"/>
            </p:cNvSpPr>
            <p:nvPr/>
          </p:nvSpPr>
          <p:spPr bwMode="auto">
            <a:xfrm>
              <a:off x="3345076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0" name="Oval 205"/>
            <p:cNvSpPr>
              <a:spLocks noChangeArrowheads="1"/>
            </p:cNvSpPr>
            <p:nvPr/>
          </p:nvSpPr>
          <p:spPr bwMode="auto">
            <a:xfrm>
              <a:off x="3000589" y="6158796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400776" y="4712584"/>
            <a:ext cx="1008062" cy="1584325"/>
            <a:chOff x="4400776" y="4712584"/>
            <a:chExt cx="1008062" cy="1584325"/>
          </a:xfrm>
        </p:grpSpPr>
        <p:sp>
          <p:nvSpPr>
            <p:cNvPr id="322" name="AutoShape 218"/>
            <p:cNvSpPr>
              <a:spLocks noChangeArrowheads="1"/>
            </p:cNvSpPr>
            <p:nvPr/>
          </p:nvSpPr>
          <p:spPr bwMode="auto">
            <a:xfrm>
              <a:off x="4813526" y="5676196"/>
              <a:ext cx="136525" cy="414338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3" name="AutoShape 221"/>
            <p:cNvSpPr>
              <a:spLocks noChangeArrowheads="1"/>
            </p:cNvSpPr>
            <p:nvPr/>
          </p:nvSpPr>
          <p:spPr bwMode="auto">
            <a:xfrm>
              <a:off x="4469038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4" name="AutoShape 222"/>
            <p:cNvSpPr>
              <a:spLocks noChangeArrowheads="1"/>
            </p:cNvSpPr>
            <p:nvPr/>
          </p:nvSpPr>
          <p:spPr bwMode="auto">
            <a:xfrm>
              <a:off x="4881788" y="6090534"/>
              <a:ext cx="414338" cy="6826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5" name="AutoShape 223"/>
            <p:cNvSpPr>
              <a:spLocks noChangeArrowheads="1"/>
            </p:cNvSpPr>
            <p:nvPr/>
          </p:nvSpPr>
          <p:spPr bwMode="auto">
            <a:xfrm>
              <a:off x="4813526" y="6020684"/>
              <a:ext cx="136525" cy="1381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6" name="Oval 224"/>
            <p:cNvSpPr>
              <a:spLocks noChangeArrowheads="1"/>
            </p:cNvSpPr>
            <p:nvPr/>
          </p:nvSpPr>
          <p:spPr bwMode="auto">
            <a:xfrm>
              <a:off x="4469038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7" name="Oval 225"/>
            <p:cNvSpPr>
              <a:spLocks noChangeArrowheads="1"/>
            </p:cNvSpPr>
            <p:nvPr/>
          </p:nvSpPr>
          <p:spPr bwMode="auto">
            <a:xfrm>
              <a:off x="5158013" y="6158796"/>
              <a:ext cx="138113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8" name="Oval 226"/>
            <p:cNvSpPr>
              <a:spLocks noChangeArrowheads="1"/>
            </p:cNvSpPr>
            <p:nvPr/>
          </p:nvSpPr>
          <p:spPr bwMode="auto">
            <a:xfrm>
              <a:off x="4813526" y="6158796"/>
              <a:ext cx="138112" cy="138113"/>
            </a:xfrm>
            <a:prstGeom prst="ellipse">
              <a:avLst/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29" name="AutoShape 227"/>
            <p:cNvSpPr>
              <a:spLocks noChangeArrowheads="1"/>
            </p:cNvSpPr>
            <p:nvPr/>
          </p:nvSpPr>
          <p:spPr bwMode="auto">
            <a:xfrm>
              <a:off x="5264376" y="5215821"/>
              <a:ext cx="144462" cy="57626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0" name="Oval 228"/>
            <p:cNvSpPr>
              <a:spLocks noChangeArrowheads="1"/>
            </p:cNvSpPr>
            <p:nvPr/>
          </p:nvSpPr>
          <p:spPr bwMode="auto">
            <a:xfrm>
              <a:off x="4977038" y="4712584"/>
              <a:ext cx="431800" cy="1033462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1" name="AutoShape 229"/>
            <p:cNvSpPr>
              <a:spLocks noChangeArrowheads="1"/>
            </p:cNvSpPr>
            <p:nvPr/>
          </p:nvSpPr>
          <p:spPr bwMode="auto">
            <a:xfrm>
              <a:off x="4400776" y="5607934"/>
              <a:ext cx="963612" cy="206375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6434819" y="4810791"/>
            <a:ext cx="848332" cy="1440160"/>
            <a:chOff x="6434819" y="4810791"/>
            <a:chExt cx="848332" cy="1440160"/>
          </a:xfrm>
        </p:grpSpPr>
        <p:sp>
          <p:nvSpPr>
            <p:cNvPr id="333" name="角丸四角形 332"/>
            <p:cNvSpPr/>
            <p:nvPr/>
          </p:nvSpPr>
          <p:spPr bwMode="auto">
            <a:xfrm>
              <a:off x="6434819" y="4810791"/>
              <a:ext cx="848332" cy="1440160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角丸四角形 333"/>
            <p:cNvSpPr/>
            <p:nvPr/>
          </p:nvSpPr>
          <p:spPr bwMode="auto">
            <a:xfrm>
              <a:off x="6480176" y="4853171"/>
              <a:ext cx="757619" cy="1355400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角丸四角形 334"/>
            <p:cNvSpPr/>
            <p:nvPr/>
          </p:nvSpPr>
          <p:spPr bwMode="auto">
            <a:xfrm>
              <a:off x="6483170" y="4858886"/>
              <a:ext cx="749273" cy="343375"/>
            </a:xfrm>
            <a:prstGeom prst="roundRect">
              <a:avLst>
                <a:gd name="adj" fmla="val 31348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6" name="角丸四角形 335"/>
            <p:cNvSpPr/>
            <p:nvPr/>
          </p:nvSpPr>
          <p:spPr bwMode="auto">
            <a:xfrm>
              <a:off x="6481082" y="5551629"/>
              <a:ext cx="755806" cy="474297"/>
            </a:xfrm>
            <a:prstGeom prst="roundRect">
              <a:avLst>
                <a:gd name="adj" fmla="val 6797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角丸四角形 336"/>
            <p:cNvSpPr/>
            <p:nvPr/>
          </p:nvSpPr>
          <p:spPr bwMode="auto">
            <a:xfrm>
              <a:off x="6526737" y="5611320"/>
              <a:ext cx="664496" cy="369602"/>
            </a:xfrm>
            <a:prstGeom prst="roundRect">
              <a:avLst>
                <a:gd name="adj" fmla="val 381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角丸四角形 337"/>
            <p:cNvSpPr/>
            <p:nvPr/>
          </p:nvSpPr>
          <p:spPr bwMode="auto">
            <a:xfrm>
              <a:off x="6479993" y="5533966"/>
              <a:ext cx="757984" cy="154706"/>
            </a:xfrm>
            <a:prstGeom prst="roundRect">
              <a:avLst>
                <a:gd name="adj" fmla="val 40454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角丸四角形 338"/>
            <p:cNvSpPr/>
            <p:nvPr/>
          </p:nvSpPr>
          <p:spPr bwMode="auto">
            <a:xfrm>
              <a:off x="6518094" y="5526111"/>
              <a:ext cx="681782" cy="119381"/>
            </a:xfrm>
            <a:prstGeom prst="roundRect">
              <a:avLst>
                <a:gd name="adj" fmla="val 34981"/>
              </a:avLst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103350" y="4789317"/>
            <a:ext cx="1171072" cy="1507592"/>
            <a:chOff x="8103350" y="4789317"/>
            <a:chExt cx="1171072" cy="1507592"/>
          </a:xfrm>
        </p:grpSpPr>
        <p:sp>
          <p:nvSpPr>
            <p:cNvPr id="341" name="角丸四角形 340"/>
            <p:cNvSpPr/>
            <p:nvPr/>
          </p:nvSpPr>
          <p:spPr bwMode="auto">
            <a:xfrm>
              <a:off x="8304425" y="5126779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 bwMode="auto">
            <a:xfrm>
              <a:off x="9030865" y="5126779"/>
              <a:ext cx="72775" cy="117013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角丸四角形 342"/>
            <p:cNvSpPr/>
            <p:nvPr/>
          </p:nvSpPr>
          <p:spPr bwMode="auto">
            <a:xfrm>
              <a:off x="8675265" y="5126779"/>
              <a:ext cx="72775" cy="990110"/>
            </a:xfrm>
            <a:prstGeom prst="roundRect">
              <a:avLst>
                <a:gd name="adj" fmla="val 314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角丸四角形 343"/>
            <p:cNvSpPr/>
            <p:nvPr/>
          </p:nvSpPr>
          <p:spPr bwMode="auto">
            <a:xfrm>
              <a:off x="8304425" y="5075979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角丸四角形 344"/>
            <p:cNvSpPr/>
            <p:nvPr/>
          </p:nvSpPr>
          <p:spPr bwMode="auto">
            <a:xfrm>
              <a:off x="9030865" y="5075979"/>
              <a:ext cx="72775" cy="117013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角丸四角形 345"/>
            <p:cNvSpPr/>
            <p:nvPr/>
          </p:nvSpPr>
          <p:spPr bwMode="auto">
            <a:xfrm>
              <a:off x="8675265" y="5075979"/>
              <a:ext cx="72775" cy="990110"/>
            </a:xfrm>
            <a:prstGeom prst="roundRect">
              <a:avLst>
                <a:gd name="adj" fmla="val 31482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8193587" y="4946835"/>
              <a:ext cx="990598" cy="3375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8" name="円/楕円 347"/>
            <p:cNvSpPr/>
            <p:nvPr/>
          </p:nvSpPr>
          <p:spPr bwMode="auto">
            <a:xfrm>
              <a:off x="8103350" y="4789318"/>
              <a:ext cx="1171072" cy="450050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 bwMode="auto">
            <a:xfrm rot="10800000">
              <a:off x="8219637" y="4789317"/>
              <a:ext cx="921041" cy="315035"/>
            </a:xfrm>
            <a:prstGeom prst="ellipse">
              <a:avLst/>
            </a:prstGeom>
            <a:gradFill>
              <a:gsLst>
                <a:gs pos="100000">
                  <a:srgbClr val="003300"/>
                </a:gs>
                <a:gs pos="0">
                  <a:srgbClr val="008000"/>
                </a:gs>
              </a:gsLst>
              <a:lin ang="5400000" scaled="1"/>
            </a:gradFill>
            <a:ln w="19050"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07604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2014-02-21T08:02:33Z</dcterms:created>
  <dcterms:modified xsi:type="dcterms:W3CDTF">2014-02-21T08:02:35Z</dcterms:modified>
  <cp:category/>
  <cp:version/>
</cp:coreProperties>
</file>