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1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3300"/>
    <a:srgbClr val="964B00"/>
    <a:srgbClr val="CC9900"/>
    <a:srgbClr val="666633"/>
    <a:srgbClr val="FFCC00"/>
    <a:srgbClr val="FFFF99"/>
    <a:srgbClr val="FFCCFF"/>
    <a:srgbClr val="CCCC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2" d="100"/>
          <a:sy n="52" d="100"/>
        </p:scale>
        <p:origin x="-96" y="-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453072" y="3204470"/>
            <a:ext cx="1516063" cy="1033463"/>
            <a:chOff x="453072" y="1253750"/>
            <a:chExt cx="1516063" cy="1033463"/>
          </a:xfrm>
        </p:grpSpPr>
        <p:sp>
          <p:nvSpPr>
            <p:cNvPr id="1035" name="AutoShape 53"/>
            <p:cNvSpPr>
              <a:spLocks noChangeArrowheads="1"/>
            </p:cNvSpPr>
            <p:nvPr/>
          </p:nvSpPr>
          <p:spPr bwMode="auto">
            <a:xfrm rot="-1185569">
              <a:off x="453072" y="1253750"/>
              <a:ext cx="1368425" cy="730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AutoShape 54"/>
            <p:cNvSpPr>
              <a:spLocks noChangeArrowheads="1"/>
            </p:cNvSpPr>
            <p:nvPr/>
          </p:nvSpPr>
          <p:spPr bwMode="auto">
            <a:xfrm>
              <a:off x="457835" y="1495050"/>
              <a:ext cx="71437" cy="2159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Rectangle 38"/>
            <p:cNvSpPr>
              <a:spLocks noChangeArrowheads="1"/>
            </p:cNvSpPr>
            <p:nvPr/>
          </p:nvSpPr>
          <p:spPr bwMode="auto">
            <a:xfrm>
              <a:off x="457835" y="1637925"/>
              <a:ext cx="1511300" cy="649288"/>
            </a:xfrm>
            <a:prstGeom prst="rect">
              <a:avLst/>
            </a:prstGeom>
            <a:solidFill>
              <a:srgbClr val="C0000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0" name="Rectangle 39"/>
            <p:cNvSpPr>
              <a:spLocks noChangeArrowheads="1"/>
            </p:cNvSpPr>
            <p:nvPr/>
          </p:nvSpPr>
          <p:spPr bwMode="auto">
            <a:xfrm>
              <a:off x="961072" y="1637925"/>
              <a:ext cx="504825" cy="649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1" name="AutoShape 40"/>
            <p:cNvSpPr>
              <a:spLocks noChangeArrowheads="1"/>
            </p:cNvSpPr>
            <p:nvPr/>
          </p:nvSpPr>
          <p:spPr bwMode="auto">
            <a:xfrm>
              <a:off x="529272" y="1782388"/>
              <a:ext cx="360363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AutoShape 41"/>
            <p:cNvSpPr>
              <a:spLocks noChangeArrowheads="1"/>
            </p:cNvSpPr>
            <p:nvPr/>
          </p:nvSpPr>
          <p:spPr bwMode="auto">
            <a:xfrm>
              <a:off x="1537335" y="1782388"/>
              <a:ext cx="360362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Rectangle 42"/>
            <p:cNvSpPr>
              <a:spLocks noChangeArrowheads="1"/>
            </p:cNvSpPr>
            <p:nvPr/>
          </p:nvSpPr>
          <p:spPr bwMode="auto">
            <a:xfrm>
              <a:off x="961072" y="1782388"/>
              <a:ext cx="504825" cy="431800"/>
            </a:xfrm>
            <a:prstGeom prst="rect">
              <a:avLst/>
            </a:prstGeom>
            <a:solidFill>
              <a:srgbClr val="99CCFF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43"/>
            <p:cNvSpPr>
              <a:spLocks noChangeArrowheads="1"/>
            </p:cNvSpPr>
            <p:nvPr/>
          </p:nvSpPr>
          <p:spPr bwMode="auto">
            <a:xfrm>
              <a:off x="961072" y="1853825"/>
              <a:ext cx="504825" cy="2889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5" name="Rectangle 44"/>
            <p:cNvSpPr>
              <a:spLocks noChangeArrowheads="1"/>
            </p:cNvSpPr>
            <p:nvPr/>
          </p:nvSpPr>
          <p:spPr bwMode="auto">
            <a:xfrm>
              <a:off x="529272" y="1566488"/>
              <a:ext cx="73025" cy="71437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Rectangle 45"/>
            <p:cNvSpPr>
              <a:spLocks noChangeArrowheads="1"/>
            </p:cNvSpPr>
            <p:nvPr/>
          </p:nvSpPr>
          <p:spPr bwMode="auto">
            <a:xfrm>
              <a:off x="673735" y="1566488"/>
              <a:ext cx="73025" cy="71437"/>
            </a:xfrm>
            <a:prstGeom prst="rect">
              <a:avLst/>
            </a:prstGeom>
            <a:solidFill>
              <a:srgbClr val="00B0F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46"/>
            <p:cNvSpPr>
              <a:spLocks noChangeArrowheads="1"/>
            </p:cNvSpPr>
            <p:nvPr/>
          </p:nvSpPr>
          <p:spPr bwMode="auto">
            <a:xfrm>
              <a:off x="816610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47"/>
            <p:cNvSpPr>
              <a:spLocks noChangeArrowheads="1"/>
            </p:cNvSpPr>
            <p:nvPr/>
          </p:nvSpPr>
          <p:spPr bwMode="auto">
            <a:xfrm>
              <a:off x="1537335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48"/>
            <p:cNvSpPr>
              <a:spLocks noChangeArrowheads="1"/>
            </p:cNvSpPr>
            <p:nvPr/>
          </p:nvSpPr>
          <p:spPr bwMode="auto">
            <a:xfrm>
              <a:off x="1681797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0" name="Rectangle 49"/>
            <p:cNvSpPr>
              <a:spLocks noChangeArrowheads="1"/>
            </p:cNvSpPr>
            <p:nvPr/>
          </p:nvSpPr>
          <p:spPr bwMode="auto">
            <a:xfrm>
              <a:off x="1824672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Freeform 51"/>
            <p:cNvSpPr>
              <a:spLocks/>
            </p:cNvSpPr>
            <p:nvPr/>
          </p:nvSpPr>
          <p:spPr bwMode="auto">
            <a:xfrm>
              <a:off x="961072" y="1495050"/>
              <a:ext cx="504825" cy="142875"/>
            </a:xfrm>
            <a:custGeom>
              <a:avLst/>
              <a:gdLst>
                <a:gd name="T0" fmla="*/ 0 w 318"/>
                <a:gd name="T1" fmla="*/ 142875 h 136"/>
                <a:gd name="T2" fmla="*/ 0 w 318"/>
                <a:gd name="T3" fmla="*/ 0 h 136"/>
                <a:gd name="T4" fmla="*/ 504825 w 318"/>
                <a:gd name="T5" fmla="*/ 0 h 136"/>
                <a:gd name="T6" fmla="*/ 504825 w 318"/>
                <a:gd name="T7" fmla="*/ 142875 h 136"/>
                <a:gd name="T8" fmla="*/ 433388 w 318"/>
                <a:gd name="T9" fmla="*/ 142875 h 136"/>
                <a:gd name="T10" fmla="*/ 433388 w 318"/>
                <a:gd name="T11" fmla="*/ 48325 h 136"/>
                <a:gd name="T12" fmla="*/ 73025 w 318"/>
                <a:gd name="T13" fmla="*/ 48325 h 136"/>
                <a:gd name="T14" fmla="*/ 73025 w 318"/>
                <a:gd name="T15" fmla="*/ 142875 h 136"/>
                <a:gd name="T16" fmla="*/ 0 w 318"/>
                <a:gd name="T17" fmla="*/ 142875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8" h="136">
                  <a:moveTo>
                    <a:pt x="0" y="136"/>
                  </a:moveTo>
                  <a:lnTo>
                    <a:pt x="0" y="0"/>
                  </a:lnTo>
                  <a:lnTo>
                    <a:pt x="318" y="0"/>
                  </a:lnTo>
                  <a:lnTo>
                    <a:pt x="318" y="136"/>
                  </a:lnTo>
                  <a:lnTo>
                    <a:pt x="273" y="136"/>
                  </a:lnTo>
                  <a:lnTo>
                    <a:pt x="273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Oval 55"/>
            <p:cNvSpPr>
              <a:spLocks noChangeArrowheads="1"/>
            </p:cNvSpPr>
            <p:nvPr/>
          </p:nvSpPr>
          <p:spPr bwMode="auto">
            <a:xfrm>
              <a:off x="10340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Oval 56"/>
            <p:cNvSpPr>
              <a:spLocks noChangeArrowheads="1"/>
            </p:cNvSpPr>
            <p:nvPr/>
          </p:nvSpPr>
          <p:spPr bwMode="auto">
            <a:xfrm>
              <a:off x="12499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6180570" y="2992076"/>
            <a:ext cx="1334510" cy="1284802"/>
            <a:chOff x="4218439" y="3043358"/>
            <a:chExt cx="1334510" cy="1284802"/>
          </a:xfrm>
        </p:grpSpPr>
        <p:sp>
          <p:nvSpPr>
            <p:cNvPr id="205" name="フローチャート : 論理積ゲート 204"/>
            <p:cNvSpPr/>
            <p:nvPr/>
          </p:nvSpPr>
          <p:spPr bwMode="auto">
            <a:xfrm rot="16200000">
              <a:off x="4275623" y="3079761"/>
              <a:ext cx="1216704" cy="1143898"/>
            </a:xfrm>
            <a:prstGeom prst="flowChartDelay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ローチャート : 論理積ゲート 2"/>
            <p:cNvSpPr/>
            <p:nvPr/>
          </p:nvSpPr>
          <p:spPr bwMode="auto">
            <a:xfrm rot="16200000">
              <a:off x="4308024" y="3103526"/>
              <a:ext cx="1155342" cy="1086207"/>
            </a:xfrm>
            <a:prstGeom prst="flowChartDelay">
              <a:avLst/>
            </a:prstGeom>
            <a:gradFill flip="none" rotWithShape="1">
              <a:gsLst>
                <a:gs pos="0">
                  <a:srgbClr val="663300"/>
                </a:gs>
                <a:gs pos="99000">
                  <a:srgbClr val="964B0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ローチャート : 論理積ゲート 175"/>
            <p:cNvSpPr/>
            <p:nvPr/>
          </p:nvSpPr>
          <p:spPr bwMode="auto">
            <a:xfrm rot="16200000">
              <a:off x="4383762" y="3247286"/>
              <a:ext cx="1003869" cy="877725"/>
            </a:xfrm>
            <a:prstGeom prst="flowChartDelay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台形 177"/>
            <p:cNvSpPr/>
            <p:nvPr/>
          </p:nvSpPr>
          <p:spPr bwMode="auto">
            <a:xfrm>
              <a:off x="4259588" y="4215178"/>
              <a:ext cx="1252212" cy="45719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99000">
                  <a:srgbClr val="964B0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4615666" y="3417210"/>
              <a:ext cx="540060" cy="269004"/>
              <a:chOff x="4619376" y="3854634"/>
              <a:chExt cx="540060" cy="269004"/>
            </a:xfrm>
          </p:grpSpPr>
          <p:sp>
            <p:nvSpPr>
              <p:cNvPr id="5" name="角丸四角形 4"/>
              <p:cNvSpPr/>
              <p:nvPr/>
            </p:nvSpPr>
            <p:spPr bwMode="auto">
              <a:xfrm>
                <a:off x="461937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角丸四角形 195"/>
              <p:cNvSpPr/>
              <p:nvPr/>
            </p:nvSpPr>
            <p:spPr bwMode="auto">
              <a:xfrm>
                <a:off x="469146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角丸四角形 196"/>
              <p:cNvSpPr/>
              <p:nvPr/>
            </p:nvSpPr>
            <p:spPr bwMode="auto">
              <a:xfrm>
                <a:off x="4763560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 bwMode="auto">
              <a:xfrm>
                <a:off x="4835652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 bwMode="auto">
              <a:xfrm>
                <a:off x="4907744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角丸四角形 199"/>
              <p:cNvSpPr/>
              <p:nvPr/>
            </p:nvSpPr>
            <p:spPr bwMode="auto">
              <a:xfrm>
                <a:off x="497983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角丸四角形 200"/>
              <p:cNvSpPr/>
              <p:nvPr/>
            </p:nvSpPr>
            <p:spPr bwMode="auto">
              <a:xfrm>
                <a:off x="505192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 bwMode="auto">
              <a:xfrm>
                <a:off x="5124023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台形 205"/>
            <p:cNvSpPr/>
            <p:nvPr/>
          </p:nvSpPr>
          <p:spPr bwMode="auto">
            <a:xfrm>
              <a:off x="4218439" y="4252100"/>
              <a:ext cx="1334510" cy="7606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99000">
                  <a:srgbClr val="964B00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4602426" y="3999772"/>
              <a:ext cx="563098" cy="101653"/>
              <a:chOff x="4604464" y="4014065"/>
              <a:chExt cx="563098" cy="101653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46044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17" name="円/楕円 216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8" name="グループ化 217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19" name="円/楕円 218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円/楕円 219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2" name="グループ化 221"/>
              <p:cNvGrpSpPr/>
              <p:nvPr/>
            </p:nvGrpSpPr>
            <p:grpSpPr>
              <a:xfrm>
                <a:off x="47606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23" name="円/楕円 222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25" name="円/楕円 224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円/楕円 225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7" name="グループ化 226"/>
              <p:cNvGrpSpPr/>
              <p:nvPr/>
            </p:nvGrpSpPr>
            <p:grpSpPr>
              <a:xfrm>
                <a:off x="49168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28" name="円/楕円 227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30" name="円/楕円 229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円/楕円 230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32" name="グループ化 231"/>
              <p:cNvGrpSpPr/>
              <p:nvPr/>
            </p:nvGrpSpPr>
            <p:grpSpPr>
              <a:xfrm>
                <a:off x="50730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33" name="円/楕円 232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35" name="円/楕円 234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円/楕円 235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7878325" y="3338284"/>
            <a:ext cx="1623646" cy="706217"/>
            <a:chOff x="4330760" y="3387804"/>
            <a:chExt cx="2240339" cy="974452"/>
          </a:xfrm>
        </p:grpSpPr>
        <p:sp>
          <p:nvSpPr>
            <p:cNvPr id="16" name="フレーム 15"/>
            <p:cNvSpPr/>
            <p:nvPr/>
          </p:nvSpPr>
          <p:spPr bwMode="auto">
            <a:xfrm>
              <a:off x="4962110" y="3404551"/>
              <a:ext cx="977638" cy="469307"/>
            </a:xfrm>
            <a:prstGeom prst="frame">
              <a:avLst>
                <a:gd name="adj1" fmla="val 13582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片側の 2 つの角を丸めた四角形 240"/>
            <p:cNvSpPr/>
            <p:nvPr/>
          </p:nvSpPr>
          <p:spPr bwMode="auto">
            <a:xfrm rot="10800000">
              <a:off x="4709841" y="4255624"/>
              <a:ext cx="1482177" cy="10663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13"/>
            <p:cNvSpPr/>
            <p:nvPr/>
          </p:nvSpPr>
          <p:spPr bwMode="auto">
            <a:xfrm>
              <a:off x="4330760" y="3596734"/>
              <a:ext cx="2240339" cy="72680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片側の 2 つの角を丸めた四角形 14"/>
            <p:cNvSpPr/>
            <p:nvPr/>
          </p:nvSpPr>
          <p:spPr bwMode="auto">
            <a:xfrm rot="10800000">
              <a:off x="5043010" y="3596734"/>
              <a:ext cx="813338" cy="39240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438914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590806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5189598" y="3873858"/>
              <a:ext cx="528487" cy="87512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513302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 bwMode="auto">
            <a:xfrm>
              <a:off x="5248844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5364668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5480492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5596316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 bwMode="auto">
            <a:xfrm>
              <a:off x="571214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5088015" y="3759816"/>
              <a:ext cx="722235" cy="53993"/>
              <a:chOff x="5088015" y="3759817"/>
              <a:chExt cx="755189" cy="46374"/>
            </a:xfrm>
            <a:solidFill>
              <a:schemeClr val="bg1">
                <a:lumMod val="75000"/>
              </a:schemeClr>
            </a:solidFill>
          </p:grpSpPr>
          <p:sp>
            <p:nvSpPr>
              <p:cNvPr id="20" name="角丸四角形 19"/>
              <p:cNvSpPr/>
              <p:nvPr/>
            </p:nvSpPr>
            <p:spPr bwMode="auto">
              <a:xfrm>
                <a:off x="508801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角丸四角形 252"/>
              <p:cNvSpPr/>
              <p:nvPr/>
            </p:nvSpPr>
            <p:spPr bwMode="auto">
              <a:xfrm>
                <a:off x="528613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角丸四角形 253"/>
              <p:cNvSpPr/>
              <p:nvPr/>
            </p:nvSpPr>
            <p:spPr bwMode="auto">
              <a:xfrm>
                <a:off x="548425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角丸四角形 254"/>
              <p:cNvSpPr/>
              <p:nvPr/>
            </p:nvSpPr>
            <p:spPr bwMode="auto">
              <a:xfrm>
                <a:off x="568237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角丸四角形 21"/>
            <p:cNvSpPr/>
            <p:nvPr/>
          </p:nvSpPr>
          <p:spPr bwMode="auto">
            <a:xfrm>
              <a:off x="5216257" y="4150985"/>
              <a:ext cx="466842" cy="495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角丸四角形 22"/>
            <p:cNvSpPr/>
            <p:nvPr/>
          </p:nvSpPr>
          <p:spPr bwMode="auto">
            <a:xfrm>
              <a:off x="5088015" y="3387804"/>
              <a:ext cx="722235" cy="9453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2309199" y="3126503"/>
            <a:ext cx="1547812" cy="1221610"/>
            <a:chOff x="2309199" y="1175783"/>
            <a:chExt cx="1547812" cy="1221610"/>
          </a:xfrm>
        </p:grpSpPr>
        <p:grpSp>
          <p:nvGrpSpPr>
            <p:cNvPr id="181" name="Group 86"/>
            <p:cNvGrpSpPr>
              <a:grpSpLocks/>
            </p:cNvGrpSpPr>
            <p:nvPr/>
          </p:nvGrpSpPr>
          <p:grpSpPr bwMode="auto">
            <a:xfrm rot="1800000">
              <a:off x="2535155" y="1175783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191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96" name="AutoShape 120"/>
            <p:cNvSpPr>
              <a:spLocks noChangeArrowheads="1"/>
            </p:cNvSpPr>
            <p:nvPr/>
          </p:nvSpPr>
          <p:spPr bwMode="auto">
            <a:xfrm>
              <a:off x="2309199" y="1489893"/>
              <a:ext cx="1547812" cy="9075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7" name="AutoShape 121"/>
            <p:cNvSpPr>
              <a:spLocks noChangeArrowheads="1"/>
            </p:cNvSpPr>
            <p:nvPr/>
          </p:nvSpPr>
          <p:spPr bwMode="auto">
            <a:xfrm>
              <a:off x="2362166" y="1544037"/>
              <a:ext cx="1441879" cy="80039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8" name="Oval 127"/>
            <p:cNvSpPr>
              <a:spLocks noChangeArrowheads="1"/>
            </p:cNvSpPr>
            <p:nvPr/>
          </p:nvSpPr>
          <p:spPr bwMode="auto">
            <a:xfrm>
              <a:off x="2442205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9" name="Oval 128"/>
            <p:cNvSpPr>
              <a:spLocks noChangeArrowheads="1"/>
            </p:cNvSpPr>
            <p:nvPr/>
          </p:nvSpPr>
          <p:spPr bwMode="auto">
            <a:xfrm>
              <a:off x="2469277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0" name="Oval 129"/>
            <p:cNvSpPr>
              <a:spLocks noChangeArrowheads="1"/>
            </p:cNvSpPr>
            <p:nvPr/>
          </p:nvSpPr>
          <p:spPr bwMode="auto">
            <a:xfrm>
              <a:off x="3456816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1" name="Oval 130"/>
            <p:cNvSpPr>
              <a:spLocks noChangeArrowheads="1"/>
            </p:cNvSpPr>
            <p:nvPr/>
          </p:nvSpPr>
          <p:spPr bwMode="auto">
            <a:xfrm>
              <a:off x="3483889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2" name="Oval 131"/>
            <p:cNvSpPr>
              <a:spLocks noChangeArrowheads="1"/>
            </p:cNvSpPr>
            <p:nvPr/>
          </p:nvSpPr>
          <p:spPr bwMode="auto">
            <a:xfrm>
              <a:off x="2789433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3" name="Oval 132"/>
            <p:cNvSpPr>
              <a:spLocks noChangeArrowheads="1"/>
            </p:cNvSpPr>
            <p:nvPr/>
          </p:nvSpPr>
          <p:spPr bwMode="auto">
            <a:xfrm>
              <a:off x="2949511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4" name="Oval 133"/>
            <p:cNvSpPr>
              <a:spLocks noChangeArrowheads="1"/>
            </p:cNvSpPr>
            <p:nvPr/>
          </p:nvSpPr>
          <p:spPr bwMode="auto">
            <a:xfrm>
              <a:off x="3109589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5" name="Oval 134"/>
            <p:cNvSpPr>
              <a:spLocks noChangeArrowheads="1"/>
            </p:cNvSpPr>
            <p:nvPr/>
          </p:nvSpPr>
          <p:spPr bwMode="auto">
            <a:xfrm>
              <a:off x="3269667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6" name="Oval 135"/>
            <p:cNvSpPr>
              <a:spLocks noChangeArrowheads="1"/>
            </p:cNvSpPr>
            <p:nvPr/>
          </p:nvSpPr>
          <p:spPr bwMode="auto">
            <a:xfrm>
              <a:off x="2789433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7" name="Oval 136"/>
            <p:cNvSpPr>
              <a:spLocks noChangeArrowheads="1"/>
            </p:cNvSpPr>
            <p:nvPr/>
          </p:nvSpPr>
          <p:spPr bwMode="auto">
            <a:xfrm>
              <a:off x="2949511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8" name="Oval 137"/>
            <p:cNvSpPr>
              <a:spLocks noChangeArrowheads="1"/>
            </p:cNvSpPr>
            <p:nvPr/>
          </p:nvSpPr>
          <p:spPr bwMode="auto">
            <a:xfrm>
              <a:off x="3109589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9" name="Oval 138"/>
            <p:cNvSpPr>
              <a:spLocks noChangeArrowheads="1"/>
            </p:cNvSpPr>
            <p:nvPr/>
          </p:nvSpPr>
          <p:spPr bwMode="auto">
            <a:xfrm>
              <a:off x="3269667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0" name="Rectangle 139"/>
            <p:cNvSpPr>
              <a:spLocks noChangeArrowheads="1"/>
            </p:cNvSpPr>
            <p:nvPr/>
          </p:nvSpPr>
          <p:spPr bwMode="auto">
            <a:xfrm>
              <a:off x="2575211" y="1649971"/>
              <a:ext cx="1014612" cy="2142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30" name="直線コネクタ 29"/>
            <p:cNvCxnSpPr>
              <a:stCxn id="1110" idx="0"/>
              <a:endCxn id="1110" idx="2"/>
            </p:cNvCxnSpPr>
            <p:nvPr/>
          </p:nvCxnSpPr>
          <p:spPr bwMode="auto">
            <a:xfrm>
              <a:off x="3082517" y="1649971"/>
              <a:ext cx="0" cy="214222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/>
            <p:cNvCxnSpPr/>
            <p:nvPr/>
          </p:nvCxnSpPr>
          <p:spPr bwMode="auto">
            <a:xfrm>
              <a:off x="284527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1" name="直線コネクタ 270"/>
            <p:cNvCxnSpPr/>
            <p:nvPr/>
          </p:nvCxnSpPr>
          <p:spPr bwMode="auto">
            <a:xfrm>
              <a:off x="289861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2" name="直線コネクタ 271"/>
            <p:cNvCxnSpPr/>
            <p:nvPr/>
          </p:nvCxnSpPr>
          <p:spPr bwMode="auto">
            <a:xfrm>
              <a:off x="295385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3" name="直線コネクタ 272"/>
            <p:cNvCxnSpPr/>
            <p:nvPr/>
          </p:nvCxnSpPr>
          <p:spPr bwMode="auto">
            <a:xfrm>
              <a:off x="300719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4" name="直線コネクタ 273"/>
            <p:cNvCxnSpPr/>
            <p:nvPr/>
          </p:nvCxnSpPr>
          <p:spPr bwMode="auto">
            <a:xfrm>
              <a:off x="263381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5" name="直線コネクタ 274"/>
            <p:cNvCxnSpPr/>
            <p:nvPr/>
          </p:nvCxnSpPr>
          <p:spPr bwMode="auto">
            <a:xfrm>
              <a:off x="268715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6" name="直線コネクタ 275"/>
            <p:cNvCxnSpPr/>
            <p:nvPr/>
          </p:nvCxnSpPr>
          <p:spPr bwMode="auto">
            <a:xfrm>
              <a:off x="274240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7" name="直線コネクタ 276"/>
            <p:cNvCxnSpPr/>
            <p:nvPr/>
          </p:nvCxnSpPr>
          <p:spPr bwMode="auto">
            <a:xfrm>
              <a:off x="279574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8" name="直線コネクタ 277"/>
            <p:cNvCxnSpPr/>
            <p:nvPr/>
          </p:nvCxnSpPr>
          <p:spPr bwMode="auto">
            <a:xfrm>
              <a:off x="337105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9" name="直線コネクタ 278"/>
            <p:cNvCxnSpPr/>
            <p:nvPr/>
          </p:nvCxnSpPr>
          <p:spPr bwMode="auto">
            <a:xfrm>
              <a:off x="342439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0" name="直線コネクタ 279"/>
            <p:cNvCxnSpPr/>
            <p:nvPr/>
          </p:nvCxnSpPr>
          <p:spPr bwMode="auto">
            <a:xfrm>
              <a:off x="347963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1" name="直線コネクタ 280"/>
            <p:cNvCxnSpPr/>
            <p:nvPr/>
          </p:nvCxnSpPr>
          <p:spPr bwMode="auto">
            <a:xfrm>
              <a:off x="353297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直線コネクタ 281"/>
            <p:cNvCxnSpPr/>
            <p:nvPr/>
          </p:nvCxnSpPr>
          <p:spPr bwMode="auto">
            <a:xfrm>
              <a:off x="315959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直線コネクタ 282"/>
            <p:cNvCxnSpPr/>
            <p:nvPr/>
          </p:nvCxnSpPr>
          <p:spPr bwMode="auto">
            <a:xfrm>
              <a:off x="321293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直線コネクタ 283"/>
            <p:cNvCxnSpPr/>
            <p:nvPr/>
          </p:nvCxnSpPr>
          <p:spPr bwMode="auto">
            <a:xfrm>
              <a:off x="326818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直線コネクタ 284"/>
            <p:cNvCxnSpPr/>
            <p:nvPr/>
          </p:nvCxnSpPr>
          <p:spPr bwMode="auto">
            <a:xfrm>
              <a:off x="332152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6" name="グループ化 245"/>
          <p:cNvGrpSpPr/>
          <p:nvPr/>
        </p:nvGrpSpPr>
        <p:grpSpPr>
          <a:xfrm>
            <a:off x="4114861" y="3352425"/>
            <a:ext cx="1741487" cy="730250"/>
            <a:chOff x="4114861" y="1401705"/>
            <a:chExt cx="1741487" cy="730250"/>
          </a:xfrm>
        </p:grpSpPr>
        <p:sp>
          <p:nvSpPr>
            <p:cNvPr id="1027" name="Oval 149"/>
            <p:cNvSpPr>
              <a:spLocks noChangeArrowheads="1"/>
            </p:cNvSpPr>
            <p:nvPr/>
          </p:nvSpPr>
          <p:spPr bwMode="auto">
            <a:xfrm>
              <a:off x="4114861" y="1833505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8" name="Oval 148"/>
            <p:cNvSpPr>
              <a:spLocks noChangeArrowheads="1"/>
            </p:cNvSpPr>
            <p:nvPr/>
          </p:nvSpPr>
          <p:spPr bwMode="auto">
            <a:xfrm>
              <a:off x="4114861" y="1546168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1" name="AutoShape 141"/>
            <p:cNvSpPr>
              <a:spLocks noChangeArrowheads="1"/>
            </p:cNvSpPr>
            <p:nvPr/>
          </p:nvSpPr>
          <p:spPr bwMode="auto">
            <a:xfrm>
              <a:off x="4164073" y="1401705"/>
              <a:ext cx="1150938" cy="720725"/>
            </a:xfrm>
            <a:prstGeom prst="cube">
              <a:avLst>
                <a:gd name="adj" fmla="val 12773"/>
              </a:avLst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C00000"/>
                </a:solidFill>
              </a:endParaRPr>
            </a:p>
          </p:txBody>
        </p:sp>
        <p:sp>
          <p:nvSpPr>
            <p:cNvPr id="1112" name="Freeform 142"/>
            <p:cNvSpPr>
              <a:spLocks/>
            </p:cNvSpPr>
            <p:nvPr/>
          </p:nvSpPr>
          <p:spPr bwMode="auto">
            <a:xfrm>
              <a:off x="5284848" y="1509655"/>
              <a:ext cx="571500" cy="622300"/>
            </a:xfrm>
            <a:custGeom>
              <a:avLst/>
              <a:gdLst>
                <a:gd name="T0" fmla="*/ 1588 w 360"/>
                <a:gd name="T1" fmla="*/ 39688 h 392"/>
                <a:gd name="T2" fmla="*/ 46038 w 360"/>
                <a:gd name="T3" fmla="*/ 482600 h 392"/>
                <a:gd name="T4" fmla="*/ 261938 w 360"/>
                <a:gd name="T5" fmla="*/ 554038 h 392"/>
                <a:gd name="T6" fmla="*/ 460375 w 360"/>
                <a:gd name="T7" fmla="*/ 611188 h 392"/>
                <a:gd name="T8" fmla="*/ 550863 w 360"/>
                <a:gd name="T9" fmla="*/ 482600 h 392"/>
                <a:gd name="T10" fmla="*/ 334963 w 360"/>
                <a:gd name="T11" fmla="*/ 411163 h 392"/>
                <a:gd name="T12" fmla="*/ 153988 w 360"/>
                <a:gd name="T13" fmla="*/ 377825 h 392"/>
                <a:gd name="T14" fmla="*/ 77788 w 360"/>
                <a:gd name="T15" fmla="*/ 241300 h 392"/>
                <a:gd name="T16" fmla="*/ 11113 w 360"/>
                <a:gd name="T17" fmla="*/ 28575 h 392"/>
                <a:gd name="T18" fmla="*/ 119063 w 360"/>
                <a:gd name="T19" fmla="*/ 411163 h 392"/>
                <a:gd name="T20" fmla="*/ 322263 w 360"/>
                <a:gd name="T21" fmla="*/ 444500 h 392"/>
                <a:gd name="T22" fmla="*/ 479425 w 360"/>
                <a:gd name="T23" fmla="*/ 482600 h 392"/>
                <a:gd name="T24" fmla="*/ 473075 w 360"/>
                <a:gd name="T25" fmla="*/ 544513 h 392"/>
                <a:gd name="T26" fmla="*/ 406400 w 360"/>
                <a:gd name="T27" fmla="*/ 554038 h 392"/>
                <a:gd name="T28" fmla="*/ 284163 w 360"/>
                <a:gd name="T29" fmla="*/ 515938 h 392"/>
                <a:gd name="T30" fmla="*/ 136525 w 360"/>
                <a:gd name="T31" fmla="*/ 501650 h 392"/>
                <a:gd name="T32" fmla="*/ 55563 w 360"/>
                <a:gd name="T33" fmla="*/ 403225 h 392"/>
                <a:gd name="T34" fmla="*/ 1588 w 360"/>
                <a:gd name="T35" fmla="*/ 39688 h 3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0" h="392">
                  <a:moveTo>
                    <a:pt x="1" y="25"/>
                  </a:moveTo>
                  <a:cubicBezTo>
                    <a:pt x="0" y="33"/>
                    <a:pt x="2" y="250"/>
                    <a:pt x="29" y="304"/>
                  </a:cubicBezTo>
                  <a:cubicBezTo>
                    <a:pt x="56" y="358"/>
                    <a:pt x="122" y="335"/>
                    <a:pt x="165" y="349"/>
                  </a:cubicBezTo>
                  <a:cubicBezTo>
                    <a:pt x="208" y="363"/>
                    <a:pt x="260" y="392"/>
                    <a:pt x="290" y="385"/>
                  </a:cubicBezTo>
                  <a:cubicBezTo>
                    <a:pt x="320" y="378"/>
                    <a:pt x="360" y="325"/>
                    <a:pt x="347" y="304"/>
                  </a:cubicBezTo>
                  <a:cubicBezTo>
                    <a:pt x="334" y="283"/>
                    <a:pt x="253" y="270"/>
                    <a:pt x="211" y="259"/>
                  </a:cubicBezTo>
                  <a:cubicBezTo>
                    <a:pt x="169" y="248"/>
                    <a:pt x="124" y="256"/>
                    <a:pt x="97" y="238"/>
                  </a:cubicBezTo>
                  <a:cubicBezTo>
                    <a:pt x="70" y="220"/>
                    <a:pt x="64" y="189"/>
                    <a:pt x="49" y="152"/>
                  </a:cubicBezTo>
                  <a:cubicBezTo>
                    <a:pt x="34" y="115"/>
                    <a:pt x="3" y="0"/>
                    <a:pt x="7" y="18"/>
                  </a:cubicBezTo>
                  <a:cubicBezTo>
                    <a:pt x="11" y="36"/>
                    <a:pt x="42" y="215"/>
                    <a:pt x="75" y="259"/>
                  </a:cubicBezTo>
                  <a:cubicBezTo>
                    <a:pt x="108" y="303"/>
                    <a:pt x="165" y="273"/>
                    <a:pt x="203" y="280"/>
                  </a:cubicBezTo>
                  <a:cubicBezTo>
                    <a:pt x="241" y="287"/>
                    <a:pt x="286" y="294"/>
                    <a:pt x="302" y="304"/>
                  </a:cubicBezTo>
                  <a:cubicBezTo>
                    <a:pt x="318" y="314"/>
                    <a:pt x="306" y="336"/>
                    <a:pt x="298" y="343"/>
                  </a:cubicBezTo>
                  <a:cubicBezTo>
                    <a:pt x="290" y="350"/>
                    <a:pt x="276" y="352"/>
                    <a:pt x="256" y="349"/>
                  </a:cubicBezTo>
                  <a:cubicBezTo>
                    <a:pt x="236" y="346"/>
                    <a:pt x="207" y="330"/>
                    <a:pt x="179" y="325"/>
                  </a:cubicBezTo>
                  <a:cubicBezTo>
                    <a:pt x="151" y="320"/>
                    <a:pt x="110" y="328"/>
                    <a:pt x="86" y="316"/>
                  </a:cubicBezTo>
                  <a:cubicBezTo>
                    <a:pt x="62" y="304"/>
                    <a:pt x="49" y="302"/>
                    <a:pt x="35" y="254"/>
                  </a:cubicBezTo>
                  <a:cubicBezTo>
                    <a:pt x="21" y="206"/>
                    <a:pt x="2" y="17"/>
                    <a:pt x="1" y="25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AutoShape 143"/>
            <p:cNvSpPr>
              <a:spLocks noChangeArrowheads="1"/>
            </p:cNvSpPr>
            <p:nvPr/>
          </p:nvSpPr>
          <p:spPr bwMode="auto">
            <a:xfrm rot="5400000">
              <a:off x="5226111" y="1452505"/>
              <a:ext cx="71437" cy="144463"/>
            </a:xfrm>
            <a:custGeom>
              <a:avLst/>
              <a:gdLst>
                <a:gd name="T0" fmla="*/ 35719 w 21600"/>
                <a:gd name="T1" fmla="*/ 0 h 21600"/>
                <a:gd name="T2" fmla="*/ 8930 w 21600"/>
                <a:gd name="T3" fmla="*/ 72232 h 21600"/>
                <a:gd name="T4" fmla="*/ 35719 w 21600"/>
                <a:gd name="T5" fmla="*/ 36116 h 21600"/>
                <a:gd name="T6" fmla="*/ 62507 w 21600"/>
                <a:gd name="T7" fmla="*/ 7223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Oval 144"/>
            <p:cNvSpPr>
              <a:spLocks noChangeArrowheads="1"/>
            </p:cNvSpPr>
            <p:nvPr/>
          </p:nvSpPr>
          <p:spPr bwMode="auto">
            <a:xfrm>
              <a:off x="5273736" y="1519180"/>
              <a:ext cx="34925" cy="58738"/>
            </a:xfrm>
            <a:prstGeom prst="ellipse">
              <a:avLst/>
            </a:prstGeom>
            <a:solidFill>
              <a:srgbClr val="C0000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43" name="グループ化 242"/>
            <p:cNvGrpSpPr/>
            <p:nvPr/>
          </p:nvGrpSpPr>
          <p:grpSpPr>
            <a:xfrm>
              <a:off x="4206194" y="1544064"/>
              <a:ext cx="983404" cy="137112"/>
              <a:chOff x="4583081" y="1649971"/>
              <a:chExt cx="1014612" cy="214222"/>
            </a:xfrm>
          </p:grpSpPr>
          <p:sp>
            <p:nvSpPr>
              <p:cNvPr id="288" name="Rectangle 139"/>
              <p:cNvSpPr>
                <a:spLocks noChangeArrowheads="1"/>
              </p:cNvSpPr>
              <p:nvPr/>
            </p:nvSpPr>
            <p:spPr bwMode="auto">
              <a:xfrm>
                <a:off x="4583081" y="1649971"/>
                <a:ext cx="1014612" cy="21422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cxnSp>
            <p:nvCxnSpPr>
              <p:cNvPr id="289" name="直線コネクタ 288"/>
              <p:cNvCxnSpPr>
                <a:stCxn id="288" idx="0"/>
                <a:endCxn id="288" idx="2"/>
              </p:cNvCxnSpPr>
              <p:nvPr/>
            </p:nvCxnSpPr>
            <p:spPr bwMode="auto">
              <a:xfrm>
                <a:off x="5090387" y="1649971"/>
                <a:ext cx="0" cy="214222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直線コネクタ 289"/>
              <p:cNvCxnSpPr/>
              <p:nvPr/>
            </p:nvCxnSpPr>
            <p:spPr bwMode="auto">
              <a:xfrm>
                <a:off x="485314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直線コネクタ 290"/>
              <p:cNvCxnSpPr/>
              <p:nvPr/>
            </p:nvCxnSpPr>
            <p:spPr bwMode="auto">
              <a:xfrm>
                <a:off x="490648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直線コネクタ 291"/>
              <p:cNvCxnSpPr/>
              <p:nvPr/>
            </p:nvCxnSpPr>
            <p:spPr bwMode="auto">
              <a:xfrm>
                <a:off x="496172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直線コネクタ 292"/>
              <p:cNvCxnSpPr/>
              <p:nvPr/>
            </p:nvCxnSpPr>
            <p:spPr bwMode="auto">
              <a:xfrm>
                <a:off x="501506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直線コネクタ 293"/>
              <p:cNvCxnSpPr/>
              <p:nvPr/>
            </p:nvCxnSpPr>
            <p:spPr bwMode="auto">
              <a:xfrm>
                <a:off x="464168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直線コネクタ 294"/>
              <p:cNvCxnSpPr/>
              <p:nvPr/>
            </p:nvCxnSpPr>
            <p:spPr bwMode="auto">
              <a:xfrm>
                <a:off x="469502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直線コネクタ 295"/>
              <p:cNvCxnSpPr/>
              <p:nvPr/>
            </p:nvCxnSpPr>
            <p:spPr bwMode="auto">
              <a:xfrm>
                <a:off x="475027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直線コネクタ 296"/>
              <p:cNvCxnSpPr/>
              <p:nvPr/>
            </p:nvCxnSpPr>
            <p:spPr bwMode="auto">
              <a:xfrm>
                <a:off x="480361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直線コネクタ 297"/>
              <p:cNvCxnSpPr/>
              <p:nvPr/>
            </p:nvCxnSpPr>
            <p:spPr bwMode="auto">
              <a:xfrm>
                <a:off x="537892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直線コネクタ 298"/>
              <p:cNvCxnSpPr/>
              <p:nvPr/>
            </p:nvCxnSpPr>
            <p:spPr bwMode="auto">
              <a:xfrm>
                <a:off x="543226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直線コネクタ 299"/>
              <p:cNvCxnSpPr/>
              <p:nvPr/>
            </p:nvCxnSpPr>
            <p:spPr bwMode="auto">
              <a:xfrm>
                <a:off x="548750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直線コネクタ 300"/>
              <p:cNvCxnSpPr/>
              <p:nvPr/>
            </p:nvCxnSpPr>
            <p:spPr bwMode="auto">
              <a:xfrm>
                <a:off x="554084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直線コネクタ 301"/>
              <p:cNvCxnSpPr/>
              <p:nvPr/>
            </p:nvCxnSpPr>
            <p:spPr bwMode="auto">
              <a:xfrm>
                <a:off x="516746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3" name="直線コネクタ 302"/>
              <p:cNvCxnSpPr/>
              <p:nvPr/>
            </p:nvCxnSpPr>
            <p:spPr bwMode="auto">
              <a:xfrm>
                <a:off x="522080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4" name="直線コネクタ 303"/>
              <p:cNvCxnSpPr/>
              <p:nvPr/>
            </p:nvCxnSpPr>
            <p:spPr bwMode="auto">
              <a:xfrm>
                <a:off x="527605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直線コネクタ 304"/>
              <p:cNvCxnSpPr/>
              <p:nvPr/>
            </p:nvCxnSpPr>
            <p:spPr bwMode="auto">
              <a:xfrm>
                <a:off x="532939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309" name="グループ化 308"/>
          <p:cNvGrpSpPr/>
          <p:nvPr/>
        </p:nvGrpSpPr>
        <p:grpSpPr>
          <a:xfrm>
            <a:off x="453072" y="1263910"/>
            <a:ext cx="1516063" cy="1033463"/>
            <a:chOff x="453072" y="1253750"/>
            <a:chExt cx="1516063" cy="1033463"/>
          </a:xfrm>
        </p:grpSpPr>
        <p:sp>
          <p:nvSpPr>
            <p:cNvPr id="310" name="AutoShape 53"/>
            <p:cNvSpPr>
              <a:spLocks noChangeArrowheads="1"/>
            </p:cNvSpPr>
            <p:nvPr/>
          </p:nvSpPr>
          <p:spPr bwMode="auto">
            <a:xfrm rot="-1185569">
              <a:off x="453072" y="1253750"/>
              <a:ext cx="1368425" cy="730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AutoShape 54"/>
            <p:cNvSpPr>
              <a:spLocks noChangeArrowheads="1"/>
            </p:cNvSpPr>
            <p:nvPr/>
          </p:nvSpPr>
          <p:spPr bwMode="auto">
            <a:xfrm>
              <a:off x="457835" y="1495050"/>
              <a:ext cx="71437" cy="2159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Rectangle 38"/>
            <p:cNvSpPr>
              <a:spLocks noChangeArrowheads="1"/>
            </p:cNvSpPr>
            <p:nvPr/>
          </p:nvSpPr>
          <p:spPr bwMode="auto">
            <a:xfrm>
              <a:off x="457835" y="1637925"/>
              <a:ext cx="1511300" cy="649288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Rectangle 39"/>
            <p:cNvSpPr>
              <a:spLocks noChangeArrowheads="1"/>
            </p:cNvSpPr>
            <p:nvPr/>
          </p:nvSpPr>
          <p:spPr bwMode="auto">
            <a:xfrm>
              <a:off x="961072" y="1637925"/>
              <a:ext cx="504825" cy="649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4" name="AutoShape 40"/>
            <p:cNvSpPr>
              <a:spLocks noChangeArrowheads="1"/>
            </p:cNvSpPr>
            <p:nvPr/>
          </p:nvSpPr>
          <p:spPr bwMode="auto">
            <a:xfrm>
              <a:off x="529272" y="1782388"/>
              <a:ext cx="360363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AutoShape 41"/>
            <p:cNvSpPr>
              <a:spLocks noChangeArrowheads="1"/>
            </p:cNvSpPr>
            <p:nvPr/>
          </p:nvSpPr>
          <p:spPr bwMode="auto">
            <a:xfrm>
              <a:off x="1537335" y="1782388"/>
              <a:ext cx="360362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Rectangle 42"/>
            <p:cNvSpPr>
              <a:spLocks noChangeArrowheads="1"/>
            </p:cNvSpPr>
            <p:nvPr/>
          </p:nvSpPr>
          <p:spPr bwMode="auto">
            <a:xfrm>
              <a:off x="961072" y="1782388"/>
              <a:ext cx="504825" cy="431800"/>
            </a:xfrm>
            <a:prstGeom prst="rect">
              <a:avLst/>
            </a:prstGeom>
            <a:solidFill>
              <a:srgbClr val="99CCFF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Rectangle 43"/>
            <p:cNvSpPr>
              <a:spLocks noChangeArrowheads="1"/>
            </p:cNvSpPr>
            <p:nvPr/>
          </p:nvSpPr>
          <p:spPr bwMode="auto">
            <a:xfrm>
              <a:off x="961072" y="1853825"/>
              <a:ext cx="504825" cy="2889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Rectangle 44"/>
            <p:cNvSpPr>
              <a:spLocks noChangeArrowheads="1"/>
            </p:cNvSpPr>
            <p:nvPr/>
          </p:nvSpPr>
          <p:spPr bwMode="auto">
            <a:xfrm>
              <a:off x="529272" y="1566488"/>
              <a:ext cx="73025" cy="71437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9" name="Rectangle 45"/>
            <p:cNvSpPr>
              <a:spLocks noChangeArrowheads="1"/>
            </p:cNvSpPr>
            <p:nvPr/>
          </p:nvSpPr>
          <p:spPr bwMode="auto">
            <a:xfrm>
              <a:off x="673735" y="1566488"/>
              <a:ext cx="73025" cy="71437"/>
            </a:xfrm>
            <a:prstGeom prst="rect">
              <a:avLst/>
            </a:prstGeom>
            <a:solidFill>
              <a:srgbClr val="00B0F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Rectangle 46"/>
            <p:cNvSpPr>
              <a:spLocks noChangeArrowheads="1"/>
            </p:cNvSpPr>
            <p:nvPr/>
          </p:nvSpPr>
          <p:spPr bwMode="auto">
            <a:xfrm>
              <a:off x="816610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Rectangle 47"/>
            <p:cNvSpPr>
              <a:spLocks noChangeArrowheads="1"/>
            </p:cNvSpPr>
            <p:nvPr/>
          </p:nvSpPr>
          <p:spPr bwMode="auto">
            <a:xfrm>
              <a:off x="1537335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2" name="Rectangle 48"/>
            <p:cNvSpPr>
              <a:spLocks noChangeArrowheads="1"/>
            </p:cNvSpPr>
            <p:nvPr/>
          </p:nvSpPr>
          <p:spPr bwMode="auto">
            <a:xfrm>
              <a:off x="1681797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Rectangle 49"/>
            <p:cNvSpPr>
              <a:spLocks noChangeArrowheads="1"/>
            </p:cNvSpPr>
            <p:nvPr/>
          </p:nvSpPr>
          <p:spPr bwMode="auto">
            <a:xfrm>
              <a:off x="1824672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Freeform 51"/>
            <p:cNvSpPr>
              <a:spLocks/>
            </p:cNvSpPr>
            <p:nvPr/>
          </p:nvSpPr>
          <p:spPr bwMode="auto">
            <a:xfrm>
              <a:off x="961072" y="1495050"/>
              <a:ext cx="504825" cy="142875"/>
            </a:xfrm>
            <a:custGeom>
              <a:avLst/>
              <a:gdLst>
                <a:gd name="T0" fmla="*/ 0 w 318"/>
                <a:gd name="T1" fmla="*/ 142875 h 136"/>
                <a:gd name="T2" fmla="*/ 0 w 318"/>
                <a:gd name="T3" fmla="*/ 0 h 136"/>
                <a:gd name="T4" fmla="*/ 504825 w 318"/>
                <a:gd name="T5" fmla="*/ 0 h 136"/>
                <a:gd name="T6" fmla="*/ 504825 w 318"/>
                <a:gd name="T7" fmla="*/ 142875 h 136"/>
                <a:gd name="T8" fmla="*/ 433388 w 318"/>
                <a:gd name="T9" fmla="*/ 142875 h 136"/>
                <a:gd name="T10" fmla="*/ 433388 w 318"/>
                <a:gd name="T11" fmla="*/ 48325 h 136"/>
                <a:gd name="T12" fmla="*/ 73025 w 318"/>
                <a:gd name="T13" fmla="*/ 48325 h 136"/>
                <a:gd name="T14" fmla="*/ 73025 w 318"/>
                <a:gd name="T15" fmla="*/ 142875 h 136"/>
                <a:gd name="T16" fmla="*/ 0 w 318"/>
                <a:gd name="T17" fmla="*/ 142875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8" h="136">
                  <a:moveTo>
                    <a:pt x="0" y="136"/>
                  </a:moveTo>
                  <a:lnTo>
                    <a:pt x="0" y="0"/>
                  </a:lnTo>
                  <a:lnTo>
                    <a:pt x="318" y="0"/>
                  </a:lnTo>
                  <a:lnTo>
                    <a:pt x="318" y="136"/>
                  </a:lnTo>
                  <a:lnTo>
                    <a:pt x="273" y="136"/>
                  </a:lnTo>
                  <a:lnTo>
                    <a:pt x="273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Oval 55"/>
            <p:cNvSpPr>
              <a:spLocks noChangeArrowheads="1"/>
            </p:cNvSpPr>
            <p:nvPr/>
          </p:nvSpPr>
          <p:spPr bwMode="auto">
            <a:xfrm>
              <a:off x="10340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Oval 56"/>
            <p:cNvSpPr>
              <a:spLocks noChangeArrowheads="1"/>
            </p:cNvSpPr>
            <p:nvPr/>
          </p:nvSpPr>
          <p:spPr bwMode="auto">
            <a:xfrm>
              <a:off x="12499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7" name="グループ化 326"/>
          <p:cNvGrpSpPr/>
          <p:nvPr/>
        </p:nvGrpSpPr>
        <p:grpSpPr>
          <a:xfrm>
            <a:off x="6180570" y="1051516"/>
            <a:ext cx="1334510" cy="1284802"/>
            <a:chOff x="4218439" y="3043358"/>
            <a:chExt cx="1334510" cy="1284802"/>
          </a:xfrm>
        </p:grpSpPr>
        <p:sp>
          <p:nvSpPr>
            <p:cNvPr id="328" name="フローチャート : 論理積ゲート 327"/>
            <p:cNvSpPr/>
            <p:nvPr/>
          </p:nvSpPr>
          <p:spPr bwMode="auto">
            <a:xfrm rot="16200000">
              <a:off x="4275623" y="3079761"/>
              <a:ext cx="1216704" cy="1143898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ローチャート : 論理積ゲート 328"/>
            <p:cNvSpPr/>
            <p:nvPr/>
          </p:nvSpPr>
          <p:spPr bwMode="auto">
            <a:xfrm rot="16200000">
              <a:off x="4308024" y="3103526"/>
              <a:ext cx="1155342" cy="1086207"/>
            </a:xfrm>
            <a:prstGeom prst="flowChartDelay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フローチャート : 論理積ゲート 329"/>
            <p:cNvSpPr/>
            <p:nvPr/>
          </p:nvSpPr>
          <p:spPr bwMode="auto">
            <a:xfrm rot="16200000">
              <a:off x="4383762" y="3247286"/>
              <a:ext cx="1003869" cy="877725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台形 330"/>
            <p:cNvSpPr/>
            <p:nvPr/>
          </p:nvSpPr>
          <p:spPr bwMode="auto">
            <a:xfrm>
              <a:off x="4259588" y="4215178"/>
              <a:ext cx="1252212" cy="45719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/>
            <p:cNvGrpSpPr/>
            <p:nvPr/>
          </p:nvGrpSpPr>
          <p:grpSpPr>
            <a:xfrm>
              <a:off x="4615666" y="3417210"/>
              <a:ext cx="540060" cy="269004"/>
              <a:chOff x="4619376" y="3854634"/>
              <a:chExt cx="540060" cy="269004"/>
            </a:xfrm>
          </p:grpSpPr>
          <p:sp>
            <p:nvSpPr>
              <p:cNvPr id="355" name="角丸四角形 354"/>
              <p:cNvSpPr/>
              <p:nvPr/>
            </p:nvSpPr>
            <p:spPr bwMode="auto">
              <a:xfrm>
                <a:off x="461937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角丸四角形 355"/>
              <p:cNvSpPr/>
              <p:nvPr/>
            </p:nvSpPr>
            <p:spPr bwMode="auto">
              <a:xfrm>
                <a:off x="469146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角丸四角形 356"/>
              <p:cNvSpPr/>
              <p:nvPr/>
            </p:nvSpPr>
            <p:spPr bwMode="auto">
              <a:xfrm>
                <a:off x="4763560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角丸四角形 357"/>
              <p:cNvSpPr/>
              <p:nvPr/>
            </p:nvSpPr>
            <p:spPr bwMode="auto">
              <a:xfrm>
                <a:off x="4835652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角丸四角形 358"/>
              <p:cNvSpPr/>
              <p:nvPr/>
            </p:nvSpPr>
            <p:spPr bwMode="auto">
              <a:xfrm>
                <a:off x="4907744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角丸四角形 359"/>
              <p:cNvSpPr/>
              <p:nvPr/>
            </p:nvSpPr>
            <p:spPr bwMode="auto">
              <a:xfrm>
                <a:off x="497983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角丸四角形 360"/>
              <p:cNvSpPr/>
              <p:nvPr/>
            </p:nvSpPr>
            <p:spPr bwMode="auto">
              <a:xfrm>
                <a:off x="505192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角丸四角形 361"/>
              <p:cNvSpPr/>
              <p:nvPr/>
            </p:nvSpPr>
            <p:spPr bwMode="auto">
              <a:xfrm>
                <a:off x="5124023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台形 332"/>
            <p:cNvSpPr/>
            <p:nvPr/>
          </p:nvSpPr>
          <p:spPr bwMode="auto">
            <a:xfrm>
              <a:off x="4218439" y="4252100"/>
              <a:ext cx="1334510" cy="76060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/>
            <p:cNvGrpSpPr/>
            <p:nvPr/>
          </p:nvGrpSpPr>
          <p:grpSpPr>
            <a:xfrm>
              <a:off x="4602426" y="3999772"/>
              <a:ext cx="563098" cy="101653"/>
              <a:chOff x="4604464" y="4014065"/>
              <a:chExt cx="563098" cy="101653"/>
            </a:xfrm>
          </p:grpSpPr>
          <p:grpSp>
            <p:nvGrpSpPr>
              <p:cNvPr id="335" name="グループ化 334"/>
              <p:cNvGrpSpPr/>
              <p:nvPr/>
            </p:nvGrpSpPr>
            <p:grpSpPr>
              <a:xfrm>
                <a:off x="46044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51" name="円/楕円 350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2" name="グループ化 351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53" name="円/楕円 352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円/楕円 353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6" name="グループ化 335"/>
              <p:cNvGrpSpPr/>
              <p:nvPr/>
            </p:nvGrpSpPr>
            <p:grpSpPr>
              <a:xfrm>
                <a:off x="47606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47" name="円/楕円 346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8" name="グループ化 347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49" name="円/楕円 348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円/楕円 349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7" name="グループ化 336"/>
              <p:cNvGrpSpPr/>
              <p:nvPr/>
            </p:nvGrpSpPr>
            <p:grpSpPr>
              <a:xfrm>
                <a:off x="49168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43" name="円/楕円 342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4" name="グループ化 343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45" name="円/楕円 344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円/楕円 345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8" name="グループ化 337"/>
              <p:cNvGrpSpPr/>
              <p:nvPr/>
            </p:nvGrpSpPr>
            <p:grpSpPr>
              <a:xfrm>
                <a:off x="50730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39" name="円/楕円 338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0" name="グループ化 339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41" name="円/楕円 340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円/楕円 341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63" name="グループ化 362"/>
          <p:cNvGrpSpPr/>
          <p:nvPr/>
        </p:nvGrpSpPr>
        <p:grpSpPr>
          <a:xfrm>
            <a:off x="7878325" y="1397724"/>
            <a:ext cx="1623646" cy="706217"/>
            <a:chOff x="4330760" y="3387804"/>
            <a:chExt cx="2240339" cy="974452"/>
          </a:xfrm>
        </p:grpSpPr>
        <p:sp>
          <p:nvSpPr>
            <p:cNvPr id="364" name="フレーム 363"/>
            <p:cNvSpPr/>
            <p:nvPr/>
          </p:nvSpPr>
          <p:spPr bwMode="auto">
            <a:xfrm>
              <a:off x="4962110" y="3404551"/>
              <a:ext cx="977638" cy="469307"/>
            </a:xfrm>
            <a:prstGeom prst="frame">
              <a:avLst>
                <a:gd name="adj1" fmla="val 13582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片側の 2 つの角を丸めた四角形 364"/>
            <p:cNvSpPr/>
            <p:nvPr/>
          </p:nvSpPr>
          <p:spPr bwMode="auto">
            <a:xfrm rot="10800000">
              <a:off x="4709841" y="4255624"/>
              <a:ext cx="1482177" cy="10663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角丸四角形 365"/>
            <p:cNvSpPr/>
            <p:nvPr/>
          </p:nvSpPr>
          <p:spPr bwMode="auto">
            <a:xfrm>
              <a:off x="4330760" y="3596734"/>
              <a:ext cx="2240339" cy="72680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片側の 2 つの角を丸めた四角形 366"/>
            <p:cNvSpPr/>
            <p:nvPr/>
          </p:nvSpPr>
          <p:spPr bwMode="auto">
            <a:xfrm rot="10800000">
              <a:off x="5043010" y="3596734"/>
              <a:ext cx="813338" cy="39240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円/楕円 367"/>
            <p:cNvSpPr/>
            <p:nvPr/>
          </p:nvSpPr>
          <p:spPr bwMode="auto">
            <a:xfrm>
              <a:off x="438914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円/楕円 368"/>
            <p:cNvSpPr/>
            <p:nvPr/>
          </p:nvSpPr>
          <p:spPr bwMode="auto">
            <a:xfrm>
              <a:off x="590806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正方形/長方形 369"/>
            <p:cNvSpPr/>
            <p:nvPr/>
          </p:nvSpPr>
          <p:spPr bwMode="auto">
            <a:xfrm>
              <a:off x="5189598" y="3873858"/>
              <a:ext cx="528487" cy="87512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513302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371"/>
            <p:cNvSpPr/>
            <p:nvPr/>
          </p:nvSpPr>
          <p:spPr bwMode="auto">
            <a:xfrm>
              <a:off x="5248844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円/楕円 372"/>
            <p:cNvSpPr/>
            <p:nvPr/>
          </p:nvSpPr>
          <p:spPr bwMode="auto">
            <a:xfrm>
              <a:off x="5364668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 bwMode="auto">
            <a:xfrm>
              <a:off x="5480492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円/楕円 374"/>
            <p:cNvSpPr/>
            <p:nvPr/>
          </p:nvSpPr>
          <p:spPr bwMode="auto">
            <a:xfrm>
              <a:off x="5596316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円/楕円 375"/>
            <p:cNvSpPr/>
            <p:nvPr/>
          </p:nvSpPr>
          <p:spPr bwMode="auto">
            <a:xfrm>
              <a:off x="571214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/>
            <p:cNvGrpSpPr/>
            <p:nvPr/>
          </p:nvGrpSpPr>
          <p:grpSpPr>
            <a:xfrm>
              <a:off x="5088015" y="3759816"/>
              <a:ext cx="722235" cy="53993"/>
              <a:chOff x="5088015" y="3759817"/>
              <a:chExt cx="755189" cy="46374"/>
            </a:xfrm>
            <a:solidFill>
              <a:schemeClr val="bg1">
                <a:lumMod val="75000"/>
              </a:schemeClr>
            </a:solidFill>
          </p:grpSpPr>
          <p:sp>
            <p:nvSpPr>
              <p:cNvPr id="380" name="角丸四角形 379"/>
              <p:cNvSpPr/>
              <p:nvPr/>
            </p:nvSpPr>
            <p:spPr bwMode="auto">
              <a:xfrm>
                <a:off x="508801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角丸四角形 380"/>
              <p:cNvSpPr/>
              <p:nvPr/>
            </p:nvSpPr>
            <p:spPr bwMode="auto">
              <a:xfrm>
                <a:off x="528613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角丸四角形 381"/>
              <p:cNvSpPr/>
              <p:nvPr/>
            </p:nvSpPr>
            <p:spPr bwMode="auto">
              <a:xfrm>
                <a:off x="548425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角丸四角形 382"/>
              <p:cNvSpPr/>
              <p:nvPr/>
            </p:nvSpPr>
            <p:spPr bwMode="auto">
              <a:xfrm>
                <a:off x="568237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角丸四角形 377"/>
            <p:cNvSpPr/>
            <p:nvPr/>
          </p:nvSpPr>
          <p:spPr bwMode="auto">
            <a:xfrm>
              <a:off x="5216257" y="4150985"/>
              <a:ext cx="466842" cy="495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角丸四角形 378"/>
            <p:cNvSpPr/>
            <p:nvPr/>
          </p:nvSpPr>
          <p:spPr bwMode="auto">
            <a:xfrm>
              <a:off x="5088015" y="3387804"/>
              <a:ext cx="722235" cy="9453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2309199" y="1185943"/>
            <a:ext cx="1547812" cy="1221610"/>
            <a:chOff x="2309199" y="1175783"/>
            <a:chExt cx="1547812" cy="1221610"/>
          </a:xfrm>
        </p:grpSpPr>
        <p:grpSp>
          <p:nvGrpSpPr>
            <p:cNvPr id="385" name="Group 86"/>
            <p:cNvGrpSpPr>
              <a:grpSpLocks/>
            </p:cNvGrpSpPr>
            <p:nvPr/>
          </p:nvGrpSpPr>
          <p:grpSpPr bwMode="auto">
            <a:xfrm rot="1800000">
              <a:off x="2535155" y="1175783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418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6" name="AutoShape 120"/>
            <p:cNvSpPr>
              <a:spLocks noChangeArrowheads="1"/>
            </p:cNvSpPr>
            <p:nvPr/>
          </p:nvSpPr>
          <p:spPr bwMode="auto">
            <a:xfrm>
              <a:off x="2309199" y="1489893"/>
              <a:ext cx="1547812" cy="9075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7" name="AutoShape 121"/>
            <p:cNvSpPr>
              <a:spLocks noChangeArrowheads="1"/>
            </p:cNvSpPr>
            <p:nvPr/>
          </p:nvSpPr>
          <p:spPr bwMode="auto">
            <a:xfrm>
              <a:off x="2362166" y="1544037"/>
              <a:ext cx="1441879" cy="800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8" name="Oval 127"/>
            <p:cNvSpPr>
              <a:spLocks noChangeArrowheads="1"/>
            </p:cNvSpPr>
            <p:nvPr/>
          </p:nvSpPr>
          <p:spPr bwMode="auto">
            <a:xfrm>
              <a:off x="2442205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9" name="Oval 128"/>
            <p:cNvSpPr>
              <a:spLocks noChangeArrowheads="1"/>
            </p:cNvSpPr>
            <p:nvPr/>
          </p:nvSpPr>
          <p:spPr bwMode="auto">
            <a:xfrm>
              <a:off x="2469277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Oval 129"/>
            <p:cNvSpPr>
              <a:spLocks noChangeArrowheads="1"/>
            </p:cNvSpPr>
            <p:nvPr/>
          </p:nvSpPr>
          <p:spPr bwMode="auto">
            <a:xfrm>
              <a:off x="3456816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1" name="Oval 130"/>
            <p:cNvSpPr>
              <a:spLocks noChangeArrowheads="1"/>
            </p:cNvSpPr>
            <p:nvPr/>
          </p:nvSpPr>
          <p:spPr bwMode="auto">
            <a:xfrm>
              <a:off x="3483889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Oval 131"/>
            <p:cNvSpPr>
              <a:spLocks noChangeArrowheads="1"/>
            </p:cNvSpPr>
            <p:nvPr/>
          </p:nvSpPr>
          <p:spPr bwMode="auto">
            <a:xfrm>
              <a:off x="2789433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Oval 132"/>
            <p:cNvSpPr>
              <a:spLocks noChangeArrowheads="1"/>
            </p:cNvSpPr>
            <p:nvPr/>
          </p:nvSpPr>
          <p:spPr bwMode="auto">
            <a:xfrm>
              <a:off x="2949511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Oval 133"/>
            <p:cNvSpPr>
              <a:spLocks noChangeArrowheads="1"/>
            </p:cNvSpPr>
            <p:nvPr/>
          </p:nvSpPr>
          <p:spPr bwMode="auto">
            <a:xfrm>
              <a:off x="3109589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Oval 134"/>
            <p:cNvSpPr>
              <a:spLocks noChangeArrowheads="1"/>
            </p:cNvSpPr>
            <p:nvPr/>
          </p:nvSpPr>
          <p:spPr bwMode="auto">
            <a:xfrm>
              <a:off x="3269667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Oval 135"/>
            <p:cNvSpPr>
              <a:spLocks noChangeArrowheads="1"/>
            </p:cNvSpPr>
            <p:nvPr/>
          </p:nvSpPr>
          <p:spPr bwMode="auto">
            <a:xfrm>
              <a:off x="2789433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Oval 136"/>
            <p:cNvSpPr>
              <a:spLocks noChangeArrowheads="1"/>
            </p:cNvSpPr>
            <p:nvPr/>
          </p:nvSpPr>
          <p:spPr bwMode="auto">
            <a:xfrm>
              <a:off x="2949511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Oval 137"/>
            <p:cNvSpPr>
              <a:spLocks noChangeArrowheads="1"/>
            </p:cNvSpPr>
            <p:nvPr/>
          </p:nvSpPr>
          <p:spPr bwMode="auto">
            <a:xfrm>
              <a:off x="3109589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Oval 138"/>
            <p:cNvSpPr>
              <a:spLocks noChangeArrowheads="1"/>
            </p:cNvSpPr>
            <p:nvPr/>
          </p:nvSpPr>
          <p:spPr bwMode="auto">
            <a:xfrm>
              <a:off x="3269667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Rectangle 139"/>
            <p:cNvSpPr>
              <a:spLocks noChangeArrowheads="1"/>
            </p:cNvSpPr>
            <p:nvPr/>
          </p:nvSpPr>
          <p:spPr bwMode="auto">
            <a:xfrm>
              <a:off x="2575211" y="1649971"/>
              <a:ext cx="1014612" cy="2142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401" name="直線コネクタ 400"/>
            <p:cNvCxnSpPr>
              <a:stCxn id="400" idx="0"/>
              <a:endCxn id="400" idx="2"/>
            </p:cNvCxnSpPr>
            <p:nvPr/>
          </p:nvCxnSpPr>
          <p:spPr bwMode="auto">
            <a:xfrm>
              <a:off x="3082517" y="1649971"/>
              <a:ext cx="0" cy="214222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2" name="直線コネクタ 401"/>
            <p:cNvCxnSpPr/>
            <p:nvPr/>
          </p:nvCxnSpPr>
          <p:spPr bwMode="auto">
            <a:xfrm>
              <a:off x="284527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3" name="直線コネクタ 402"/>
            <p:cNvCxnSpPr/>
            <p:nvPr/>
          </p:nvCxnSpPr>
          <p:spPr bwMode="auto">
            <a:xfrm>
              <a:off x="289861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4" name="直線コネクタ 403"/>
            <p:cNvCxnSpPr/>
            <p:nvPr/>
          </p:nvCxnSpPr>
          <p:spPr bwMode="auto">
            <a:xfrm>
              <a:off x="295385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5" name="直線コネクタ 404"/>
            <p:cNvCxnSpPr/>
            <p:nvPr/>
          </p:nvCxnSpPr>
          <p:spPr bwMode="auto">
            <a:xfrm>
              <a:off x="300719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6" name="直線コネクタ 405"/>
            <p:cNvCxnSpPr/>
            <p:nvPr/>
          </p:nvCxnSpPr>
          <p:spPr bwMode="auto">
            <a:xfrm>
              <a:off x="263381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7" name="直線コネクタ 406"/>
            <p:cNvCxnSpPr/>
            <p:nvPr/>
          </p:nvCxnSpPr>
          <p:spPr bwMode="auto">
            <a:xfrm>
              <a:off x="268715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8" name="直線コネクタ 407"/>
            <p:cNvCxnSpPr/>
            <p:nvPr/>
          </p:nvCxnSpPr>
          <p:spPr bwMode="auto">
            <a:xfrm>
              <a:off x="274240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9" name="直線コネクタ 408"/>
            <p:cNvCxnSpPr/>
            <p:nvPr/>
          </p:nvCxnSpPr>
          <p:spPr bwMode="auto">
            <a:xfrm>
              <a:off x="279574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" name="直線コネクタ 409"/>
            <p:cNvCxnSpPr/>
            <p:nvPr/>
          </p:nvCxnSpPr>
          <p:spPr bwMode="auto">
            <a:xfrm>
              <a:off x="337105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" name="直線コネクタ 410"/>
            <p:cNvCxnSpPr/>
            <p:nvPr/>
          </p:nvCxnSpPr>
          <p:spPr bwMode="auto">
            <a:xfrm>
              <a:off x="342439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" name="直線コネクタ 411"/>
            <p:cNvCxnSpPr/>
            <p:nvPr/>
          </p:nvCxnSpPr>
          <p:spPr bwMode="auto">
            <a:xfrm>
              <a:off x="347963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" name="直線コネクタ 412"/>
            <p:cNvCxnSpPr/>
            <p:nvPr/>
          </p:nvCxnSpPr>
          <p:spPr bwMode="auto">
            <a:xfrm>
              <a:off x="353297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4" name="直線コネクタ 413"/>
            <p:cNvCxnSpPr/>
            <p:nvPr/>
          </p:nvCxnSpPr>
          <p:spPr bwMode="auto">
            <a:xfrm>
              <a:off x="315959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5" name="直線コネクタ 414"/>
            <p:cNvCxnSpPr/>
            <p:nvPr/>
          </p:nvCxnSpPr>
          <p:spPr bwMode="auto">
            <a:xfrm>
              <a:off x="321293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6" name="直線コネクタ 415"/>
            <p:cNvCxnSpPr/>
            <p:nvPr/>
          </p:nvCxnSpPr>
          <p:spPr bwMode="auto">
            <a:xfrm>
              <a:off x="326818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7" name="直線コネクタ 416"/>
            <p:cNvCxnSpPr/>
            <p:nvPr/>
          </p:nvCxnSpPr>
          <p:spPr bwMode="auto">
            <a:xfrm>
              <a:off x="332152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22" name="グループ化 421"/>
          <p:cNvGrpSpPr/>
          <p:nvPr/>
        </p:nvGrpSpPr>
        <p:grpSpPr>
          <a:xfrm>
            <a:off x="4114861" y="1411865"/>
            <a:ext cx="1741487" cy="730250"/>
            <a:chOff x="4114861" y="1401705"/>
            <a:chExt cx="1741487" cy="730250"/>
          </a:xfrm>
        </p:grpSpPr>
        <p:sp>
          <p:nvSpPr>
            <p:cNvPr id="423" name="Oval 149"/>
            <p:cNvSpPr>
              <a:spLocks noChangeArrowheads="1"/>
            </p:cNvSpPr>
            <p:nvPr/>
          </p:nvSpPr>
          <p:spPr bwMode="auto">
            <a:xfrm>
              <a:off x="4114861" y="1833505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4" name="Oval 148"/>
            <p:cNvSpPr>
              <a:spLocks noChangeArrowheads="1"/>
            </p:cNvSpPr>
            <p:nvPr/>
          </p:nvSpPr>
          <p:spPr bwMode="auto">
            <a:xfrm>
              <a:off x="4114861" y="1546168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5" name="AutoShape 141"/>
            <p:cNvSpPr>
              <a:spLocks noChangeArrowheads="1"/>
            </p:cNvSpPr>
            <p:nvPr/>
          </p:nvSpPr>
          <p:spPr bwMode="auto">
            <a:xfrm>
              <a:off x="4164073" y="1401705"/>
              <a:ext cx="1150938" cy="720725"/>
            </a:xfrm>
            <a:prstGeom prst="cube">
              <a:avLst>
                <a:gd name="adj" fmla="val 12773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6" name="Freeform 142"/>
            <p:cNvSpPr>
              <a:spLocks/>
            </p:cNvSpPr>
            <p:nvPr/>
          </p:nvSpPr>
          <p:spPr bwMode="auto">
            <a:xfrm>
              <a:off x="5284848" y="1509655"/>
              <a:ext cx="571500" cy="622300"/>
            </a:xfrm>
            <a:custGeom>
              <a:avLst/>
              <a:gdLst>
                <a:gd name="T0" fmla="*/ 1588 w 360"/>
                <a:gd name="T1" fmla="*/ 39688 h 392"/>
                <a:gd name="T2" fmla="*/ 46038 w 360"/>
                <a:gd name="T3" fmla="*/ 482600 h 392"/>
                <a:gd name="T4" fmla="*/ 261938 w 360"/>
                <a:gd name="T5" fmla="*/ 554038 h 392"/>
                <a:gd name="T6" fmla="*/ 460375 w 360"/>
                <a:gd name="T7" fmla="*/ 611188 h 392"/>
                <a:gd name="T8" fmla="*/ 550863 w 360"/>
                <a:gd name="T9" fmla="*/ 482600 h 392"/>
                <a:gd name="T10" fmla="*/ 334963 w 360"/>
                <a:gd name="T11" fmla="*/ 411163 h 392"/>
                <a:gd name="T12" fmla="*/ 153988 w 360"/>
                <a:gd name="T13" fmla="*/ 377825 h 392"/>
                <a:gd name="T14" fmla="*/ 77788 w 360"/>
                <a:gd name="T15" fmla="*/ 241300 h 392"/>
                <a:gd name="T16" fmla="*/ 11113 w 360"/>
                <a:gd name="T17" fmla="*/ 28575 h 392"/>
                <a:gd name="T18" fmla="*/ 119063 w 360"/>
                <a:gd name="T19" fmla="*/ 411163 h 392"/>
                <a:gd name="T20" fmla="*/ 322263 w 360"/>
                <a:gd name="T21" fmla="*/ 444500 h 392"/>
                <a:gd name="T22" fmla="*/ 479425 w 360"/>
                <a:gd name="T23" fmla="*/ 482600 h 392"/>
                <a:gd name="T24" fmla="*/ 473075 w 360"/>
                <a:gd name="T25" fmla="*/ 544513 h 392"/>
                <a:gd name="T26" fmla="*/ 406400 w 360"/>
                <a:gd name="T27" fmla="*/ 554038 h 392"/>
                <a:gd name="T28" fmla="*/ 284163 w 360"/>
                <a:gd name="T29" fmla="*/ 515938 h 392"/>
                <a:gd name="T30" fmla="*/ 136525 w 360"/>
                <a:gd name="T31" fmla="*/ 501650 h 392"/>
                <a:gd name="T32" fmla="*/ 55563 w 360"/>
                <a:gd name="T33" fmla="*/ 403225 h 392"/>
                <a:gd name="T34" fmla="*/ 1588 w 360"/>
                <a:gd name="T35" fmla="*/ 39688 h 3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0" h="392">
                  <a:moveTo>
                    <a:pt x="1" y="25"/>
                  </a:moveTo>
                  <a:cubicBezTo>
                    <a:pt x="0" y="33"/>
                    <a:pt x="2" y="250"/>
                    <a:pt x="29" y="304"/>
                  </a:cubicBezTo>
                  <a:cubicBezTo>
                    <a:pt x="56" y="358"/>
                    <a:pt x="122" y="335"/>
                    <a:pt x="165" y="349"/>
                  </a:cubicBezTo>
                  <a:cubicBezTo>
                    <a:pt x="208" y="363"/>
                    <a:pt x="260" y="392"/>
                    <a:pt x="290" y="385"/>
                  </a:cubicBezTo>
                  <a:cubicBezTo>
                    <a:pt x="320" y="378"/>
                    <a:pt x="360" y="325"/>
                    <a:pt x="347" y="304"/>
                  </a:cubicBezTo>
                  <a:cubicBezTo>
                    <a:pt x="334" y="283"/>
                    <a:pt x="253" y="270"/>
                    <a:pt x="211" y="259"/>
                  </a:cubicBezTo>
                  <a:cubicBezTo>
                    <a:pt x="169" y="248"/>
                    <a:pt x="124" y="256"/>
                    <a:pt x="97" y="238"/>
                  </a:cubicBezTo>
                  <a:cubicBezTo>
                    <a:pt x="70" y="220"/>
                    <a:pt x="64" y="189"/>
                    <a:pt x="49" y="152"/>
                  </a:cubicBezTo>
                  <a:cubicBezTo>
                    <a:pt x="34" y="115"/>
                    <a:pt x="3" y="0"/>
                    <a:pt x="7" y="18"/>
                  </a:cubicBezTo>
                  <a:cubicBezTo>
                    <a:pt x="11" y="36"/>
                    <a:pt x="42" y="215"/>
                    <a:pt x="75" y="259"/>
                  </a:cubicBezTo>
                  <a:cubicBezTo>
                    <a:pt x="108" y="303"/>
                    <a:pt x="165" y="273"/>
                    <a:pt x="203" y="280"/>
                  </a:cubicBezTo>
                  <a:cubicBezTo>
                    <a:pt x="241" y="287"/>
                    <a:pt x="286" y="294"/>
                    <a:pt x="302" y="304"/>
                  </a:cubicBezTo>
                  <a:cubicBezTo>
                    <a:pt x="318" y="314"/>
                    <a:pt x="306" y="336"/>
                    <a:pt x="298" y="343"/>
                  </a:cubicBezTo>
                  <a:cubicBezTo>
                    <a:pt x="290" y="350"/>
                    <a:pt x="276" y="352"/>
                    <a:pt x="256" y="349"/>
                  </a:cubicBezTo>
                  <a:cubicBezTo>
                    <a:pt x="236" y="346"/>
                    <a:pt x="207" y="330"/>
                    <a:pt x="179" y="325"/>
                  </a:cubicBezTo>
                  <a:cubicBezTo>
                    <a:pt x="151" y="320"/>
                    <a:pt x="110" y="328"/>
                    <a:pt x="86" y="316"/>
                  </a:cubicBezTo>
                  <a:cubicBezTo>
                    <a:pt x="62" y="304"/>
                    <a:pt x="49" y="302"/>
                    <a:pt x="35" y="254"/>
                  </a:cubicBezTo>
                  <a:cubicBezTo>
                    <a:pt x="21" y="206"/>
                    <a:pt x="2" y="17"/>
                    <a:pt x="1" y="25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" name="AutoShape 143"/>
            <p:cNvSpPr>
              <a:spLocks noChangeArrowheads="1"/>
            </p:cNvSpPr>
            <p:nvPr/>
          </p:nvSpPr>
          <p:spPr bwMode="auto">
            <a:xfrm rot="5400000">
              <a:off x="5226111" y="1452505"/>
              <a:ext cx="71437" cy="144463"/>
            </a:xfrm>
            <a:custGeom>
              <a:avLst/>
              <a:gdLst>
                <a:gd name="T0" fmla="*/ 35719 w 21600"/>
                <a:gd name="T1" fmla="*/ 0 h 21600"/>
                <a:gd name="T2" fmla="*/ 8930 w 21600"/>
                <a:gd name="T3" fmla="*/ 72232 h 21600"/>
                <a:gd name="T4" fmla="*/ 35719 w 21600"/>
                <a:gd name="T5" fmla="*/ 36116 h 21600"/>
                <a:gd name="T6" fmla="*/ 62507 w 21600"/>
                <a:gd name="T7" fmla="*/ 7223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Oval 144"/>
            <p:cNvSpPr>
              <a:spLocks noChangeArrowheads="1"/>
            </p:cNvSpPr>
            <p:nvPr/>
          </p:nvSpPr>
          <p:spPr bwMode="auto">
            <a:xfrm>
              <a:off x="5273736" y="1519180"/>
              <a:ext cx="34925" cy="58738"/>
            </a:xfrm>
            <a:prstGeom prst="ellipse">
              <a:avLst/>
            </a:prstGeom>
            <a:solidFill>
              <a:srgbClr val="C0000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29" name="グループ化 428"/>
            <p:cNvGrpSpPr/>
            <p:nvPr/>
          </p:nvGrpSpPr>
          <p:grpSpPr>
            <a:xfrm>
              <a:off x="4206194" y="1544064"/>
              <a:ext cx="983404" cy="137112"/>
              <a:chOff x="4583081" y="1649971"/>
              <a:chExt cx="1014612" cy="214222"/>
            </a:xfrm>
          </p:grpSpPr>
          <p:sp>
            <p:nvSpPr>
              <p:cNvPr id="430" name="Rectangle 139"/>
              <p:cNvSpPr>
                <a:spLocks noChangeArrowheads="1"/>
              </p:cNvSpPr>
              <p:nvPr/>
            </p:nvSpPr>
            <p:spPr bwMode="auto">
              <a:xfrm>
                <a:off x="4583081" y="1649971"/>
                <a:ext cx="1014612" cy="21422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cxnSp>
            <p:nvCxnSpPr>
              <p:cNvPr id="431" name="直線コネクタ 430"/>
              <p:cNvCxnSpPr>
                <a:stCxn id="430" idx="0"/>
                <a:endCxn id="430" idx="2"/>
              </p:cNvCxnSpPr>
              <p:nvPr/>
            </p:nvCxnSpPr>
            <p:spPr bwMode="auto">
              <a:xfrm>
                <a:off x="5090387" y="1649971"/>
                <a:ext cx="0" cy="214222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2" name="直線コネクタ 431"/>
              <p:cNvCxnSpPr/>
              <p:nvPr/>
            </p:nvCxnSpPr>
            <p:spPr bwMode="auto">
              <a:xfrm>
                <a:off x="485314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直線コネクタ 432"/>
              <p:cNvCxnSpPr/>
              <p:nvPr/>
            </p:nvCxnSpPr>
            <p:spPr bwMode="auto">
              <a:xfrm>
                <a:off x="490648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直線コネクタ 433"/>
              <p:cNvCxnSpPr/>
              <p:nvPr/>
            </p:nvCxnSpPr>
            <p:spPr bwMode="auto">
              <a:xfrm>
                <a:off x="496172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5" name="直線コネクタ 434"/>
              <p:cNvCxnSpPr/>
              <p:nvPr/>
            </p:nvCxnSpPr>
            <p:spPr bwMode="auto">
              <a:xfrm>
                <a:off x="501506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6" name="直線コネクタ 435"/>
              <p:cNvCxnSpPr/>
              <p:nvPr/>
            </p:nvCxnSpPr>
            <p:spPr bwMode="auto">
              <a:xfrm>
                <a:off x="464168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7" name="直線コネクタ 436"/>
              <p:cNvCxnSpPr/>
              <p:nvPr/>
            </p:nvCxnSpPr>
            <p:spPr bwMode="auto">
              <a:xfrm>
                <a:off x="469502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8" name="直線コネクタ 437"/>
              <p:cNvCxnSpPr/>
              <p:nvPr/>
            </p:nvCxnSpPr>
            <p:spPr bwMode="auto">
              <a:xfrm>
                <a:off x="475027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9" name="直線コネクタ 438"/>
              <p:cNvCxnSpPr/>
              <p:nvPr/>
            </p:nvCxnSpPr>
            <p:spPr bwMode="auto">
              <a:xfrm>
                <a:off x="480361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0" name="直線コネクタ 439"/>
              <p:cNvCxnSpPr/>
              <p:nvPr/>
            </p:nvCxnSpPr>
            <p:spPr bwMode="auto">
              <a:xfrm>
                <a:off x="537892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1" name="直線コネクタ 440"/>
              <p:cNvCxnSpPr/>
              <p:nvPr/>
            </p:nvCxnSpPr>
            <p:spPr bwMode="auto">
              <a:xfrm>
                <a:off x="543226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2" name="直線コネクタ 441"/>
              <p:cNvCxnSpPr/>
              <p:nvPr/>
            </p:nvCxnSpPr>
            <p:spPr bwMode="auto">
              <a:xfrm>
                <a:off x="548750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3" name="直線コネクタ 442"/>
              <p:cNvCxnSpPr/>
              <p:nvPr/>
            </p:nvCxnSpPr>
            <p:spPr bwMode="auto">
              <a:xfrm>
                <a:off x="554084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4" name="直線コネクタ 443"/>
              <p:cNvCxnSpPr/>
              <p:nvPr/>
            </p:nvCxnSpPr>
            <p:spPr bwMode="auto">
              <a:xfrm>
                <a:off x="516746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5" name="直線コネクタ 444"/>
              <p:cNvCxnSpPr/>
              <p:nvPr/>
            </p:nvCxnSpPr>
            <p:spPr bwMode="auto">
              <a:xfrm>
                <a:off x="522080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6" name="直線コネクタ 445"/>
              <p:cNvCxnSpPr/>
              <p:nvPr/>
            </p:nvCxnSpPr>
            <p:spPr bwMode="auto">
              <a:xfrm>
                <a:off x="527605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7" name="直線コネクタ 446"/>
              <p:cNvCxnSpPr/>
              <p:nvPr/>
            </p:nvCxnSpPr>
            <p:spPr bwMode="auto">
              <a:xfrm>
                <a:off x="532939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448" name="グループ化 447"/>
          <p:cNvGrpSpPr/>
          <p:nvPr/>
        </p:nvGrpSpPr>
        <p:grpSpPr>
          <a:xfrm>
            <a:off x="453072" y="5155190"/>
            <a:ext cx="1516063" cy="1033463"/>
            <a:chOff x="453072" y="1253750"/>
            <a:chExt cx="1516063" cy="1033463"/>
          </a:xfrm>
        </p:grpSpPr>
        <p:sp>
          <p:nvSpPr>
            <p:cNvPr id="449" name="AutoShape 53"/>
            <p:cNvSpPr>
              <a:spLocks noChangeArrowheads="1"/>
            </p:cNvSpPr>
            <p:nvPr/>
          </p:nvSpPr>
          <p:spPr bwMode="auto">
            <a:xfrm rot="-1185569">
              <a:off x="453072" y="1253750"/>
              <a:ext cx="1368425" cy="730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" name="AutoShape 54"/>
            <p:cNvSpPr>
              <a:spLocks noChangeArrowheads="1"/>
            </p:cNvSpPr>
            <p:nvPr/>
          </p:nvSpPr>
          <p:spPr bwMode="auto">
            <a:xfrm>
              <a:off x="457835" y="1495050"/>
              <a:ext cx="71437" cy="2159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" name="Rectangle 38"/>
            <p:cNvSpPr>
              <a:spLocks noChangeArrowheads="1"/>
            </p:cNvSpPr>
            <p:nvPr/>
          </p:nvSpPr>
          <p:spPr bwMode="auto">
            <a:xfrm>
              <a:off x="457835" y="1637925"/>
              <a:ext cx="1511300" cy="649288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2" name="Rectangle 39"/>
            <p:cNvSpPr>
              <a:spLocks noChangeArrowheads="1"/>
            </p:cNvSpPr>
            <p:nvPr/>
          </p:nvSpPr>
          <p:spPr bwMode="auto">
            <a:xfrm>
              <a:off x="961072" y="1637925"/>
              <a:ext cx="504825" cy="649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3" name="AutoShape 40"/>
            <p:cNvSpPr>
              <a:spLocks noChangeArrowheads="1"/>
            </p:cNvSpPr>
            <p:nvPr/>
          </p:nvSpPr>
          <p:spPr bwMode="auto">
            <a:xfrm>
              <a:off x="529272" y="1782388"/>
              <a:ext cx="360363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4" name="AutoShape 41"/>
            <p:cNvSpPr>
              <a:spLocks noChangeArrowheads="1"/>
            </p:cNvSpPr>
            <p:nvPr/>
          </p:nvSpPr>
          <p:spPr bwMode="auto">
            <a:xfrm>
              <a:off x="1537335" y="1782388"/>
              <a:ext cx="360362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5" name="Rectangle 42"/>
            <p:cNvSpPr>
              <a:spLocks noChangeArrowheads="1"/>
            </p:cNvSpPr>
            <p:nvPr/>
          </p:nvSpPr>
          <p:spPr bwMode="auto">
            <a:xfrm>
              <a:off x="961072" y="1782388"/>
              <a:ext cx="504825" cy="431800"/>
            </a:xfrm>
            <a:prstGeom prst="rect">
              <a:avLst/>
            </a:prstGeom>
            <a:solidFill>
              <a:srgbClr val="99CCFF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6" name="Rectangle 43"/>
            <p:cNvSpPr>
              <a:spLocks noChangeArrowheads="1"/>
            </p:cNvSpPr>
            <p:nvPr/>
          </p:nvSpPr>
          <p:spPr bwMode="auto">
            <a:xfrm>
              <a:off x="961072" y="1853825"/>
              <a:ext cx="504825" cy="2889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7" name="Rectangle 44"/>
            <p:cNvSpPr>
              <a:spLocks noChangeArrowheads="1"/>
            </p:cNvSpPr>
            <p:nvPr/>
          </p:nvSpPr>
          <p:spPr bwMode="auto">
            <a:xfrm>
              <a:off x="529272" y="1566488"/>
              <a:ext cx="73025" cy="71437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8" name="Rectangle 45"/>
            <p:cNvSpPr>
              <a:spLocks noChangeArrowheads="1"/>
            </p:cNvSpPr>
            <p:nvPr/>
          </p:nvSpPr>
          <p:spPr bwMode="auto">
            <a:xfrm>
              <a:off x="673735" y="1566488"/>
              <a:ext cx="73025" cy="71437"/>
            </a:xfrm>
            <a:prstGeom prst="rect">
              <a:avLst/>
            </a:prstGeom>
            <a:solidFill>
              <a:srgbClr val="00B0F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9" name="Rectangle 46"/>
            <p:cNvSpPr>
              <a:spLocks noChangeArrowheads="1"/>
            </p:cNvSpPr>
            <p:nvPr/>
          </p:nvSpPr>
          <p:spPr bwMode="auto">
            <a:xfrm>
              <a:off x="816610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0" name="Rectangle 47"/>
            <p:cNvSpPr>
              <a:spLocks noChangeArrowheads="1"/>
            </p:cNvSpPr>
            <p:nvPr/>
          </p:nvSpPr>
          <p:spPr bwMode="auto">
            <a:xfrm>
              <a:off x="1537335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1" name="Rectangle 48"/>
            <p:cNvSpPr>
              <a:spLocks noChangeArrowheads="1"/>
            </p:cNvSpPr>
            <p:nvPr/>
          </p:nvSpPr>
          <p:spPr bwMode="auto">
            <a:xfrm>
              <a:off x="1681797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2" name="Rectangle 49"/>
            <p:cNvSpPr>
              <a:spLocks noChangeArrowheads="1"/>
            </p:cNvSpPr>
            <p:nvPr/>
          </p:nvSpPr>
          <p:spPr bwMode="auto">
            <a:xfrm>
              <a:off x="1824672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3" name="Freeform 51"/>
            <p:cNvSpPr>
              <a:spLocks/>
            </p:cNvSpPr>
            <p:nvPr/>
          </p:nvSpPr>
          <p:spPr bwMode="auto">
            <a:xfrm>
              <a:off x="961072" y="1495050"/>
              <a:ext cx="504825" cy="142875"/>
            </a:xfrm>
            <a:custGeom>
              <a:avLst/>
              <a:gdLst>
                <a:gd name="T0" fmla="*/ 0 w 318"/>
                <a:gd name="T1" fmla="*/ 142875 h 136"/>
                <a:gd name="T2" fmla="*/ 0 w 318"/>
                <a:gd name="T3" fmla="*/ 0 h 136"/>
                <a:gd name="T4" fmla="*/ 504825 w 318"/>
                <a:gd name="T5" fmla="*/ 0 h 136"/>
                <a:gd name="T6" fmla="*/ 504825 w 318"/>
                <a:gd name="T7" fmla="*/ 142875 h 136"/>
                <a:gd name="T8" fmla="*/ 433388 w 318"/>
                <a:gd name="T9" fmla="*/ 142875 h 136"/>
                <a:gd name="T10" fmla="*/ 433388 w 318"/>
                <a:gd name="T11" fmla="*/ 48325 h 136"/>
                <a:gd name="T12" fmla="*/ 73025 w 318"/>
                <a:gd name="T13" fmla="*/ 48325 h 136"/>
                <a:gd name="T14" fmla="*/ 73025 w 318"/>
                <a:gd name="T15" fmla="*/ 142875 h 136"/>
                <a:gd name="T16" fmla="*/ 0 w 318"/>
                <a:gd name="T17" fmla="*/ 142875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8" h="136">
                  <a:moveTo>
                    <a:pt x="0" y="136"/>
                  </a:moveTo>
                  <a:lnTo>
                    <a:pt x="0" y="0"/>
                  </a:lnTo>
                  <a:lnTo>
                    <a:pt x="318" y="0"/>
                  </a:lnTo>
                  <a:lnTo>
                    <a:pt x="318" y="136"/>
                  </a:lnTo>
                  <a:lnTo>
                    <a:pt x="273" y="136"/>
                  </a:lnTo>
                  <a:lnTo>
                    <a:pt x="273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" name="Oval 55"/>
            <p:cNvSpPr>
              <a:spLocks noChangeArrowheads="1"/>
            </p:cNvSpPr>
            <p:nvPr/>
          </p:nvSpPr>
          <p:spPr bwMode="auto">
            <a:xfrm>
              <a:off x="10340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5" name="Oval 56"/>
            <p:cNvSpPr>
              <a:spLocks noChangeArrowheads="1"/>
            </p:cNvSpPr>
            <p:nvPr/>
          </p:nvSpPr>
          <p:spPr bwMode="auto">
            <a:xfrm>
              <a:off x="12499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66" name="グループ化 465"/>
          <p:cNvGrpSpPr/>
          <p:nvPr/>
        </p:nvGrpSpPr>
        <p:grpSpPr>
          <a:xfrm>
            <a:off x="6180570" y="4942796"/>
            <a:ext cx="1334510" cy="1284802"/>
            <a:chOff x="4218439" y="3043358"/>
            <a:chExt cx="1334510" cy="1284802"/>
          </a:xfrm>
        </p:grpSpPr>
        <p:sp>
          <p:nvSpPr>
            <p:cNvPr id="467" name="フローチャート : 論理積ゲート 466"/>
            <p:cNvSpPr/>
            <p:nvPr/>
          </p:nvSpPr>
          <p:spPr bwMode="auto">
            <a:xfrm rot="16200000">
              <a:off x="4275623" y="3079761"/>
              <a:ext cx="1216704" cy="1143898"/>
            </a:xfrm>
            <a:prstGeom prst="flowChartDelay">
              <a:avLst/>
            </a:prstGeom>
            <a:blipFill>
              <a:blip r:embed="rId2"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ローチャート : 論理積ゲート 467"/>
            <p:cNvSpPr/>
            <p:nvPr/>
          </p:nvSpPr>
          <p:spPr bwMode="auto">
            <a:xfrm rot="16200000">
              <a:off x="4308024" y="3103526"/>
              <a:ext cx="1155342" cy="1086207"/>
            </a:xfrm>
            <a:prstGeom prst="flowChartDelay">
              <a:avLst/>
            </a:pr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ローチャート : 論理積ゲート 468"/>
            <p:cNvSpPr/>
            <p:nvPr/>
          </p:nvSpPr>
          <p:spPr bwMode="auto">
            <a:xfrm rot="16200000">
              <a:off x="4383762" y="3247286"/>
              <a:ext cx="1003869" cy="877725"/>
            </a:xfrm>
            <a:prstGeom prst="flowChartDelay">
              <a:avLst/>
            </a:prstGeom>
            <a:blipFill>
              <a:blip r:embed="rId4"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台形 469"/>
            <p:cNvSpPr/>
            <p:nvPr/>
          </p:nvSpPr>
          <p:spPr bwMode="auto">
            <a:xfrm>
              <a:off x="4259588" y="4215178"/>
              <a:ext cx="1252212" cy="45719"/>
            </a:xfrm>
            <a:prstGeom prst="trapezoid">
              <a:avLst/>
            </a:pr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1" name="グループ化 470"/>
            <p:cNvGrpSpPr/>
            <p:nvPr/>
          </p:nvGrpSpPr>
          <p:grpSpPr>
            <a:xfrm>
              <a:off x="4615666" y="3417210"/>
              <a:ext cx="540060" cy="269004"/>
              <a:chOff x="4619376" y="3854634"/>
              <a:chExt cx="540060" cy="269004"/>
            </a:xfrm>
          </p:grpSpPr>
          <p:sp>
            <p:nvSpPr>
              <p:cNvPr id="494" name="角丸四角形 493"/>
              <p:cNvSpPr/>
              <p:nvPr/>
            </p:nvSpPr>
            <p:spPr bwMode="auto">
              <a:xfrm>
                <a:off x="461937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角丸四角形 494"/>
              <p:cNvSpPr/>
              <p:nvPr/>
            </p:nvSpPr>
            <p:spPr bwMode="auto">
              <a:xfrm>
                <a:off x="469146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角丸四角形 495"/>
              <p:cNvSpPr/>
              <p:nvPr/>
            </p:nvSpPr>
            <p:spPr bwMode="auto">
              <a:xfrm>
                <a:off x="4763560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角丸四角形 496"/>
              <p:cNvSpPr/>
              <p:nvPr/>
            </p:nvSpPr>
            <p:spPr bwMode="auto">
              <a:xfrm>
                <a:off x="4835652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角丸四角形 497"/>
              <p:cNvSpPr/>
              <p:nvPr/>
            </p:nvSpPr>
            <p:spPr bwMode="auto">
              <a:xfrm>
                <a:off x="4907744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角丸四角形 498"/>
              <p:cNvSpPr/>
              <p:nvPr/>
            </p:nvSpPr>
            <p:spPr bwMode="auto">
              <a:xfrm>
                <a:off x="497983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角丸四角形 499"/>
              <p:cNvSpPr/>
              <p:nvPr/>
            </p:nvSpPr>
            <p:spPr bwMode="auto">
              <a:xfrm>
                <a:off x="505192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角丸四角形 500"/>
              <p:cNvSpPr/>
              <p:nvPr/>
            </p:nvSpPr>
            <p:spPr bwMode="auto">
              <a:xfrm>
                <a:off x="5124023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2" name="台形 471"/>
            <p:cNvSpPr/>
            <p:nvPr/>
          </p:nvSpPr>
          <p:spPr bwMode="auto">
            <a:xfrm>
              <a:off x="4218439" y="4252100"/>
              <a:ext cx="1334510" cy="76060"/>
            </a:xfrm>
            <a:prstGeom prst="trapezoid">
              <a:avLst/>
            </a:prstGeom>
            <a:blipFill>
              <a:blip r:embed="rId3"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3" name="グループ化 472"/>
            <p:cNvGrpSpPr/>
            <p:nvPr/>
          </p:nvGrpSpPr>
          <p:grpSpPr>
            <a:xfrm>
              <a:off x="4602426" y="3999772"/>
              <a:ext cx="563098" cy="101653"/>
              <a:chOff x="4604464" y="4014065"/>
              <a:chExt cx="563098" cy="101653"/>
            </a:xfrm>
          </p:grpSpPr>
          <p:grpSp>
            <p:nvGrpSpPr>
              <p:cNvPr id="474" name="グループ化 473"/>
              <p:cNvGrpSpPr/>
              <p:nvPr/>
            </p:nvGrpSpPr>
            <p:grpSpPr>
              <a:xfrm>
                <a:off x="46044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90" name="円/楕円 489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92" name="円/楕円 491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円/楕円 492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5" name="グループ化 474"/>
              <p:cNvGrpSpPr/>
              <p:nvPr/>
            </p:nvGrpSpPr>
            <p:grpSpPr>
              <a:xfrm>
                <a:off x="47606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86" name="円/楕円 485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88" name="円/楕円 487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円/楕円 488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6" name="グループ化 475"/>
              <p:cNvGrpSpPr/>
              <p:nvPr/>
            </p:nvGrpSpPr>
            <p:grpSpPr>
              <a:xfrm>
                <a:off x="49168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82" name="円/楕円 481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84" name="円/楕円 483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円/楕円 484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7" name="グループ化 476"/>
              <p:cNvGrpSpPr/>
              <p:nvPr/>
            </p:nvGrpSpPr>
            <p:grpSpPr>
              <a:xfrm>
                <a:off x="50730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78" name="円/楕円 477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80" name="円/楕円 479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円/楕円 480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02" name="グループ化 501"/>
          <p:cNvGrpSpPr/>
          <p:nvPr/>
        </p:nvGrpSpPr>
        <p:grpSpPr>
          <a:xfrm>
            <a:off x="7878325" y="5289004"/>
            <a:ext cx="1623646" cy="706217"/>
            <a:chOff x="4330760" y="3387804"/>
            <a:chExt cx="2240339" cy="974452"/>
          </a:xfrm>
        </p:grpSpPr>
        <p:sp>
          <p:nvSpPr>
            <p:cNvPr id="503" name="フレーム 502"/>
            <p:cNvSpPr/>
            <p:nvPr/>
          </p:nvSpPr>
          <p:spPr bwMode="auto">
            <a:xfrm>
              <a:off x="4962110" y="3404551"/>
              <a:ext cx="977638" cy="469307"/>
            </a:xfrm>
            <a:prstGeom prst="frame">
              <a:avLst>
                <a:gd name="adj1" fmla="val 13582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片側の 2 つの角を丸めた四角形 503"/>
            <p:cNvSpPr/>
            <p:nvPr/>
          </p:nvSpPr>
          <p:spPr bwMode="auto">
            <a:xfrm rot="10800000">
              <a:off x="4709841" y="4255624"/>
              <a:ext cx="1482177" cy="10663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角丸四角形 504"/>
            <p:cNvSpPr/>
            <p:nvPr/>
          </p:nvSpPr>
          <p:spPr bwMode="auto">
            <a:xfrm>
              <a:off x="4330760" y="3596734"/>
              <a:ext cx="2240339" cy="72680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片側の 2 つの角を丸めた四角形 505"/>
            <p:cNvSpPr/>
            <p:nvPr/>
          </p:nvSpPr>
          <p:spPr bwMode="auto">
            <a:xfrm rot="10800000">
              <a:off x="5043010" y="3596734"/>
              <a:ext cx="813338" cy="39240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円/楕円 506"/>
            <p:cNvSpPr/>
            <p:nvPr/>
          </p:nvSpPr>
          <p:spPr bwMode="auto">
            <a:xfrm>
              <a:off x="438914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円/楕円 507"/>
            <p:cNvSpPr/>
            <p:nvPr/>
          </p:nvSpPr>
          <p:spPr bwMode="auto">
            <a:xfrm>
              <a:off x="590806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正方形/長方形 508"/>
            <p:cNvSpPr/>
            <p:nvPr/>
          </p:nvSpPr>
          <p:spPr bwMode="auto">
            <a:xfrm>
              <a:off x="5189598" y="3873858"/>
              <a:ext cx="528487" cy="87512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513302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5248844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5364668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5480492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 bwMode="auto">
            <a:xfrm>
              <a:off x="5596316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 bwMode="auto">
            <a:xfrm>
              <a:off x="571214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6" name="グループ化 515"/>
            <p:cNvGrpSpPr/>
            <p:nvPr/>
          </p:nvGrpSpPr>
          <p:grpSpPr>
            <a:xfrm>
              <a:off x="5088015" y="3759816"/>
              <a:ext cx="722235" cy="53993"/>
              <a:chOff x="5088015" y="3759817"/>
              <a:chExt cx="755189" cy="46374"/>
            </a:xfrm>
            <a:solidFill>
              <a:schemeClr val="bg1">
                <a:lumMod val="75000"/>
              </a:schemeClr>
            </a:solidFill>
          </p:grpSpPr>
          <p:sp>
            <p:nvSpPr>
              <p:cNvPr id="519" name="角丸四角形 518"/>
              <p:cNvSpPr/>
              <p:nvPr/>
            </p:nvSpPr>
            <p:spPr bwMode="auto">
              <a:xfrm>
                <a:off x="508801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角丸四角形 519"/>
              <p:cNvSpPr/>
              <p:nvPr/>
            </p:nvSpPr>
            <p:spPr bwMode="auto">
              <a:xfrm>
                <a:off x="528613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角丸四角形 520"/>
              <p:cNvSpPr/>
              <p:nvPr/>
            </p:nvSpPr>
            <p:spPr bwMode="auto">
              <a:xfrm>
                <a:off x="548425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角丸四角形 521"/>
              <p:cNvSpPr/>
              <p:nvPr/>
            </p:nvSpPr>
            <p:spPr bwMode="auto">
              <a:xfrm>
                <a:off x="5682375" y="3759817"/>
                <a:ext cx="160829" cy="46374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7" name="角丸四角形 516"/>
            <p:cNvSpPr/>
            <p:nvPr/>
          </p:nvSpPr>
          <p:spPr bwMode="auto">
            <a:xfrm>
              <a:off x="5216257" y="4150985"/>
              <a:ext cx="466842" cy="495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角丸四角形 517"/>
            <p:cNvSpPr/>
            <p:nvPr/>
          </p:nvSpPr>
          <p:spPr bwMode="auto">
            <a:xfrm>
              <a:off x="5088015" y="3387804"/>
              <a:ext cx="722235" cy="94535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3" name="グループ化 522"/>
          <p:cNvGrpSpPr/>
          <p:nvPr/>
        </p:nvGrpSpPr>
        <p:grpSpPr>
          <a:xfrm>
            <a:off x="2309199" y="5077223"/>
            <a:ext cx="1547812" cy="1221610"/>
            <a:chOff x="2309199" y="1175783"/>
            <a:chExt cx="1547812" cy="1221610"/>
          </a:xfrm>
        </p:grpSpPr>
        <p:grpSp>
          <p:nvGrpSpPr>
            <p:cNvPr id="524" name="Group 86"/>
            <p:cNvGrpSpPr>
              <a:grpSpLocks/>
            </p:cNvGrpSpPr>
            <p:nvPr/>
          </p:nvGrpSpPr>
          <p:grpSpPr bwMode="auto">
            <a:xfrm rot="1800000">
              <a:off x="2535155" y="1175783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557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5" name="AutoShape 120"/>
            <p:cNvSpPr>
              <a:spLocks noChangeArrowheads="1"/>
            </p:cNvSpPr>
            <p:nvPr/>
          </p:nvSpPr>
          <p:spPr bwMode="auto">
            <a:xfrm>
              <a:off x="2309199" y="1489893"/>
              <a:ext cx="1547812" cy="9075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6" name="AutoShape 121"/>
            <p:cNvSpPr>
              <a:spLocks noChangeArrowheads="1"/>
            </p:cNvSpPr>
            <p:nvPr/>
          </p:nvSpPr>
          <p:spPr bwMode="auto">
            <a:xfrm>
              <a:off x="2362166" y="1544037"/>
              <a:ext cx="1441879" cy="80039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7" name="Oval 127"/>
            <p:cNvSpPr>
              <a:spLocks noChangeArrowheads="1"/>
            </p:cNvSpPr>
            <p:nvPr/>
          </p:nvSpPr>
          <p:spPr bwMode="auto">
            <a:xfrm>
              <a:off x="2442205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8" name="Oval 128"/>
            <p:cNvSpPr>
              <a:spLocks noChangeArrowheads="1"/>
            </p:cNvSpPr>
            <p:nvPr/>
          </p:nvSpPr>
          <p:spPr bwMode="auto">
            <a:xfrm>
              <a:off x="2469277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9" name="Oval 129"/>
            <p:cNvSpPr>
              <a:spLocks noChangeArrowheads="1"/>
            </p:cNvSpPr>
            <p:nvPr/>
          </p:nvSpPr>
          <p:spPr bwMode="auto">
            <a:xfrm>
              <a:off x="3456816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0" name="Oval 130"/>
            <p:cNvSpPr>
              <a:spLocks noChangeArrowheads="1"/>
            </p:cNvSpPr>
            <p:nvPr/>
          </p:nvSpPr>
          <p:spPr bwMode="auto">
            <a:xfrm>
              <a:off x="3483889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Oval 131"/>
            <p:cNvSpPr>
              <a:spLocks noChangeArrowheads="1"/>
            </p:cNvSpPr>
            <p:nvPr/>
          </p:nvSpPr>
          <p:spPr bwMode="auto">
            <a:xfrm>
              <a:off x="2789433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2" name="Oval 132"/>
            <p:cNvSpPr>
              <a:spLocks noChangeArrowheads="1"/>
            </p:cNvSpPr>
            <p:nvPr/>
          </p:nvSpPr>
          <p:spPr bwMode="auto">
            <a:xfrm>
              <a:off x="2949511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Oval 133"/>
            <p:cNvSpPr>
              <a:spLocks noChangeArrowheads="1"/>
            </p:cNvSpPr>
            <p:nvPr/>
          </p:nvSpPr>
          <p:spPr bwMode="auto">
            <a:xfrm>
              <a:off x="3109589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Oval 134"/>
            <p:cNvSpPr>
              <a:spLocks noChangeArrowheads="1"/>
            </p:cNvSpPr>
            <p:nvPr/>
          </p:nvSpPr>
          <p:spPr bwMode="auto">
            <a:xfrm>
              <a:off x="3269667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Oval 135"/>
            <p:cNvSpPr>
              <a:spLocks noChangeArrowheads="1"/>
            </p:cNvSpPr>
            <p:nvPr/>
          </p:nvSpPr>
          <p:spPr bwMode="auto">
            <a:xfrm>
              <a:off x="2789433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Oval 136"/>
            <p:cNvSpPr>
              <a:spLocks noChangeArrowheads="1"/>
            </p:cNvSpPr>
            <p:nvPr/>
          </p:nvSpPr>
          <p:spPr bwMode="auto">
            <a:xfrm>
              <a:off x="2949511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7" name="Oval 137"/>
            <p:cNvSpPr>
              <a:spLocks noChangeArrowheads="1"/>
            </p:cNvSpPr>
            <p:nvPr/>
          </p:nvSpPr>
          <p:spPr bwMode="auto">
            <a:xfrm>
              <a:off x="3109589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8" name="Oval 138"/>
            <p:cNvSpPr>
              <a:spLocks noChangeArrowheads="1"/>
            </p:cNvSpPr>
            <p:nvPr/>
          </p:nvSpPr>
          <p:spPr bwMode="auto">
            <a:xfrm>
              <a:off x="3269667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9" name="Rectangle 139"/>
            <p:cNvSpPr>
              <a:spLocks noChangeArrowheads="1"/>
            </p:cNvSpPr>
            <p:nvPr/>
          </p:nvSpPr>
          <p:spPr bwMode="auto">
            <a:xfrm>
              <a:off x="2575211" y="1649971"/>
              <a:ext cx="1014612" cy="2142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540" name="直線コネクタ 539"/>
            <p:cNvCxnSpPr>
              <a:stCxn id="539" idx="0"/>
              <a:endCxn id="539" idx="2"/>
            </p:cNvCxnSpPr>
            <p:nvPr/>
          </p:nvCxnSpPr>
          <p:spPr bwMode="auto">
            <a:xfrm>
              <a:off x="3082517" y="1649971"/>
              <a:ext cx="0" cy="214222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1" name="直線コネクタ 540"/>
            <p:cNvCxnSpPr/>
            <p:nvPr/>
          </p:nvCxnSpPr>
          <p:spPr bwMode="auto">
            <a:xfrm>
              <a:off x="284527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2" name="直線コネクタ 541"/>
            <p:cNvCxnSpPr/>
            <p:nvPr/>
          </p:nvCxnSpPr>
          <p:spPr bwMode="auto">
            <a:xfrm>
              <a:off x="289861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" name="直線コネクタ 542"/>
            <p:cNvCxnSpPr/>
            <p:nvPr/>
          </p:nvCxnSpPr>
          <p:spPr bwMode="auto">
            <a:xfrm>
              <a:off x="295385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4" name="直線コネクタ 543"/>
            <p:cNvCxnSpPr/>
            <p:nvPr/>
          </p:nvCxnSpPr>
          <p:spPr bwMode="auto">
            <a:xfrm>
              <a:off x="300719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5" name="直線コネクタ 544"/>
            <p:cNvCxnSpPr/>
            <p:nvPr/>
          </p:nvCxnSpPr>
          <p:spPr bwMode="auto">
            <a:xfrm>
              <a:off x="263381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6" name="直線コネクタ 545"/>
            <p:cNvCxnSpPr/>
            <p:nvPr/>
          </p:nvCxnSpPr>
          <p:spPr bwMode="auto">
            <a:xfrm>
              <a:off x="268715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7" name="直線コネクタ 546"/>
            <p:cNvCxnSpPr/>
            <p:nvPr/>
          </p:nvCxnSpPr>
          <p:spPr bwMode="auto">
            <a:xfrm>
              <a:off x="274240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8" name="直線コネクタ 547"/>
            <p:cNvCxnSpPr/>
            <p:nvPr/>
          </p:nvCxnSpPr>
          <p:spPr bwMode="auto">
            <a:xfrm>
              <a:off x="279574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9" name="直線コネクタ 548"/>
            <p:cNvCxnSpPr/>
            <p:nvPr/>
          </p:nvCxnSpPr>
          <p:spPr bwMode="auto">
            <a:xfrm>
              <a:off x="337105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0" name="直線コネクタ 549"/>
            <p:cNvCxnSpPr/>
            <p:nvPr/>
          </p:nvCxnSpPr>
          <p:spPr bwMode="auto">
            <a:xfrm>
              <a:off x="342439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1" name="直線コネクタ 550"/>
            <p:cNvCxnSpPr/>
            <p:nvPr/>
          </p:nvCxnSpPr>
          <p:spPr bwMode="auto">
            <a:xfrm>
              <a:off x="347963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2" name="直線コネクタ 551"/>
            <p:cNvCxnSpPr/>
            <p:nvPr/>
          </p:nvCxnSpPr>
          <p:spPr bwMode="auto">
            <a:xfrm>
              <a:off x="353297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3" name="直線コネクタ 552"/>
            <p:cNvCxnSpPr/>
            <p:nvPr/>
          </p:nvCxnSpPr>
          <p:spPr bwMode="auto">
            <a:xfrm>
              <a:off x="315959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4" name="直線コネクタ 553"/>
            <p:cNvCxnSpPr/>
            <p:nvPr/>
          </p:nvCxnSpPr>
          <p:spPr bwMode="auto">
            <a:xfrm>
              <a:off x="3212936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5" name="直線コネクタ 554"/>
            <p:cNvCxnSpPr/>
            <p:nvPr/>
          </p:nvCxnSpPr>
          <p:spPr bwMode="auto">
            <a:xfrm>
              <a:off x="326818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6" name="直線コネクタ 555"/>
            <p:cNvCxnSpPr/>
            <p:nvPr/>
          </p:nvCxnSpPr>
          <p:spPr bwMode="auto">
            <a:xfrm>
              <a:off x="3321521" y="1649971"/>
              <a:ext cx="0" cy="107111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61" name="グループ化 560"/>
          <p:cNvGrpSpPr/>
          <p:nvPr/>
        </p:nvGrpSpPr>
        <p:grpSpPr>
          <a:xfrm>
            <a:off x="4114861" y="5303145"/>
            <a:ext cx="1741487" cy="730250"/>
            <a:chOff x="4114861" y="1401705"/>
            <a:chExt cx="1741487" cy="730250"/>
          </a:xfrm>
        </p:grpSpPr>
        <p:sp>
          <p:nvSpPr>
            <p:cNvPr id="562" name="Oval 149"/>
            <p:cNvSpPr>
              <a:spLocks noChangeArrowheads="1"/>
            </p:cNvSpPr>
            <p:nvPr/>
          </p:nvSpPr>
          <p:spPr bwMode="auto">
            <a:xfrm>
              <a:off x="4114861" y="1833505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3" name="Oval 148"/>
            <p:cNvSpPr>
              <a:spLocks noChangeArrowheads="1"/>
            </p:cNvSpPr>
            <p:nvPr/>
          </p:nvSpPr>
          <p:spPr bwMode="auto">
            <a:xfrm>
              <a:off x="4114861" y="1546168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4" name="AutoShape 141"/>
            <p:cNvSpPr>
              <a:spLocks noChangeArrowheads="1"/>
            </p:cNvSpPr>
            <p:nvPr/>
          </p:nvSpPr>
          <p:spPr bwMode="auto">
            <a:xfrm>
              <a:off x="4164073" y="1401705"/>
              <a:ext cx="1150938" cy="720725"/>
            </a:xfrm>
            <a:prstGeom prst="cube">
              <a:avLst>
                <a:gd name="adj" fmla="val 12773"/>
              </a:avLst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5" name="Freeform 142"/>
            <p:cNvSpPr>
              <a:spLocks/>
            </p:cNvSpPr>
            <p:nvPr/>
          </p:nvSpPr>
          <p:spPr bwMode="auto">
            <a:xfrm>
              <a:off x="5284848" y="1509655"/>
              <a:ext cx="571500" cy="622300"/>
            </a:xfrm>
            <a:custGeom>
              <a:avLst/>
              <a:gdLst>
                <a:gd name="T0" fmla="*/ 1588 w 360"/>
                <a:gd name="T1" fmla="*/ 39688 h 392"/>
                <a:gd name="T2" fmla="*/ 46038 w 360"/>
                <a:gd name="T3" fmla="*/ 482600 h 392"/>
                <a:gd name="T4" fmla="*/ 261938 w 360"/>
                <a:gd name="T5" fmla="*/ 554038 h 392"/>
                <a:gd name="T6" fmla="*/ 460375 w 360"/>
                <a:gd name="T7" fmla="*/ 611188 h 392"/>
                <a:gd name="T8" fmla="*/ 550863 w 360"/>
                <a:gd name="T9" fmla="*/ 482600 h 392"/>
                <a:gd name="T10" fmla="*/ 334963 w 360"/>
                <a:gd name="T11" fmla="*/ 411163 h 392"/>
                <a:gd name="T12" fmla="*/ 153988 w 360"/>
                <a:gd name="T13" fmla="*/ 377825 h 392"/>
                <a:gd name="T14" fmla="*/ 77788 w 360"/>
                <a:gd name="T15" fmla="*/ 241300 h 392"/>
                <a:gd name="T16" fmla="*/ 11113 w 360"/>
                <a:gd name="T17" fmla="*/ 28575 h 392"/>
                <a:gd name="T18" fmla="*/ 119063 w 360"/>
                <a:gd name="T19" fmla="*/ 411163 h 392"/>
                <a:gd name="T20" fmla="*/ 322263 w 360"/>
                <a:gd name="T21" fmla="*/ 444500 h 392"/>
                <a:gd name="T22" fmla="*/ 479425 w 360"/>
                <a:gd name="T23" fmla="*/ 482600 h 392"/>
                <a:gd name="T24" fmla="*/ 473075 w 360"/>
                <a:gd name="T25" fmla="*/ 544513 h 392"/>
                <a:gd name="T26" fmla="*/ 406400 w 360"/>
                <a:gd name="T27" fmla="*/ 554038 h 392"/>
                <a:gd name="T28" fmla="*/ 284163 w 360"/>
                <a:gd name="T29" fmla="*/ 515938 h 392"/>
                <a:gd name="T30" fmla="*/ 136525 w 360"/>
                <a:gd name="T31" fmla="*/ 501650 h 392"/>
                <a:gd name="T32" fmla="*/ 55563 w 360"/>
                <a:gd name="T33" fmla="*/ 403225 h 392"/>
                <a:gd name="T34" fmla="*/ 1588 w 360"/>
                <a:gd name="T35" fmla="*/ 39688 h 3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0" h="392">
                  <a:moveTo>
                    <a:pt x="1" y="25"/>
                  </a:moveTo>
                  <a:cubicBezTo>
                    <a:pt x="0" y="33"/>
                    <a:pt x="2" y="250"/>
                    <a:pt x="29" y="304"/>
                  </a:cubicBezTo>
                  <a:cubicBezTo>
                    <a:pt x="56" y="358"/>
                    <a:pt x="122" y="335"/>
                    <a:pt x="165" y="349"/>
                  </a:cubicBezTo>
                  <a:cubicBezTo>
                    <a:pt x="208" y="363"/>
                    <a:pt x="260" y="392"/>
                    <a:pt x="290" y="385"/>
                  </a:cubicBezTo>
                  <a:cubicBezTo>
                    <a:pt x="320" y="378"/>
                    <a:pt x="360" y="325"/>
                    <a:pt x="347" y="304"/>
                  </a:cubicBezTo>
                  <a:cubicBezTo>
                    <a:pt x="334" y="283"/>
                    <a:pt x="253" y="270"/>
                    <a:pt x="211" y="259"/>
                  </a:cubicBezTo>
                  <a:cubicBezTo>
                    <a:pt x="169" y="248"/>
                    <a:pt x="124" y="256"/>
                    <a:pt x="97" y="238"/>
                  </a:cubicBezTo>
                  <a:cubicBezTo>
                    <a:pt x="70" y="220"/>
                    <a:pt x="64" y="189"/>
                    <a:pt x="49" y="152"/>
                  </a:cubicBezTo>
                  <a:cubicBezTo>
                    <a:pt x="34" y="115"/>
                    <a:pt x="3" y="0"/>
                    <a:pt x="7" y="18"/>
                  </a:cubicBezTo>
                  <a:cubicBezTo>
                    <a:pt x="11" y="36"/>
                    <a:pt x="42" y="215"/>
                    <a:pt x="75" y="259"/>
                  </a:cubicBezTo>
                  <a:cubicBezTo>
                    <a:pt x="108" y="303"/>
                    <a:pt x="165" y="273"/>
                    <a:pt x="203" y="280"/>
                  </a:cubicBezTo>
                  <a:cubicBezTo>
                    <a:pt x="241" y="287"/>
                    <a:pt x="286" y="294"/>
                    <a:pt x="302" y="304"/>
                  </a:cubicBezTo>
                  <a:cubicBezTo>
                    <a:pt x="318" y="314"/>
                    <a:pt x="306" y="336"/>
                    <a:pt x="298" y="343"/>
                  </a:cubicBezTo>
                  <a:cubicBezTo>
                    <a:pt x="290" y="350"/>
                    <a:pt x="276" y="352"/>
                    <a:pt x="256" y="349"/>
                  </a:cubicBezTo>
                  <a:cubicBezTo>
                    <a:pt x="236" y="346"/>
                    <a:pt x="207" y="330"/>
                    <a:pt x="179" y="325"/>
                  </a:cubicBezTo>
                  <a:cubicBezTo>
                    <a:pt x="151" y="320"/>
                    <a:pt x="110" y="328"/>
                    <a:pt x="86" y="316"/>
                  </a:cubicBezTo>
                  <a:cubicBezTo>
                    <a:pt x="62" y="304"/>
                    <a:pt x="49" y="302"/>
                    <a:pt x="35" y="254"/>
                  </a:cubicBezTo>
                  <a:cubicBezTo>
                    <a:pt x="21" y="206"/>
                    <a:pt x="2" y="17"/>
                    <a:pt x="1" y="25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AutoShape 143"/>
            <p:cNvSpPr>
              <a:spLocks noChangeArrowheads="1"/>
            </p:cNvSpPr>
            <p:nvPr/>
          </p:nvSpPr>
          <p:spPr bwMode="auto">
            <a:xfrm rot="5400000">
              <a:off x="5226111" y="1452505"/>
              <a:ext cx="71437" cy="144463"/>
            </a:xfrm>
            <a:custGeom>
              <a:avLst/>
              <a:gdLst>
                <a:gd name="T0" fmla="*/ 35719 w 21600"/>
                <a:gd name="T1" fmla="*/ 0 h 21600"/>
                <a:gd name="T2" fmla="*/ 8930 w 21600"/>
                <a:gd name="T3" fmla="*/ 72232 h 21600"/>
                <a:gd name="T4" fmla="*/ 35719 w 21600"/>
                <a:gd name="T5" fmla="*/ 36116 h 21600"/>
                <a:gd name="T6" fmla="*/ 62507 w 21600"/>
                <a:gd name="T7" fmla="*/ 7223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Oval 144"/>
            <p:cNvSpPr>
              <a:spLocks noChangeArrowheads="1"/>
            </p:cNvSpPr>
            <p:nvPr/>
          </p:nvSpPr>
          <p:spPr bwMode="auto">
            <a:xfrm>
              <a:off x="5273736" y="1519180"/>
              <a:ext cx="34925" cy="58738"/>
            </a:xfrm>
            <a:prstGeom prst="ellipse">
              <a:avLst/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68" name="グループ化 567"/>
            <p:cNvGrpSpPr/>
            <p:nvPr/>
          </p:nvGrpSpPr>
          <p:grpSpPr>
            <a:xfrm>
              <a:off x="4206194" y="1544064"/>
              <a:ext cx="983404" cy="137112"/>
              <a:chOff x="4583081" y="1649971"/>
              <a:chExt cx="1014612" cy="214222"/>
            </a:xfrm>
          </p:grpSpPr>
          <p:sp>
            <p:nvSpPr>
              <p:cNvPr id="569" name="Rectangle 139"/>
              <p:cNvSpPr>
                <a:spLocks noChangeArrowheads="1"/>
              </p:cNvSpPr>
              <p:nvPr/>
            </p:nvSpPr>
            <p:spPr bwMode="auto">
              <a:xfrm>
                <a:off x="4583081" y="1649971"/>
                <a:ext cx="1014612" cy="21422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cxnSp>
            <p:nvCxnSpPr>
              <p:cNvPr id="570" name="直線コネクタ 569"/>
              <p:cNvCxnSpPr>
                <a:stCxn id="569" idx="0"/>
                <a:endCxn id="569" idx="2"/>
              </p:cNvCxnSpPr>
              <p:nvPr/>
            </p:nvCxnSpPr>
            <p:spPr bwMode="auto">
              <a:xfrm>
                <a:off x="5090387" y="1649971"/>
                <a:ext cx="0" cy="214222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1" name="直線コネクタ 570"/>
              <p:cNvCxnSpPr/>
              <p:nvPr/>
            </p:nvCxnSpPr>
            <p:spPr bwMode="auto">
              <a:xfrm>
                <a:off x="485314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2" name="直線コネクタ 571"/>
              <p:cNvCxnSpPr/>
              <p:nvPr/>
            </p:nvCxnSpPr>
            <p:spPr bwMode="auto">
              <a:xfrm>
                <a:off x="490648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3" name="直線コネクタ 572"/>
              <p:cNvCxnSpPr/>
              <p:nvPr/>
            </p:nvCxnSpPr>
            <p:spPr bwMode="auto">
              <a:xfrm>
                <a:off x="496172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4" name="直線コネクタ 573"/>
              <p:cNvCxnSpPr/>
              <p:nvPr/>
            </p:nvCxnSpPr>
            <p:spPr bwMode="auto">
              <a:xfrm>
                <a:off x="501506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5" name="直線コネクタ 574"/>
              <p:cNvCxnSpPr/>
              <p:nvPr/>
            </p:nvCxnSpPr>
            <p:spPr bwMode="auto">
              <a:xfrm>
                <a:off x="464168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6" name="直線コネクタ 575"/>
              <p:cNvCxnSpPr/>
              <p:nvPr/>
            </p:nvCxnSpPr>
            <p:spPr bwMode="auto">
              <a:xfrm>
                <a:off x="469502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7" name="直線コネクタ 576"/>
              <p:cNvCxnSpPr/>
              <p:nvPr/>
            </p:nvCxnSpPr>
            <p:spPr bwMode="auto">
              <a:xfrm>
                <a:off x="475027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8" name="直線コネクタ 577"/>
              <p:cNvCxnSpPr/>
              <p:nvPr/>
            </p:nvCxnSpPr>
            <p:spPr bwMode="auto">
              <a:xfrm>
                <a:off x="480361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9" name="直線コネクタ 578"/>
              <p:cNvCxnSpPr/>
              <p:nvPr/>
            </p:nvCxnSpPr>
            <p:spPr bwMode="auto">
              <a:xfrm>
                <a:off x="537892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0" name="直線コネクタ 579"/>
              <p:cNvCxnSpPr/>
              <p:nvPr/>
            </p:nvCxnSpPr>
            <p:spPr bwMode="auto">
              <a:xfrm>
                <a:off x="543226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1" name="直線コネクタ 580"/>
              <p:cNvCxnSpPr/>
              <p:nvPr/>
            </p:nvCxnSpPr>
            <p:spPr bwMode="auto">
              <a:xfrm>
                <a:off x="548750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2" name="直線コネクタ 581"/>
              <p:cNvCxnSpPr/>
              <p:nvPr/>
            </p:nvCxnSpPr>
            <p:spPr bwMode="auto">
              <a:xfrm>
                <a:off x="554084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3" name="直線コネクタ 582"/>
              <p:cNvCxnSpPr/>
              <p:nvPr/>
            </p:nvCxnSpPr>
            <p:spPr bwMode="auto">
              <a:xfrm>
                <a:off x="516746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4" name="直線コネクタ 583"/>
              <p:cNvCxnSpPr/>
              <p:nvPr/>
            </p:nvCxnSpPr>
            <p:spPr bwMode="auto">
              <a:xfrm>
                <a:off x="5220806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5" name="直線コネクタ 584"/>
              <p:cNvCxnSpPr/>
              <p:nvPr/>
            </p:nvCxnSpPr>
            <p:spPr bwMode="auto">
              <a:xfrm>
                <a:off x="527605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6" name="直線コネクタ 585"/>
              <p:cNvCxnSpPr/>
              <p:nvPr/>
            </p:nvCxnSpPr>
            <p:spPr bwMode="auto">
              <a:xfrm>
                <a:off x="5329391" y="1649971"/>
                <a:ext cx="0" cy="107111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32595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453072" y="3204470"/>
            <a:ext cx="1516063" cy="1033463"/>
            <a:chOff x="453072" y="1253750"/>
            <a:chExt cx="1516063" cy="1033463"/>
          </a:xfrm>
        </p:grpSpPr>
        <p:sp>
          <p:nvSpPr>
            <p:cNvPr id="1035" name="AutoShape 53"/>
            <p:cNvSpPr>
              <a:spLocks noChangeArrowheads="1"/>
            </p:cNvSpPr>
            <p:nvPr/>
          </p:nvSpPr>
          <p:spPr bwMode="auto">
            <a:xfrm rot="-1185569">
              <a:off x="453072" y="1253750"/>
              <a:ext cx="1368425" cy="730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AutoShape 54"/>
            <p:cNvSpPr>
              <a:spLocks noChangeArrowheads="1"/>
            </p:cNvSpPr>
            <p:nvPr/>
          </p:nvSpPr>
          <p:spPr bwMode="auto">
            <a:xfrm>
              <a:off x="457835" y="1495050"/>
              <a:ext cx="71437" cy="2159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Rectangle 38"/>
            <p:cNvSpPr>
              <a:spLocks noChangeArrowheads="1"/>
            </p:cNvSpPr>
            <p:nvPr/>
          </p:nvSpPr>
          <p:spPr bwMode="auto">
            <a:xfrm>
              <a:off x="457835" y="1637925"/>
              <a:ext cx="1511300" cy="649288"/>
            </a:xfrm>
            <a:prstGeom prst="rect">
              <a:avLst/>
            </a:prstGeom>
            <a:solidFill>
              <a:srgbClr val="C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0" name="Rectangle 39"/>
            <p:cNvSpPr>
              <a:spLocks noChangeArrowheads="1"/>
            </p:cNvSpPr>
            <p:nvPr/>
          </p:nvSpPr>
          <p:spPr bwMode="auto">
            <a:xfrm>
              <a:off x="961072" y="1637925"/>
              <a:ext cx="504825" cy="649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1" name="AutoShape 40"/>
            <p:cNvSpPr>
              <a:spLocks noChangeArrowheads="1"/>
            </p:cNvSpPr>
            <p:nvPr/>
          </p:nvSpPr>
          <p:spPr bwMode="auto">
            <a:xfrm>
              <a:off x="529272" y="1782388"/>
              <a:ext cx="360363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AutoShape 41"/>
            <p:cNvSpPr>
              <a:spLocks noChangeArrowheads="1"/>
            </p:cNvSpPr>
            <p:nvPr/>
          </p:nvSpPr>
          <p:spPr bwMode="auto">
            <a:xfrm>
              <a:off x="1537335" y="1782388"/>
              <a:ext cx="360362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Rectangle 42"/>
            <p:cNvSpPr>
              <a:spLocks noChangeArrowheads="1"/>
            </p:cNvSpPr>
            <p:nvPr/>
          </p:nvSpPr>
          <p:spPr bwMode="auto">
            <a:xfrm>
              <a:off x="961072" y="1782388"/>
              <a:ext cx="504825" cy="43180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4" name="Rectangle 43"/>
            <p:cNvSpPr>
              <a:spLocks noChangeArrowheads="1"/>
            </p:cNvSpPr>
            <p:nvPr/>
          </p:nvSpPr>
          <p:spPr bwMode="auto">
            <a:xfrm>
              <a:off x="961072" y="1853825"/>
              <a:ext cx="504825" cy="2889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5" name="Rectangle 44"/>
            <p:cNvSpPr>
              <a:spLocks noChangeArrowheads="1"/>
            </p:cNvSpPr>
            <p:nvPr/>
          </p:nvSpPr>
          <p:spPr bwMode="auto">
            <a:xfrm>
              <a:off x="529272" y="1566488"/>
              <a:ext cx="73025" cy="7143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6" name="Rectangle 45"/>
            <p:cNvSpPr>
              <a:spLocks noChangeArrowheads="1"/>
            </p:cNvSpPr>
            <p:nvPr/>
          </p:nvSpPr>
          <p:spPr bwMode="auto">
            <a:xfrm>
              <a:off x="673735" y="1566488"/>
              <a:ext cx="73025" cy="71437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46"/>
            <p:cNvSpPr>
              <a:spLocks noChangeArrowheads="1"/>
            </p:cNvSpPr>
            <p:nvPr/>
          </p:nvSpPr>
          <p:spPr bwMode="auto">
            <a:xfrm>
              <a:off x="816610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47"/>
            <p:cNvSpPr>
              <a:spLocks noChangeArrowheads="1"/>
            </p:cNvSpPr>
            <p:nvPr/>
          </p:nvSpPr>
          <p:spPr bwMode="auto">
            <a:xfrm>
              <a:off x="1537335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48"/>
            <p:cNvSpPr>
              <a:spLocks noChangeArrowheads="1"/>
            </p:cNvSpPr>
            <p:nvPr/>
          </p:nvSpPr>
          <p:spPr bwMode="auto">
            <a:xfrm>
              <a:off x="1681797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0" name="Rectangle 49"/>
            <p:cNvSpPr>
              <a:spLocks noChangeArrowheads="1"/>
            </p:cNvSpPr>
            <p:nvPr/>
          </p:nvSpPr>
          <p:spPr bwMode="auto">
            <a:xfrm>
              <a:off x="1824672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Freeform 51"/>
            <p:cNvSpPr>
              <a:spLocks/>
            </p:cNvSpPr>
            <p:nvPr/>
          </p:nvSpPr>
          <p:spPr bwMode="auto">
            <a:xfrm>
              <a:off x="961072" y="1495050"/>
              <a:ext cx="504825" cy="142875"/>
            </a:xfrm>
            <a:custGeom>
              <a:avLst/>
              <a:gdLst>
                <a:gd name="T0" fmla="*/ 0 w 318"/>
                <a:gd name="T1" fmla="*/ 142875 h 136"/>
                <a:gd name="T2" fmla="*/ 0 w 318"/>
                <a:gd name="T3" fmla="*/ 0 h 136"/>
                <a:gd name="T4" fmla="*/ 504825 w 318"/>
                <a:gd name="T5" fmla="*/ 0 h 136"/>
                <a:gd name="T6" fmla="*/ 504825 w 318"/>
                <a:gd name="T7" fmla="*/ 142875 h 136"/>
                <a:gd name="T8" fmla="*/ 433388 w 318"/>
                <a:gd name="T9" fmla="*/ 142875 h 136"/>
                <a:gd name="T10" fmla="*/ 433388 w 318"/>
                <a:gd name="T11" fmla="*/ 48325 h 136"/>
                <a:gd name="T12" fmla="*/ 73025 w 318"/>
                <a:gd name="T13" fmla="*/ 48325 h 136"/>
                <a:gd name="T14" fmla="*/ 73025 w 318"/>
                <a:gd name="T15" fmla="*/ 142875 h 136"/>
                <a:gd name="T16" fmla="*/ 0 w 318"/>
                <a:gd name="T17" fmla="*/ 142875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8" h="136">
                  <a:moveTo>
                    <a:pt x="0" y="136"/>
                  </a:moveTo>
                  <a:lnTo>
                    <a:pt x="0" y="0"/>
                  </a:lnTo>
                  <a:lnTo>
                    <a:pt x="318" y="0"/>
                  </a:lnTo>
                  <a:lnTo>
                    <a:pt x="318" y="136"/>
                  </a:lnTo>
                  <a:lnTo>
                    <a:pt x="273" y="136"/>
                  </a:lnTo>
                  <a:lnTo>
                    <a:pt x="273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Oval 55"/>
            <p:cNvSpPr>
              <a:spLocks noChangeArrowheads="1"/>
            </p:cNvSpPr>
            <p:nvPr/>
          </p:nvSpPr>
          <p:spPr bwMode="auto">
            <a:xfrm>
              <a:off x="10340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Oval 56"/>
            <p:cNvSpPr>
              <a:spLocks noChangeArrowheads="1"/>
            </p:cNvSpPr>
            <p:nvPr/>
          </p:nvSpPr>
          <p:spPr bwMode="auto">
            <a:xfrm>
              <a:off x="12499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6180570" y="2992076"/>
            <a:ext cx="1334510" cy="1284802"/>
            <a:chOff x="4218439" y="3043358"/>
            <a:chExt cx="1334510" cy="1284802"/>
          </a:xfrm>
        </p:grpSpPr>
        <p:sp>
          <p:nvSpPr>
            <p:cNvPr id="205" name="フローチャート : 論理積ゲート 204"/>
            <p:cNvSpPr/>
            <p:nvPr/>
          </p:nvSpPr>
          <p:spPr bwMode="auto">
            <a:xfrm rot="16200000">
              <a:off x="4275623" y="3079761"/>
              <a:ext cx="1216704" cy="1143898"/>
            </a:xfrm>
            <a:prstGeom prst="flowChartDelay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ローチャート : 論理積ゲート 2"/>
            <p:cNvSpPr/>
            <p:nvPr/>
          </p:nvSpPr>
          <p:spPr bwMode="auto">
            <a:xfrm rot="16200000">
              <a:off x="4308024" y="3103526"/>
              <a:ext cx="1155342" cy="1086207"/>
            </a:xfrm>
            <a:prstGeom prst="flowChartDelay">
              <a:avLst/>
            </a:prstGeom>
            <a:gradFill flip="none" rotWithShape="1">
              <a:gsLst>
                <a:gs pos="0">
                  <a:srgbClr val="663300"/>
                </a:gs>
                <a:gs pos="99000">
                  <a:srgbClr val="964B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ローチャート : 論理積ゲート 175"/>
            <p:cNvSpPr/>
            <p:nvPr/>
          </p:nvSpPr>
          <p:spPr bwMode="auto">
            <a:xfrm rot="16200000">
              <a:off x="4383762" y="3247286"/>
              <a:ext cx="1003869" cy="877725"/>
            </a:xfrm>
            <a:prstGeom prst="flowChartDelay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台形 177"/>
            <p:cNvSpPr/>
            <p:nvPr/>
          </p:nvSpPr>
          <p:spPr bwMode="auto">
            <a:xfrm>
              <a:off x="4259588" y="4215178"/>
              <a:ext cx="1252212" cy="45719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99000">
                  <a:srgbClr val="964B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4615666" y="3417210"/>
              <a:ext cx="540060" cy="269004"/>
              <a:chOff x="4619376" y="3854634"/>
              <a:chExt cx="540060" cy="269004"/>
            </a:xfrm>
          </p:grpSpPr>
          <p:sp>
            <p:nvSpPr>
              <p:cNvPr id="5" name="角丸四角形 4"/>
              <p:cNvSpPr/>
              <p:nvPr/>
            </p:nvSpPr>
            <p:spPr bwMode="auto">
              <a:xfrm>
                <a:off x="461937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角丸四角形 195"/>
              <p:cNvSpPr/>
              <p:nvPr/>
            </p:nvSpPr>
            <p:spPr bwMode="auto">
              <a:xfrm>
                <a:off x="469146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角丸四角形 196"/>
              <p:cNvSpPr/>
              <p:nvPr/>
            </p:nvSpPr>
            <p:spPr bwMode="auto">
              <a:xfrm>
                <a:off x="4763560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 bwMode="auto">
              <a:xfrm>
                <a:off x="4835652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 bwMode="auto">
              <a:xfrm>
                <a:off x="4907744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角丸四角形 199"/>
              <p:cNvSpPr/>
              <p:nvPr/>
            </p:nvSpPr>
            <p:spPr bwMode="auto">
              <a:xfrm>
                <a:off x="497983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角丸四角形 200"/>
              <p:cNvSpPr/>
              <p:nvPr/>
            </p:nvSpPr>
            <p:spPr bwMode="auto">
              <a:xfrm>
                <a:off x="505192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角丸四角形 201"/>
              <p:cNvSpPr/>
              <p:nvPr/>
            </p:nvSpPr>
            <p:spPr bwMode="auto">
              <a:xfrm>
                <a:off x="5124023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台形 205"/>
            <p:cNvSpPr/>
            <p:nvPr/>
          </p:nvSpPr>
          <p:spPr bwMode="auto">
            <a:xfrm>
              <a:off x="4218439" y="4252100"/>
              <a:ext cx="1334510" cy="7606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99000">
                  <a:srgbClr val="964B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4602426" y="3999772"/>
              <a:ext cx="563098" cy="101653"/>
              <a:chOff x="4604464" y="4014065"/>
              <a:chExt cx="563098" cy="101653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46044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17" name="円/楕円 216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8" name="グループ化 217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19" name="円/楕円 218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円/楕円 219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2" name="グループ化 221"/>
              <p:cNvGrpSpPr/>
              <p:nvPr/>
            </p:nvGrpSpPr>
            <p:grpSpPr>
              <a:xfrm>
                <a:off x="47606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23" name="円/楕円 222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25" name="円/楕円 224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円/楕円 225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7" name="グループ化 226"/>
              <p:cNvGrpSpPr/>
              <p:nvPr/>
            </p:nvGrpSpPr>
            <p:grpSpPr>
              <a:xfrm>
                <a:off x="49168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28" name="円/楕円 227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30" name="円/楕円 229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円/楕円 230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32" name="グループ化 231"/>
              <p:cNvGrpSpPr/>
              <p:nvPr/>
            </p:nvGrpSpPr>
            <p:grpSpPr>
              <a:xfrm>
                <a:off x="50730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233" name="円/楕円 232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235" name="円/楕円 234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円/楕円 235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7878325" y="3338284"/>
            <a:ext cx="1623646" cy="706217"/>
            <a:chOff x="4330760" y="3387804"/>
            <a:chExt cx="2240339" cy="974452"/>
          </a:xfrm>
        </p:grpSpPr>
        <p:sp>
          <p:nvSpPr>
            <p:cNvPr id="16" name="フレーム 15"/>
            <p:cNvSpPr/>
            <p:nvPr/>
          </p:nvSpPr>
          <p:spPr bwMode="auto">
            <a:xfrm>
              <a:off x="4962110" y="3404551"/>
              <a:ext cx="977638" cy="469307"/>
            </a:xfrm>
            <a:prstGeom prst="frame">
              <a:avLst>
                <a:gd name="adj1" fmla="val 13582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片側の 2 つの角を丸めた四角形 240"/>
            <p:cNvSpPr/>
            <p:nvPr/>
          </p:nvSpPr>
          <p:spPr bwMode="auto">
            <a:xfrm rot="10800000">
              <a:off x="4709841" y="4255624"/>
              <a:ext cx="1482177" cy="10663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13"/>
            <p:cNvSpPr/>
            <p:nvPr/>
          </p:nvSpPr>
          <p:spPr bwMode="auto">
            <a:xfrm>
              <a:off x="4330760" y="3596734"/>
              <a:ext cx="2240339" cy="72680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片側の 2 つの角を丸めた四角形 14"/>
            <p:cNvSpPr/>
            <p:nvPr/>
          </p:nvSpPr>
          <p:spPr bwMode="auto">
            <a:xfrm rot="10800000">
              <a:off x="5043010" y="3596734"/>
              <a:ext cx="813338" cy="39240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438914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590806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5189598" y="3873858"/>
              <a:ext cx="528487" cy="87512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513302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 bwMode="auto">
            <a:xfrm>
              <a:off x="5248844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5364668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5480492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5596316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 bwMode="auto">
            <a:xfrm>
              <a:off x="571214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5088015" y="3759816"/>
              <a:ext cx="722235" cy="53993"/>
              <a:chOff x="5088015" y="3759817"/>
              <a:chExt cx="755189" cy="46374"/>
            </a:xfrm>
            <a:solidFill>
              <a:schemeClr val="bg1">
                <a:lumMod val="75000"/>
              </a:schemeClr>
            </a:solidFill>
          </p:grpSpPr>
          <p:sp>
            <p:nvSpPr>
              <p:cNvPr id="20" name="角丸四角形 19"/>
              <p:cNvSpPr/>
              <p:nvPr/>
            </p:nvSpPr>
            <p:spPr bwMode="auto">
              <a:xfrm>
                <a:off x="508801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角丸四角形 252"/>
              <p:cNvSpPr/>
              <p:nvPr/>
            </p:nvSpPr>
            <p:spPr bwMode="auto">
              <a:xfrm>
                <a:off x="528613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角丸四角形 253"/>
              <p:cNvSpPr/>
              <p:nvPr/>
            </p:nvSpPr>
            <p:spPr bwMode="auto">
              <a:xfrm>
                <a:off x="548425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角丸四角形 254"/>
              <p:cNvSpPr/>
              <p:nvPr/>
            </p:nvSpPr>
            <p:spPr bwMode="auto">
              <a:xfrm>
                <a:off x="568237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角丸四角形 21"/>
            <p:cNvSpPr/>
            <p:nvPr/>
          </p:nvSpPr>
          <p:spPr bwMode="auto">
            <a:xfrm>
              <a:off x="5216257" y="4150985"/>
              <a:ext cx="466842" cy="495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角丸四角形 22"/>
            <p:cNvSpPr/>
            <p:nvPr/>
          </p:nvSpPr>
          <p:spPr bwMode="auto">
            <a:xfrm>
              <a:off x="5088015" y="3387804"/>
              <a:ext cx="722235" cy="9453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2309199" y="3126503"/>
            <a:ext cx="1547812" cy="1221610"/>
            <a:chOff x="2309199" y="1175783"/>
            <a:chExt cx="1547812" cy="1221610"/>
          </a:xfrm>
        </p:grpSpPr>
        <p:grpSp>
          <p:nvGrpSpPr>
            <p:cNvPr id="181" name="Group 86"/>
            <p:cNvGrpSpPr>
              <a:grpSpLocks/>
            </p:cNvGrpSpPr>
            <p:nvPr/>
          </p:nvGrpSpPr>
          <p:grpSpPr bwMode="auto">
            <a:xfrm rot="1800000">
              <a:off x="2535155" y="1175783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191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96" name="AutoShape 120"/>
            <p:cNvSpPr>
              <a:spLocks noChangeArrowheads="1"/>
            </p:cNvSpPr>
            <p:nvPr/>
          </p:nvSpPr>
          <p:spPr bwMode="auto">
            <a:xfrm>
              <a:off x="2309199" y="1489893"/>
              <a:ext cx="1547812" cy="9075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7" name="AutoShape 121"/>
            <p:cNvSpPr>
              <a:spLocks noChangeArrowheads="1"/>
            </p:cNvSpPr>
            <p:nvPr/>
          </p:nvSpPr>
          <p:spPr bwMode="auto">
            <a:xfrm>
              <a:off x="2362166" y="1544037"/>
              <a:ext cx="1441879" cy="80039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8" name="Oval 127"/>
            <p:cNvSpPr>
              <a:spLocks noChangeArrowheads="1"/>
            </p:cNvSpPr>
            <p:nvPr/>
          </p:nvSpPr>
          <p:spPr bwMode="auto">
            <a:xfrm>
              <a:off x="2442205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9" name="Oval 128"/>
            <p:cNvSpPr>
              <a:spLocks noChangeArrowheads="1"/>
            </p:cNvSpPr>
            <p:nvPr/>
          </p:nvSpPr>
          <p:spPr bwMode="auto">
            <a:xfrm>
              <a:off x="2469277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0" name="Oval 129"/>
            <p:cNvSpPr>
              <a:spLocks noChangeArrowheads="1"/>
            </p:cNvSpPr>
            <p:nvPr/>
          </p:nvSpPr>
          <p:spPr bwMode="auto">
            <a:xfrm>
              <a:off x="3456816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1" name="Oval 130"/>
            <p:cNvSpPr>
              <a:spLocks noChangeArrowheads="1"/>
            </p:cNvSpPr>
            <p:nvPr/>
          </p:nvSpPr>
          <p:spPr bwMode="auto">
            <a:xfrm>
              <a:off x="3483889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2" name="Oval 131"/>
            <p:cNvSpPr>
              <a:spLocks noChangeArrowheads="1"/>
            </p:cNvSpPr>
            <p:nvPr/>
          </p:nvSpPr>
          <p:spPr bwMode="auto">
            <a:xfrm>
              <a:off x="2789433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3" name="Oval 132"/>
            <p:cNvSpPr>
              <a:spLocks noChangeArrowheads="1"/>
            </p:cNvSpPr>
            <p:nvPr/>
          </p:nvSpPr>
          <p:spPr bwMode="auto">
            <a:xfrm>
              <a:off x="2949511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4" name="Oval 133"/>
            <p:cNvSpPr>
              <a:spLocks noChangeArrowheads="1"/>
            </p:cNvSpPr>
            <p:nvPr/>
          </p:nvSpPr>
          <p:spPr bwMode="auto">
            <a:xfrm>
              <a:off x="3109589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5" name="Oval 134"/>
            <p:cNvSpPr>
              <a:spLocks noChangeArrowheads="1"/>
            </p:cNvSpPr>
            <p:nvPr/>
          </p:nvSpPr>
          <p:spPr bwMode="auto">
            <a:xfrm>
              <a:off x="3269667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6" name="Oval 135"/>
            <p:cNvSpPr>
              <a:spLocks noChangeArrowheads="1"/>
            </p:cNvSpPr>
            <p:nvPr/>
          </p:nvSpPr>
          <p:spPr bwMode="auto">
            <a:xfrm>
              <a:off x="2789433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7" name="Oval 136"/>
            <p:cNvSpPr>
              <a:spLocks noChangeArrowheads="1"/>
            </p:cNvSpPr>
            <p:nvPr/>
          </p:nvSpPr>
          <p:spPr bwMode="auto">
            <a:xfrm>
              <a:off x="2949511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8" name="Oval 137"/>
            <p:cNvSpPr>
              <a:spLocks noChangeArrowheads="1"/>
            </p:cNvSpPr>
            <p:nvPr/>
          </p:nvSpPr>
          <p:spPr bwMode="auto">
            <a:xfrm>
              <a:off x="3109589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9" name="Oval 138"/>
            <p:cNvSpPr>
              <a:spLocks noChangeArrowheads="1"/>
            </p:cNvSpPr>
            <p:nvPr/>
          </p:nvSpPr>
          <p:spPr bwMode="auto">
            <a:xfrm>
              <a:off x="3269667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0" name="Rectangle 139"/>
            <p:cNvSpPr>
              <a:spLocks noChangeArrowheads="1"/>
            </p:cNvSpPr>
            <p:nvPr/>
          </p:nvSpPr>
          <p:spPr bwMode="auto">
            <a:xfrm>
              <a:off x="2575211" y="1649971"/>
              <a:ext cx="1014612" cy="2142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30" name="直線コネクタ 29"/>
            <p:cNvCxnSpPr>
              <a:stCxn id="1110" idx="0"/>
              <a:endCxn id="1110" idx="2"/>
            </p:cNvCxnSpPr>
            <p:nvPr/>
          </p:nvCxnSpPr>
          <p:spPr bwMode="auto">
            <a:xfrm>
              <a:off x="3082517" y="1649971"/>
              <a:ext cx="0" cy="214222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/>
            <p:cNvCxnSpPr/>
            <p:nvPr/>
          </p:nvCxnSpPr>
          <p:spPr bwMode="auto">
            <a:xfrm>
              <a:off x="284527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1" name="直線コネクタ 270"/>
            <p:cNvCxnSpPr/>
            <p:nvPr/>
          </p:nvCxnSpPr>
          <p:spPr bwMode="auto">
            <a:xfrm>
              <a:off x="289861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2" name="直線コネクタ 271"/>
            <p:cNvCxnSpPr/>
            <p:nvPr/>
          </p:nvCxnSpPr>
          <p:spPr bwMode="auto">
            <a:xfrm>
              <a:off x="295385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3" name="直線コネクタ 272"/>
            <p:cNvCxnSpPr/>
            <p:nvPr/>
          </p:nvCxnSpPr>
          <p:spPr bwMode="auto">
            <a:xfrm>
              <a:off x="300719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4" name="直線コネクタ 273"/>
            <p:cNvCxnSpPr/>
            <p:nvPr/>
          </p:nvCxnSpPr>
          <p:spPr bwMode="auto">
            <a:xfrm>
              <a:off x="263381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5" name="直線コネクタ 274"/>
            <p:cNvCxnSpPr/>
            <p:nvPr/>
          </p:nvCxnSpPr>
          <p:spPr bwMode="auto">
            <a:xfrm>
              <a:off x="268715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6" name="直線コネクタ 275"/>
            <p:cNvCxnSpPr/>
            <p:nvPr/>
          </p:nvCxnSpPr>
          <p:spPr bwMode="auto">
            <a:xfrm>
              <a:off x="274240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7" name="直線コネクタ 276"/>
            <p:cNvCxnSpPr/>
            <p:nvPr/>
          </p:nvCxnSpPr>
          <p:spPr bwMode="auto">
            <a:xfrm>
              <a:off x="279574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8" name="直線コネクタ 277"/>
            <p:cNvCxnSpPr/>
            <p:nvPr/>
          </p:nvCxnSpPr>
          <p:spPr bwMode="auto">
            <a:xfrm>
              <a:off x="337105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9" name="直線コネクタ 278"/>
            <p:cNvCxnSpPr/>
            <p:nvPr/>
          </p:nvCxnSpPr>
          <p:spPr bwMode="auto">
            <a:xfrm>
              <a:off x="342439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0" name="直線コネクタ 279"/>
            <p:cNvCxnSpPr/>
            <p:nvPr/>
          </p:nvCxnSpPr>
          <p:spPr bwMode="auto">
            <a:xfrm>
              <a:off x="347963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1" name="直線コネクタ 280"/>
            <p:cNvCxnSpPr/>
            <p:nvPr/>
          </p:nvCxnSpPr>
          <p:spPr bwMode="auto">
            <a:xfrm>
              <a:off x="353297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直線コネクタ 281"/>
            <p:cNvCxnSpPr/>
            <p:nvPr/>
          </p:nvCxnSpPr>
          <p:spPr bwMode="auto">
            <a:xfrm>
              <a:off x="315959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直線コネクタ 282"/>
            <p:cNvCxnSpPr/>
            <p:nvPr/>
          </p:nvCxnSpPr>
          <p:spPr bwMode="auto">
            <a:xfrm>
              <a:off x="321293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直線コネクタ 283"/>
            <p:cNvCxnSpPr/>
            <p:nvPr/>
          </p:nvCxnSpPr>
          <p:spPr bwMode="auto">
            <a:xfrm>
              <a:off x="326818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直線コネクタ 284"/>
            <p:cNvCxnSpPr/>
            <p:nvPr/>
          </p:nvCxnSpPr>
          <p:spPr bwMode="auto">
            <a:xfrm>
              <a:off x="332152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6" name="グループ化 245"/>
          <p:cNvGrpSpPr/>
          <p:nvPr/>
        </p:nvGrpSpPr>
        <p:grpSpPr>
          <a:xfrm>
            <a:off x="4114861" y="3352425"/>
            <a:ext cx="1741487" cy="730250"/>
            <a:chOff x="4114861" y="1401705"/>
            <a:chExt cx="1741487" cy="730250"/>
          </a:xfrm>
        </p:grpSpPr>
        <p:sp>
          <p:nvSpPr>
            <p:cNvPr id="1027" name="Oval 149"/>
            <p:cNvSpPr>
              <a:spLocks noChangeArrowheads="1"/>
            </p:cNvSpPr>
            <p:nvPr/>
          </p:nvSpPr>
          <p:spPr bwMode="auto">
            <a:xfrm>
              <a:off x="4114861" y="1833505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8" name="Oval 148"/>
            <p:cNvSpPr>
              <a:spLocks noChangeArrowheads="1"/>
            </p:cNvSpPr>
            <p:nvPr/>
          </p:nvSpPr>
          <p:spPr bwMode="auto">
            <a:xfrm>
              <a:off x="4114861" y="1546168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1" name="AutoShape 141"/>
            <p:cNvSpPr>
              <a:spLocks noChangeArrowheads="1"/>
            </p:cNvSpPr>
            <p:nvPr/>
          </p:nvSpPr>
          <p:spPr bwMode="auto">
            <a:xfrm>
              <a:off x="4164073" y="1401705"/>
              <a:ext cx="1150938" cy="720725"/>
            </a:xfrm>
            <a:prstGeom prst="cube">
              <a:avLst>
                <a:gd name="adj" fmla="val 12773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C00000"/>
                </a:solidFill>
              </a:endParaRPr>
            </a:p>
          </p:txBody>
        </p:sp>
        <p:sp>
          <p:nvSpPr>
            <p:cNvPr id="1112" name="Freeform 142"/>
            <p:cNvSpPr>
              <a:spLocks/>
            </p:cNvSpPr>
            <p:nvPr/>
          </p:nvSpPr>
          <p:spPr bwMode="auto">
            <a:xfrm>
              <a:off x="5284848" y="1509655"/>
              <a:ext cx="571500" cy="622300"/>
            </a:xfrm>
            <a:custGeom>
              <a:avLst/>
              <a:gdLst>
                <a:gd name="T0" fmla="*/ 1588 w 360"/>
                <a:gd name="T1" fmla="*/ 39688 h 392"/>
                <a:gd name="T2" fmla="*/ 46038 w 360"/>
                <a:gd name="T3" fmla="*/ 482600 h 392"/>
                <a:gd name="T4" fmla="*/ 261938 w 360"/>
                <a:gd name="T5" fmla="*/ 554038 h 392"/>
                <a:gd name="T6" fmla="*/ 460375 w 360"/>
                <a:gd name="T7" fmla="*/ 611188 h 392"/>
                <a:gd name="T8" fmla="*/ 550863 w 360"/>
                <a:gd name="T9" fmla="*/ 482600 h 392"/>
                <a:gd name="T10" fmla="*/ 334963 w 360"/>
                <a:gd name="T11" fmla="*/ 411163 h 392"/>
                <a:gd name="T12" fmla="*/ 153988 w 360"/>
                <a:gd name="T13" fmla="*/ 377825 h 392"/>
                <a:gd name="T14" fmla="*/ 77788 w 360"/>
                <a:gd name="T15" fmla="*/ 241300 h 392"/>
                <a:gd name="T16" fmla="*/ 11113 w 360"/>
                <a:gd name="T17" fmla="*/ 28575 h 392"/>
                <a:gd name="T18" fmla="*/ 119063 w 360"/>
                <a:gd name="T19" fmla="*/ 411163 h 392"/>
                <a:gd name="T20" fmla="*/ 322263 w 360"/>
                <a:gd name="T21" fmla="*/ 444500 h 392"/>
                <a:gd name="T22" fmla="*/ 479425 w 360"/>
                <a:gd name="T23" fmla="*/ 482600 h 392"/>
                <a:gd name="T24" fmla="*/ 473075 w 360"/>
                <a:gd name="T25" fmla="*/ 544513 h 392"/>
                <a:gd name="T26" fmla="*/ 406400 w 360"/>
                <a:gd name="T27" fmla="*/ 554038 h 392"/>
                <a:gd name="T28" fmla="*/ 284163 w 360"/>
                <a:gd name="T29" fmla="*/ 515938 h 392"/>
                <a:gd name="T30" fmla="*/ 136525 w 360"/>
                <a:gd name="T31" fmla="*/ 501650 h 392"/>
                <a:gd name="T32" fmla="*/ 55563 w 360"/>
                <a:gd name="T33" fmla="*/ 403225 h 392"/>
                <a:gd name="T34" fmla="*/ 1588 w 360"/>
                <a:gd name="T35" fmla="*/ 39688 h 3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0" h="392">
                  <a:moveTo>
                    <a:pt x="1" y="25"/>
                  </a:moveTo>
                  <a:cubicBezTo>
                    <a:pt x="0" y="33"/>
                    <a:pt x="2" y="250"/>
                    <a:pt x="29" y="304"/>
                  </a:cubicBezTo>
                  <a:cubicBezTo>
                    <a:pt x="56" y="358"/>
                    <a:pt x="122" y="335"/>
                    <a:pt x="165" y="349"/>
                  </a:cubicBezTo>
                  <a:cubicBezTo>
                    <a:pt x="208" y="363"/>
                    <a:pt x="260" y="392"/>
                    <a:pt x="290" y="385"/>
                  </a:cubicBezTo>
                  <a:cubicBezTo>
                    <a:pt x="320" y="378"/>
                    <a:pt x="360" y="325"/>
                    <a:pt x="347" y="304"/>
                  </a:cubicBezTo>
                  <a:cubicBezTo>
                    <a:pt x="334" y="283"/>
                    <a:pt x="253" y="270"/>
                    <a:pt x="211" y="259"/>
                  </a:cubicBezTo>
                  <a:cubicBezTo>
                    <a:pt x="169" y="248"/>
                    <a:pt x="124" y="256"/>
                    <a:pt x="97" y="238"/>
                  </a:cubicBezTo>
                  <a:cubicBezTo>
                    <a:pt x="70" y="220"/>
                    <a:pt x="64" y="189"/>
                    <a:pt x="49" y="152"/>
                  </a:cubicBezTo>
                  <a:cubicBezTo>
                    <a:pt x="34" y="115"/>
                    <a:pt x="3" y="0"/>
                    <a:pt x="7" y="18"/>
                  </a:cubicBezTo>
                  <a:cubicBezTo>
                    <a:pt x="11" y="36"/>
                    <a:pt x="42" y="215"/>
                    <a:pt x="75" y="259"/>
                  </a:cubicBezTo>
                  <a:cubicBezTo>
                    <a:pt x="108" y="303"/>
                    <a:pt x="165" y="273"/>
                    <a:pt x="203" y="280"/>
                  </a:cubicBezTo>
                  <a:cubicBezTo>
                    <a:pt x="241" y="287"/>
                    <a:pt x="286" y="294"/>
                    <a:pt x="302" y="304"/>
                  </a:cubicBezTo>
                  <a:cubicBezTo>
                    <a:pt x="318" y="314"/>
                    <a:pt x="306" y="336"/>
                    <a:pt x="298" y="343"/>
                  </a:cubicBezTo>
                  <a:cubicBezTo>
                    <a:pt x="290" y="350"/>
                    <a:pt x="276" y="352"/>
                    <a:pt x="256" y="349"/>
                  </a:cubicBezTo>
                  <a:cubicBezTo>
                    <a:pt x="236" y="346"/>
                    <a:pt x="207" y="330"/>
                    <a:pt x="179" y="325"/>
                  </a:cubicBezTo>
                  <a:cubicBezTo>
                    <a:pt x="151" y="320"/>
                    <a:pt x="110" y="328"/>
                    <a:pt x="86" y="316"/>
                  </a:cubicBezTo>
                  <a:cubicBezTo>
                    <a:pt x="62" y="304"/>
                    <a:pt x="49" y="302"/>
                    <a:pt x="35" y="254"/>
                  </a:cubicBezTo>
                  <a:cubicBezTo>
                    <a:pt x="21" y="206"/>
                    <a:pt x="2" y="17"/>
                    <a:pt x="1" y="25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AutoShape 143"/>
            <p:cNvSpPr>
              <a:spLocks noChangeArrowheads="1"/>
            </p:cNvSpPr>
            <p:nvPr/>
          </p:nvSpPr>
          <p:spPr bwMode="auto">
            <a:xfrm rot="5400000">
              <a:off x="5226111" y="1452505"/>
              <a:ext cx="71437" cy="144463"/>
            </a:xfrm>
            <a:custGeom>
              <a:avLst/>
              <a:gdLst>
                <a:gd name="T0" fmla="*/ 35719 w 21600"/>
                <a:gd name="T1" fmla="*/ 0 h 21600"/>
                <a:gd name="T2" fmla="*/ 8930 w 21600"/>
                <a:gd name="T3" fmla="*/ 72232 h 21600"/>
                <a:gd name="T4" fmla="*/ 35719 w 21600"/>
                <a:gd name="T5" fmla="*/ 36116 h 21600"/>
                <a:gd name="T6" fmla="*/ 62507 w 21600"/>
                <a:gd name="T7" fmla="*/ 7223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Oval 144"/>
            <p:cNvSpPr>
              <a:spLocks noChangeArrowheads="1"/>
            </p:cNvSpPr>
            <p:nvPr/>
          </p:nvSpPr>
          <p:spPr bwMode="auto">
            <a:xfrm>
              <a:off x="5273736" y="1519180"/>
              <a:ext cx="34925" cy="58738"/>
            </a:xfrm>
            <a:prstGeom prst="ellipse">
              <a:avLst/>
            </a:prstGeom>
            <a:solidFill>
              <a:srgbClr val="C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43" name="グループ化 242"/>
            <p:cNvGrpSpPr/>
            <p:nvPr/>
          </p:nvGrpSpPr>
          <p:grpSpPr>
            <a:xfrm>
              <a:off x="4206194" y="1544064"/>
              <a:ext cx="983404" cy="137112"/>
              <a:chOff x="4583081" y="1649971"/>
              <a:chExt cx="1014612" cy="214222"/>
            </a:xfrm>
          </p:grpSpPr>
          <p:sp>
            <p:nvSpPr>
              <p:cNvPr id="288" name="Rectangle 139"/>
              <p:cNvSpPr>
                <a:spLocks noChangeArrowheads="1"/>
              </p:cNvSpPr>
              <p:nvPr/>
            </p:nvSpPr>
            <p:spPr bwMode="auto">
              <a:xfrm>
                <a:off x="4583081" y="1649971"/>
                <a:ext cx="1014612" cy="21422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cxnSp>
            <p:nvCxnSpPr>
              <p:cNvPr id="289" name="直線コネクタ 288"/>
              <p:cNvCxnSpPr>
                <a:stCxn id="288" idx="0"/>
                <a:endCxn id="288" idx="2"/>
              </p:cNvCxnSpPr>
              <p:nvPr/>
            </p:nvCxnSpPr>
            <p:spPr bwMode="auto">
              <a:xfrm>
                <a:off x="5090387" y="1649971"/>
                <a:ext cx="0" cy="214222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0" name="直線コネクタ 289"/>
              <p:cNvCxnSpPr/>
              <p:nvPr/>
            </p:nvCxnSpPr>
            <p:spPr bwMode="auto">
              <a:xfrm>
                <a:off x="485314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直線コネクタ 290"/>
              <p:cNvCxnSpPr/>
              <p:nvPr/>
            </p:nvCxnSpPr>
            <p:spPr bwMode="auto">
              <a:xfrm>
                <a:off x="490648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直線コネクタ 291"/>
              <p:cNvCxnSpPr/>
              <p:nvPr/>
            </p:nvCxnSpPr>
            <p:spPr bwMode="auto">
              <a:xfrm>
                <a:off x="496172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直線コネクタ 292"/>
              <p:cNvCxnSpPr/>
              <p:nvPr/>
            </p:nvCxnSpPr>
            <p:spPr bwMode="auto">
              <a:xfrm>
                <a:off x="501506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直線コネクタ 293"/>
              <p:cNvCxnSpPr/>
              <p:nvPr/>
            </p:nvCxnSpPr>
            <p:spPr bwMode="auto">
              <a:xfrm>
                <a:off x="464168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直線コネクタ 294"/>
              <p:cNvCxnSpPr/>
              <p:nvPr/>
            </p:nvCxnSpPr>
            <p:spPr bwMode="auto">
              <a:xfrm>
                <a:off x="469502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直線コネクタ 295"/>
              <p:cNvCxnSpPr/>
              <p:nvPr/>
            </p:nvCxnSpPr>
            <p:spPr bwMode="auto">
              <a:xfrm>
                <a:off x="475027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直線コネクタ 296"/>
              <p:cNvCxnSpPr/>
              <p:nvPr/>
            </p:nvCxnSpPr>
            <p:spPr bwMode="auto">
              <a:xfrm>
                <a:off x="480361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直線コネクタ 297"/>
              <p:cNvCxnSpPr/>
              <p:nvPr/>
            </p:nvCxnSpPr>
            <p:spPr bwMode="auto">
              <a:xfrm>
                <a:off x="537892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直線コネクタ 298"/>
              <p:cNvCxnSpPr/>
              <p:nvPr/>
            </p:nvCxnSpPr>
            <p:spPr bwMode="auto">
              <a:xfrm>
                <a:off x="543226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直線コネクタ 299"/>
              <p:cNvCxnSpPr/>
              <p:nvPr/>
            </p:nvCxnSpPr>
            <p:spPr bwMode="auto">
              <a:xfrm>
                <a:off x="548750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直線コネクタ 300"/>
              <p:cNvCxnSpPr/>
              <p:nvPr/>
            </p:nvCxnSpPr>
            <p:spPr bwMode="auto">
              <a:xfrm>
                <a:off x="554084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直線コネクタ 301"/>
              <p:cNvCxnSpPr/>
              <p:nvPr/>
            </p:nvCxnSpPr>
            <p:spPr bwMode="auto">
              <a:xfrm>
                <a:off x="516746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3" name="直線コネクタ 302"/>
              <p:cNvCxnSpPr/>
              <p:nvPr/>
            </p:nvCxnSpPr>
            <p:spPr bwMode="auto">
              <a:xfrm>
                <a:off x="522080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4" name="直線コネクタ 303"/>
              <p:cNvCxnSpPr/>
              <p:nvPr/>
            </p:nvCxnSpPr>
            <p:spPr bwMode="auto">
              <a:xfrm>
                <a:off x="527605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直線コネクタ 304"/>
              <p:cNvCxnSpPr/>
              <p:nvPr/>
            </p:nvCxnSpPr>
            <p:spPr bwMode="auto">
              <a:xfrm>
                <a:off x="532939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309" name="グループ化 308"/>
          <p:cNvGrpSpPr/>
          <p:nvPr/>
        </p:nvGrpSpPr>
        <p:grpSpPr>
          <a:xfrm>
            <a:off x="453072" y="1263910"/>
            <a:ext cx="1516063" cy="1033463"/>
            <a:chOff x="453072" y="1253750"/>
            <a:chExt cx="1516063" cy="1033463"/>
          </a:xfrm>
        </p:grpSpPr>
        <p:sp>
          <p:nvSpPr>
            <p:cNvPr id="310" name="AutoShape 53"/>
            <p:cNvSpPr>
              <a:spLocks noChangeArrowheads="1"/>
            </p:cNvSpPr>
            <p:nvPr/>
          </p:nvSpPr>
          <p:spPr bwMode="auto">
            <a:xfrm rot="-1185569">
              <a:off x="453072" y="1253750"/>
              <a:ext cx="1368425" cy="730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AutoShape 54"/>
            <p:cNvSpPr>
              <a:spLocks noChangeArrowheads="1"/>
            </p:cNvSpPr>
            <p:nvPr/>
          </p:nvSpPr>
          <p:spPr bwMode="auto">
            <a:xfrm>
              <a:off x="457835" y="1495050"/>
              <a:ext cx="71437" cy="2159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Rectangle 38"/>
            <p:cNvSpPr>
              <a:spLocks noChangeArrowheads="1"/>
            </p:cNvSpPr>
            <p:nvPr/>
          </p:nvSpPr>
          <p:spPr bwMode="auto">
            <a:xfrm>
              <a:off x="457835" y="1637925"/>
              <a:ext cx="1511300" cy="649288"/>
            </a:xfrm>
            <a:prstGeom prst="rect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Rectangle 39"/>
            <p:cNvSpPr>
              <a:spLocks noChangeArrowheads="1"/>
            </p:cNvSpPr>
            <p:nvPr/>
          </p:nvSpPr>
          <p:spPr bwMode="auto">
            <a:xfrm>
              <a:off x="961072" y="1637925"/>
              <a:ext cx="504825" cy="649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4" name="AutoShape 40"/>
            <p:cNvSpPr>
              <a:spLocks noChangeArrowheads="1"/>
            </p:cNvSpPr>
            <p:nvPr/>
          </p:nvSpPr>
          <p:spPr bwMode="auto">
            <a:xfrm>
              <a:off x="529272" y="1782388"/>
              <a:ext cx="360363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AutoShape 41"/>
            <p:cNvSpPr>
              <a:spLocks noChangeArrowheads="1"/>
            </p:cNvSpPr>
            <p:nvPr/>
          </p:nvSpPr>
          <p:spPr bwMode="auto">
            <a:xfrm>
              <a:off x="1537335" y="1782388"/>
              <a:ext cx="360362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Rectangle 42"/>
            <p:cNvSpPr>
              <a:spLocks noChangeArrowheads="1"/>
            </p:cNvSpPr>
            <p:nvPr/>
          </p:nvSpPr>
          <p:spPr bwMode="auto">
            <a:xfrm>
              <a:off x="961072" y="1782388"/>
              <a:ext cx="504825" cy="43180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Rectangle 43"/>
            <p:cNvSpPr>
              <a:spLocks noChangeArrowheads="1"/>
            </p:cNvSpPr>
            <p:nvPr/>
          </p:nvSpPr>
          <p:spPr bwMode="auto">
            <a:xfrm>
              <a:off x="961072" y="1853825"/>
              <a:ext cx="504825" cy="2889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Rectangle 44"/>
            <p:cNvSpPr>
              <a:spLocks noChangeArrowheads="1"/>
            </p:cNvSpPr>
            <p:nvPr/>
          </p:nvSpPr>
          <p:spPr bwMode="auto">
            <a:xfrm>
              <a:off x="529272" y="1566488"/>
              <a:ext cx="73025" cy="7143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9" name="Rectangle 45"/>
            <p:cNvSpPr>
              <a:spLocks noChangeArrowheads="1"/>
            </p:cNvSpPr>
            <p:nvPr/>
          </p:nvSpPr>
          <p:spPr bwMode="auto">
            <a:xfrm>
              <a:off x="673735" y="1566488"/>
              <a:ext cx="73025" cy="71437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Rectangle 46"/>
            <p:cNvSpPr>
              <a:spLocks noChangeArrowheads="1"/>
            </p:cNvSpPr>
            <p:nvPr/>
          </p:nvSpPr>
          <p:spPr bwMode="auto">
            <a:xfrm>
              <a:off x="816610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Rectangle 47"/>
            <p:cNvSpPr>
              <a:spLocks noChangeArrowheads="1"/>
            </p:cNvSpPr>
            <p:nvPr/>
          </p:nvSpPr>
          <p:spPr bwMode="auto">
            <a:xfrm>
              <a:off x="1537335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2" name="Rectangle 48"/>
            <p:cNvSpPr>
              <a:spLocks noChangeArrowheads="1"/>
            </p:cNvSpPr>
            <p:nvPr/>
          </p:nvSpPr>
          <p:spPr bwMode="auto">
            <a:xfrm>
              <a:off x="1681797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Rectangle 49"/>
            <p:cNvSpPr>
              <a:spLocks noChangeArrowheads="1"/>
            </p:cNvSpPr>
            <p:nvPr/>
          </p:nvSpPr>
          <p:spPr bwMode="auto">
            <a:xfrm>
              <a:off x="1824672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Freeform 51"/>
            <p:cNvSpPr>
              <a:spLocks/>
            </p:cNvSpPr>
            <p:nvPr/>
          </p:nvSpPr>
          <p:spPr bwMode="auto">
            <a:xfrm>
              <a:off x="961072" y="1495050"/>
              <a:ext cx="504825" cy="142875"/>
            </a:xfrm>
            <a:custGeom>
              <a:avLst/>
              <a:gdLst>
                <a:gd name="T0" fmla="*/ 0 w 318"/>
                <a:gd name="T1" fmla="*/ 142875 h 136"/>
                <a:gd name="T2" fmla="*/ 0 w 318"/>
                <a:gd name="T3" fmla="*/ 0 h 136"/>
                <a:gd name="T4" fmla="*/ 504825 w 318"/>
                <a:gd name="T5" fmla="*/ 0 h 136"/>
                <a:gd name="T6" fmla="*/ 504825 w 318"/>
                <a:gd name="T7" fmla="*/ 142875 h 136"/>
                <a:gd name="T8" fmla="*/ 433388 w 318"/>
                <a:gd name="T9" fmla="*/ 142875 h 136"/>
                <a:gd name="T10" fmla="*/ 433388 w 318"/>
                <a:gd name="T11" fmla="*/ 48325 h 136"/>
                <a:gd name="T12" fmla="*/ 73025 w 318"/>
                <a:gd name="T13" fmla="*/ 48325 h 136"/>
                <a:gd name="T14" fmla="*/ 73025 w 318"/>
                <a:gd name="T15" fmla="*/ 142875 h 136"/>
                <a:gd name="T16" fmla="*/ 0 w 318"/>
                <a:gd name="T17" fmla="*/ 142875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8" h="136">
                  <a:moveTo>
                    <a:pt x="0" y="136"/>
                  </a:moveTo>
                  <a:lnTo>
                    <a:pt x="0" y="0"/>
                  </a:lnTo>
                  <a:lnTo>
                    <a:pt x="318" y="0"/>
                  </a:lnTo>
                  <a:lnTo>
                    <a:pt x="318" y="136"/>
                  </a:lnTo>
                  <a:lnTo>
                    <a:pt x="273" y="136"/>
                  </a:lnTo>
                  <a:lnTo>
                    <a:pt x="273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Oval 55"/>
            <p:cNvSpPr>
              <a:spLocks noChangeArrowheads="1"/>
            </p:cNvSpPr>
            <p:nvPr/>
          </p:nvSpPr>
          <p:spPr bwMode="auto">
            <a:xfrm>
              <a:off x="10340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Oval 56"/>
            <p:cNvSpPr>
              <a:spLocks noChangeArrowheads="1"/>
            </p:cNvSpPr>
            <p:nvPr/>
          </p:nvSpPr>
          <p:spPr bwMode="auto">
            <a:xfrm>
              <a:off x="12499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27" name="グループ化 326"/>
          <p:cNvGrpSpPr/>
          <p:nvPr/>
        </p:nvGrpSpPr>
        <p:grpSpPr>
          <a:xfrm>
            <a:off x="6180570" y="1051516"/>
            <a:ext cx="1334510" cy="1284802"/>
            <a:chOff x="4218439" y="3043358"/>
            <a:chExt cx="1334510" cy="1284802"/>
          </a:xfrm>
        </p:grpSpPr>
        <p:sp>
          <p:nvSpPr>
            <p:cNvPr id="328" name="フローチャート : 論理積ゲート 327"/>
            <p:cNvSpPr/>
            <p:nvPr/>
          </p:nvSpPr>
          <p:spPr bwMode="auto">
            <a:xfrm rot="16200000">
              <a:off x="4275623" y="3079761"/>
              <a:ext cx="1216704" cy="1143898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ローチャート : 論理積ゲート 328"/>
            <p:cNvSpPr/>
            <p:nvPr/>
          </p:nvSpPr>
          <p:spPr bwMode="auto">
            <a:xfrm rot="16200000">
              <a:off x="4308024" y="3103526"/>
              <a:ext cx="1155342" cy="1086207"/>
            </a:xfrm>
            <a:prstGeom prst="flowChartDelay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フローチャート : 論理積ゲート 329"/>
            <p:cNvSpPr/>
            <p:nvPr/>
          </p:nvSpPr>
          <p:spPr bwMode="auto">
            <a:xfrm rot="16200000">
              <a:off x="4383762" y="3247286"/>
              <a:ext cx="1003869" cy="877725"/>
            </a:xfrm>
            <a:prstGeom prst="flowChartDelay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台形 330"/>
            <p:cNvSpPr/>
            <p:nvPr/>
          </p:nvSpPr>
          <p:spPr bwMode="auto">
            <a:xfrm>
              <a:off x="4259588" y="4215178"/>
              <a:ext cx="1252212" cy="45719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/>
            <p:cNvGrpSpPr/>
            <p:nvPr/>
          </p:nvGrpSpPr>
          <p:grpSpPr>
            <a:xfrm>
              <a:off x="4615666" y="3417210"/>
              <a:ext cx="540060" cy="269004"/>
              <a:chOff x="4619376" y="3854634"/>
              <a:chExt cx="540060" cy="269004"/>
            </a:xfrm>
          </p:grpSpPr>
          <p:sp>
            <p:nvSpPr>
              <p:cNvPr id="355" name="角丸四角形 354"/>
              <p:cNvSpPr/>
              <p:nvPr/>
            </p:nvSpPr>
            <p:spPr bwMode="auto">
              <a:xfrm>
                <a:off x="461937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角丸四角形 355"/>
              <p:cNvSpPr/>
              <p:nvPr/>
            </p:nvSpPr>
            <p:spPr bwMode="auto">
              <a:xfrm>
                <a:off x="469146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角丸四角形 356"/>
              <p:cNvSpPr/>
              <p:nvPr/>
            </p:nvSpPr>
            <p:spPr bwMode="auto">
              <a:xfrm>
                <a:off x="4763560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角丸四角形 357"/>
              <p:cNvSpPr/>
              <p:nvPr/>
            </p:nvSpPr>
            <p:spPr bwMode="auto">
              <a:xfrm>
                <a:off x="4835652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角丸四角形 358"/>
              <p:cNvSpPr/>
              <p:nvPr/>
            </p:nvSpPr>
            <p:spPr bwMode="auto">
              <a:xfrm>
                <a:off x="4907744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角丸四角形 359"/>
              <p:cNvSpPr/>
              <p:nvPr/>
            </p:nvSpPr>
            <p:spPr bwMode="auto">
              <a:xfrm>
                <a:off x="497983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角丸四角形 360"/>
              <p:cNvSpPr/>
              <p:nvPr/>
            </p:nvSpPr>
            <p:spPr bwMode="auto">
              <a:xfrm>
                <a:off x="505192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角丸四角形 361"/>
              <p:cNvSpPr/>
              <p:nvPr/>
            </p:nvSpPr>
            <p:spPr bwMode="auto">
              <a:xfrm>
                <a:off x="5124023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台形 332"/>
            <p:cNvSpPr/>
            <p:nvPr/>
          </p:nvSpPr>
          <p:spPr bwMode="auto">
            <a:xfrm>
              <a:off x="4218439" y="4252100"/>
              <a:ext cx="1334510" cy="76060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/>
            <p:cNvGrpSpPr/>
            <p:nvPr/>
          </p:nvGrpSpPr>
          <p:grpSpPr>
            <a:xfrm>
              <a:off x="4602426" y="3999772"/>
              <a:ext cx="563098" cy="101653"/>
              <a:chOff x="4604464" y="4014065"/>
              <a:chExt cx="563098" cy="101653"/>
            </a:xfrm>
          </p:grpSpPr>
          <p:grpSp>
            <p:nvGrpSpPr>
              <p:cNvPr id="335" name="グループ化 334"/>
              <p:cNvGrpSpPr/>
              <p:nvPr/>
            </p:nvGrpSpPr>
            <p:grpSpPr>
              <a:xfrm>
                <a:off x="46044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51" name="円/楕円 350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2" name="グループ化 351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53" name="円/楕円 352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円/楕円 353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6" name="グループ化 335"/>
              <p:cNvGrpSpPr/>
              <p:nvPr/>
            </p:nvGrpSpPr>
            <p:grpSpPr>
              <a:xfrm>
                <a:off x="47606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47" name="円/楕円 346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8" name="グループ化 347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49" name="円/楕円 348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円/楕円 349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7" name="グループ化 336"/>
              <p:cNvGrpSpPr/>
              <p:nvPr/>
            </p:nvGrpSpPr>
            <p:grpSpPr>
              <a:xfrm>
                <a:off x="49168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43" name="円/楕円 342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4" name="グループ化 343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45" name="円/楕円 344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円/楕円 345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8" name="グループ化 337"/>
              <p:cNvGrpSpPr/>
              <p:nvPr/>
            </p:nvGrpSpPr>
            <p:grpSpPr>
              <a:xfrm>
                <a:off x="50730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339" name="円/楕円 338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0" name="グループ化 339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341" name="円/楕円 340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円/楕円 341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63" name="グループ化 362"/>
          <p:cNvGrpSpPr/>
          <p:nvPr/>
        </p:nvGrpSpPr>
        <p:grpSpPr>
          <a:xfrm>
            <a:off x="7878325" y="1397724"/>
            <a:ext cx="1623646" cy="706217"/>
            <a:chOff x="4330760" y="3387804"/>
            <a:chExt cx="2240339" cy="974452"/>
          </a:xfrm>
        </p:grpSpPr>
        <p:sp>
          <p:nvSpPr>
            <p:cNvPr id="364" name="フレーム 363"/>
            <p:cNvSpPr/>
            <p:nvPr/>
          </p:nvSpPr>
          <p:spPr bwMode="auto">
            <a:xfrm>
              <a:off x="4962110" y="3404551"/>
              <a:ext cx="977638" cy="469307"/>
            </a:xfrm>
            <a:prstGeom prst="frame">
              <a:avLst>
                <a:gd name="adj1" fmla="val 13582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片側の 2 つの角を丸めた四角形 364"/>
            <p:cNvSpPr/>
            <p:nvPr/>
          </p:nvSpPr>
          <p:spPr bwMode="auto">
            <a:xfrm rot="10800000">
              <a:off x="4709841" y="4255624"/>
              <a:ext cx="1482177" cy="10663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角丸四角形 365"/>
            <p:cNvSpPr/>
            <p:nvPr/>
          </p:nvSpPr>
          <p:spPr bwMode="auto">
            <a:xfrm>
              <a:off x="4330760" y="3596734"/>
              <a:ext cx="2240339" cy="72680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片側の 2 つの角を丸めた四角形 366"/>
            <p:cNvSpPr/>
            <p:nvPr/>
          </p:nvSpPr>
          <p:spPr bwMode="auto">
            <a:xfrm rot="10800000">
              <a:off x="5043010" y="3596734"/>
              <a:ext cx="813338" cy="39240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円/楕円 367"/>
            <p:cNvSpPr/>
            <p:nvPr/>
          </p:nvSpPr>
          <p:spPr bwMode="auto">
            <a:xfrm>
              <a:off x="438914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円/楕円 368"/>
            <p:cNvSpPr/>
            <p:nvPr/>
          </p:nvSpPr>
          <p:spPr bwMode="auto">
            <a:xfrm>
              <a:off x="590806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正方形/長方形 369"/>
            <p:cNvSpPr/>
            <p:nvPr/>
          </p:nvSpPr>
          <p:spPr bwMode="auto">
            <a:xfrm>
              <a:off x="5189598" y="3873858"/>
              <a:ext cx="528487" cy="87512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513302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371"/>
            <p:cNvSpPr/>
            <p:nvPr/>
          </p:nvSpPr>
          <p:spPr bwMode="auto">
            <a:xfrm>
              <a:off x="5248844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円/楕円 372"/>
            <p:cNvSpPr/>
            <p:nvPr/>
          </p:nvSpPr>
          <p:spPr bwMode="auto">
            <a:xfrm>
              <a:off x="5364668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 bwMode="auto">
            <a:xfrm>
              <a:off x="5480492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円/楕円 374"/>
            <p:cNvSpPr/>
            <p:nvPr/>
          </p:nvSpPr>
          <p:spPr bwMode="auto">
            <a:xfrm>
              <a:off x="5596316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円/楕円 375"/>
            <p:cNvSpPr/>
            <p:nvPr/>
          </p:nvSpPr>
          <p:spPr bwMode="auto">
            <a:xfrm>
              <a:off x="571214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/>
            <p:cNvGrpSpPr/>
            <p:nvPr/>
          </p:nvGrpSpPr>
          <p:grpSpPr>
            <a:xfrm>
              <a:off x="5088015" y="3759816"/>
              <a:ext cx="722235" cy="53993"/>
              <a:chOff x="5088015" y="3759817"/>
              <a:chExt cx="755189" cy="46374"/>
            </a:xfrm>
            <a:solidFill>
              <a:schemeClr val="bg1">
                <a:lumMod val="75000"/>
              </a:schemeClr>
            </a:solidFill>
          </p:grpSpPr>
          <p:sp>
            <p:nvSpPr>
              <p:cNvPr id="380" name="角丸四角形 379"/>
              <p:cNvSpPr/>
              <p:nvPr/>
            </p:nvSpPr>
            <p:spPr bwMode="auto">
              <a:xfrm>
                <a:off x="508801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角丸四角形 380"/>
              <p:cNvSpPr/>
              <p:nvPr/>
            </p:nvSpPr>
            <p:spPr bwMode="auto">
              <a:xfrm>
                <a:off x="528613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角丸四角形 381"/>
              <p:cNvSpPr/>
              <p:nvPr/>
            </p:nvSpPr>
            <p:spPr bwMode="auto">
              <a:xfrm>
                <a:off x="548425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角丸四角形 382"/>
              <p:cNvSpPr/>
              <p:nvPr/>
            </p:nvSpPr>
            <p:spPr bwMode="auto">
              <a:xfrm>
                <a:off x="568237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角丸四角形 377"/>
            <p:cNvSpPr/>
            <p:nvPr/>
          </p:nvSpPr>
          <p:spPr bwMode="auto">
            <a:xfrm>
              <a:off x="5216257" y="4150985"/>
              <a:ext cx="466842" cy="495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角丸四角形 378"/>
            <p:cNvSpPr/>
            <p:nvPr/>
          </p:nvSpPr>
          <p:spPr bwMode="auto">
            <a:xfrm>
              <a:off x="5088015" y="3387804"/>
              <a:ext cx="722235" cy="9453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4" name="グループ化 383"/>
          <p:cNvGrpSpPr/>
          <p:nvPr/>
        </p:nvGrpSpPr>
        <p:grpSpPr>
          <a:xfrm>
            <a:off x="2309199" y="1185943"/>
            <a:ext cx="1547812" cy="1221610"/>
            <a:chOff x="2309199" y="1175783"/>
            <a:chExt cx="1547812" cy="1221610"/>
          </a:xfrm>
        </p:grpSpPr>
        <p:grpSp>
          <p:nvGrpSpPr>
            <p:cNvPr id="385" name="Group 86"/>
            <p:cNvGrpSpPr>
              <a:grpSpLocks/>
            </p:cNvGrpSpPr>
            <p:nvPr/>
          </p:nvGrpSpPr>
          <p:grpSpPr bwMode="auto">
            <a:xfrm rot="1800000">
              <a:off x="2535155" y="1175783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418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0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1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6" name="AutoShape 120"/>
            <p:cNvSpPr>
              <a:spLocks noChangeArrowheads="1"/>
            </p:cNvSpPr>
            <p:nvPr/>
          </p:nvSpPr>
          <p:spPr bwMode="auto">
            <a:xfrm>
              <a:off x="2309199" y="1489893"/>
              <a:ext cx="1547812" cy="9075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7" name="AutoShape 121"/>
            <p:cNvSpPr>
              <a:spLocks noChangeArrowheads="1"/>
            </p:cNvSpPr>
            <p:nvPr/>
          </p:nvSpPr>
          <p:spPr bwMode="auto">
            <a:xfrm>
              <a:off x="2362166" y="1544037"/>
              <a:ext cx="1441879" cy="80039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8" name="Oval 127"/>
            <p:cNvSpPr>
              <a:spLocks noChangeArrowheads="1"/>
            </p:cNvSpPr>
            <p:nvPr/>
          </p:nvSpPr>
          <p:spPr bwMode="auto">
            <a:xfrm>
              <a:off x="2442205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9" name="Oval 128"/>
            <p:cNvSpPr>
              <a:spLocks noChangeArrowheads="1"/>
            </p:cNvSpPr>
            <p:nvPr/>
          </p:nvSpPr>
          <p:spPr bwMode="auto">
            <a:xfrm>
              <a:off x="2469277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Oval 129"/>
            <p:cNvSpPr>
              <a:spLocks noChangeArrowheads="1"/>
            </p:cNvSpPr>
            <p:nvPr/>
          </p:nvSpPr>
          <p:spPr bwMode="auto">
            <a:xfrm>
              <a:off x="3456816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1" name="Oval 130"/>
            <p:cNvSpPr>
              <a:spLocks noChangeArrowheads="1"/>
            </p:cNvSpPr>
            <p:nvPr/>
          </p:nvSpPr>
          <p:spPr bwMode="auto">
            <a:xfrm>
              <a:off x="3483889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Oval 131"/>
            <p:cNvSpPr>
              <a:spLocks noChangeArrowheads="1"/>
            </p:cNvSpPr>
            <p:nvPr/>
          </p:nvSpPr>
          <p:spPr bwMode="auto">
            <a:xfrm>
              <a:off x="2789433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Oval 132"/>
            <p:cNvSpPr>
              <a:spLocks noChangeArrowheads="1"/>
            </p:cNvSpPr>
            <p:nvPr/>
          </p:nvSpPr>
          <p:spPr bwMode="auto">
            <a:xfrm>
              <a:off x="2949511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Oval 133"/>
            <p:cNvSpPr>
              <a:spLocks noChangeArrowheads="1"/>
            </p:cNvSpPr>
            <p:nvPr/>
          </p:nvSpPr>
          <p:spPr bwMode="auto">
            <a:xfrm>
              <a:off x="3109589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Oval 134"/>
            <p:cNvSpPr>
              <a:spLocks noChangeArrowheads="1"/>
            </p:cNvSpPr>
            <p:nvPr/>
          </p:nvSpPr>
          <p:spPr bwMode="auto">
            <a:xfrm>
              <a:off x="3269667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6" name="Oval 135"/>
            <p:cNvSpPr>
              <a:spLocks noChangeArrowheads="1"/>
            </p:cNvSpPr>
            <p:nvPr/>
          </p:nvSpPr>
          <p:spPr bwMode="auto">
            <a:xfrm>
              <a:off x="2789433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7" name="Oval 136"/>
            <p:cNvSpPr>
              <a:spLocks noChangeArrowheads="1"/>
            </p:cNvSpPr>
            <p:nvPr/>
          </p:nvSpPr>
          <p:spPr bwMode="auto">
            <a:xfrm>
              <a:off x="2949511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8" name="Oval 137"/>
            <p:cNvSpPr>
              <a:spLocks noChangeArrowheads="1"/>
            </p:cNvSpPr>
            <p:nvPr/>
          </p:nvSpPr>
          <p:spPr bwMode="auto">
            <a:xfrm>
              <a:off x="3109589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9" name="Oval 138"/>
            <p:cNvSpPr>
              <a:spLocks noChangeArrowheads="1"/>
            </p:cNvSpPr>
            <p:nvPr/>
          </p:nvSpPr>
          <p:spPr bwMode="auto">
            <a:xfrm>
              <a:off x="3269667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0" name="Rectangle 139"/>
            <p:cNvSpPr>
              <a:spLocks noChangeArrowheads="1"/>
            </p:cNvSpPr>
            <p:nvPr/>
          </p:nvSpPr>
          <p:spPr bwMode="auto">
            <a:xfrm>
              <a:off x="2575211" y="1649971"/>
              <a:ext cx="1014612" cy="2142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401" name="直線コネクタ 400"/>
            <p:cNvCxnSpPr>
              <a:stCxn id="400" idx="0"/>
              <a:endCxn id="400" idx="2"/>
            </p:cNvCxnSpPr>
            <p:nvPr/>
          </p:nvCxnSpPr>
          <p:spPr bwMode="auto">
            <a:xfrm>
              <a:off x="3082517" y="1649971"/>
              <a:ext cx="0" cy="214222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2" name="直線コネクタ 401"/>
            <p:cNvCxnSpPr/>
            <p:nvPr/>
          </p:nvCxnSpPr>
          <p:spPr bwMode="auto">
            <a:xfrm>
              <a:off x="284527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3" name="直線コネクタ 402"/>
            <p:cNvCxnSpPr/>
            <p:nvPr/>
          </p:nvCxnSpPr>
          <p:spPr bwMode="auto">
            <a:xfrm>
              <a:off x="289861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4" name="直線コネクタ 403"/>
            <p:cNvCxnSpPr/>
            <p:nvPr/>
          </p:nvCxnSpPr>
          <p:spPr bwMode="auto">
            <a:xfrm>
              <a:off x="295385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5" name="直線コネクタ 404"/>
            <p:cNvCxnSpPr/>
            <p:nvPr/>
          </p:nvCxnSpPr>
          <p:spPr bwMode="auto">
            <a:xfrm>
              <a:off x="300719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6" name="直線コネクタ 405"/>
            <p:cNvCxnSpPr/>
            <p:nvPr/>
          </p:nvCxnSpPr>
          <p:spPr bwMode="auto">
            <a:xfrm>
              <a:off x="263381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7" name="直線コネクタ 406"/>
            <p:cNvCxnSpPr/>
            <p:nvPr/>
          </p:nvCxnSpPr>
          <p:spPr bwMode="auto">
            <a:xfrm>
              <a:off x="268715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8" name="直線コネクタ 407"/>
            <p:cNvCxnSpPr/>
            <p:nvPr/>
          </p:nvCxnSpPr>
          <p:spPr bwMode="auto">
            <a:xfrm>
              <a:off x="274240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9" name="直線コネクタ 408"/>
            <p:cNvCxnSpPr/>
            <p:nvPr/>
          </p:nvCxnSpPr>
          <p:spPr bwMode="auto">
            <a:xfrm>
              <a:off x="279574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" name="直線コネクタ 409"/>
            <p:cNvCxnSpPr/>
            <p:nvPr/>
          </p:nvCxnSpPr>
          <p:spPr bwMode="auto">
            <a:xfrm>
              <a:off x="337105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" name="直線コネクタ 410"/>
            <p:cNvCxnSpPr/>
            <p:nvPr/>
          </p:nvCxnSpPr>
          <p:spPr bwMode="auto">
            <a:xfrm>
              <a:off x="342439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" name="直線コネクタ 411"/>
            <p:cNvCxnSpPr/>
            <p:nvPr/>
          </p:nvCxnSpPr>
          <p:spPr bwMode="auto">
            <a:xfrm>
              <a:off x="347963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" name="直線コネクタ 412"/>
            <p:cNvCxnSpPr/>
            <p:nvPr/>
          </p:nvCxnSpPr>
          <p:spPr bwMode="auto">
            <a:xfrm>
              <a:off x="353297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4" name="直線コネクタ 413"/>
            <p:cNvCxnSpPr/>
            <p:nvPr/>
          </p:nvCxnSpPr>
          <p:spPr bwMode="auto">
            <a:xfrm>
              <a:off x="315959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5" name="直線コネクタ 414"/>
            <p:cNvCxnSpPr/>
            <p:nvPr/>
          </p:nvCxnSpPr>
          <p:spPr bwMode="auto">
            <a:xfrm>
              <a:off x="321293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6" name="直線コネクタ 415"/>
            <p:cNvCxnSpPr/>
            <p:nvPr/>
          </p:nvCxnSpPr>
          <p:spPr bwMode="auto">
            <a:xfrm>
              <a:off x="326818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7" name="直線コネクタ 416"/>
            <p:cNvCxnSpPr/>
            <p:nvPr/>
          </p:nvCxnSpPr>
          <p:spPr bwMode="auto">
            <a:xfrm>
              <a:off x="332152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22" name="グループ化 421"/>
          <p:cNvGrpSpPr/>
          <p:nvPr/>
        </p:nvGrpSpPr>
        <p:grpSpPr>
          <a:xfrm>
            <a:off x="4114861" y="1411865"/>
            <a:ext cx="1741487" cy="730250"/>
            <a:chOff x="4114861" y="1401705"/>
            <a:chExt cx="1741487" cy="730250"/>
          </a:xfrm>
        </p:grpSpPr>
        <p:sp>
          <p:nvSpPr>
            <p:cNvPr id="423" name="Oval 149"/>
            <p:cNvSpPr>
              <a:spLocks noChangeArrowheads="1"/>
            </p:cNvSpPr>
            <p:nvPr/>
          </p:nvSpPr>
          <p:spPr bwMode="auto">
            <a:xfrm>
              <a:off x="4114861" y="1833505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4" name="Oval 148"/>
            <p:cNvSpPr>
              <a:spLocks noChangeArrowheads="1"/>
            </p:cNvSpPr>
            <p:nvPr/>
          </p:nvSpPr>
          <p:spPr bwMode="auto">
            <a:xfrm>
              <a:off x="4114861" y="1546168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5" name="AutoShape 141"/>
            <p:cNvSpPr>
              <a:spLocks noChangeArrowheads="1"/>
            </p:cNvSpPr>
            <p:nvPr/>
          </p:nvSpPr>
          <p:spPr bwMode="auto">
            <a:xfrm>
              <a:off x="4164073" y="1401705"/>
              <a:ext cx="1150938" cy="720725"/>
            </a:xfrm>
            <a:prstGeom prst="cube">
              <a:avLst>
                <a:gd name="adj" fmla="val 1277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6" name="Freeform 142"/>
            <p:cNvSpPr>
              <a:spLocks/>
            </p:cNvSpPr>
            <p:nvPr/>
          </p:nvSpPr>
          <p:spPr bwMode="auto">
            <a:xfrm>
              <a:off x="5284848" y="1509655"/>
              <a:ext cx="571500" cy="622300"/>
            </a:xfrm>
            <a:custGeom>
              <a:avLst/>
              <a:gdLst>
                <a:gd name="T0" fmla="*/ 1588 w 360"/>
                <a:gd name="T1" fmla="*/ 39688 h 392"/>
                <a:gd name="T2" fmla="*/ 46038 w 360"/>
                <a:gd name="T3" fmla="*/ 482600 h 392"/>
                <a:gd name="T4" fmla="*/ 261938 w 360"/>
                <a:gd name="T5" fmla="*/ 554038 h 392"/>
                <a:gd name="T6" fmla="*/ 460375 w 360"/>
                <a:gd name="T7" fmla="*/ 611188 h 392"/>
                <a:gd name="T8" fmla="*/ 550863 w 360"/>
                <a:gd name="T9" fmla="*/ 482600 h 392"/>
                <a:gd name="T10" fmla="*/ 334963 w 360"/>
                <a:gd name="T11" fmla="*/ 411163 h 392"/>
                <a:gd name="T12" fmla="*/ 153988 w 360"/>
                <a:gd name="T13" fmla="*/ 377825 h 392"/>
                <a:gd name="T14" fmla="*/ 77788 w 360"/>
                <a:gd name="T15" fmla="*/ 241300 h 392"/>
                <a:gd name="T16" fmla="*/ 11113 w 360"/>
                <a:gd name="T17" fmla="*/ 28575 h 392"/>
                <a:gd name="T18" fmla="*/ 119063 w 360"/>
                <a:gd name="T19" fmla="*/ 411163 h 392"/>
                <a:gd name="T20" fmla="*/ 322263 w 360"/>
                <a:gd name="T21" fmla="*/ 444500 h 392"/>
                <a:gd name="T22" fmla="*/ 479425 w 360"/>
                <a:gd name="T23" fmla="*/ 482600 h 392"/>
                <a:gd name="T24" fmla="*/ 473075 w 360"/>
                <a:gd name="T25" fmla="*/ 544513 h 392"/>
                <a:gd name="T26" fmla="*/ 406400 w 360"/>
                <a:gd name="T27" fmla="*/ 554038 h 392"/>
                <a:gd name="T28" fmla="*/ 284163 w 360"/>
                <a:gd name="T29" fmla="*/ 515938 h 392"/>
                <a:gd name="T30" fmla="*/ 136525 w 360"/>
                <a:gd name="T31" fmla="*/ 501650 h 392"/>
                <a:gd name="T32" fmla="*/ 55563 w 360"/>
                <a:gd name="T33" fmla="*/ 403225 h 392"/>
                <a:gd name="T34" fmla="*/ 1588 w 360"/>
                <a:gd name="T35" fmla="*/ 39688 h 3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0" h="392">
                  <a:moveTo>
                    <a:pt x="1" y="25"/>
                  </a:moveTo>
                  <a:cubicBezTo>
                    <a:pt x="0" y="33"/>
                    <a:pt x="2" y="250"/>
                    <a:pt x="29" y="304"/>
                  </a:cubicBezTo>
                  <a:cubicBezTo>
                    <a:pt x="56" y="358"/>
                    <a:pt x="122" y="335"/>
                    <a:pt x="165" y="349"/>
                  </a:cubicBezTo>
                  <a:cubicBezTo>
                    <a:pt x="208" y="363"/>
                    <a:pt x="260" y="392"/>
                    <a:pt x="290" y="385"/>
                  </a:cubicBezTo>
                  <a:cubicBezTo>
                    <a:pt x="320" y="378"/>
                    <a:pt x="360" y="325"/>
                    <a:pt x="347" y="304"/>
                  </a:cubicBezTo>
                  <a:cubicBezTo>
                    <a:pt x="334" y="283"/>
                    <a:pt x="253" y="270"/>
                    <a:pt x="211" y="259"/>
                  </a:cubicBezTo>
                  <a:cubicBezTo>
                    <a:pt x="169" y="248"/>
                    <a:pt x="124" y="256"/>
                    <a:pt x="97" y="238"/>
                  </a:cubicBezTo>
                  <a:cubicBezTo>
                    <a:pt x="70" y="220"/>
                    <a:pt x="64" y="189"/>
                    <a:pt x="49" y="152"/>
                  </a:cubicBezTo>
                  <a:cubicBezTo>
                    <a:pt x="34" y="115"/>
                    <a:pt x="3" y="0"/>
                    <a:pt x="7" y="18"/>
                  </a:cubicBezTo>
                  <a:cubicBezTo>
                    <a:pt x="11" y="36"/>
                    <a:pt x="42" y="215"/>
                    <a:pt x="75" y="259"/>
                  </a:cubicBezTo>
                  <a:cubicBezTo>
                    <a:pt x="108" y="303"/>
                    <a:pt x="165" y="273"/>
                    <a:pt x="203" y="280"/>
                  </a:cubicBezTo>
                  <a:cubicBezTo>
                    <a:pt x="241" y="287"/>
                    <a:pt x="286" y="294"/>
                    <a:pt x="302" y="304"/>
                  </a:cubicBezTo>
                  <a:cubicBezTo>
                    <a:pt x="318" y="314"/>
                    <a:pt x="306" y="336"/>
                    <a:pt x="298" y="343"/>
                  </a:cubicBezTo>
                  <a:cubicBezTo>
                    <a:pt x="290" y="350"/>
                    <a:pt x="276" y="352"/>
                    <a:pt x="256" y="349"/>
                  </a:cubicBezTo>
                  <a:cubicBezTo>
                    <a:pt x="236" y="346"/>
                    <a:pt x="207" y="330"/>
                    <a:pt x="179" y="325"/>
                  </a:cubicBezTo>
                  <a:cubicBezTo>
                    <a:pt x="151" y="320"/>
                    <a:pt x="110" y="328"/>
                    <a:pt x="86" y="316"/>
                  </a:cubicBezTo>
                  <a:cubicBezTo>
                    <a:pt x="62" y="304"/>
                    <a:pt x="49" y="302"/>
                    <a:pt x="35" y="254"/>
                  </a:cubicBezTo>
                  <a:cubicBezTo>
                    <a:pt x="21" y="206"/>
                    <a:pt x="2" y="17"/>
                    <a:pt x="1" y="25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" name="AutoShape 143"/>
            <p:cNvSpPr>
              <a:spLocks noChangeArrowheads="1"/>
            </p:cNvSpPr>
            <p:nvPr/>
          </p:nvSpPr>
          <p:spPr bwMode="auto">
            <a:xfrm rot="5400000">
              <a:off x="5226111" y="1452505"/>
              <a:ext cx="71437" cy="144463"/>
            </a:xfrm>
            <a:custGeom>
              <a:avLst/>
              <a:gdLst>
                <a:gd name="T0" fmla="*/ 35719 w 21600"/>
                <a:gd name="T1" fmla="*/ 0 h 21600"/>
                <a:gd name="T2" fmla="*/ 8930 w 21600"/>
                <a:gd name="T3" fmla="*/ 72232 h 21600"/>
                <a:gd name="T4" fmla="*/ 35719 w 21600"/>
                <a:gd name="T5" fmla="*/ 36116 h 21600"/>
                <a:gd name="T6" fmla="*/ 62507 w 21600"/>
                <a:gd name="T7" fmla="*/ 7223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Oval 144"/>
            <p:cNvSpPr>
              <a:spLocks noChangeArrowheads="1"/>
            </p:cNvSpPr>
            <p:nvPr/>
          </p:nvSpPr>
          <p:spPr bwMode="auto">
            <a:xfrm>
              <a:off x="5273736" y="1519180"/>
              <a:ext cx="34925" cy="58738"/>
            </a:xfrm>
            <a:prstGeom prst="ellipse">
              <a:avLst/>
            </a:prstGeom>
            <a:solidFill>
              <a:srgbClr val="C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29" name="グループ化 428"/>
            <p:cNvGrpSpPr/>
            <p:nvPr/>
          </p:nvGrpSpPr>
          <p:grpSpPr>
            <a:xfrm>
              <a:off x="4206194" y="1544064"/>
              <a:ext cx="983404" cy="137112"/>
              <a:chOff x="4583081" y="1649971"/>
              <a:chExt cx="1014612" cy="214222"/>
            </a:xfrm>
          </p:grpSpPr>
          <p:sp>
            <p:nvSpPr>
              <p:cNvPr id="430" name="Rectangle 139"/>
              <p:cNvSpPr>
                <a:spLocks noChangeArrowheads="1"/>
              </p:cNvSpPr>
              <p:nvPr/>
            </p:nvSpPr>
            <p:spPr bwMode="auto">
              <a:xfrm>
                <a:off x="4583081" y="1649971"/>
                <a:ext cx="1014612" cy="21422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cxnSp>
            <p:nvCxnSpPr>
              <p:cNvPr id="431" name="直線コネクタ 430"/>
              <p:cNvCxnSpPr>
                <a:stCxn id="430" idx="0"/>
                <a:endCxn id="430" idx="2"/>
              </p:cNvCxnSpPr>
              <p:nvPr/>
            </p:nvCxnSpPr>
            <p:spPr bwMode="auto">
              <a:xfrm>
                <a:off x="5090387" y="1649971"/>
                <a:ext cx="0" cy="214222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2" name="直線コネクタ 431"/>
              <p:cNvCxnSpPr/>
              <p:nvPr/>
            </p:nvCxnSpPr>
            <p:spPr bwMode="auto">
              <a:xfrm>
                <a:off x="485314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直線コネクタ 432"/>
              <p:cNvCxnSpPr/>
              <p:nvPr/>
            </p:nvCxnSpPr>
            <p:spPr bwMode="auto">
              <a:xfrm>
                <a:off x="490648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直線コネクタ 433"/>
              <p:cNvCxnSpPr/>
              <p:nvPr/>
            </p:nvCxnSpPr>
            <p:spPr bwMode="auto">
              <a:xfrm>
                <a:off x="496172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5" name="直線コネクタ 434"/>
              <p:cNvCxnSpPr/>
              <p:nvPr/>
            </p:nvCxnSpPr>
            <p:spPr bwMode="auto">
              <a:xfrm>
                <a:off x="501506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6" name="直線コネクタ 435"/>
              <p:cNvCxnSpPr/>
              <p:nvPr/>
            </p:nvCxnSpPr>
            <p:spPr bwMode="auto">
              <a:xfrm>
                <a:off x="464168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7" name="直線コネクタ 436"/>
              <p:cNvCxnSpPr/>
              <p:nvPr/>
            </p:nvCxnSpPr>
            <p:spPr bwMode="auto">
              <a:xfrm>
                <a:off x="469502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8" name="直線コネクタ 437"/>
              <p:cNvCxnSpPr/>
              <p:nvPr/>
            </p:nvCxnSpPr>
            <p:spPr bwMode="auto">
              <a:xfrm>
                <a:off x="475027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9" name="直線コネクタ 438"/>
              <p:cNvCxnSpPr/>
              <p:nvPr/>
            </p:nvCxnSpPr>
            <p:spPr bwMode="auto">
              <a:xfrm>
                <a:off x="480361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0" name="直線コネクタ 439"/>
              <p:cNvCxnSpPr/>
              <p:nvPr/>
            </p:nvCxnSpPr>
            <p:spPr bwMode="auto">
              <a:xfrm>
                <a:off x="537892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1" name="直線コネクタ 440"/>
              <p:cNvCxnSpPr/>
              <p:nvPr/>
            </p:nvCxnSpPr>
            <p:spPr bwMode="auto">
              <a:xfrm>
                <a:off x="543226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2" name="直線コネクタ 441"/>
              <p:cNvCxnSpPr/>
              <p:nvPr/>
            </p:nvCxnSpPr>
            <p:spPr bwMode="auto">
              <a:xfrm>
                <a:off x="548750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3" name="直線コネクタ 442"/>
              <p:cNvCxnSpPr/>
              <p:nvPr/>
            </p:nvCxnSpPr>
            <p:spPr bwMode="auto">
              <a:xfrm>
                <a:off x="554084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4" name="直線コネクタ 443"/>
              <p:cNvCxnSpPr/>
              <p:nvPr/>
            </p:nvCxnSpPr>
            <p:spPr bwMode="auto">
              <a:xfrm>
                <a:off x="516746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5" name="直線コネクタ 444"/>
              <p:cNvCxnSpPr/>
              <p:nvPr/>
            </p:nvCxnSpPr>
            <p:spPr bwMode="auto">
              <a:xfrm>
                <a:off x="522080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6" name="直線コネクタ 445"/>
              <p:cNvCxnSpPr/>
              <p:nvPr/>
            </p:nvCxnSpPr>
            <p:spPr bwMode="auto">
              <a:xfrm>
                <a:off x="527605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7" name="直線コネクタ 446"/>
              <p:cNvCxnSpPr/>
              <p:nvPr/>
            </p:nvCxnSpPr>
            <p:spPr bwMode="auto">
              <a:xfrm>
                <a:off x="532939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448" name="グループ化 447"/>
          <p:cNvGrpSpPr/>
          <p:nvPr/>
        </p:nvGrpSpPr>
        <p:grpSpPr>
          <a:xfrm>
            <a:off x="453072" y="5155190"/>
            <a:ext cx="1516063" cy="1033463"/>
            <a:chOff x="453072" y="1253750"/>
            <a:chExt cx="1516063" cy="1033463"/>
          </a:xfrm>
        </p:grpSpPr>
        <p:sp>
          <p:nvSpPr>
            <p:cNvPr id="449" name="AutoShape 53"/>
            <p:cNvSpPr>
              <a:spLocks noChangeArrowheads="1"/>
            </p:cNvSpPr>
            <p:nvPr/>
          </p:nvSpPr>
          <p:spPr bwMode="auto">
            <a:xfrm rot="-1185569">
              <a:off x="453072" y="1253750"/>
              <a:ext cx="1368425" cy="730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" name="AutoShape 54"/>
            <p:cNvSpPr>
              <a:spLocks noChangeArrowheads="1"/>
            </p:cNvSpPr>
            <p:nvPr/>
          </p:nvSpPr>
          <p:spPr bwMode="auto">
            <a:xfrm>
              <a:off x="457835" y="1495050"/>
              <a:ext cx="71437" cy="2159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" name="Rectangle 38"/>
            <p:cNvSpPr>
              <a:spLocks noChangeArrowheads="1"/>
            </p:cNvSpPr>
            <p:nvPr/>
          </p:nvSpPr>
          <p:spPr bwMode="auto">
            <a:xfrm>
              <a:off x="457835" y="1637925"/>
              <a:ext cx="1511300" cy="649288"/>
            </a:xfrm>
            <a:prstGeom prst="rect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2" name="Rectangle 39"/>
            <p:cNvSpPr>
              <a:spLocks noChangeArrowheads="1"/>
            </p:cNvSpPr>
            <p:nvPr/>
          </p:nvSpPr>
          <p:spPr bwMode="auto">
            <a:xfrm>
              <a:off x="961072" y="1637925"/>
              <a:ext cx="504825" cy="649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3" name="AutoShape 40"/>
            <p:cNvSpPr>
              <a:spLocks noChangeArrowheads="1"/>
            </p:cNvSpPr>
            <p:nvPr/>
          </p:nvSpPr>
          <p:spPr bwMode="auto">
            <a:xfrm>
              <a:off x="529272" y="1782388"/>
              <a:ext cx="360363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4" name="AutoShape 41"/>
            <p:cNvSpPr>
              <a:spLocks noChangeArrowheads="1"/>
            </p:cNvSpPr>
            <p:nvPr/>
          </p:nvSpPr>
          <p:spPr bwMode="auto">
            <a:xfrm>
              <a:off x="1537335" y="1782388"/>
              <a:ext cx="360362" cy="431800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5" name="Rectangle 42"/>
            <p:cNvSpPr>
              <a:spLocks noChangeArrowheads="1"/>
            </p:cNvSpPr>
            <p:nvPr/>
          </p:nvSpPr>
          <p:spPr bwMode="auto">
            <a:xfrm>
              <a:off x="961072" y="1782388"/>
              <a:ext cx="504825" cy="431800"/>
            </a:xfrm>
            <a:prstGeom prst="rect">
              <a:avLst/>
            </a:prstGeom>
            <a:solidFill>
              <a:srgbClr val="99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6" name="Rectangle 43"/>
            <p:cNvSpPr>
              <a:spLocks noChangeArrowheads="1"/>
            </p:cNvSpPr>
            <p:nvPr/>
          </p:nvSpPr>
          <p:spPr bwMode="auto">
            <a:xfrm>
              <a:off x="961072" y="1853825"/>
              <a:ext cx="504825" cy="2889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7" name="Rectangle 44"/>
            <p:cNvSpPr>
              <a:spLocks noChangeArrowheads="1"/>
            </p:cNvSpPr>
            <p:nvPr/>
          </p:nvSpPr>
          <p:spPr bwMode="auto">
            <a:xfrm>
              <a:off x="529272" y="1566488"/>
              <a:ext cx="73025" cy="71437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8" name="Rectangle 45"/>
            <p:cNvSpPr>
              <a:spLocks noChangeArrowheads="1"/>
            </p:cNvSpPr>
            <p:nvPr/>
          </p:nvSpPr>
          <p:spPr bwMode="auto">
            <a:xfrm>
              <a:off x="673735" y="1566488"/>
              <a:ext cx="73025" cy="71437"/>
            </a:xfrm>
            <a:prstGeom prst="rect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9" name="Rectangle 46"/>
            <p:cNvSpPr>
              <a:spLocks noChangeArrowheads="1"/>
            </p:cNvSpPr>
            <p:nvPr/>
          </p:nvSpPr>
          <p:spPr bwMode="auto">
            <a:xfrm>
              <a:off x="816610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0" name="Rectangle 47"/>
            <p:cNvSpPr>
              <a:spLocks noChangeArrowheads="1"/>
            </p:cNvSpPr>
            <p:nvPr/>
          </p:nvSpPr>
          <p:spPr bwMode="auto">
            <a:xfrm>
              <a:off x="1537335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1" name="Rectangle 48"/>
            <p:cNvSpPr>
              <a:spLocks noChangeArrowheads="1"/>
            </p:cNvSpPr>
            <p:nvPr/>
          </p:nvSpPr>
          <p:spPr bwMode="auto">
            <a:xfrm>
              <a:off x="1681797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2" name="Rectangle 49"/>
            <p:cNvSpPr>
              <a:spLocks noChangeArrowheads="1"/>
            </p:cNvSpPr>
            <p:nvPr/>
          </p:nvSpPr>
          <p:spPr bwMode="auto">
            <a:xfrm>
              <a:off x="1824672" y="1566488"/>
              <a:ext cx="73025" cy="71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3" name="Freeform 51"/>
            <p:cNvSpPr>
              <a:spLocks/>
            </p:cNvSpPr>
            <p:nvPr/>
          </p:nvSpPr>
          <p:spPr bwMode="auto">
            <a:xfrm>
              <a:off x="961072" y="1495050"/>
              <a:ext cx="504825" cy="142875"/>
            </a:xfrm>
            <a:custGeom>
              <a:avLst/>
              <a:gdLst>
                <a:gd name="T0" fmla="*/ 0 w 318"/>
                <a:gd name="T1" fmla="*/ 142875 h 136"/>
                <a:gd name="T2" fmla="*/ 0 w 318"/>
                <a:gd name="T3" fmla="*/ 0 h 136"/>
                <a:gd name="T4" fmla="*/ 504825 w 318"/>
                <a:gd name="T5" fmla="*/ 0 h 136"/>
                <a:gd name="T6" fmla="*/ 504825 w 318"/>
                <a:gd name="T7" fmla="*/ 142875 h 136"/>
                <a:gd name="T8" fmla="*/ 433388 w 318"/>
                <a:gd name="T9" fmla="*/ 142875 h 136"/>
                <a:gd name="T10" fmla="*/ 433388 w 318"/>
                <a:gd name="T11" fmla="*/ 48325 h 136"/>
                <a:gd name="T12" fmla="*/ 73025 w 318"/>
                <a:gd name="T13" fmla="*/ 48325 h 136"/>
                <a:gd name="T14" fmla="*/ 73025 w 318"/>
                <a:gd name="T15" fmla="*/ 142875 h 136"/>
                <a:gd name="T16" fmla="*/ 0 w 318"/>
                <a:gd name="T17" fmla="*/ 142875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8" h="136">
                  <a:moveTo>
                    <a:pt x="0" y="136"/>
                  </a:moveTo>
                  <a:lnTo>
                    <a:pt x="0" y="0"/>
                  </a:lnTo>
                  <a:lnTo>
                    <a:pt x="318" y="0"/>
                  </a:lnTo>
                  <a:lnTo>
                    <a:pt x="318" y="136"/>
                  </a:lnTo>
                  <a:lnTo>
                    <a:pt x="273" y="136"/>
                  </a:lnTo>
                  <a:lnTo>
                    <a:pt x="273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" name="Oval 55"/>
            <p:cNvSpPr>
              <a:spLocks noChangeArrowheads="1"/>
            </p:cNvSpPr>
            <p:nvPr/>
          </p:nvSpPr>
          <p:spPr bwMode="auto">
            <a:xfrm>
              <a:off x="10340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5" name="Oval 56"/>
            <p:cNvSpPr>
              <a:spLocks noChangeArrowheads="1"/>
            </p:cNvSpPr>
            <p:nvPr/>
          </p:nvSpPr>
          <p:spPr bwMode="auto">
            <a:xfrm>
              <a:off x="1249997" y="1926850"/>
              <a:ext cx="142875" cy="1428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466" name="グループ化 465"/>
          <p:cNvGrpSpPr/>
          <p:nvPr/>
        </p:nvGrpSpPr>
        <p:grpSpPr>
          <a:xfrm>
            <a:off x="6180570" y="4942796"/>
            <a:ext cx="1334510" cy="1284802"/>
            <a:chOff x="4218439" y="3043358"/>
            <a:chExt cx="1334510" cy="1284802"/>
          </a:xfrm>
        </p:grpSpPr>
        <p:sp>
          <p:nvSpPr>
            <p:cNvPr id="467" name="フローチャート : 論理積ゲート 466"/>
            <p:cNvSpPr/>
            <p:nvPr/>
          </p:nvSpPr>
          <p:spPr bwMode="auto">
            <a:xfrm rot="16200000">
              <a:off x="4275623" y="3079761"/>
              <a:ext cx="1216704" cy="1143898"/>
            </a:xfrm>
            <a:prstGeom prst="flowChartDelay">
              <a:avLst/>
            </a:prstGeom>
            <a:blipFill>
              <a:blip r:embed="rId2"/>
              <a:tile tx="0" ty="0" sx="100000" sy="100000" flip="none" algn="tl"/>
            </a:blip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ローチャート : 論理積ゲート 467"/>
            <p:cNvSpPr/>
            <p:nvPr/>
          </p:nvSpPr>
          <p:spPr bwMode="auto">
            <a:xfrm rot="16200000">
              <a:off x="4308024" y="3103526"/>
              <a:ext cx="1155342" cy="1086207"/>
            </a:xfrm>
            <a:prstGeom prst="flowChartDelay">
              <a:avLst/>
            </a:prstGeom>
            <a:blipFill>
              <a:blip r:embed="rId3"/>
              <a:tile tx="0" ty="0" sx="100000" sy="100000" flip="none" algn="tl"/>
            </a:blip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ローチャート : 論理積ゲート 468"/>
            <p:cNvSpPr/>
            <p:nvPr/>
          </p:nvSpPr>
          <p:spPr bwMode="auto">
            <a:xfrm rot="16200000">
              <a:off x="4383762" y="3247286"/>
              <a:ext cx="1003869" cy="877725"/>
            </a:xfrm>
            <a:prstGeom prst="flowChartDelay">
              <a:avLst/>
            </a:prstGeom>
            <a:blipFill>
              <a:blip r:embed="rId4"/>
              <a:tile tx="0" ty="0" sx="100000" sy="100000" flip="none" algn="tl"/>
            </a:blip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台形 469"/>
            <p:cNvSpPr/>
            <p:nvPr/>
          </p:nvSpPr>
          <p:spPr bwMode="auto">
            <a:xfrm>
              <a:off x="4259588" y="4215178"/>
              <a:ext cx="1252212" cy="45719"/>
            </a:xfrm>
            <a:prstGeom prst="trapezoid">
              <a:avLst/>
            </a:prstGeom>
            <a:blipFill>
              <a:blip r:embed="rId3"/>
              <a:tile tx="0" ty="0" sx="100000" sy="100000" flip="none" algn="tl"/>
            </a:blip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1" name="グループ化 470"/>
            <p:cNvGrpSpPr/>
            <p:nvPr/>
          </p:nvGrpSpPr>
          <p:grpSpPr>
            <a:xfrm>
              <a:off x="4615666" y="3417210"/>
              <a:ext cx="540060" cy="269004"/>
              <a:chOff x="4619376" y="3854634"/>
              <a:chExt cx="540060" cy="269004"/>
            </a:xfrm>
          </p:grpSpPr>
          <p:sp>
            <p:nvSpPr>
              <p:cNvPr id="494" name="角丸四角形 493"/>
              <p:cNvSpPr/>
              <p:nvPr/>
            </p:nvSpPr>
            <p:spPr bwMode="auto">
              <a:xfrm>
                <a:off x="461937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角丸四角形 494"/>
              <p:cNvSpPr/>
              <p:nvPr/>
            </p:nvSpPr>
            <p:spPr bwMode="auto">
              <a:xfrm>
                <a:off x="469146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角丸四角形 495"/>
              <p:cNvSpPr/>
              <p:nvPr/>
            </p:nvSpPr>
            <p:spPr bwMode="auto">
              <a:xfrm>
                <a:off x="4763560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角丸四角形 496"/>
              <p:cNvSpPr/>
              <p:nvPr/>
            </p:nvSpPr>
            <p:spPr bwMode="auto">
              <a:xfrm>
                <a:off x="4835652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角丸四角形 497"/>
              <p:cNvSpPr/>
              <p:nvPr/>
            </p:nvSpPr>
            <p:spPr bwMode="auto">
              <a:xfrm>
                <a:off x="4907744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角丸四角形 498"/>
              <p:cNvSpPr/>
              <p:nvPr/>
            </p:nvSpPr>
            <p:spPr bwMode="auto">
              <a:xfrm>
                <a:off x="4979836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角丸四角形 499"/>
              <p:cNvSpPr/>
              <p:nvPr/>
            </p:nvSpPr>
            <p:spPr bwMode="auto">
              <a:xfrm>
                <a:off x="5051928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角丸四角形 500"/>
              <p:cNvSpPr/>
              <p:nvPr/>
            </p:nvSpPr>
            <p:spPr bwMode="auto">
              <a:xfrm>
                <a:off x="5124023" y="3854634"/>
                <a:ext cx="35413" cy="2690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2" name="台形 471"/>
            <p:cNvSpPr/>
            <p:nvPr/>
          </p:nvSpPr>
          <p:spPr bwMode="auto">
            <a:xfrm>
              <a:off x="4218439" y="4252100"/>
              <a:ext cx="1334510" cy="76060"/>
            </a:xfrm>
            <a:prstGeom prst="trapezoid">
              <a:avLst/>
            </a:prstGeom>
            <a:blipFill>
              <a:blip r:embed="rId3"/>
              <a:tile tx="0" ty="0" sx="100000" sy="100000" flip="none" algn="tl"/>
            </a:blip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3" name="グループ化 472"/>
            <p:cNvGrpSpPr/>
            <p:nvPr/>
          </p:nvGrpSpPr>
          <p:grpSpPr>
            <a:xfrm>
              <a:off x="4602426" y="3999772"/>
              <a:ext cx="563098" cy="101653"/>
              <a:chOff x="4604464" y="4014065"/>
              <a:chExt cx="563098" cy="101653"/>
            </a:xfrm>
          </p:grpSpPr>
          <p:grpSp>
            <p:nvGrpSpPr>
              <p:cNvPr id="474" name="グループ化 473"/>
              <p:cNvGrpSpPr/>
              <p:nvPr/>
            </p:nvGrpSpPr>
            <p:grpSpPr>
              <a:xfrm>
                <a:off x="46044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90" name="円/楕円 489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92" name="円/楕円 491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円/楕円 492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5" name="グループ化 474"/>
              <p:cNvGrpSpPr/>
              <p:nvPr/>
            </p:nvGrpSpPr>
            <p:grpSpPr>
              <a:xfrm>
                <a:off x="47606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86" name="円/楕円 485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88" name="円/楕円 487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円/楕円 488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6" name="グループ化 475"/>
              <p:cNvGrpSpPr/>
              <p:nvPr/>
            </p:nvGrpSpPr>
            <p:grpSpPr>
              <a:xfrm>
                <a:off x="49168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82" name="円/楕円 481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84" name="円/楕円 483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円/楕円 484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7" name="グループ化 476"/>
              <p:cNvGrpSpPr/>
              <p:nvPr/>
            </p:nvGrpSpPr>
            <p:grpSpPr>
              <a:xfrm>
                <a:off x="5073064" y="4014065"/>
                <a:ext cx="94498" cy="101653"/>
                <a:chOff x="4604464" y="3967729"/>
                <a:chExt cx="137572" cy="147989"/>
              </a:xfrm>
            </p:grpSpPr>
            <p:sp>
              <p:nvSpPr>
                <p:cNvPr id="478" name="円/楕円 477"/>
                <p:cNvSpPr/>
                <p:nvPr/>
              </p:nvSpPr>
              <p:spPr bwMode="auto">
                <a:xfrm>
                  <a:off x="4604464" y="3978148"/>
                  <a:ext cx="137572" cy="13757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4604464" y="3967729"/>
                  <a:ext cx="137572" cy="137570"/>
                  <a:chOff x="4579209" y="3977821"/>
                  <a:chExt cx="137572" cy="137570"/>
                </a:xfrm>
              </p:grpSpPr>
              <p:sp>
                <p:nvSpPr>
                  <p:cNvPr id="480" name="円/楕円 479"/>
                  <p:cNvSpPr/>
                  <p:nvPr/>
                </p:nvSpPr>
                <p:spPr bwMode="auto">
                  <a:xfrm>
                    <a:off x="4579209" y="3977821"/>
                    <a:ext cx="137572" cy="13757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円/楕円 480"/>
                  <p:cNvSpPr/>
                  <p:nvPr/>
                </p:nvSpPr>
                <p:spPr bwMode="auto">
                  <a:xfrm rot="10800000">
                    <a:off x="4588735" y="3988240"/>
                    <a:ext cx="118520" cy="1185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8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85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02" name="グループ化 501"/>
          <p:cNvGrpSpPr/>
          <p:nvPr/>
        </p:nvGrpSpPr>
        <p:grpSpPr>
          <a:xfrm>
            <a:off x="7878325" y="5289004"/>
            <a:ext cx="1623646" cy="706217"/>
            <a:chOff x="4330760" y="3387804"/>
            <a:chExt cx="2240339" cy="974452"/>
          </a:xfrm>
        </p:grpSpPr>
        <p:sp>
          <p:nvSpPr>
            <p:cNvPr id="503" name="フレーム 502"/>
            <p:cNvSpPr/>
            <p:nvPr/>
          </p:nvSpPr>
          <p:spPr bwMode="auto">
            <a:xfrm>
              <a:off x="4962110" y="3404551"/>
              <a:ext cx="977638" cy="469307"/>
            </a:xfrm>
            <a:prstGeom prst="frame">
              <a:avLst>
                <a:gd name="adj1" fmla="val 13582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片側の 2 つの角を丸めた四角形 503"/>
            <p:cNvSpPr/>
            <p:nvPr/>
          </p:nvSpPr>
          <p:spPr bwMode="auto">
            <a:xfrm rot="10800000">
              <a:off x="4709841" y="4255624"/>
              <a:ext cx="1482177" cy="10663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角丸四角形 504"/>
            <p:cNvSpPr/>
            <p:nvPr/>
          </p:nvSpPr>
          <p:spPr bwMode="auto">
            <a:xfrm>
              <a:off x="4330760" y="3596734"/>
              <a:ext cx="2240339" cy="726804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片側の 2 つの角を丸めた四角形 505"/>
            <p:cNvSpPr/>
            <p:nvPr/>
          </p:nvSpPr>
          <p:spPr bwMode="auto">
            <a:xfrm rot="10800000">
              <a:off x="5043010" y="3596734"/>
              <a:ext cx="813338" cy="392402"/>
            </a:xfrm>
            <a:prstGeom prst="round2SameRect">
              <a:avLst>
                <a:gd name="adj1" fmla="val 3208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円/楕円 506"/>
            <p:cNvSpPr/>
            <p:nvPr/>
          </p:nvSpPr>
          <p:spPr bwMode="auto">
            <a:xfrm>
              <a:off x="438914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円/楕円 507"/>
            <p:cNvSpPr/>
            <p:nvPr/>
          </p:nvSpPr>
          <p:spPr bwMode="auto">
            <a:xfrm>
              <a:off x="5908068" y="3651676"/>
              <a:ext cx="603950" cy="603948"/>
            </a:xfrm>
            <a:prstGeom prst="ellipse">
              <a:avLst/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正方形/長方形 508"/>
            <p:cNvSpPr/>
            <p:nvPr/>
          </p:nvSpPr>
          <p:spPr bwMode="auto">
            <a:xfrm>
              <a:off x="5189598" y="3873858"/>
              <a:ext cx="528487" cy="87512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513302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5248844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5364668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5480492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 bwMode="auto">
            <a:xfrm>
              <a:off x="5596316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 bwMode="auto">
            <a:xfrm>
              <a:off x="5712140" y="3639204"/>
              <a:ext cx="71054" cy="710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6" name="グループ化 515"/>
            <p:cNvGrpSpPr/>
            <p:nvPr/>
          </p:nvGrpSpPr>
          <p:grpSpPr>
            <a:xfrm>
              <a:off x="5088015" y="3759816"/>
              <a:ext cx="722235" cy="53993"/>
              <a:chOff x="5088015" y="3759817"/>
              <a:chExt cx="755189" cy="46374"/>
            </a:xfrm>
            <a:solidFill>
              <a:schemeClr val="bg1">
                <a:lumMod val="75000"/>
              </a:schemeClr>
            </a:solidFill>
          </p:grpSpPr>
          <p:sp>
            <p:nvSpPr>
              <p:cNvPr id="519" name="角丸四角形 518"/>
              <p:cNvSpPr/>
              <p:nvPr/>
            </p:nvSpPr>
            <p:spPr bwMode="auto">
              <a:xfrm>
                <a:off x="508801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角丸四角形 519"/>
              <p:cNvSpPr/>
              <p:nvPr/>
            </p:nvSpPr>
            <p:spPr bwMode="auto">
              <a:xfrm>
                <a:off x="528613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角丸四角形 520"/>
              <p:cNvSpPr/>
              <p:nvPr/>
            </p:nvSpPr>
            <p:spPr bwMode="auto">
              <a:xfrm>
                <a:off x="548425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角丸四角形 521"/>
              <p:cNvSpPr/>
              <p:nvPr/>
            </p:nvSpPr>
            <p:spPr bwMode="auto">
              <a:xfrm>
                <a:off x="5682375" y="3759817"/>
                <a:ext cx="160829" cy="46374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7" name="角丸四角形 516"/>
            <p:cNvSpPr/>
            <p:nvPr/>
          </p:nvSpPr>
          <p:spPr bwMode="auto">
            <a:xfrm>
              <a:off x="5216257" y="4150985"/>
              <a:ext cx="466842" cy="495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角丸四角形 517"/>
            <p:cNvSpPr/>
            <p:nvPr/>
          </p:nvSpPr>
          <p:spPr bwMode="auto">
            <a:xfrm>
              <a:off x="5088015" y="3387804"/>
              <a:ext cx="722235" cy="94535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3" name="グループ化 522"/>
          <p:cNvGrpSpPr/>
          <p:nvPr/>
        </p:nvGrpSpPr>
        <p:grpSpPr>
          <a:xfrm>
            <a:off x="2309199" y="5077223"/>
            <a:ext cx="1547812" cy="1221610"/>
            <a:chOff x="2309199" y="1175783"/>
            <a:chExt cx="1547812" cy="1221610"/>
          </a:xfrm>
        </p:grpSpPr>
        <p:grpSp>
          <p:nvGrpSpPr>
            <p:cNvPr id="524" name="Group 86"/>
            <p:cNvGrpSpPr>
              <a:grpSpLocks/>
            </p:cNvGrpSpPr>
            <p:nvPr/>
          </p:nvGrpSpPr>
          <p:grpSpPr bwMode="auto">
            <a:xfrm rot="1800000">
              <a:off x="2535155" y="1175783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557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5" name="AutoShape 120"/>
            <p:cNvSpPr>
              <a:spLocks noChangeArrowheads="1"/>
            </p:cNvSpPr>
            <p:nvPr/>
          </p:nvSpPr>
          <p:spPr bwMode="auto">
            <a:xfrm>
              <a:off x="2309199" y="1489893"/>
              <a:ext cx="1547812" cy="9075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6" name="AutoShape 121"/>
            <p:cNvSpPr>
              <a:spLocks noChangeArrowheads="1"/>
            </p:cNvSpPr>
            <p:nvPr/>
          </p:nvSpPr>
          <p:spPr bwMode="auto">
            <a:xfrm>
              <a:off x="2362166" y="1544037"/>
              <a:ext cx="1441879" cy="80039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7" name="Oval 127"/>
            <p:cNvSpPr>
              <a:spLocks noChangeArrowheads="1"/>
            </p:cNvSpPr>
            <p:nvPr/>
          </p:nvSpPr>
          <p:spPr bwMode="auto">
            <a:xfrm>
              <a:off x="2442205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8" name="Oval 128"/>
            <p:cNvSpPr>
              <a:spLocks noChangeArrowheads="1"/>
            </p:cNvSpPr>
            <p:nvPr/>
          </p:nvSpPr>
          <p:spPr bwMode="auto">
            <a:xfrm>
              <a:off x="2469277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9" name="Oval 129"/>
            <p:cNvSpPr>
              <a:spLocks noChangeArrowheads="1"/>
            </p:cNvSpPr>
            <p:nvPr/>
          </p:nvSpPr>
          <p:spPr bwMode="auto">
            <a:xfrm>
              <a:off x="3456816" y="1971303"/>
              <a:ext cx="267189" cy="26718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0" name="Oval 130"/>
            <p:cNvSpPr>
              <a:spLocks noChangeArrowheads="1"/>
            </p:cNvSpPr>
            <p:nvPr/>
          </p:nvSpPr>
          <p:spPr bwMode="auto">
            <a:xfrm>
              <a:off x="3483889" y="1999552"/>
              <a:ext cx="211868" cy="2095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Oval 131"/>
            <p:cNvSpPr>
              <a:spLocks noChangeArrowheads="1"/>
            </p:cNvSpPr>
            <p:nvPr/>
          </p:nvSpPr>
          <p:spPr bwMode="auto">
            <a:xfrm>
              <a:off x="2789433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2" name="Oval 132"/>
            <p:cNvSpPr>
              <a:spLocks noChangeArrowheads="1"/>
            </p:cNvSpPr>
            <p:nvPr/>
          </p:nvSpPr>
          <p:spPr bwMode="auto">
            <a:xfrm>
              <a:off x="2949511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Oval 133"/>
            <p:cNvSpPr>
              <a:spLocks noChangeArrowheads="1"/>
            </p:cNvSpPr>
            <p:nvPr/>
          </p:nvSpPr>
          <p:spPr bwMode="auto">
            <a:xfrm>
              <a:off x="3109589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Oval 134"/>
            <p:cNvSpPr>
              <a:spLocks noChangeArrowheads="1"/>
            </p:cNvSpPr>
            <p:nvPr/>
          </p:nvSpPr>
          <p:spPr bwMode="auto">
            <a:xfrm>
              <a:off x="3269667" y="1999552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Oval 135"/>
            <p:cNvSpPr>
              <a:spLocks noChangeArrowheads="1"/>
            </p:cNvSpPr>
            <p:nvPr/>
          </p:nvSpPr>
          <p:spPr bwMode="auto">
            <a:xfrm>
              <a:off x="2789433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Oval 136"/>
            <p:cNvSpPr>
              <a:spLocks noChangeArrowheads="1"/>
            </p:cNvSpPr>
            <p:nvPr/>
          </p:nvSpPr>
          <p:spPr bwMode="auto">
            <a:xfrm>
              <a:off x="2949511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7" name="Oval 137"/>
            <p:cNvSpPr>
              <a:spLocks noChangeArrowheads="1"/>
            </p:cNvSpPr>
            <p:nvPr/>
          </p:nvSpPr>
          <p:spPr bwMode="auto">
            <a:xfrm>
              <a:off x="3109589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8" name="Oval 138"/>
            <p:cNvSpPr>
              <a:spLocks noChangeArrowheads="1"/>
            </p:cNvSpPr>
            <p:nvPr/>
          </p:nvSpPr>
          <p:spPr bwMode="auto">
            <a:xfrm>
              <a:off x="3269667" y="2159630"/>
              <a:ext cx="107111" cy="10711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9" name="Rectangle 139"/>
            <p:cNvSpPr>
              <a:spLocks noChangeArrowheads="1"/>
            </p:cNvSpPr>
            <p:nvPr/>
          </p:nvSpPr>
          <p:spPr bwMode="auto">
            <a:xfrm>
              <a:off x="2575211" y="1649971"/>
              <a:ext cx="1014612" cy="2142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540" name="直線コネクタ 539"/>
            <p:cNvCxnSpPr>
              <a:stCxn id="539" idx="0"/>
              <a:endCxn id="539" idx="2"/>
            </p:cNvCxnSpPr>
            <p:nvPr/>
          </p:nvCxnSpPr>
          <p:spPr bwMode="auto">
            <a:xfrm>
              <a:off x="3082517" y="1649971"/>
              <a:ext cx="0" cy="214222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1" name="直線コネクタ 540"/>
            <p:cNvCxnSpPr/>
            <p:nvPr/>
          </p:nvCxnSpPr>
          <p:spPr bwMode="auto">
            <a:xfrm>
              <a:off x="284527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2" name="直線コネクタ 541"/>
            <p:cNvCxnSpPr/>
            <p:nvPr/>
          </p:nvCxnSpPr>
          <p:spPr bwMode="auto">
            <a:xfrm>
              <a:off x="289861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" name="直線コネクタ 542"/>
            <p:cNvCxnSpPr/>
            <p:nvPr/>
          </p:nvCxnSpPr>
          <p:spPr bwMode="auto">
            <a:xfrm>
              <a:off x="295385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4" name="直線コネクタ 543"/>
            <p:cNvCxnSpPr/>
            <p:nvPr/>
          </p:nvCxnSpPr>
          <p:spPr bwMode="auto">
            <a:xfrm>
              <a:off x="300719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5" name="直線コネクタ 544"/>
            <p:cNvCxnSpPr/>
            <p:nvPr/>
          </p:nvCxnSpPr>
          <p:spPr bwMode="auto">
            <a:xfrm>
              <a:off x="263381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6" name="直線コネクタ 545"/>
            <p:cNvCxnSpPr/>
            <p:nvPr/>
          </p:nvCxnSpPr>
          <p:spPr bwMode="auto">
            <a:xfrm>
              <a:off x="268715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7" name="直線コネクタ 546"/>
            <p:cNvCxnSpPr/>
            <p:nvPr/>
          </p:nvCxnSpPr>
          <p:spPr bwMode="auto">
            <a:xfrm>
              <a:off x="274240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8" name="直線コネクタ 547"/>
            <p:cNvCxnSpPr/>
            <p:nvPr/>
          </p:nvCxnSpPr>
          <p:spPr bwMode="auto">
            <a:xfrm>
              <a:off x="279574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9" name="直線コネクタ 548"/>
            <p:cNvCxnSpPr/>
            <p:nvPr/>
          </p:nvCxnSpPr>
          <p:spPr bwMode="auto">
            <a:xfrm>
              <a:off x="337105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0" name="直線コネクタ 549"/>
            <p:cNvCxnSpPr/>
            <p:nvPr/>
          </p:nvCxnSpPr>
          <p:spPr bwMode="auto">
            <a:xfrm>
              <a:off x="342439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1" name="直線コネクタ 550"/>
            <p:cNvCxnSpPr/>
            <p:nvPr/>
          </p:nvCxnSpPr>
          <p:spPr bwMode="auto">
            <a:xfrm>
              <a:off x="347963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2" name="直線コネクタ 551"/>
            <p:cNvCxnSpPr/>
            <p:nvPr/>
          </p:nvCxnSpPr>
          <p:spPr bwMode="auto">
            <a:xfrm>
              <a:off x="353297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3" name="直線コネクタ 552"/>
            <p:cNvCxnSpPr/>
            <p:nvPr/>
          </p:nvCxnSpPr>
          <p:spPr bwMode="auto">
            <a:xfrm>
              <a:off x="315959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4" name="直線コネクタ 553"/>
            <p:cNvCxnSpPr/>
            <p:nvPr/>
          </p:nvCxnSpPr>
          <p:spPr bwMode="auto">
            <a:xfrm>
              <a:off x="3212936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5" name="直線コネクタ 554"/>
            <p:cNvCxnSpPr/>
            <p:nvPr/>
          </p:nvCxnSpPr>
          <p:spPr bwMode="auto">
            <a:xfrm>
              <a:off x="326818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6" name="直線コネクタ 555"/>
            <p:cNvCxnSpPr/>
            <p:nvPr/>
          </p:nvCxnSpPr>
          <p:spPr bwMode="auto">
            <a:xfrm>
              <a:off x="3321521" y="1649971"/>
              <a:ext cx="0" cy="10711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61" name="グループ化 560"/>
          <p:cNvGrpSpPr/>
          <p:nvPr/>
        </p:nvGrpSpPr>
        <p:grpSpPr>
          <a:xfrm>
            <a:off x="4114861" y="5303145"/>
            <a:ext cx="1741487" cy="730250"/>
            <a:chOff x="4114861" y="1401705"/>
            <a:chExt cx="1741487" cy="730250"/>
          </a:xfrm>
        </p:grpSpPr>
        <p:sp>
          <p:nvSpPr>
            <p:cNvPr id="562" name="Oval 149"/>
            <p:cNvSpPr>
              <a:spLocks noChangeArrowheads="1"/>
            </p:cNvSpPr>
            <p:nvPr/>
          </p:nvSpPr>
          <p:spPr bwMode="auto">
            <a:xfrm>
              <a:off x="4114861" y="1833505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3" name="Oval 148"/>
            <p:cNvSpPr>
              <a:spLocks noChangeArrowheads="1"/>
            </p:cNvSpPr>
            <p:nvPr/>
          </p:nvSpPr>
          <p:spPr bwMode="auto">
            <a:xfrm>
              <a:off x="4114861" y="1546168"/>
              <a:ext cx="215900" cy="215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4" name="AutoShape 141"/>
            <p:cNvSpPr>
              <a:spLocks noChangeArrowheads="1"/>
            </p:cNvSpPr>
            <p:nvPr/>
          </p:nvSpPr>
          <p:spPr bwMode="auto">
            <a:xfrm>
              <a:off x="4164073" y="1401705"/>
              <a:ext cx="1150938" cy="720725"/>
            </a:xfrm>
            <a:prstGeom prst="cube">
              <a:avLst>
                <a:gd name="adj" fmla="val 12773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5" name="Freeform 142"/>
            <p:cNvSpPr>
              <a:spLocks/>
            </p:cNvSpPr>
            <p:nvPr/>
          </p:nvSpPr>
          <p:spPr bwMode="auto">
            <a:xfrm>
              <a:off x="5284848" y="1509655"/>
              <a:ext cx="571500" cy="622300"/>
            </a:xfrm>
            <a:custGeom>
              <a:avLst/>
              <a:gdLst>
                <a:gd name="T0" fmla="*/ 1588 w 360"/>
                <a:gd name="T1" fmla="*/ 39688 h 392"/>
                <a:gd name="T2" fmla="*/ 46038 w 360"/>
                <a:gd name="T3" fmla="*/ 482600 h 392"/>
                <a:gd name="T4" fmla="*/ 261938 w 360"/>
                <a:gd name="T5" fmla="*/ 554038 h 392"/>
                <a:gd name="T6" fmla="*/ 460375 w 360"/>
                <a:gd name="T7" fmla="*/ 611188 h 392"/>
                <a:gd name="T8" fmla="*/ 550863 w 360"/>
                <a:gd name="T9" fmla="*/ 482600 h 392"/>
                <a:gd name="T10" fmla="*/ 334963 w 360"/>
                <a:gd name="T11" fmla="*/ 411163 h 392"/>
                <a:gd name="T12" fmla="*/ 153988 w 360"/>
                <a:gd name="T13" fmla="*/ 377825 h 392"/>
                <a:gd name="T14" fmla="*/ 77788 w 360"/>
                <a:gd name="T15" fmla="*/ 241300 h 392"/>
                <a:gd name="T16" fmla="*/ 11113 w 360"/>
                <a:gd name="T17" fmla="*/ 28575 h 392"/>
                <a:gd name="T18" fmla="*/ 119063 w 360"/>
                <a:gd name="T19" fmla="*/ 411163 h 392"/>
                <a:gd name="T20" fmla="*/ 322263 w 360"/>
                <a:gd name="T21" fmla="*/ 444500 h 392"/>
                <a:gd name="T22" fmla="*/ 479425 w 360"/>
                <a:gd name="T23" fmla="*/ 482600 h 392"/>
                <a:gd name="T24" fmla="*/ 473075 w 360"/>
                <a:gd name="T25" fmla="*/ 544513 h 392"/>
                <a:gd name="T26" fmla="*/ 406400 w 360"/>
                <a:gd name="T27" fmla="*/ 554038 h 392"/>
                <a:gd name="T28" fmla="*/ 284163 w 360"/>
                <a:gd name="T29" fmla="*/ 515938 h 392"/>
                <a:gd name="T30" fmla="*/ 136525 w 360"/>
                <a:gd name="T31" fmla="*/ 501650 h 392"/>
                <a:gd name="T32" fmla="*/ 55563 w 360"/>
                <a:gd name="T33" fmla="*/ 403225 h 392"/>
                <a:gd name="T34" fmla="*/ 1588 w 360"/>
                <a:gd name="T35" fmla="*/ 39688 h 3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0" h="392">
                  <a:moveTo>
                    <a:pt x="1" y="25"/>
                  </a:moveTo>
                  <a:cubicBezTo>
                    <a:pt x="0" y="33"/>
                    <a:pt x="2" y="250"/>
                    <a:pt x="29" y="304"/>
                  </a:cubicBezTo>
                  <a:cubicBezTo>
                    <a:pt x="56" y="358"/>
                    <a:pt x="122" y="335"/>
                    <a:pt x="165" y="349"/>
                  </a:cubicBezTo>
                  <a:cubicBezTo>
                    <a:pt x="208" y="363"/>
                    <a:pt x="260" y="392"/>
                    <a:pt x="290" y="385"/>
                  </a:cubicBezTo>
                  <a:cubicBezTo>
                    <a:pt x="320" y="378"/>
                    <a:pt x="360" y="325"/>
                    <a:pt x="347" y="304"/>
                  </a:cubicBezTo>
                  <a:cubicBezTo>
                    <a:pt x="334" y="283"/>
                    <a:pt x="253" y="270"/>
                    <a:pt x="211" y="259"/>
                  </a:cubicBezTo>
                  <a:cubicBezTo>
                    <a:pt x="169" y="248"/>
                    <a:pt x="124" y="256"/>
                    <a:pt x="97" y="238"/>
                  </a:cubicBezTo>
                  <a:cubicBezTo>
                    <a:pt x="70" y="220"/>
                    <a:pt x="64" y="189"/>
                    <a:pt x="49" y="152"/>
                  </a:cubicBezTo>
                  <a:cubicBezTo>
                    <a:pt x="34" y="115"/>
                    <a:pt x="3" y="0"/>
                    <a:pt x="7" y="18"/>
                  </a:cubicBezTo>
                  <a:cubicBezTo>
                    <a:pt x="11" y="36"/>
                    <a:pt x="42" y="215"/>
                    <a:pt x="75" y="259"/>
                  </a:cubicBezTo>
                  <a:cubicBezTo>
                    <a:pt x="108" y="303"/>
                    <a:pt x="165" y="273"/>
                    <a:pt x="203" y="280"/>
                  </a:cubicBezTo>
                  <a:cubicBezTo>
                    <a:pt x="241" y="287"/>
                    <a:pt x="286" y="294"/>
                    <a:pt x="302" y="304"/>
                  </a:cubicBezTo>
                  <a:cubicBezTo>
                    <a:pt x="318" y="314"/>
                    <a:pt x="306" y="336"/>
                    <a:pt x="298" y="343"/>
                  </a:cubicBezTo>
                  <a:cubicBezTo>
                    <a:pt x="290" y="350"/>
                    <a:pt x="276" y="352"/>
                    <a:pt x="256" y="349"/>
                  </a:cubicBezTo>
                  <a:cubicBezTo>
                    <a:pt x="236" y="346"/>
                    <a:pt x="207" y="330"/>
                    <a:pt x="179" y="325"/>
                  </a:cubicBezTo>
                  <a:cubicBezTo>
                    <a:pt x="151" y="320"/>
                    <a:pt x="110" y="328"/>
                    <a:pt x="86" y="316"/>
                  </a:cubicBezTo>
                  <a:cubicBezTo>
                    <a:pt x="62" y="304"/>
                    <a:pt x="49" y="302"/>
                    <a:pt x="35" y="254"/>
                  </a:cubicBezTo>
                  <a:cubicBezTo>
                    <a:pt x="21" y="206"/>
                    <a:pt x="2" y="17"/>
                    <a:pt x="1" y="25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" name="AutoShape 143"/>
            <p:cNvSpPr>
              <a:spLocks noChangeArrowheads="1"/>
            </p:cNvSpPr>
            <p:nvPr/>
          </p:nvSpPr>
          <p:spPr bwMode="auto">
            <a:xfrm rot="5400000">
              <a:off x="5226111" y="1452505"/>
              <a:ext cx="71437" cy="144463"/>
            </a:xfrm>
            <a:custGeom>
              <a:avLst/>
              <a:gdLst>
                <a:gd name="T0" fmla="*/ 35719 w 21600"/>
                <a:gd name="T1" fmla="*/ 0 h 21600"/>
                <a:gd name="T2" fmla="*/ 8930 w 21600"/>
                <a:gd name="T3" fmla="*/ 72232 h 21600"/>
                <a:gd name="T4" fmla="*/ 35719 w 21600"/>
                <a:gd name="T5" fmla="*/ 36116 h 21600"/>
                <a:gd name="T6" fmla="*/ 62507 w 21600"/>
                <a:gd name="T7" fmla="*/ 7223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Oval 144"/>
            <p:cNvSpPr>
              <a:spLocks noChangeArrowheads="1"/>
            </p:cNvSpPr>
            <p:nvPr/>
          </p:nvSpPr>
          <p:spPr bwMode="auto">
            <a:xfrm>
              <a:off x="5273736" y="1519180"/>
              <a:ext cx="34925" cy="58738"/>
            </a:xfrm>
            <a:prstGeom prst="ellipse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68" name="グループ化 567"/>
            <p:cNvGrpSpPr/>
            <p:nvPr/>
          </p:nvGrpSpPr>
          <p:grpSpPr>
            <a:xfrm>
              <a:off x="4206194" y="1544064"/>
              <a:ext cx="983404" cy="137112"/>
              <a:chOff x="4583081" y="1649971"/>
              <a:chExt cx="1014612" cy="214222"/>
            </a:xfrm>
          </p:grpSpPr>
          <p:sp>
            <p:nvSpPr>
              <p:cNvPr id="569" name="Rectangle 139"/>
              <p:cNvSpPr>
                <a:spLocks noChangeArrowheads="1"/>
              </p:cNvSpPr>
              <p:nvPr/>
            </p:nvSpPr>
            <p:spPr bwMode="auto">
              <a:xfrm>
                <a:off x="4583081" y="1649971"/>
                <a:ext cx="1014612" cy="21422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cxnSp>
            <p:nvCxnSpPr>
              <p:cNvPr id="570" name="直線コネクタ 569"/>
              <p:cNvCxnSpPr>
                <a:stCxn id="569" idx="0"/>
                <a:endCxn id="569" idx="2"/>
              </p:cNvCxnSpPr>
              <p:nvPr/>
            </p:nvCxnSpPr>
            <p:spPr bwMode="auto">
              <a:xfrm>
                <a:off x="5090387" y="1649971"/>
                <a:ext cx="0" cy="214222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1" name="直線コネクタ 570"/>
              <p:cNvCxnSpPr/>
              <p:nvPr/>
            </p:nvCxnSpPr>
            <p:spPr bwMode="auto">
              <a:xfrm>
                <a:off x="485314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2" name="直線コネクタ 571"/>
              <p:cNvCxnSpPr/>
              <p:nvPr/>
            </p:nvCxnSpPr>
            <p:spPr bwMode="auto">
              <a:xfrm>
                <a:off x="490648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3" name="直線コネクタ 572"/>
              <p:cNvCxnSpPr/>
              <p:nvPr/>
            </p:nvCxnSpPr>
            <p:spPr bwMode="auto">
              <a:xfrm>
                <a:off x="496172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4" name="直線コネクタ 573"/>
              <p:cNvCxnSpPr/>
              <p:nvPr/>
            </p:nvCxnSpPr>
            <p:spPr bwMode="auto">
              <a:xfrm>
                <a:off x="501506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5" name="直線コネクタ 574"/>
              <p:cNvCxnSpPr/>
              <p:nvPr/>
            </p:nvCxnSpPr>
            <p:spPr bwMode="auto">
              <a:xfrm>
                <a:off x="464168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6" name="直線コネクタ 575"/>
              <p:cNvCxnSpPr/>
              <p:nvPr/>
            </p:nvCxnSpPr>
            <p:spPr bwMode="auto">
              <a:xfrm>
                <a:off x="469502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7" name="直線コネクタ 576"/>
              <p:cNvCxnSpPr/>
              <p:nvPr/>
            </p:nvCxnSpPr>
            <p:spPr bwMode="auto">
              <a:xfrm>
                <a:off x="475027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8" name="直線コネクタ 577"/>
              <p:cNvCxnSpPr/>
              <p:nvPr/>
            </p:nvCxnSpPr>
            <p:spPr bwMode="auto">
              <a:xfrm>
                <a:off x="480361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9" name="直線コネクタ 578"/>
              <p:cNvCxnSpPr/>
              <p:nvPr/>
            </p:nvCxnSpPr>
            <p:spPr bwMode="auto">
              <a:xfrm>
                <a:off x="537892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0" name="直線コネクタ 579"/>
              <p:cNvCxnSpPr/>
              <p:nvPr/>
            </p:nvCxnSpPr>
            <p:spPr bwMode="auto">
              <a:xfrm>
                <a:off x="543226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1" name="直線コネクタ 580"/>
              <p:cNvCxnSpPr/>
              <p:nvPr/>
            </p:nvCxnSpPr>
            <p:spPr bwMode="auto">
              <a:xfrm>
                <a:off x="548750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2" name="直線コネクタ 581"/>
              <p:cNvCxnSpPr/>
              <p:nvPr/>
            </p:nvCxnSpPr>
            <p:spPr bwMode="auto">
              <a:xfrm>
                <a:off x="554084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3" name="直線コネクタ 582"/>
              <p:cNvCxnSpPr/>
              <p:nvPr/>
            </p:nvCxnSpPr>
            <p:spPr bwMode="auto">
              <a:xfrm>
                <a:off x="516746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4" name="直線コネクタ 583"/>
              <p:cNvCxnSpPr/>
              <p:nvPr/>
            </p:nvCxnSpPr>
            <p:spPr bwMode="auto">
              <a:xfrm>
                <a:off x="5220806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5" name="直線コネクタ 584"/>
              <p:cNvCxnSpPr/>
              <p:nvPr/>
            </p:nvCxnSpPr>
            <p:spPr bwMode="auto">
              <a:xfrm>
                <a:off x="527605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6" name="直線コネクタ 585"/>
              <p:cNvCxnSpPr/>
              <p:nvPr/>
            </p:nvCxnSpPr>
            <p:spPr bwMode="auto">
              <a:xfrm>
                <a:off x="5329391" y="1649971"/>
                <a:ext cx="0" cy="10711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83601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/>
        </p:nvGrpSpPr>
        <p:grpSpPr>
          <a:xfrm>
            <a:off x="474552" y="848768"/>
            <a:ext cx="1456077" cy="1511605"/>
            <a:chOff x="474552" y="848768"/>
            <a:chExt cx="1456077" cy="1511605"/>
          </a:xfrm>
        </p:grpSpPr>
        <p:sp>
          <p:nvSpPr>
            <p:cNvPr id="2" name="AutoShape 89"/>
            <p:cNvSpPr>
              <a:spLocks noChangeArrowheads="1"/>
            </p:cNvSpPr>
            <p:nvPr/>
          </p:nvSpPr>
          <p:spPr bwMode="auto">
            <a:xfrm>
              <a:off x="1706048" y="848768"/>
              <a:ext cx="55529" cy="615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" name="AutoShape 91"/>
            <p:cNvSpPr>
              <a:spLocks noChangeArrowheads="1"/>
            </p:cNvSpPr>
            <p:nvPr/>
          </p:nvSpPr>
          <p:spPr bwMode="auto">
            <a:xfrm>
              <a:off x="1650520" y="1352225"/>
              <a:ext cx="167819" cy="11229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Rectangle 92"/>
            <p:cNvSpPr>
              <a:spLocks noChangeArrowheads="1"/>
            </p:cNvSpPr>
            <p:nvPr/>
          </p:nvSpPr>
          <p:spPr bwMode="auto">
            <a:xfrm>
              <a:off x="474552" y="1408987"/>
              <a:ext cx="1456077" cy="951386"/>
            </a:xfrm>
            <a:prstGeom prst="rect">
              <a:avLst/>
            </a:prstGeom>
            <a:pattFill prst="openDmnd">
              <a:fgClr>
                <a:schemeClr val="bg2">
                  <a:lumMod val="75000"/>
                </a:schemeClr>
              </a:fgClr>
              <a:bgClr>
                <a:schemeClr val="tx1"/>
              </a:bgClr>
            </a:patt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Oval 93"/>
            <p:cNvSpPr>
              <a:spLocks noChangeArrowheads="1"/>
            </p:cNvSpPr>
            <p:nvPr/>
          </p:nvSpPr>
          <p:spPr bwMode="auto">
            <a:xfrm>
              <a:off x="586843" y="1520044"/>
              <a:ext cx="726804" cy="7268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Oval 94"/>
            <p:cNvSpPr>
              <a:spLocks noChangeArrowheads="1"/>
            </p:cNvSpPr>
            <p:nvPr/>
          </p:nvSpPr>
          <p:spPr bwMode="auto">
            <a:xfrm>
              <a:off x="652243" y="1586678"/>
              <a:ext cx="594770" cy="592303"/>
            </a:xfrm>
            <a:prstGeom prst="ellipse">
              <a:avLst/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Oval 96"/>
            <p:cNvSpPr>
              <a:spLocks noChangeArrowheads="1"/>
            </p:cNvSpPr>
            <p:nvPr/>
          </p:nvSpPr>
          <p:spPr bwMode="auto">
            <a:xfrm rot="10800000">
              <a:off x="815126" y="1748327"/>
              <a:ext cx="269004" cy="2690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Oval 97"/>
            <p:cNvSpPr>
              <a:spLocks noChangeArrowheads="1"/>
            </p:cNvSpPr>
            <p:nvPr/>
          </p:nvSpPr>
          <p:spPr bwMode="auto">
            <a:xfrm rot="10800000">
              <a:off x="1482701" y="1967973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Oval 98"/>
            <p:cNvSpPr>
              <a:spLocks noChangeArrowheads="1"/>
            </p:cNvSpPr>
            <p:nvPr/>
          </p:nvSpPr>
          <p:spPr bwMode="auto">
            <a:xfrm>
              <a:off x="1662458" y="2024735"/>
              <a:ext cx="99120" cy="99120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Oval 99"/>
            <p:cNvSpPr>
              <a:spLocks noChangeArrowheads="1"/>
            </p:cNvSpPr>
            <p:nvPr/>
          </p:nvSpPr>
          <p:spPr bwMode="auto">
            <a:xfrm rot="10800000">
              <a:off x="1482701" y="1576807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Oval 100"/>
            <p:cNvSpPr>
              <a:spLocks noChangeArrowheads="1"/>
            </p:cNvSpPr>
            <p:nvPr/>
          </p:nvSpPr>
          <p:spPr bwMode="auto">
            <a:xfrm>
              <a:off x="1662458" y="1633568"/>
              <a:ext cx="99119" cy="99117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474552" y="2810733"/>
            <a:ext cx="1456077" cy="1511605"/>
            <a:chOff x="474552" y="2810733"/>
            <a:chExt cx="1456077" cy="1511605"/>
          </a:xfrm>
        </p:grpSpPr>
        <p:sp>
          <p:nvSpPr>
            <p:cNvPr id="13" name="AutoShape 89"/>
            <p:cNvSpPr>
              <a:spLocks noChangeArrowheads="1"/>
            </p:cNvSpPr>
            <p:nvPr/>
          </p:nvSpPr>
          <p:spPr bwMode="auto">
            <a:xfrm>
              <a:off x="1706048" y="2810733"/>
              <a:ext cx="55529" cy="615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91"/>
            <p:cNvSpPr>
              <a:spLocks noChangeArrowheads="1"/>
            </p:cNvSpPr>
            <p:nvPr/>
          </p:nvSpPr>
          <p:spPr bwMode="auto">
            <a:xfrm>
              <a:off x="1650520" y="3314190"/>
              <a:ext cx="167819" cy="11229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92"/>
            <p:cNvSpPr>
              <a:spLocks noChangeArrowheads="1"/>
            </p:cNvSpPr>
            <p:nvPr/>
          </p:nvSpPr>
          <p:spPr bwMode="auto">
            <a:xfrm>
              <a:off x="474552" y="3370952"/>
              <a:ext cx="1456077" cy="951386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Oval 93"/>
            <p:cNvSpPr>
              <a:spLocks noChangeArrowheads="1"/>
            </p:cNvSpPr>
            <p:nvPr/>
          </p:nvSpPr>
          <p:spPr bwMode="auto">
            <a:xfrm>
              <a:off x="586843" y="3482009"/>
              <a:ext cx="726804" cy="7268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94"/>
            <p:cNvSpPr>
              <a:spLocks noChangeArrowheads="1"/>
            </p:cNvSpPr>
            <p:nvPr/>
          </p:nvSpPr>
          <p:spPr bwMode="auto">
            <a:xfrm>
              <a:off x="652243" y="3548643"/>
              <a:ext cx="594770" cy="592303"/>
            </a:xfrm>
            <a:prstGeom prst="ellipse">
              <a:avLst/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96"/>
            <p:cNvSpPr>
              <a:spLocks noChangeArrowheads="1"/>
            </p:cNvSpPr>
            <p:nvPr/>
          </p:nvSpPr>
          <p:spPr bwMode="auto">
            <a:xfrm rot="10800000">
              <a:off x="815126" y="3710292"/>
              <a:ext cx="269004" cy="2690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Oval 97"/>
            <p:cNvSpPr>
              <a:spLocks noChangeArrowheads="1"/>
            </p:cNvSpPr>
            <p:nvPr/>
          </p:nvSpPr>
          <p:spPr bwMode="auto">
            <a:xfrm rot="10800000">
              <a:off x="1482701" y="3929938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98"/>
            <p:cNvSpPr>
              <a:spLocks noChangeArrowheads="1"/>
            </p:cNvSpPr>
            <p:nvPr/>
          </p:nvSpPr>
          <p:spPr bwMode="auto">
            <a:xfrm>
              <a:off x="1662458" y="3986700"/>
              <a:ext cx="99120" cy="99120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Oval 99"/>
            <p:cNvSpPr>
              <a:spLocks noChangeArrowheads="1"/>
            </p:cNvSpPr>
            <p:nvPr/>
          </p:nvSpPr>
          <p:spPr bwMode="auto">
            <a:xfrm rot="10800000">
              <a:off x="1482701" y="3538772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Oval 100"/>
            <p:cNvSpPr>
              <a:spLocks noChangeArrowheads="1"/>
            </p:cNvSpPr>
            <p:nvPr/>
          </p:nvSpPr>
          <p:spPr bwMode="auto">
            <a:xfrm>
              <a:off x="1662458" y="3595533"/>
              <a:ext cx="99119" cy="99117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2327661" y="1304144"/>
            <a:ext cx="1558925" cy="919162"/>
            <a:chOff x="2327661" y="1304144"/>
            <a:chExt cx="1558925" cy="919162"/>
          </a:xfrm>
        </p:grpSpPr>
        <p:sp>
          <p:nvSpPr>
            <p:cNvPr id="36" name="Oval 210"/>
            <p:cNvSpPr>
              <a:spLocks noChangeArrowheads="1"/>
            </p:cNvSpPr>
            <p:nvPr/>
          </p:nvSpPr>
          <p:spPr bwMode="auto">
            <a:xfrm>
              <a:off x="2327661" y="1375581"/>
              <a:ext cx="287337" cy="287338"/>
            </a:xfrm>
            <a:prstGeom prst="ellipse">
              <a:avLst/>
            </a:prstGeom>
            <a:solidFill>
              <a:srgbClr val="333333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" name="AutoShape 150"/>
            <p:cNvSpPr>
              <a:spLocks noChangeArrowheads="1"/>
            </p:cNvSpPr>
            <p:nvPr/>
          </p:nvSpPr>
          <p:spPr bwMode="auto">
            <a:xfrm>
              <a:off x="2399098" y="1304144"/>
              <a:ext cx="1223963" cy="792162"/>
            </a:xfrm>
            <a:prstGeom prst="roundRect">
              <a:avLst>
                <a:gd name="adj" fmla="val 7616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" name="AutoShape 155"/>
            <p:cNvSpPr>
              <a:spLocks noChangeArrowheads="1"/>
            </p:cNvSpPr>
            <p:nvPr/>
          </p:nvSpPr>
          <p:spPr bwMode="auto">
            <a:xfrm>
              <a:off x="2470536" y="1375581"/>
              <a:ext cx="1081087" cy="288925"/>
            </a:xfrm>
            <a:prstGeom prst="roundRect">
              <a:avLst>
                <a:gd name="adj" fmla="val 16667"/>
              </a:avLst>
            </a:prstGeom>
            <a:solidFill>
              <a:srgbClr val="00CCFF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" name="Line 156"/>
            <p:cNvSpPr>
              <a:spLocks noChangeShapeType="1"/>
            </p:cNvSpPr>
            <p:nvPr/>
          </p:nvSpPr>
          <p:spPr bwMode="auto">
            <a:xfrm>
              <a:off x="2470536" y="1520044"/>
              <a:ext cx="1081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158"/>
            <p:cNvSpPr>
              <a:spLocks noChangeArrowheads="1"/>
            </p:cNvSpPr>
            <p:nvPr/>
          </p:nvSpPr>
          <p:spPr bwMode="auto">
            <a:xfrm>
              <a:off x="2470536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Oval 159"/>
            <p:cNvSpPr>
              <a:spLocks noChangeArrowheads="1"/>
            </p:cNvSpPr>
            <p:nvPr/>
          </p:nvSpPr>
          <p:spPr bwMode="auto">
            <a:xfrm>
              <a:off x="2543561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" name="Oval 160"/>
            <p:cNvSpPr>
              <a:spLocks noChangeArrowheads="1"/>
            </p:cNvSpPr>
            <p:nvPr/>
          </p:nvSpPr>
          <p:spPr bwMode="auto">
            <a:xfrm>
              <a:off x="2470536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" name="Oval 161"/>
            <p:cNvSpPr>
              <a:spLocks noChangeArrowheads="1"/>
            </p:cNvSpPr>
            <p:nvPr/>
          </p:nvSpPr>
          <p:spPr bwMode="auto">
            <a:xfrm>
              <a:off x="2543561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Oval 162"/>
            <p:cNvSpPr>
              <a:spLocks noChangeArrowheads="1"/>
            </p:cNvSpPr>
            <p:nvPr/>
          </p:nvSpPr>
          <p:spPr bwMode="auto">
            <a:xfrm>
              <a:off x="2613411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Oval 163"/>
            <p:cNvSpPr>
              <a:spLocks noChangeArrowheads="1"/>
            </p:cNvSpPr>
            <p:nvPr/>
          </p:nvSpPr>
          <p:spPr bwMode="auto">
            <a:xfrm>
              <a:off x="2686436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Oval 164"/>
            <p:cNvSpPr>
              <a:spLocks noChangeArrowheads="1"/>
            </p:cNvSpPr>
            <p:nvPr/>
          </p:nvSpPr>
          <p:spPr bwMode="auto">
            <a:xfrm>
              <a:off x="2613411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Oval 165"/>
            <p:cNvSpPr>
              <a:spLocks noChangeArrowheads="1"/>
            </p:cNvSpPr>
            <p:nvPr/>
          </p:nvSpPr>
          <p:spPr bwMode="auto">
            <a:xfrm>
              <a:off x="2686436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Oval 166"/>
            <p:cNvSpPr>
              <a:spLocks noChangeArrowheads="1"/>
            </p:cNvSpPr>
            <p:nvPr/>
          </p:nvSpPr>
          <p:spPr bwMode="auto">
            <a:xfrm>
              <a:off x="2759461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Oval 167"/>
            <p:cNvSpPr>
              <a:spLocks noChangeArrowheads="1"/>
            </p:cNvSpPr>
            <p:nvPr/>
          </p:nvSpPr>
          <p:spPr bwMode="auto">
            <a:xfrm>
              <a:off x="2832486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Oval 168"/>
            <p:cNvSpPr>
              <a:spLocks noChangeArrowheads="1"/>
            </p:cNvSpPr>
            <p:nvPr/>
          </p:nvSpPr>
          <p:spPr bwMode="auto">
            <a:xfrm>
              <a:off x="2759461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Oval 169"/>
            <p:cNvSpPr>
              <a:spLocks noChangeArrowheads="1"/>
            </p:cNvSpPr>
            <p:nvPr/>
          </p:nvSpPr>
          <p:spPr bwMode="auto">
            <a:xfrm>
              <a:off x="2832486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" name="Oval 170"/>
            <p:cNvSpPr>
              <a:spLocks noChangeArrowheads="1"/>
            </p:cNvSpPr>
            <p:nvPr/>
          </p:nvSpPr>
          <p:spPr bwMode="auto">
            <a:xfrm>
              <a:off x="2902336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Oval 171"/>
            <p:cNvSpPr>
              <a:spLocks noChangeArrowheads="1"/>
            </p:cNvSpPr>
            <p:nvPr/>
          </p:nvSpPr>
          <p:spPr bwMode="auto">
            <a:xfrm>
              <a:off x="2975361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Oval 172"/>
            <p:cNvSpPr>
              <a:spLocks noChangeArrowheads="1"/>
            </p:cNvSpPr>
            <p:nvPr/>
          </p:nvSpPr>
          <p:spPr bwMode="auto">
            <a:xfrm>
              <a:off x="2902336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Oval 173"/>
            <p:cNvSpPr>
              <a:spLocks noChangeArrowheads="1"/>
            </p:cNvSpPr>
            <p:nvPr/>
          </p:nvSpPr>
          <p:spPr bwMode="auto">
            <a:xfrm>
              <a:off x="2975361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Oval 174"/>
            <p:cNvSpPr>
              <a:spLocks noChangeArrowheads="1"/>
            </p:cNvSpPr>
            <p:nvPr/>
          </p:nvSpPr>
          <p:spPr bwMode="auto">
            <a:xfrm>
              <a:off x="3046798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7" name="Oval 175"/>
            <p:cNvSpPr>
              <a:spLocks noChangeArrowheads="1"/>
            </p:cNvSpPr>
            <p:nvPr/>
          </p:nvSpPr>
          <p:spPr bwMode="auto">
            <a:xfrm>
              <a:off x="3119823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Oval 176"/>
            <p:cNvSpPr>
              <a:spLocks noChangeArrowheads="1"/>
            </p:cNvSpPr>
            <p:nvPr/>
          </p:nvSpPr>
          <p:spPr bwMode="auto">
            <a:xfrm>
              <a:off x="3046798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177"/>
            <p:cNvSpPr>
              <a:spLocks noChangeArrowheads="1"/>
            </p:cNvSpPr>
            <p:nvPr/>
          </p:nvSpPr>
          <p:spPr bwMode="auto">
            <a:xfrm>
              <a:off x="3119823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178"/>
            <p:cNvSpPr>
              <a:spLocks noChangeArrowheads="1"/>
            </p:cNvSpPr>
            <p:nvPr/>
          </p:nvSpPr>
          <p:spPr bwMode="auto">
            <a:xfrm>
              <a:off x="3189673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79"/>
            <p:cNvSpPr>
              <a:spLocks noChangeArrowheads="1"/>
            </p:cNvSpPr>
            <p:nvPr/>
          </p:nvSpPr>
          <p:spPr bwMode="auto">
            <a:xfrm>
              <a:off x="3262698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80"/>
            <p:cNvSpPr>
              <a:spLocks noChangeArrowheads="1"/>
            </p:cNvSpPr>
            <p:nvPr/>
          </p:nvSpPr>
          <p:spPr bwMode="auto">
            <a:xfrm>
              <a:off x="3189673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81"/>
            <p:cNvSpPr>
              <a:spLocks noChangeArrowheads="1"/>
            </p:cNvSpPr>
            <p:nvPr/>
          </p:nvSpPr>
          <p:spPr bwMode="auto">
            <a:xfrm>
              <a:off x="3262698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182"/>
            <p:cNvSpPr>
              <a:spLocks noChangeArrowheads="1"/>
            </p:cNvSpPr>
            <p:nvPr/>
          </p:nvSpPr>
          <p:spPr bwMode="auto">
            <a:xfrm>
              <a:off x="3335723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Oval 183"/>
            <p:cNvSpPr>
              <a:spLocks noChangeArrowheads="1"/>
            </p:cNvSpPr>
            <p:nvPr/>
          </p:nvSpPr>
          <p:spPr bwMode="auto">
            <a:xfrm>
              <a:off x="3408748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Oval 184"/>
            <p:cNvSpPr>
              <a:spLocks noChangeArrowheads="1"/>
            </p:cNvSpPr>
            <p:nvPr/>
          </p:nvSpPr>
          <p:spPr bwMode="auto">
            <a:xfrm>
              <a:off x="3335723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Oval 185"/>
            <p:cNvSpPr>
              <a:spLocks noChangeArrowheads="1"/>
            </p:cNvSpPr>
            <p:nvPr/>
          </p:nvSpPr>
          <p:spPr bwMode="auto">
            <a:xfrm>
              <a:off x="3408748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186"/>
            <p:cNvSpPr>
              <a:spLocks noChangeArrowheads="1"/>
            </p:cNvSpPr>
            <p:nvPr/>
          </p:nvSpPr>
          <p:spPr bwMode="auto">
            <a:xfrm>
              <a:off x="3478598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Oval 188"/>
            <p:cNvSpPr>
              <a:spLocks noChangeArrowheads="1"/>
            </p:cNvSpPr>
            <p:nvPr/>
          </p:nvSpPr>
          <p:spPr bwMode="auto">
            <a:xfrm>
              <a:off x="3478598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Line 190"/>
            <p:cNvSpPr>
              <a:spLocks noChangeShapeType="1"/>
            </p:cNvSpPr>
            <p:nvPr/>
          </p:nvSpPr>
          <p:spPr bwMode="auto">
            <a:xfrm>
              <a:off x="2543561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Line 191"/>
            <p:cNvSpPr>
              <a:spLocks noChangeShapeType="1"/>
            </p:cNvSpPr>
            <p:nvPr/>
          </p:nvSpPr>
          <p:spPr bwMode="auto">
            <a:xfrm>
              <a:off x="3478598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Line 192"/>
            <p:cNvSpPr>
              <a:spLocks noChangeShapeType="1"/>
            </p:cNvSpPr>
            <p:nvPr/>
          </p:nvSpPr>
          <p:spPr bwMode="auto">
            <a:xfrm>
              <a:off x="2614998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Line 193"/>
            <p:cNvSpPr>
              <a:spLocks noChangeShapeType="1"/>
            </p:cNvSpPr>
            <p:nvPr/>
          </p:nvSpPr>
          <p:spPr bwMode="auto">
            <a:xfrm>
              <a:off x="2688023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Line 194"/>
            <p:cNvSpPr>
              <a:spLocks noChangeShapeType="1"/>
            </p:cNvSpPr>
            <p:nvPr/>
          </p:nvSpPr>
          <p:spPr bwMode="auto">
            <a:xfrm>
              <a:off x="2759461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Line 195"/>
            <p:cNvSpPr>
              <a:spLocks noChangeShapeType="1"/>
            </p:cNvSpPr>
            <p:nvPr/>
          </p:nvSpPr>
          <p:spPr bwMode="auto">
            <a:xfrm>
              <a:off x="2830898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Line 196"/>
            <p:cNvSpPr>
              <a:spLocks noChangeShapeType="1"/>
            </p:cNvSpPr>
            <p:nvPr/>
          </p:nvSpPr>
          <p:spPr bwMode="auto">
            <a:xfrm>
              <a:off x="2902336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Line 197"/>
            <p:cNvSpPr>
              <a:spLocks noChangeShapeType="1"/>
            </p:cNvSpPr>
            <p:nvPr/>
          </p:nvSpPr>
          <p:spPr bwMode="auto">
            <a:xfrm>
              <a:off x="2975361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Line 198"/>
            <p:cNvSpPr>
              <a:spLocks noChangeShapeType="1"/>
            </p:cNvSpPr>
            <p:nvPr/>
          </p:nvSpPr>
          <p:spPr bwMode="auto">
            <a:xfrm>
              <a:off x="3046798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Line 204"/>
            <p:cNvSpPr>
              <a:spLocks noChangeShapeType="1"/>
            </p:cNvSpPr>
            <p:nvPr/>
          </p:nvSpPr>
          <p:spPr bwMode="auto">
            <a:xfrm>
              <a:off x="3121411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Line 205"/>
            <p:cNvSpPr>
              <a:spLocks noChangeShapeType="1"/>
            </p:cNvSpPr>
            <p:nvPr/>
          </p:nvSpPr>
          <p:spPr bwMode="auto">
            <a:xfrm>
              <a:off x="3192848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Line 206"/>
            <p:cNvSpPr>
              <a:spLocks noChangeShapeType="1"/>
            </p:cNvSpPr>
            <p:nvPr/>
          </p:nvSpPr>
          <p:spPr bwMode="auto">
            <a:xfrm>
              <a:off x="3264286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Line 207"/>
            <p:cNvSpPr>
              <a:spLocks noChangeShapeType="1"/>
            </p:cNvSpPr>
            <p:nvPr/>
          </p:nvSpPr>
          <p:spPr bwMode="auto">
            <a:xfrm>
              <a:off x="3335723" y="144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Line 208"/>
            <p:cNvSpPr>
              <a:spLocks noChangeShapeType="1"/>
            </p:cNvSpPr>
            <p:nvPr/>
          </p:nvSpPr>
          <p:spPr bwMode="auto">
            <a:xfrm>
              <a:off x="3408748" y="144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Line 209"/>
            <p:cNvSpPr>
              <a:spLocks noChangeShapeType="1"/>
            </p:cNvSpPr>
            <p:nvPr/>
          </p:nvSpPr>
          <p:spPr bwMode="auto">
            <a:xfrm>
              <a:off x="2861061" y="1394631"/>
              <a:ext cx="0" cy="2508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212"/>
            <p:cNvSpPr>
              <a:spLocks noChangeArrowheads="1"/>
            </p:cNvSpPr>
            <p:nvPr/>
          </p:nvSpPr>
          <p:spPr bwMode="auto">
            <a:xfrm rot="5400000">
              <a:off x="3551623" y="1448606"/>
              <a:ext cx="142875" cy="142875"/>
            </a:xfrm>
            <a:custGeom>
              <a:avLst/>
              <a:gdLst>
                <a:gd name="T0" fmla="*/ 71438 w 21600"/>
                <a:gd name="T1" fmla="*/ 0 h 21600"/>
                <a:gd name="T2" fmla="*/ 17859 w 21600"/>
                <a:gd name="T3" fmla="*/ 71438 h 21600"/>
                <a:gd name="T4" fmla="*/ 71438 w 21600"/>
                <a:gd name="T5" fmla="*/ 35719 h 21600"/>
                <a:gd name="T6" fmla="*/ 125016 w 21600"/>
                <a:gd name="T7" fmla="*/ 714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333333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AutoShape 214"/>
            <p:cNvSpPr>
              <a:spLocks noChangeArrowheads="1"/>
            </p:cNvSpPr>
            <p:nvPr/>
          </p:nvSpPr>
          <p:spPr bwMode="auto">
            <a:xfrm rot="9000000" flipH="1">
              <a:off x="3770698" y="1478769"/>
              <a:ext cx="115888" cy="744537"/>
            </a:xfrm>
            <a:custGeom>
              <a:avLst/>
              <a:gdLst>
                <a:gd name="T0" fmla="*/ 57944 w 21600"/>
                <a:gd name="T1" fmla="*/ 0 h 21600"/>
                <a:gd name="T2" fmla="*/ 41355 w 21600"/>
                <a:gd name="T3" fmla="*/ 703691 h 21600"/>
                <a:gd name="T4" fmla="*/ 57944 w 21600"/>
                <a:gd name="T5" fmla="*/ 48291 h 21600"/>
                <a:gd name="T6" fmla="*/ 74533 w 21600"/>
                <a:gd name="T7" fmla="*/ 703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35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923" y="19747"/>
                  </a:moveTo>
                  <a:cubicBezTo>
                    <a:pt x="4036" y="18498"/>
                    <a:pt x="1401" y="14882"/>
                    <a:pt x="1401" y="10800"/>
                  </a:cubicBezTo>
                  <a:cubicBezTo>
                    <a:pt x="1401" y="5609"/>
                    <a:pt x="5609" y="1401"/>
                    <a:pt x="10800" y="1401"/>
                  </a:cubicBezTo>
                  <a:cubicBezTo>
                    <a:pt x="15990" y="1401"/>
                    <a:pt x="20199" y="5609"/>
                    <a:pt x="20199" y="10800"/>
                  </a:cubicBezTo>
                  <a:cubicBezTo>
                    <a:pt x="20199" y="14882"/>
                    <a:pt x="17563" y="18498"/>
                    <a:pt x="13676" y="19747"/>
                  </a:cubicBezTo>
                  <a:lnTo>
                    <a:pt x="14105" y="21081"/>
                  </a:lnTo>
                  <a:cubicBezTo>
                    <a:pt x="18571" y="19645"/>
                    <a:pt x="21600" y="1549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5491"/>
                    <a:pt x="3028" y="19645"/>
                    <a:pt x="7494" y="21081"/>
                  </a:cubicBezTo>
                  <a:lnTo>
                    <a:pt x="7923" y="1974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215"/>
            <p:cNvSpPr>
              <a:spLocks noChangeArrowheads="1"/>
            </p:cNvSpPr>
            <p:nvPr/>
          </p:nvSpPr>
          <p:spPr bwMode="auto">
            <a:xfrm>
              <a:off x="3624648" y="1520044"/>
              <a:ext cx="69850" cy="69850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2327661" y="3193904"/>
            <a:ext cx="1558925" cy="919162"/>
            <a:chOff x="2327661" y="3193904"/>
            <a:chExt cx="1558925" cy="919162"/>
          </a:xfrm>
        </p:grpSpPr>
        <p:sp>
          <p:nvSpPr>
            <p:cNvPr id="88" name="Oval 210"/>
            <p:cNvSpPr>
              <a:spLocks noChangeArrowheads="1"/>
            </p:cNvSpPr>
            <p:nvPr/>
          </p:nvSpPr>
          <p:spPr bwMode="auto">
            <a:xfrm>
              <a:off x="2327661" y="3265341"/>
              <a:ext cx="287337" cy="287338"/>
            </a:xfrm>
            <a:prstGeom prst="ellipse">
              <a:avLst/>
            </a:prstGeom>
            <a:solidFill>
              <a:srgbClr val="333333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150"/>
            <p:cNvSpPr>
              <a:spLocks noChangeArrowheads="1"/>
            </p:cNvSpPr>
            <p:nvPr/>
          </p:nvSpPr>
          <p:spPr bwMode="auto">
            <a:xfrm>
              <a:off x="2399098" y="3193904"/>
              <a:ext cx="1223963" cy="792162"/>
            </a:xfrm>
            <a:prstGeom prst="roundRect">
              <a:avLst>
                <a:gd name="adj" fmla="val 7616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AutoShape 155"/>
            <p:cNvSpPr>
              <a:spLocks noChangeArrowheads="1"/>
            </p:cNvSpPr>
            <p:nvPr/>
          </p:nvSpPr>
          <p:spPr bwMode="auto">
            <a:xfrm>
              <a:off x="2470536" y="3265341"/>
              <a:ext cx="1081087" cy="288925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Line 156"/>
            <p:cNvSpPr>
              <a:spLocks noChangeShapeType="1"/>
            </p:cNvSpPr>
            <p:nvPr/>
          </p:nvSpPr>
          <p:spPr bwMode="auto">
            <a:xfrm>
              <a:off x="2470536" y="3409804"/>
              <a:ext cx="1081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Oval 158"/>
            <p:cNvSpPr>
              <a:spLocks noChangeArrowheads="1"/>
            </p:cNvSpPr>
            <p:nvPr/>
          </p:nvSpPr>
          <p:spPr bwMode="auto">
            <a:xfrm>
              <a:off x="2470536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Oval 159"/>
            <p:cNvSpPr>
              <a:spLocks noChangeArrowheads="1"/>
            </p:cNvSpPr>
            <p:nvPr/>
          </p:nvSpPr>
          <p:spPr bwMode="auto">
            <a:xfrm>
              <a:off x="2543561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4" name="Oval 160"/>
            <p:cNvSpPr>
              <a:spLocks noChangeArrowheads="1"/>
            </p:cNvSpPr>
            <p:nvPr/>
          </p:nvSpPr>
          <p:spPr bwMode="auto">
            <a:xfrm>
              <a:off x="2470536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Oval 161"/>
            <p:cNvSpPr>
              <a:spLocks noChangeArrowheads="1"/>
            </p:cNvSpPr>
            <p:nvPr/>
          </p:nvSpPr>
          <p:spPr bwMode="auto">
            <a:xfrm>
              <a:off x="2543561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Oval 162"/>
            <p:cNvSpPr>
              <a:spLocks noChangeArrowheads="1"/>
            </p:cNvSpPr>
            <p:nvPr/>
          </p:nvSpPr>
          <p:spPr bwMode="auto">
            <a:xfrm>
              <a:off x="2613411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Oval 163"/>
            <p:cNvSpPr>
              <a:spLocks noChangeArrowheads="1"/>
            </p:cNvSpPr>
            <p:nvPr/>
          </p:nvSpPr>
          <p:spPr bwMode="auto">
            <a:xfrm>
              <a:off x="2686436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8" name="Oval 164"/>
            <p:cNvSpPr>
              <a:spLocks noChangeArrowheads="1"/>
            </p:cNvSpPr>
            <p:nvPr/>
          </p:nvSpPr>
          <p:spPr bwMode="auto">
            <a:xfrm>
              <a:off x="2613411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9" name="Oval 165"/>
            <p:cNvSpPr>
              <a:spLocks noChangeArrowheads="1"/>
            </p:cNvSpPr>
            <p:nvPr/>
          </p:nvSpPr>
          <p:spPr bwMode="auto">
            <a:xfrm>
              <a:off x="2686436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759461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Oval 167"/>
            <p:cNvSpPr>
              <a:spLocks noChangeArrowheads="1"/>
            </p:cNvSpPr>
            <p:nvPr/>
          </p:nvSpPr>
          <p:spPr bwMode="auto">
            <a:xfrm>
              <a:off x="2832486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Oval 168"/>
            <p:cNvSpPr>
              <a:spLocks noChangeArrowheads="1"/>
            </p:cNvSpPr>
            <p:nvPr/>
          </p:nvSpPr>
          <p:spPr bwMode="auto">
            <a:xfrm>
              <a:off x="2759461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Oval 169"/>
            <p:cNvSpPr>
              <a:spLocks noChangeArrowheads="1"/>
            </p:cNvSpPr>
            <p:nvPr/>
          </p:nvSpPr>
          <p:spPr bwMode="auto">
            <a:xfrm>
              <a:off x="2832486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" name="Oval 170"/>
            <p:cNvSpPr>
              <a:spLocks noChangeArrowheads="1"/>
            </p:cNvSpPr>
            <p:nvPr/>
          </p:nvSpPr>
          <p:spPr bwMode="auto">
            <a:xfrm>
              <a:off x="2902336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" name="Oval 171"/>
            <p:cNvSpPr>
              <a:spLocks noChangeArrowheads="1"/>
            </p:cNvSpPr>
            <p:nvPr/>
          </p:nvSpPr>
          <p:spPr bwMode="auto">
            <a:xfrm>
              <a:off x="2975361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Oval 172"/>
            <p:cNvSpPr>
              <a:spLocks noChangeArrowheads="1"/>
            </p:cNvSpPr>
            <p:nvPr/>
          </p:nvSpPr>
          <p:spPr bwMode="auto">
            <a:xfrm>
              <a:off x="2902336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" name="Oval 173"/>
            <p:cNvSpPr>
              <a:spLocks noChangeArrowheads="1"/>
            </p:cNvSpPr>
            <p:nvPr/>
          </p:nvSpPr>
          <p:spPr bwMode="auto">
            <a:xfrm>
              <a:off x="2975361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Oval 174"/>
            <p:cNvSpPr>
              <a:spLocks noChangeArrowheads="1"/>
            </p:cNvSpPr>
            <p:nvPr/>
          </p:nvSpPr>
          <p:spPr bwMode="auto">
            <a:xfrm>
              <a:off x="3046798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Oval 175"/>
            <p:cNvSpPr>
              <a:spLocks noChangeArrowheads="1"/>
            </p:cNvSpPr>
            <p:nvPr/>
          </p:nvSpPr>
          <p:spPr bwMode="auto">
            <a:xfrm>
              <a:off x="3119823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" name="Oval 176"/>
            <p:cNvSpPr>
              <a:spLocks noChangeArrowheads="1"/>
            </p:cNvSpPr>
            <p:nvPr/>
          </p:nvSpPr>
          <p:spPr bwMode="auto">
            <a:xfrm>
              <a:off x="3046798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Oval 177"/>
            <p:cNvSpPr>
              <a:spLocks noChangeArrowheads="1"/>
            </p:cNvSpPr>
            <p:nvPr/>
          </p:nvSpPr>
          <p:spPr bwMode="auto">
            <a:xfrm>
              <a:off x="3119823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Oval 178"/>
            <p:cNvSpPr>
              <a:spLocks noChangeArrowheads="1"/>
            </p:cNvSpPr>
            <p:nvPr/>
          </p:nvSpPr>
          <p:spPr bwMode="auto">
            <a:xfrm>
              <a:off x="3189673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Oval 179"/>
            <p:cNvSpPr>
              <a:spLocks noChangeArrowheads="1"/>
            </p:cNvSpPr>
            <p:nvPr/>
          </p:nvSpPr>
          <p:spPr bwMode="auto">
            <a:xfrm>
              <a:off x="3262698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Oval 180"/>
            <p:cNvSpPr>
              <a:spLocks noChangeArrowheads="1"/>
            </p:cNvSpPr>
            <p:nvPr/>
          </p:nvSpPr>
          <p:spPr bwMode="auto">
            <a:xfrm>
              <a:off x="3189673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Oval 181"/>
            <p:cNvSpPr>
              <a:spLocks noChangeArrowheads="1"/>
            </p:cNvSpPr>
            <p:nvPr/>
          </p:nvSpPr>
          <p:spPr bwMode="auto">
            <a:xfrm>
              <a:off x="3262698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" name="Oval 182"/>
            <p:cNvSpPr>
              <a:spLocks noChangeArrowheads="1"/>
            </p:cNvSpPr>
            <p:nvPr/>
          </p:nvSpPr>
          <p:spPr bwMode="auto">
            <a:xfrm>
              <a:off x="3335723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Oval 183"/>
            <p:cNvSpPr>
              <a:spLocks noChangeArrowheads="1"/>
            </p:cNvSpPr>
            <p:nvPr/>
          </p:nvSpPr>
          <p:spPr bwMode="auto">
            <a:xfrm>
              <a:off x="3408748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" name="Oval 184"/>
            <p:cNvSpPr>
              <a:spLocks noChangeArrowheads="1"/>
            </p:cNvSpPr>
            <p:nvPr/>
          </p:nvSpPr>
          <p:spPr bwMode="auto">
            <a:xfrm>
              <a:off x="3335723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" name="Oval 185"/>
            <p:cNvSpPr>
              <a:spLocks noChangeArrowheads="1"/>
            </p:cNvSpPr>
            <p:nvPr/>
          </p:nvSpPr>
          <p:spPr bwMode="auto">
            <a:xfrm>
              <a:off x="3408748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" name="Oval 186"/>
            <p:cNvSpPr>
              <a:spLocks noChangeArrowheads="1"/>
            </p:cNvSpPr>
            <p:nvPr/>
          </p:nvSpPr>
          <p:spPr bwMode="auto">
            <a:xfrm>
              <a:off x="3478598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1" name="Oval 188"/>
            <p:cNvSpPr>
              <a:spLocks noChangeArrowheads="1"/>
            </p:cNvSpPr>
            <p:nvPr/>
          </p:nvSpPr>
          <p:spPr bwMode="auto">
            <a:xfrm>
              <a:off x="3478598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Line 190"/>
            <p:cNvSpPr>
              <a:spLocks noChangeShapeType="1"/>
            </p:cNvSpPr>
            <p:nvPr/>
          </p:nvSpPr>
          <p:spPr bwMode="auto">
            <a:xfrm>
              <a:off x="2543561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Line 191"/>
            <p:cNvSpPr>
              <a:spLocks noChangeShapeType="1"/>
            </p:cNvSpPr>
            <p:nvPr/>
          </p:nvSpPr>
          <p:spPr bwMode="auto">
            <a:xfrm>
              <a:off x="3478598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Line 192"/>
            <p:cNvSpPr>
              <a:spLocks noChangeShapeType="1"/>
            </p:cNvSpPr>
            <p:nvPr/>
          </p:nvSpPr>
          <p:spPr bwMode="auto">
            <a:xfrm>
              <a:off x="2614998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Line 193"/>
            <p:cNvSpPr>
              <a:spLocks noChangeShapeType="1"/>
            </p:cNvSpPr>
            <p:nvPr/>
          </p:nvSpPr>
          <p:spPr bwMode="auto">
            <a:xfrm>
              <a:off x="2688023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Line 194"/>
            <p:cNvSpPr>
              <a:spLocks noChangeShapeType="1"/>
            </p:cNvSpPr>
            <p:nvPr/>
          </p:nvSpPr>
          <p:spPr bwMode="auto">
            <a:xfrm>
              <a:off x="2759461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Line 195"/>
            <p:cNvSpPr>
              <a:spLocks noChangeShapeType="1"/>
            </p:cNvSpPr>
            <p:nvPr/>
          </p:nvSpPr>
          <p:spPr bwMode="auto">
            <a:xfrm>
              <a:off x="2830898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Line 196"/>
            <p:cNvSpPr>
              <a:spLocks noChangeShapeType="1"/>
            </p:cNvSpPr>
            <p:nvPr/>
          </p:nvSpPr>
          <p:spPr bwMode="auto">
            <a:xfrm>
              <a:off x="2902336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Line 197"/>
            <p:cNvSpPr>
              <a:spLocks noChangeShapeType="1"/>
            </p:cNvSpPr>
            <p:nvPr/>
          </p:nvSpPr>
          <p:spPr bwMode="auto">
            <a:xfrm>
              <a:off x="2975361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Line 198"/>
            <p:cNvSpPr>
              <a:spLocks noChangeShapeType="1"/>
            </p:cNvSpPr>
            <p:nvPr/>
          </p:nvSpPr>
          <p:spPr bwMode="auto">
            <a:xfrm>
              <a:off x="3046798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Line 204"/>
            <p:cNvSpPr>
              <a:spLocks noChangeShapeType="1"/>
            </p:cNvSpPr>
            <p:nvPr/>
          </p:nvSpPr>
          <p:spPr bwMode="auto">
            <a:xfrm>
              <a:off x="3121411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Line 205"/>
            <p:cNvSpPr>
              <a:spLocks noChangeShapeType="1"/>
            </p:cNvSpPr>
            <p:nvPr/>
          </p:nvSpPr>
          <p:spPr bwMode="auto">
            <a:xfrm>
              <a:off x="3192848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Line 206"/>
            <p:cNvSpPr>
              <a:spLocks noChangeShapeType="1"/>
            </p:cNvSpPr>
            <p:nvPr/>
          </p:nvSpPr>
          <p:spPr bwMode="auto">
            <a:xfrm>
              <a:off x="3264286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Line 207"/>
            <p:cNvSpPr>
              <a:spLocks noChangeShapeType="1"/>
            </p:cNvSpPr>
            <p:nvPr/>
          </p:nvSpPr>
          <p:spPr bwMode="auto">
            <a:xfrm>
              <a:off x="3335723" y="333836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Line 208"/>
            <p:cNvSpPr>
              <a:spLocks noChangeShapeType="1"/>
            </p:cNvSpPr>
            <p:nvPr/>
          </p:nvSpPr>
          <p:spPr bwMode="auto">
            <a:xfrm>
              <a:off x="3408748" y="333836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Line 209"/>
            <p:cNvSpPr>
              <a:spLocks noChangeShapeType="1"/>
            </p:cNvSpPr>
            <p:nvPr/>
          </p:nvSpPr>
          <p:spPr bwMode="auto">
            <a:xfrm>
              <a:off x="2861061" y="3284391"/>
              <a:ext cx="0" cy="2508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212"/>
            <p:cNvSpPr>
              <a:spLocks noChangeArrowheads="1"/>
            </p:cNvSpPr>
            <p:nvPr/>
          </p:nvSpPr>
          <p:spPr bwMode="auto">
            <a:xfrm rot="5400000">
              <a:off x="3551623" y="3338366"/>
              <a:ext cx="142875" cy="142875"/>
            </a:xfrm>
            <a:custGeom>
              <a:avLst/>
              <a:gdLst>
                <a:gd name="T0" fmla="*/ 71438 w 21600"/>
                <a:gd name="T1" fmla="*/ 0 h 21600"/>
                <a:gd name="T2" fmla="*/ 17859 w 21600"/>
                <a:gd name="T3" fmla="*/ 71438 h 21600"/>
                <a:gd name="T4" fmla="*/ 71438 w 21600"/>
                <a:gd name="T5" fmla="*/ 35719 h 21600"/>
                <a:gd name="T6" fmla="*/ 125016 w 21600"/>
                <a:gd name="T7" fmla="*/ 714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333333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214"/>
            <p:cNvSpPr>
              <a:spLocks noChangeArrowheads="1"/>
            </p:cNvSpPr>
            <p:nvPr/>
          </p:nvSpPr>
          <p:spPr bwMode="auto">
            <a:xfrm rot="9000000" flipH="1">
              <a:off x="3770698" y="3368529"/>
              <a:ext cx="115888" cy="744537"/>
            </a:xfrm>
            <a:custGeom>
              <a:avLst/>
              <a:gdLst>
                <a:gd name="T0" fmla="*/ 57944 w 21600"/>
                <a:gd name="T1" fmla="*/ 0 h 21600"/>
                <a:gd name="T2" fmla="*/ 41355 w 21600"/>
                <a:gd name="T3" fmla="*/ 703691 h 21600"/>
                <a:gd name="T4" fmla="*/ 57944 w 21600"/>
                <a:gd name="T5" fmla="*/ 48291 h 21600"/>
                <a:gd name="T6" fmla="*/ 74533 w 21600"/>
                <a:gd name="T7" fmla="*/ 703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35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923" y="19747"/>
                  </a:moveTo>
                  <a:cubicBezTo>
                    <a:pt x="4036" y="18498"/>
                    <a:pt x="1401" y="14882"/>
                    <a:pt x="1401" y="10800"/>
                  </a:cubicBezTo>
                  <a:cubicBezTo>
                    <a:pt x="1401" y="5609"/>
                    <a:pt x="5609" y="1401"/>
                    <a:pt x="10800" y="1401"/>
                  </a:cubicBezTo>
                  <a:cubicBezTo>
                    <a:pt x="15990" y="1401"/>
                    <a:pt x="20199" y="5609"/>
                    <a:pt x="20199" y="10800"/>
                  </a:cubicBezTo>
                  <a:cubicBezTo>
                    <a:pt x="20199" y="14882"/>
                    <a:pt x="17563" y="18498"/>
                    <a:pt x="13676" y="19747"/>
                  </a:cubicBezTo>
                  <a:lnTo>
                    <a:pt x="14105" y="21081"/>
                  </a:lnTo>
                  <a:cubicBezTo>
                    <a:pt x="18571" y="19645"/>
                    <a:pt x="21600" y="1549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5491"/>
                    <a:pt x="3028" y="19645"/>
                    <a:pt x="7494" y="21081"/>
                  </a:cubicBezTo>
                  <a:lnTo>
                    <a:pt x="7923" y="19747"/>
                  </a:lnTo>
                  <a:close/>
                </a:path>
              </a:pathLst>
            </a:custGeom>
            <a:solidFill>
              <a:srgbClr val="80000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Oval 215"/>
            <p:cNvSpPr>
              <a:spLocks noChangeArrowheads="1"/>
            </p:cNvSpPr>
            <p:nvPr/>
          </p:nvSpPr>
          <p:spPr bwMode="auto">
            <a:xfrm>
              <a:off x="3624648" y="3409804"/>
              <a:ext cx="69850" cy="69850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58" name="グループ化 357"/>
          <p:cNvGrpSpPr/>
          <p:nvPr/>
        </p:nvGrpSpPr>
        <p:grpSpPr>
          <a:xfrm>
            <a:off x="2327661" y="5114144"/>
            <a:ext cx="1558925" cy="919162"/>
            <a:chOff x="2327661" y="5114144"/>
            <a:chExt cx="1558925" cy="919162"/>
          </a:xfrm>
        </p:grpSpPr>
        <p:sp>
          <p:nvSpPr>
            <p:cNvPr id="140" name="Oval 210"/>
            <p:cNvSpPr>
              <a:spLocks noChangeArrowheads="1"/>
            </p:cNvSpPr>
            <p:nvPr/>
          </p:nvSpPr>
          <p:spPr bwMode="auto">
            <a:xfrm>
              <a:off x="2327661" y="5185581"/>
              <a:ext cx="287337" cy="287338"/>
            </a:xfrm>
            <a:prstGeom prst="ellipse">
              <a:avLst/>
            </a:prstGeom>
            <a:solidFill>
              <a:srgbClr val="333333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AutoShape 150"/>
            <p:cNvSpPr>
              <a:spLocks noChangeArrowheads="1"/>
            </p:cNvSpPr>
            <p:nvPr/>
          </p:nvSpPr>
          <p:spPr bwMode="auto">
            <a:xfrm>
              <a:off x="2399098" y="5114144"/>
              <a:ext cx="1223963" cy="792162"/>
            </a:xfrm>
            <a:prstGeom prst="roundRect">
              <a:avLst>
                <a:gd name="adj" fmla="val 7616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AutoShape 155"/>
            <p:cNvSpPr>
              <a:spLocks noChangeArrowheads="1"/>
            </p:cNvSpPr>
            <p:nvPr/>
          </p:nvSpPr>
          <p:spPr bwMode="auto">
            <a:xfrm>
              <a:off x="2470536" y="5185581"/>
              <a:ext cx="1081087" cy="288925"/>
            </a:xfrm>
            <a:prstGeom prst="roundRect">
              <a:avLst>
                <a:gd name="adj" fmla="val 16667"/>
              </a:avLst>
            </a:prstGeom>
            <a:solidFill>
              <a:srgbClr val="00CCFF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Line 156"/>
            <p:cNvSpPr>
              <a:spLocks noChangeShapeType="1"/>
            </p:cNvSpPr>
            <p:nvPr/>
          </p:nvSpPr>
          <p:spPr bwMode="auto">
            <a:xfrm>
              <a:off x="2470536" y="5330044"/>
              <a:ext cx="1081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Oval 158"/>
            <p:cNvSpPr>
              <a:spLocks noChangeArrowheads="1"/>
            </p:cNvSpPr>
            <p:nvPr/>
          </p:nvSpPr>
          <p:spPr bwMode="auto">
            <a:xfrm>
              <a:off x="2470536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5" name="Oval 159"/>
            <p:cNvSpPr>
              <a:spLocks noChangeArrowheads="1"/>
            </p:cNvSpPr>
            <p:nvPr/>
          </p:nvSpPr>
          <p:spPr bwMode="auto">
            <a:xfrm>
              <a:off x="2543561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6" name="Oval 160"/>
            <p:cNvSpPr>
              <a:spLocks noChangeArrowheads="1"/>
            </p:cNvSpPr>
            <p:nvPr/>
          </p:nvSpPr>
          <p:spPr bwMode="auto">
            <a:xfrm>
              <a:off x="2470536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7" name="Oval 161"/>
            <p:cNvSpPr>
              <a:spLocks noChangeArrowheads="1"/>
            </p:cNvSpPr>
            <p:nvPr/>
          </p:nvSpPr>
          <p:spPr bwMode="auto">
            <a:xfrm>
              <a:off x="2543561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8" name="Oval 162"/>
            <p:cNvSpPr>
              <a:spLocks noChangeArrowheads="1"/>
            </p:cNvSpPr>
            <p:nvPr/>
          </p:nvSpPr>
          <p:spPr bwMode="auto">
            <a:xfrm>
              <a:off x="2613411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9" name="Oval 163"/>
            <p:cNvSpPr>
              <a:spLocks noChangeArrowheads="1"/>
            </p:cNvSpPr>
            <p:nvPr/>
          </p:nvSpPr>
          <p:spPr bwMode="auto">
            <a:xfrm>
              <a:off x="2686436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0" name="Oval 164"/>
            <p:cNvSpPr>
              <a:spLocks noChangeArrowheads="1"/>
            </p:cNvSpPr>
            <p:nvPr/>
          </p:nvSpPr>
          <p:spPr bwMode="auto">
            <a:xfrm>
              <a:off x="2613411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1" name="Oval 165"/>
            <p:cNvSpPr>
              <a:spLocks noChangeArrowheads="1"/>
            </p:cNvSpPr>
            <p:nvPr/>
          </p:nvSpPr>
          <p:spPr bwMode="auto">
            <a:xfrm>
              <a:off x="2686436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2" name="Oval 166"/>
            <p:cNvSpPr>
              <a:spLocks noChangeArrowheads="1"/>
            </p:cNvSpPr>
            <p:nvPr/>
          </p:nvSpPr>
          <p:spPr bwMode="auto">
            <a:xfrm>
              <a:off x="2759461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3" name="Oval 167"/>
            <p:cNvSpPr>
              <a:spLocks noChangeArrowheads="1"/>
            </p:cNvSpPr>
            <p:nvPr/>
          </p:nvSpPr>
          <p:spPr bwMode="auto">
            <a:xfrm>
              <a:off x="2832486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4" name="Oval 168"/>
            <p:cNvSpPr>
              <a:spLocks noChangeArrowheads="1"/>
            </p:cNvSpPr>
            <p:nvPr/>
          </p:nvSpPr>
          <p:spPr bwMode="auto">
            <a:xfrm>
              <a:off x="2759461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Oval 169"/>
            <p:cNvSpPr>
              <a:spLocks noChangeArrowheads="1"/>
            </p:cNvSpPr>
            <p:nvPr/>
          </p:nvSpPr>
          <p:spPr bwMode="auto">
            <a:xfrm>
              <a:off x="2832486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Oval 170"/>
            <p:cNvSpPr>
              <a:spLocks noChangeArrowheads="1"/>
            </p:cNvSpPr>
            <p:nvPr/>
          </p:nvSpPr>
          <p:spPr bwMode="auto">
            <a:xfrm>
              <a:off x="2902336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Oval 171"/>
            <p:cNvSpPr>
              <a:spLocks noChangeArrowheads="1"/>
            </p:cNvSpPr>
            <p:nvPr/>
          </p:nvSpPr>
          <p:spPr bwMode="auto">
            <a:xfrm>
              <a:off x="2975361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Oval 172"/>
            <p:cNvSpPr>
              <a:spLocks noChangeArrowheads="1"/>
            </p:cNvSpPr>
            <p:nvPr/>
          </p:nvSpPr>
          <p:spPr bwMode="auto">
            <a:xfrm>
              <a:off x="2902336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9" name="Oval 173"/>
            <p:cNvSpPr>
              <a:spLocks noChangeArrowheads="1"/>
            </p:cNvSpPr>
            <p:nvPr/>
          </p:nvSpPr>
          <p:spPr bwMode="auto">
            <a:xfrm>
              <a:off x="2975361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Oval 174"/>
            <p:cNvSpPr>
              <a:spLocks noChangeArrowheads="1"/>
            </p:cNvSpPr>
            <p:nvPr/>
          </p:nvSpPr>
          <p:spPr bwMode="auto">
            <a:xfrm>
              <a:off x="3046798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Oval 175"/>
            <p:cNvSpPr>
              <a:spLocks noChangeArrowheads="1"/>
            </p:cNvSpPr>
            <p:nvPr/>
          </p:nvSpPr>
          <p:spPr bwMode="auto">
            <a:xfrm>
              <a:off x="3119823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Oval 176"/>
            <p:cNvSpPr>
              <a:spLocks noChangeArrowheads="1"/>
            </p:cNvSpPr>
            <p:nvPr/>
          </p:nvSpPr>
          <p:spPr bwMode="auto">
            <a:xfrm>
              <a:off x="3046798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Oval 177"/>
            <p:cNvSpPr>
              <a:spLocks noChangeArrowheads="1"/>
            </p:cNvSpPr>
            <p:nvPr/>
          </p:nvSpPr>
          <p:spPr bwMode="auto">
            <a:xfrm>
              <a:off x="3119823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4" name="Oval 178"/>
            <p:cNvSpPr>
              <a:spLocks noChangeArrowheads="1"/>
            </p:cNvSpPr>
            <p:nvPr/>
          </p:nvSpPr>
          <p:spPr bwMode="auto">
            <a:xfrm>
              <a:off x="3189673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Oval 179"/>
            <p:cNvSpPr>
              <a:spLocks noChangeArrowheads="1"/>
            </p:cNvSpPr>
            <p:nvPr/>
          </p:nvSpPr>
          <p:spPr bwMode="auto">
            <a:xfrm>
              <a:off x="3262698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Oval 180"/>
            <p:cNvSpPr>
              <a:spLocks noChangeArrowheads="1"/>
            </p:cNvSpPr>
            <p:nvPr/>
          </p:nvSpPr>
          <p:spPr bwMode="auto">
            <a:xfrm>
              <a:off x="3189673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7" name="Oval 181"/>
            <p:cNvSpPr>
              <a:spLocks noChangeArrowheads="1"/>
            </p:cNvSpPr>
            <p:nvPr/>
          </p:nvSpPr>
          <p:spPr bwMode="auto">
            <a:xfrm>
              <a:off x="3262698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8" name="Oval 182"/>
            <p:cNvSpPr>
              <a:spLocks noChangeArrowheads="1"/>
            </p:cNvSpPr>
            <p:nvPr/>
          </p:nvSpPr>
          <p:spPr bwMode="auto">
            <a:xfrm>
              <a:off x="3335723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9" name="Oval 183"/>
            <p:cNvSpPr>
              <a:spLocks noChangeArrowheads="1"/>
            </p:cNvSpPr>
            <p:nvPr/>
          </p:nvSpPr>
          <p:spPr bwMode="auto">
            <a:xfrm>
              <a:off x="3408748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0" name="Oval 184"/>
            <p:cNvSpPr>
              <a:spLocks noChangeArrowheads="1"/>
            </p:cNvSpPr>
            <p:nvPr/>
          </p:nvSpPr>
          <p:spPr bwMode="auto">
            <a:xfrm>
              <a:off x="3335723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1" name="Oval 185"/>
            <p:cNvSpPr>
              <a:spLocks noChangeArrowheads="1"/>
            </p:cNvSpPr>
            <p:nvPr/>
          </p:nvSpPr>
          <p:spPr bwMode="auto">
            <a:xfrm>
              <a:off x="3408748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2" name="Oval 186"/>
            <p:cNvSpPr>
              <a:spLocks noChangeArrowheads="1"/>
            </p:cNvSpPr>
            <p:nvPr/>
          </p:nvSpPr>
          <p:spPr bwMode="auto">
            <a:xfrm>
              <a:off x="3478598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3" name="Oval 188"/>
            <p:cNvSpPr>
              <a:spLocks noChangeArrowheads="1"/>
            </p:cNvSpPr>
            <p:nvPr/>
          </p:nvSpPr>
          <p:spPr bwMode="auto">
            <a:xfrm>
              <a:off x="3478598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" name="Line 190"/>
            <p:cNvSpPr>
              <a:spLocks noChangeShapeType="1"/>
            </p:cNvSpPr>
            <p:nvPr/>
          </p:nvSpPr>
          <p:spPr bwMode="auto">
            <a:xfrm>
              <a:off x="2543561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Line 191"/>
            <p:cNvSpPr>
              <a:spLocks noChangeShapeType="1"/>
            </p:cNvSpPr>
            <p:nvPr/>
          </p:nvSpPr>
          <p:spPr bwMode="auto">
            <a:xfrm>
              <a:off x="3478598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Line 192"/>
            <p:cNvSpPr>
              <a:spLocks noChangeShapeType="1"/>
            </p:cNvSpPr>
            <p:nvPr/>
          </p:nvSpPr>
          <p:spPr bwMode="auto">
            <a:xfrm>
              <a:off x="2614998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Line 193"/>
            <p:cNvSpPr>
              <a:spLocks noChangeShapeType="1"/>
            </p:cNvSpPr>
            <p:nvPr/>
          </p:nvSpPr>
          <p:spPr bwMode="auto">
            <a:xfrm>
              <a:off x="2688023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Line 194"/>
            <p:cNvSpPr>
              <a:spLocks noChangeShapeType="1"/>
            </p:cNvSpPr>
            <p:nvPr/>
          </p:nvSpPr>
          <p:spPr bwMode="auto">
            <a:xfrm>
              <a:off x="2759461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Line 195"/>
            <p:cNvSpPr>
              <a:spLocks noChangeShapeType="1"/>
            </p:cNvSpPr>
            <p:nvPr/>
          </p:nvSpPr>
          <p:spPr bwMode="auto">
            <a:xfrm>
              <a:off x="2830898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Line 196"/>
            <p:cNvSpPr>
              <a:spLocks noChangeShapeType="1"/>
            </p:cNvSpPr>
            <p:nvPr/>
          </p:nvSpPr>
          <p:spPr bwMode="auto">
            <a:xfrm>
              <a:off x="2902336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Line 197"/>
            <p:cNvSpPr>
              <a:spLocks noChangeShapeType="1"/>
            </p:cNvSpPr>
            <p:nvPr/>
          </p:nvSpPr>
          <p:spPr bwMode="auto">
            <a:xfrm>
              <a:off x="2975361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Line 198"/>
            <p:cNvSpPr>
              <a:spLocks noChangeShapeType="1"/>
            </p:cNvSpPr>
            <p:nvPr/>
          </p:nvSpPr>
          <p:spPr bwMode="auto">
            <a:xfrm>
              <a:off x="3046798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Line 204"/>
            <p:cNvSpPr>
              <a:spLocks noChangeShapeType="1"/>
            </p:cNvSpPr>
            <p:nvPr/>
          </p:nvSpPr>
          <p:spPr bwMode="auto">
            <a:xfrm>
              <a:off x="3121411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Line 205"/>
            <p:cNvSpPr>
              <a:spLocks noChangeShapeType="1"/>
            </p:cNvSpPr>
            <p:nvPr/>
          </p:nvSpPr>
          <p:spPr bwMode="auto">
            <a:xfrm>
              <a:off x="3192848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Line 206"/>
            <p:cNvSpPr>
              <a:spLocks noChangeShapeType="1"/>
            </p:cNvSpPr>
            <p:nvPr/>
          </p:nvSpPr>
          <p:spPr bwMode="auto">
            <a:xfrm>
              <a:off x="3264286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Line 207"/>
            <p:cNvSpPr>
              <a:spLocks noChangeShapeType="1"/>
            </p:cNvSpPr>
            <p:nvPr/>
          </p:nvSpPr>
          <p:spPr bwMode="auto">
            <a:xfrm>
              <a:off x="3335723" y="5258606"/>
              <a:ext cx="0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Line 208"/>
            <p:cNvSpPr>
              <a:spLocks noChangeShapeType="1"/>
            </p:cNvSpPr>
            <p:nvPr/>
          </p:nvSpPr>
          <p:spPr bwMode="auto">
            <a:xfrm>
              <a:off x="3408748" y="5258606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Line 209"/>
            <p:cNvSpPr>
              <a:spLocks noChangeShapeType="1"/>
            </p:cNvSpPr>
            <p:nvPr/>
          </p:nvSpPr>
          <p:spPr bwMode="auto">
            <a:xfrm>
              <a:off x="2861061" y="5204631"/>
              <a:ext cx="0" cy="2508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212"/>
            <p:cNvSpPr>
              <a:spLocks noChangeArrowheads="1"/>
            </p:cNvSpPr>
            <p:nvPr/>
          </p:nvSpPr>
          <p:spPr bwMode="auto">
            <a:xfrm rot="5400000">
              <a:off x="3551623" y="5258606"/>
              <a:ext cx="142875" cy="142875"/>
            </a:xfrm>
            <a:custGeom>
              <a:avLst/>
              <a:gdLst>
                <a:gd name="T0" fmla="*/ 71438 w 21600"/>
                <a:gd name="T1" fmla="*/ 0 h 21600"/>
                <a:gd name="T2" fmla="*/ 17859 w 21600"/>
                <a:gd name="T3" fmla="*/ 71438 h 21600"/>
                <a:gd name="T4" fmla="*/ 71438 w 21600"/>
                <a:gd name="T5" fmla="*/ 35719 h 21600"/>
                <a:gd name="T6" fmla="*/ 125016 w 21600"/>
                <a:gd name="T7" fmla="*/ 714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333333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214"/>
            <p:cNvSpPr>
              <a:spLocks noChangeArrowheads="1"/>
            </p:cNvSpPr>
            <p:nvPr/>
          </p:nvSpPr>
          <p:spPr bwMode="auto">
            <a:xfrm rot="9000000" flipH="1">
              <a:off x="3770698" y="5288769"/>
              <a:ext cx="115888" cy="744537"/>
            </a:xfrm>
            <a:custGeom>
              <a:avLst/>
              <a:gdLst>
                <a:gd name="T0" fmla="*/ 57944 w 21600"/>
                <a:gd name="T1" fmla="*/ 0 h 21600"/>
                <a:gd name="T2" fmla="*/ 41355 w 21600"/>
                <a:gd name="T3" fmla="*/ 703691 h 21600"/>
                <a:gd name="T4" fmla="*/ 57944 w 21600"/>
                <a:gd name="T5" fmla="*/ 48291 h 21600"/>
                <a:gd name="T6" fmla="*/ 74533 w 21600"/>
                <a:gd name="T7" fmla="*/ 703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35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923" y="19747"/>
                  </a:moveTo>
                  <a:cubicBezTo>
                    <a:pt x="4036" y="18498"/>
                    <a:pt x="1401" y="14882"/>
                    <a:pt x="1401" y="10800"/>
                  </a:cubicBezTo>
                  <a:cubicBezTo>
                    <a:pt x="1401" y="5609"/>
                    <a:pt x="5609" y="1401"/>
                    <a:pt x="10800" y="1401"/>
                  </a:cubicBezTo>
                  <a:cubicBezTo>
                    <a:pt x="15990" y="1401"/>
                    <a:pt x="20199" y="5609"/>
                    <a:pt x="20199" y="10800"/>
                  </a:cubicBezTo>
                  <a:cubicBezTo>
                    <a:pt x="20199" y="14882"/>
                    <a:pt x="17563" y="18498"/>
                    <a:pt x="13676" y="19747"/>
                  </a:cubicBezTo>
                  <a:lnTo>
                    <a:pt x="14105" y="21081"/>
                  </a:lnTo>
                  <a:cubicBezTo>
                    <a:pt x="18571" y="19645"/>
                    <a:pt x="21600" y="1549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5491"/>
                    <a:pt x="3028" y="19645"/>
                    <a:pt x="7494" y="21081"/>
                  </a:cubicBezTo>
                  <a:lnTo>
                    <a:pt x="7923" y="19747"/>
                  </a:lnTo>
                  <a:close/>
                </a:path>
              </a:pathLst>
            </a:cu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Oval 215"/>
            <p:cNvSpPr>
              <a:spLocks noChangeArrowheads="1"/>
            </p:cNvSpPr>
            <p:nvPr/>
          </p:nvSpPr>
          <p:spPr bwMode="auto">
            <a:xfrm>
              <a:off x="3624648" y="5330044"/>
              <a:ext cx="69850" cy="69850"/>
            </a:xfrm>
            <a:prstGeom prst="ellipse">
              <a:avLst/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474552" y="4741133"/>
            <a:ext cx="1456077" cy="1511605"/>
            <a:chOff x="474552" y="2810733"/>
            <a:chExt cx="1456077" cy="1511605"/>
          </a:xfrm>
        </p:grpSpPr>
        <p:sp>
          <p:nvSpPr>
            <p:cNvPr id="195" name="AutoShape 89"/>
            <p:cNvSpPr>
              <a:spLocks noChangeArrowheads="1"/>
            </p:cNvSpPr>
            <p:nvPr/>
          </p:nvSpPr>
          <p:spPr bwMode="auto">
            <a:xfrm>
              <a:off x="1706048" y="2810733"/>
              <a:ext cx="55529" cy="615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6" name="AutoShape 91"/>
            <p:cNvSpPr>
              <a:spLocks noChangeArrowheads="1"/>
            </p:cNvSpPr>
            <p:nvPr/>
          </p:nvSpPr>
          <p:spPr bwMode="auto">
            <a:xfrm>
              <a:off x="1650520" y="3314190"/>
              <a:ext cx="167819" cy="11229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7" name="Rectangle 92"/>
            <p:cNvSpPr>
              <a:spLocks noChangeArrowheads="1"/>
            </p:cNvSpPr>
            <p:nvPr/>
          </p:nvSpPr>
          <p:spPr bwMode="auto">
            <a:xfrm>
              <a:off x="474552" y="3370952"/>
              <a:ext cx="1456077" cy="951386"/>
            </a:xfrm>
            <a:prstGeom prst="rect">
              <a:avLst/>
            </a:prstGeom>
            <a:solidFill>
              <a:srgbClr val="002060"/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8" name="Oval 93"/>
            <p:cNvSpPr>
              <a:spLocks noChangeArrowheads="1"/>
            </p:cNvSpPr>
            <p:nvPr/>
          </p:nvSpPr>
          <p:spPr bwMode="auto">
            <a:xfrm>
              <a:off x="586843" y="3482009"/>
              <a:ext cx="726804" cy="7268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Oval 94"/>
            <p:cNvSpPr>
              <a:spLocks noChangeArrowheads="1"/>
            </p:cNvSpPr>
            <p:nvPr/>
          </p:nvSpPr>
          <p:spPr bwMode="auto">
            <a:xfrm>
              <a:off x="652243" y="3548643"/>
              <a:ext cx="594770" cy="592303"/>
            </a:xfrm>
            <a:prstGeom prst="ellipse">
              <a:avLst/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0" name="Oval 96"/>
            <p:cNvSpPr>
              <a:spLocks noChangeArrowheads="1"/>
            </p:cNvSpPr>
            <p:nvPr/>
          </p:nvSpPr>
          <p:spPr bwMode="auto">
            <a:xfrm rot="10800000">
              <a:off x="815126" y="3710292"/>
              <a:ext cx="269004" cy="2690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Oval 97"/>
            <p:cNvSpPr>
              <a:spLocks noChangeArrowheads="1"/>
            </p:cNvSpPr>
            <p:nvPr/>
          </p:nvSpPr>
          <p:spPr bwMode="auto">
            <a:xfrm rot="10800000">
              <a:off x="1482701" y="3929938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Oval 98"/>
            <p:cNvSpPr>
              <a:spLocks noChangeArrowheads="1"/>
            </p:cNvSpPr>
            <p:nvPr/>
          </p:nvSpPr>
          <p:spPr bwMode="auto">
            <a:xfrm>
              <a:off x="1662458" y="3986700"/>
              <a:ext cx="99120" cy="99120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" name="Oval 99"/>
            <p:cNvSpPr>
              <a:spLocks noChangeArrowheads="1"/>
            </p:cNvSpPr>
            <p:nvPr/>
          </p:nvSpPr>
          <p:spPr bwMode="auto">
            <a:xfrm rot="10800000">
              <a:off x="1482701" y="3538772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Oval 100"/>
            <p:cNvSpPr>
              <a:spLocks noChangeArrowheads="1"/>
            </p:cNvSpPr>
            <p:nvPr/>
          </p:nvSpPr>
          <p:spPr bwMode="auto">
            <a:xfrm>
              <a:off x="1662458" y="3595533"/>
              <a:ext cx="99119" cy="99117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4241869" y="1159681"/>
            <a:ext cx="1452652" cy="1225550"/>
            <a:chOff x="4287890" y="1159681"/>
            <a:chExt cx="1452652" cy="1225550"/>
          </a:xfrm>
        </p:grpSpPr>
        <p:grpSp>
          <p:nvGrpSpPr>
            <p:cNvPr id="205" name="Group 86"/>
            <p:cNvGrpSpPr>
              <a:grpSpLocks/>
            </p:cNvGrpSpPr>
            <p:nvPr/>
          </p:nvGrpSpPr>
          <p:grpSpPr bwMode="auto">
            <a:xfrm rot="1800000">
              <a:off x="4423951" y="1159681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06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0" name="Oval 80"/>
            <p:cNvSpPr>
              <a:spLocks noChangeArrowheads="1"/>
            </p:cNvSpPr>
            <p:nvPr/>
          </p:nvSpPr>
          <p:spPr bwMode="auto">
            <a:xfrm>
              <a:off x="5558460" y="1568864"/>
              <a:ext cx="182082" cy="182082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" name="Oval 81"/>
            <p:cNvSpPr>
              <a:spLocks noChangeArrowheads="1"/>
            </p:cNvSpPr>
            <p:nvPr/>
          </p:nvSpPr>
          <p:spPr bwMode="auto">
            <a:xfrm>
              <a:off x="5558460" y="1749946"/>
              <a:ext cx="182082" cy="182082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" name="Rectangle 73"/>
            <p:cNvSpPr>
              <a:spLocks noChangeArrowheads="1"/>
            </p:cNvSpPr>
            <p:nvPr/>
          </p:nvSpPr>
          <p:spPr bwMode="auto">
            <a:xfrm>
              <a:off x="4378931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" name="Rectangle 74"/>
            <p:cNvSpPr>
              <a:spLocks noChangeArrowheads="1"/>
            </p:cNvSpPr>
            <p:nvPr/>
          </p:nvSpPr>
          <p:spPr bwMode="auto">
            <a:xfrm>
              <a:off x="4560012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" name="Rectangle 75"/>
            <p:cNvSpPr>
              <a:spLocks noChangeArrowheads="1"/>
            </p:cNvSpPr>
            <p:nvPr/>
          </p:nvSpPr>
          <p:spPr bwMode="auto">
            <a:xfrm>
              <a:off x="4742094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" name="AutoShape 76"/>
            <p:cNvSpPr>
              <a:spLocks noChangeArrowheads="1"/>
            </p:cNvSpPr>
            <p:nvPr/>
          </p:nvSpPr>
          <p:spPr bwMode="auto">
            <a:xfrm>
              <a:off x="4287890" y="1477824"/>
              <a:ext cx="1406631" cy="907407"/>
            </a:xfrm>
            <a:prstGeom prst="roundRect">
              <a:avLst>
                <a:gd name="adj" fmla="val 10032"/>
              </a:avLst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" name="AutoShape 77" descr="ひし形 (枠のみ)"/>
            <p:cNvSpPr>
              <a:spLocks noChangeArrowheads="1"/>
            </p:cNvSpPr>
            <p:nvPr/>
          </p:nvSpPr>
          <p:spPr bwMode="auto">
            <a:xfrm>
              <a:off x="4333911" y="1522844"/>
              <a:ext cx="498224" cy="817367"/>
            </a:xfrm>
            <a:prstGeom prst="roundRect">
              <a:avLst>
                <a:gd name="adj" fmla="val 10032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7" name="Rectangle 78"/>
            <p:cNvSpPr>
              <a:spLocks noChangeArrowheads="1"/>
            </p:cNvSpPr>
            <p:nvPr/>
          </p:nvSpPr>
          <p:spPr bwMode="auto">
            <a:xfrm>
              <a:off x="4878155" y="1568864"/>
              <a:ext cx="726326" cy="2721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Rectangle 79"/>
            <p:cNvSpPr>
              <a:spLocks noChangeArrowheads="1"/>
            </p:cNvSpPr>
            <p:nvPr/>
          </p:nvSpPr>
          <p:spPr bwMode="auto">
            <a:xfrm>
              <a:off x="4878155" y="1886008"/>
              <a:ext cx="726326" cy="819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1" name="グループ化 220"/>
          <p:cNvGrpSpPr/>
          <p:nvPr/>
        </p:nvGrpSpPr>
        <p:grpSpPr>
          <a:xfrm>
            <a:off x="4241869" y="3116497"/>
            <a:ext cx="1452652" cy="1225550"/>
            <a:chOff x="4287890" y="1159681"/>
            <a:chExt cx="1452652" cy="1225550"/>
          </a:xfrm>
        </p:grpSpPr>
        <p:grpSp>
          <p:nvGrpSpPr>
            <p:cNvPr id="222" name="Group 86"/>
            <p:cNvGrpSpPr>
              <a:grpSpLocks/>
            </p:cNvGrpSpPr>
            <p:nvPr/>
          </p:nvGrpSpPr>
          <p:grpSpPr bwMode="auto">
            <a:xfrm rot="1800000">
              <a:off x="4423951" y="1159681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32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3" name="Oval 80"/>
            <p:cNvSpPr>
              <a:spLocks noChangeArrowheads="1"/>
            </p:cNvSpPr>
            <p:nvPr/>
          </p:nvSpPr>
          <p:spPr bwMode="auto">
            <a:xfrm>
              <a:off x="5558460" y="1568864"/>
              <a:ext cx="182082" cy="182082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4" name="Oval 81"/>
            <p:cNvSpPr>
              <a:spLocks noChangeArrowheads="1"/>
            </p:cNvSpPr>
            <p:nvPr/>
          </p:nvSpPr>
          <p:spPr bwMode="auto">
            <a:xfrm>
              <a:off x="5558460" y="1749946"/>
              <a:ext cx="182082" cy="182082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5" name="Rectangle 73"/>
            <p:cNvSpPr>
              <a:spLocks noChangeArrowheads="1"/>
            </p:cNvSpPr>
            <p:nvPr/>
          </p:nvSpPr>
          <p:spPr bwMode="auto">
            <a:xfrm>
              <a:off x="4378931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6" name="Rectangle 74"/>
            <p:cNvSpPr>
              <a:spLocks noChangeArrowheads="1"/>
            </p:cNvSpPr>
            <p:nvPr/>
          </p:nvSpPr>
          <p:spPr bwMode="auto">
            <a:xfrm>
              <a:off x="4560012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7" name="Rectangle 75"/>
            <p:cNvSpPr>
              <a:spLocks noChangeArrowheads="1"/>
            </p:cNvSpPr>
            <p:nvPr/>
          </p:nvSpPr>
          <p:spPr bwMode="auto">
            <a:xfrm>
              <a:off x="4742094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8" name="AutoShape 76"/>
            <p:cNvSpPr>
              <a:spLocks noChangeArrowheads="1"/>
            </p:cNvSpPr>
            <p:nvPr/>
          </p:nvSpPr>
          <p:spPr bwMode="auto">
            <a:xfrm>
              <a:off x="4287890" y="1477824"/>
              <a:ext cx="1406631" cy="907407"/>
            </a:xfrm>
            <a:prstGeom prst="roundRect">
              <a:avLst>
                <a:gd name="adj" fmla="val 10032"/>
              </a:avLst>
            </a:prstGeom>
            <a:solidFill>
              <a:srgbClr val="C0000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9" name="AutoShape 77" descr="ひし形 (枠のみ)"/>
            <p:cNvSpPr>
              <a:spLocks noChangeArrowheads="1"/>
            </p:cNvSpPr>
            <p:nvPr/>
          </p:nvSpPr>
          <p:spPr bwMode="auto">
            <a:xfrm>
              <a:off x="4333911" y="1522844"/>
              <a:ext cx="498224" cy="817367"/>
            </a:xfrm>
            <a:prstGeom prst="roundRect">
              <a:avLst>
                <a:gd name="adj" fmla="val 10032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0" name="Rectangle 78"/>
            <p:cNvSpPr>
              <a:spLocks noChangeArrowheads="1"/>
            </p:cNvSpPr>
            <p:nvPr/>
          </p:nvSpPr>
          <p:spPr bwMode="auto">
            <a:xfrm>
              <a:off x="4878155" y="1568864"/>
              <a:ext cx="726326" cy="2721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Rectangle 79"/>
            <p:cNvSpPr>
              <a:spLocks noChangeArrowheads="1"/>
            </p:cNvSpPr>
            <p:nvPr/>
          </p:nvSpPr>
          <p:spPr bwMode="auto">
            <a:xfrm>
              <a:off x="4878155" y="1886008"/>
              <a:ext cx="726326" cy="819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4241869" y="5063821"/>
            <a:ext cx="1452652" cy="1225550"/>
            <a:chOff x="4287890" y="1159681"/>
            <a:chExt cx="1452652" cy="1225550"/>
          </a:xfrm>
        </p:grpSpPr>
        <p:grpSp>
          <p:nvGrpSpPr>
            <p:cNvPr id="237" name="Group 86"/>
            <p:cNvGrpSpPr>
              <a:grpSpLocks/>
            </p:cNvGrpSpPr>
            <p:nvPr/>
          </p:nvGrpSpPr>
          <p:grpSpPr bwMode="auto">
            <a:xfrm rot="1800000">
              <a:off x="4423951" y="1159681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47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8" name="Oval 80"/>
            <p:cNvSpPr>
              <a:spLocks noChangeArrowheads="1"/>
            </p:cNvSpPr>
            <p:nvPr/>
          </p:nvSpPr>
          <p:spPr bwMode="auto">
            <a:xfrm>
              <a:off x="5558460" y="1568864"/>
              <a:ext cx="182082" cy="182082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9" name="Oval 81"/>
            <p:cNvSpPr>
              <a:spLocks noChangeArrowheads="1"/>
            </p:cNvSpPr>
            <p:nvPr/>
          </p:nvSpPr>
          <p:spPr bwMode="auto">
            <a:xfrm>
              <a:off x="5558460" y="1749946"/>
              <a:ext cx="182082" cy="182082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0" name="Rectangle 73"/>
            <p:cNvSpPr>
              <a:spLocks noChangeArrowheads="1"/>
            </p:cNvSpPr>
            <p:nvPr/>
          </p:nvSpPr>
          <p:spPr bwMode="auto">
            <a:xfrm>
              <a:off x="4378931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1" name="Rectangle 74"/>
            <p:cNvSpPr>
              <a:spLocks noChangeArrowheads="1"/>
            </p:cNvSpPr>
            <p:nvPr/>
          </p:nvSpPr>
          <p:spPr bwMode="auto">
            <a:xfrm>
              <a:off x="4560012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2" name="Rectangle 75"/>
            <p:cNvSpPr>
              <a:spLocks noChangeArrowheads="1"/>
            </p:cNvSpPr>
            <p:nvPr/>
          </p:nvSpPr>
          <p:spPr bwMode="auto">
            <a:xfrm>
              <a:off x="4742094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3" name="AutoShape 76"/>
            <p:cNvSpPr>
              <a:spLocks noChangeArrowheads="1"/>
            </p:cNvSpPr>
            <p:nvPr/>
          </p:nvSpPr>
          <p:spPr bwMode="auto">
            <a:xfrm>
              <a:off x="4287890" y="1477824"/>
              <a:ext cx="1406631" cy="907407"/>
            </a:xfrm>
            <a:prstGeom prst="roundRect">
              <a:avLst>
                <a:gd name="adj" fmla="val 10032"/>
              </a:avLst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4" name="AutoShape 77" descr="ひし形 (枠のみ)"/>
            <p:cNvSpPr>
              <a:spLocks noChangeArrowheads="1"/>
            </p:cNvSpPr>
            <p:nvPr/>
          </p:nvSpPr>
          <p:spPr bwMode="auto">
            <a:xfrm>
              <a:off x="4333911" y="1522844"/>
              <a:ext cx="498224" cy="817367"/>
            </a:xfrm>
            <a:prstGeom prst="roundRect">
              <a:avLst>
                <a:gd name="adj" fmla="val 10032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5" name="Rectangle 78"/>
            <p:cNvSpPr>
              <a:spLocks noChangeArrowheads="1"/>
            </p:cNvSpPr>
            <p:nvPr/>
          </p:nvSpPr>
          <p:spPr bwMode="auto">
            <a:xfrm>
              <a:off x="4878155" y="1568864"/>
              <a:ext cx="726326" cy="2721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" name="Rectangle 79"/>
            <p:cNvSpPr>
              <a:spLocks noChangeArrowheads="1"/>
            </p:cNvSpPr>
            <p:nvPr/>
          </p:nvSpPr>
          <p:spPr bwMode="auto">
            <a:xfrm>
              <a:off x="4878155" y="1886008"/>
              <a:ext cx="726326" cy="819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5924236" y="1201056"/>
            <a:ext cx="1800855" cy="1164779"/>
            <a:chOff x="5924236" y="1201056"/>
            <a:chExt cx="1800855" cy="1164779"/>
          </a:xfrm>
        </p:grpSpPr>
        <p:grpSp>
          <p:nvGrpSpPr>
            <p:cNvPr id="251" name="Group 105"/>
            <p:cNvGrpSpPr>
              <a:grpSpLocks/>
            </p:cNvGrpSpPr>
            <p:nvPr/>
          </p:nvGrpSpPr>
          <p:grpSpPr bwMode="auto">
            <a:xfrm rot="1800000">
              <a:off x="5924236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52" name="AutoShape 106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AutoShape 107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AutoShape 108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AutoShape 109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56" name="Group 110"/>
            <p:cNvGrpSpPr>
              <a:grpSpLocks/>
            </p:cNvGrpSpPr>
            <p:nvPr/>
          </p:nvGrpSpPr>
          <p:grpSpPr bwMode="auto">
            <a:xfrm rot="19800000" flipH="1">
              <a:off x="6771560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57" name="AutoShape 111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8" name="AutoShape 112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9" name="AutoShape 11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0" name="AutoShape 114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61" name="Oval 115"/>
            <p:cNvSpPr>
              <a:spLocks noChangeArrowheads="1"/>
            </p:cNvSpPr>
            <p:nvPr/>
          </p:nvSpPr>
          <p:spPr bwMode="auto">
            <a:xfrm>
              <a:off x="6719040" y="1359783"/>
              <a:ext cx="211248" cy="211248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AutoShape 116"/>
            <p:cNvSpPr>
              <a:spLocks noChangeArrowheads="1"/>
            </p:cNvSpPr>
            <p:nvPr/>
          </p:nvSpPr>
          <p:spPr bwMode="auto">
            <a:xfrm>
              <a:off x="6030443" y="1465991"/>
              <a:ext cx="1588441" cy="899844"/>
            </a:xfrm>
            <a:prstGeom prst="roundRect">
              <a:avLst>
                <a:gd name="adj" fmla="val 9597"/>
              </a:avLst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3" name="AutoShape 117"/>
            <p:cNvSpPr>
              <a:spLocks noChangeArrowheads="1"/>
            </p:cNvSpPr>
            <p:nvPr/>
          </p:nvSpPr>
          <p:spPr bwMode="auto">
            <a:xfrm>
              <a:off x="6082963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118"/>
            <p:cNvSpPr>
              <a:spLocks noChangeArrowheads="1"/>
            </p:cNvSpPr>
            <p:nvPr/>
          </p:nvSpPr>
          <p:spPr bwMode="auto">
            <a:xfrm>
              <a:off x="7195222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Rectangle 119"/>
            <p:cNvSpPr>
              <a:spLocks noChangeArrowheads="1"/>
            </p:cNvSpPr>
            <p:nvPr/>
          </p:nvSpPr>
          <p:spPr bwMode="auto">
            <a:xfrm>
              <a:off x="6506625" y="1518511"/>
              <a:ext cx="636077" cy="317455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二等辺三角形 281"/>
            <p:cNvSpPr/>
            <p:nvPr/>
          </p:nvSpPr>
          <p:spPr bwMode="auto">
            <a:xfrm>
              <a:off x="6719040" y="1659905"/>
              <a:ext cx="45719" cy="176061"/>
            </a:xfrm>
            <a:prstGeom prst="triangl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/>
          <p:cNvGrpSpPr/>
          <p:nvPr/>
        </p:nvGrpSpPr>
        <p:grpSpPr>
          <a:xfrm>
            <a:off x="5924236" y="3151776"/>
            <a:ext cx="1800855" cy="1164779"/>
            <a:chOff x="5924236" y="1201056"/>
            <a:chExt cx="1800855" cy="1164779"/>
          </a:xfrm>
        </p:grpSpPr>
        <p:grpSp>
          <p:nvGrpSpPr>
            <p:cNvPr id="285" name="Group 105"/>
            <p:cNvGrpSpPr>
              <a:grpSpLocks/>
            </p:cNvGrpSpPr>
            <p:nvPr/>
          </p:nvGrpSpPr>
          <p:grpSpPr bwMode="auto">
            <a:xfrm rot="1800000">
              <a:off x="5924236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97" name="AutoShape 106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8" name="AutoShape 107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9" name="AutoShape 108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0" name="AutoShape 109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86" name="Group 110"/>
            <p:cNvGrpSpPr>
              <a:grpSpLocks/>
            </p:cNvGrpSpPr>
            <p:nvPr/>
          </p:nvGrpSpPr>
          <p:grpSpPr bwMode="auto">
            <a:xfrm rot="19800000" flipH="1">
              <a:off x="6771560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93" name="AutoShape 111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4" name="AutoShape 112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5" name="AutoShape 11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6" name="AutoShape 114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6719040" y="1359783"/>
              <a:ext cx="211248" cy="211248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8" name="AutoShape 116"/>
            <p:cNvSpPr>
              <a:spLocks noChangeArrowheads="1"/>
            </p:cNvSpPr>
            <p:nvPr/>
          </p:nvSpPr>
          <p:spPr bwMode="auto">
            <a:xfrm>
              <a:off x="6030443" y="1465991"/>
              <a:ext cx="1588441" cy="899844"/>
            </a:xfrm>
            <a:prstGeom prst="roundRect">
              <a:avLst>
                <a:gd name="adj" fmla="val 9597"/>
              </a:avLst>
            </a:prstGeom>
            <a:solidFill>
              <a:srgbClr val="C0000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9" name="AutoShape 117"/>
            <p:cNvSpPr>
              <a:spLocks noChangeArrowheads="1"/>
            </p:cNvSpPr>
            <p:nvPr/>
          </p:nvSpPr>
          <p:spPr bwMode="auto">
            <a:xfrm>
              <a:off x="6082963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AutoShape 118"/>
            <p:cNvSpPr>
              <a:spLocks noChangeArrowheads="1"/>
            </p:cNvSpPr>
            <p:nvPr/>
          </p:nvSpPr>
          <p:spPr bwMode="auto">
            <a:xfrm>
              <a:off x="7195222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Rectangle 119"/>
            <p:cNvSpPr>
              <a:spLocks noChangeArrowheads="1"/>
            </p:cNvSpPr>
            <p:nvPr/>
          </p:nvSpPr>
          <p:spPr bwMode="auto">
            <a:xfrm>
              <a:off x="6506625" y="1518511"/>
              <a:ext cx="636077" cy="317455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二等辺三角形 291"/>
            <p:cNvSpPr/>
            <p:nvPr/>
          </p:nvSpPr>
          <p:spPr bwMode="auto">
            <a:xfrm>
              <a:off x="6719040" y="1659905"/>
              <a:ext cx="45719" cy="176061"/>
            </a:xfrm>
            <a:prstGeom prst="triangl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5924236" y="5072016"/>
            <a:ext cx="1800855" cy="1164779"/>
            <a:chOff x="5924236" y="1201056"/>
            <a:chExt cx="1800855" cy="1164779"/>
          </a:xfrm>
        </p:grpSpPr>
        <p:grpSp>
          <p:nvGrpSpPr>
            <p:cNvPr id="302" name="Group 105"/>
            <p:cNvGrpSpPr>
              <a:grpSpLocks/>
            </p:cNvGrpSpPr>
            <p:nvPr/>
          </p:nvGrpSpPr>
          <p:grpSpPr bwMode="auto">
            <a:xfrm rot="1800000">
              <a:off x="5924236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314" name="AutoShape 106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5" name="AutoShape 107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6" name="AutoShape 108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7" name="AutoShape 109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03" name="Group 110"/>
            <p:cNvGrpSpPr>
              <a:grpSpLocks/>
            </p:cNvGrpSpPr>
            <p:nvPr/>
          </p:nvGrpSpPr>
          <p:grpSpPr bwMode="auto">
            <a:xfrm rot="19800000" flipH="1">
              <a:off x="6771560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310" name="AutoShape 111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AutoShape 112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2" name="AutoShape 11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3" name="AutoShape 114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4" name="Oval 115"/>
            <p:cNvSpPr>
              <a:spLocks noChangeArrowheads="1"/>
            </p:cNvSpPr>
            <p:nvPr/>
          </p:nvSpPr>
          <p:spPr bwMode="auto">
            <a:xfrm>
              <a:off x="6719040" y="1359783"/>
              <a:ext cx="211248" cy="211248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5" name="AutoShape 116"/>
            <p:cNvSpPr>
              <a:spLocks noChangeArrowheads="1"/>
            </p:cNvSpPr>
            <p:nvPr/>
          </p:nvSpPr>
          <p:spPr bwMode="auto">
            <a:xfrm>
              <a:off x="6030443" y="1465991"/>
              <a:ext cx="1588441" cy="899844"/>
            </a:xfrm>
            <a:prstGeom prst="roundRect">
              <a:avLst>
                <a:gd name="adj" fmla="val 9597"/>
              </a:avLst>
            </a:prstGeom>
            <a:solidFill>
              <a:srgbClr val="0070C0"/>
            </a:soli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6" name="AutoShape 117"/>
            <p:cNvSpPr>
              <a:spLocks noChangeArrowheads="1"/>
            </p:cNvSpPr>
            <p:nvPr/>
          </p:nvSpPr>
          <p:spPr bwMode="auto">
            <a:xfrm>
              <a:off x="6082963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" name="AutoShape 118"/>
            <p:cNvSpPr>
              <a:spLocks noChangeArrowheads="1"/>
            </p:cNvSpPr>
            <p:nvPr/>
          </p:nvSpPr>
          <p:spPr bwMode="auto">
            <a:xfrm>
              <a:off x="7195222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" name="Rectangle 119"/>
            <p:cNvSpPr>
              <a:spLocks noChangeArrowheads="1"/>
            </p:cNvSpPr>
            <p:nvPr/>
          </p:nvSpPr>
          <p:spPr bwMode="auto">
            <a:xfrm>
              <a:off x="6506625" y="1518511"/>
              <a:ext cx="636077" cy="317455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" name="二等辺三角形 308"/>
            <p:cNvSpPr/>
            <p:nvPr/>
          </p:nvSpPr>
          <p:spPr bwMode="auto">
            <a:xfrm>
              <a:off x="6719040" y="1659905"/>
              <a:ext cx="45719" cy="176061"/>
            </a:xfrm>
            <a:prstGeom prst="triangl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1" name="グループ化 330"/>
          <p:cNvGrpSpPr/>
          <p:nvPr/>
        </p:nvGrpSpPr>
        <p:grpSpPr>
          <a:xfrm>
            <a:off x="8209962" y="999930"/>
            <a:ext cx="963678" cy="1409990"/>
            <a:chOff x="8189978" y="999930"/>
            <a:chExt cx="963678" cy="1409990"/>
          </a:xfrm>
        </p:grpSpPr>
        <p:sp>
          <p:nvSpPr>
            <p:cNvPr id="318" name="Oval 35"/>
            <p:cNvSpPr>
              <a:spLocks noChangeArrowheads="1"/>
            </p:cNvSpPr>
            <p:nvPr/>
          </p:nvSpPr>
          <p:spPr bwMode="auto">
            <a:xfrm>
              <a:off x="8851674" y="1099851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9" name="Oval 36"/>
            <p:cNvSpPr>
              <a:spLocks noChangeArrowheads="1"/>
            </p:cNvSpPr>
            <p:nvPr/>
          </p:nvSpPr>
          <p:spPr bwMode="auto">
            <a:xfrm>
              <a:off x="8851674" y="1401833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AutoShape 25"/>
            <p:cNvSpPr>
              <a:spLocks noChangeArrowheads="1"/>
            </p:cNvSpPr>
            <p:nvPr/>
          </p:nvSpPr>
          <p:spPr bwMode="auto">
            <a:xfrm>
              <a:off x="8189978" y="999930"/>
              <a:ext cx="905946" cy="1409990"/>
            </a:xfrm>
            <a:prstGeom prst="roundRect">
              <a:avLst>
                <a:gd name="adj" fmla="val 906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Rectangle 26"/>
            <p:cNvSpPr>
              <a:spLocks noChangeArrowheads="1"/>
            </p:cNvSpPr>
            <p:nvPr/>
          </p:nvSpPr>
          <p:spPr bwMode="auto">
            <a:xfrm>
              <a:off x="8289898" y="1099851"/>
              <a:ext cx="703885" cy="2020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2" name="Oval 27"/>
            <p:cNvSpPr>
              <a:spLocks noChangeArrowheads="1"/>
            </p:cNvSpPr>
            <p:nvPr/>
          </p:nvSpPr>
          <p:spPr bwMode="auto">
            <a:xfrm>
              <a:off x="8289898" y="1603894"/>
              <a:ext cx="703885" cy="703885"/>
            </a:xfrm>
            <a:prstGeom prst="ellipse">
              <a:avLst/>
            </a:prstGeom>
            <a:pattFill prst="lgConfetti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Line 28"/>
            <p:cNvSpPr>
              <a:spLocks noChangeShapeType="1"/>
            </p:cNvSpPr>
            <p:nvPr/>
          </p:nvSpPr>
          <p:spPr bwMode="auto">
            <a:xfrm>
              <a:off x="8491960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" name="Line 29"/>
            <p:cNvSpPr>
              <a:spLocks noChangeShapeType="1"/>
            </p:cNvSpPr>
            <p:nvPr/>
          </p:nvSpPr>
          <p:spPr bwMode="auto">
            <a:xfrm>
              <a:off x="8389819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" name="Line 30"/>
            <p:cNvSpPr>
              <a:spLocks noChangeShapeType="1"/>
            </p:cNvSpPr>
            <p:nvPr/>
          </p:nvSpPr>
          <p:spPr bwMode="auto">
            <a:xfrm>
              <a:off x="8691801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" name="Line 31"/>
            <p:cNvSpPr>
              <a:spLocks noChangeShapeType="1"/>
            </p:cNvSpPr>
            <p:nvPr/>
          </p:nvSpPr>
          <p:spPr bwMode="auto">
            <a:xfrm>
              <a:off x="8589660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" name="Line 32"/>
            <p:cNvSpPr>
              <a:spLocks noChangeShapeType="1"/>
            </p:cNvSpPr>
            <p:nvPr/>
          </p:nvSpPr>
          <p:spPr bwMode="auto">
            <a:xfrm>
              <a:off x="8893862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" name="Line 33"/>
            <p:cNvSpPr>
              <a:spLocks noChangeShapeType="1"/>
            </p:cNvSpPr>
            <p:nvPr/>
          </p:nvSpPr>
          <p:spPr bwMode="auto">
            <a:xfrm>
              <a:off x="8791721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" name="AutoShape 34"/>
            <p:cNvSpPr>
              <a:spLocks noChangeArrowheads="1"/>
            </p:cNvSpPr>
            <p:nvPr/>
          </p:nvSpPr>
          <p:spPr bwMode="auto">
            <a:xfrm>
              <a:off x="8491960" y="1199771"/>
              <a:ext cx="99920" cy="10214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2" name="グループ化 331"/>
          <p:cNvGrpSpPr/>
          <p:nvPr/>
        </p:nvGrpSpPr>
        <p:grpSpPr>
          <a:xfrm>
            <a:off x="8209962" y="2950650"/>
            <a:ext cx="963678" cy="1409990"/>
            <a:chOff x="8189978" y="999930"/>
            <a:chExt cx="963678" cy="1409990"/>
          </a:xfrm>
        </p:grpSpPr>
        <p:sp>
          <p:nvSpPr>
            <p:cNvPr id="333" name="Oval 35"/>
            <p:cNvSpPr>
              <a:spLocks noChangeArrowheads="1"/>
            </p:cNvSpPr>
            <p:nvPr/>
          </p:nvSpPr>
          <p:spPr bwMode="auto">
            <a:xfrm>
              <a:off x="8851674" y="1099851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4" name="Oval 36"/>
            <p:cNvSpPr>
              <a:spLocks noChangeArrowheads="1"/>
            </p:cNvSpPr>
            <p:nvPr/>
          </p:nvSpPr>
          <p:spPr bwMode="auto">
            <a:xfrm>
              <a:off x="8851674" y="1401833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5" name="AutoShape 25"/>
            <p:cNvSpPr>
              <a:spLocks noChangeArrowheads="1"/>
            </p:cNvSpPr>
            <p:nvPr/>
          </p:nvSpPr>
          <p:spPr bwMode="auto">
            <a:xfrm>
              <a:off x="8189978" y="999930"/>
              <a:ext cx="905946" cy="1409990"/>
            </a:xfrm>
            <a:prstGeom prst="roundRect">
              <a:avLst>
                <a:gd name="adj" fmla="val 9069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6" name="Rectangle 26"/>
            <p:cNvSpPr>
              <a:spLocks noChangeArrowheads="1"/>
            </p:cNvSpPr>
            <p:nvPr/>
          </p:nvSpPr>
          <p:spPr bwMode="auto">
            <a:xfrm>
              <a:off x="8289898" y="1099851"/>
              <a:ext cx="703885" cy="2020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7" name="Oval 27"/>
            <p:cNvSpPr>
              <a:spLocks noChangeArrowheads="1"/>
            </p:cNvSpPr>
            <p:nvPr/>
          </p:nvSpPr>
          <p:spPr bwMode="auto">
            <a:xfrm>
              <a:off x="8289898" y="1603894"/>
              <a:ext cx="703885" cy="703885"/>
            </a:xfrm>
            <a:prstGeom prst="ellipse">
              <a:avLst/>
            </a:prstGeom>
            <a:pattFill prst="lgConfetti">
              <a:fgClr>
                <a:schemeClr val="tx1">
                  <a:lumMod val="95000"/>
                  <a:lumOff val="5000"/>
                </a:schemeClr>
              </a:fgClr>
              <a:bgClr>
                <a:srgbClr val="C00000"/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8" name="Line 28"/>
            <p:cNvSpPr>
              <a:spLocks noChangeShapeType="1"/>
            </p:cNvSpPr>
            <p:nvPr/>
          </p:nvSpPr>
          <p:spPr bwMode="auto">
            <a:xfrm>
              <a:off x="8491960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" name="Line 29"/>
            <p:cNvSpPr>
              <a:spLocks noChangeShapeType="1"/>
            </p:cNvSpPr>
            <p:nvPr/>
          </p:nvSpPr>
          <p:spPr bwMode="auto">
            <a:xfrm>
              <a:off x="8389819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" name="Line 30"/>
            <p:cNvSpPr>
              <a:spLocks noChangeShapeType="1"/>
            </p:cNvSpPr>
            <p:nvPr/>
          </p:nvSpPr>
          <p:spPr bwMode="auto">
            <a:xfrm>
              <a:off x="8691801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1" name="Line 31"/>
            <p:cNvSpPr>
              <a:spLocks noChangeShapeType="1"/>
            </p:cNvSpPr>
            <p:nvPr/>
          </p:nvSpPr>
          <p:spPr bwMode="auto">
            <a:xfrm>
              <a:off x="8589660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2" name="Line 32"/>
            <p:cNvSpPr>
              <a:spLocks noChangeShapeType="1"/>
            </p:cNvSpPr>
            <p:nvPr/>
          </p:nvSpPr>
          <p:spPr bwMode="auto">
            <a:xfrm>
              <a:off x="8893862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3" name="Line 33"/>
            <p:cNvSpPr>
              <a:spLocks noChangeShapeType="1"/>
            </p:cNvSpPr>
            <p:nvPr/>
          </p:nvSpPr>
          <p:spPr bwMode="auto">
            <a:xfrm>
              <a:off x="8791721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4" name="AutoShape 34"/>
            <p:cNvSpPr>
              <a:spLocks noChangeArrowheads="1"/>
            </p:cNvSpPr>
            <p:nvPr/>
          </p:nvSpPr>
          <p:spPr bwMode="auto">
            <a:xfrm>
              <a:off x="8491960" y="1199771"/>
              <a:ext cx="99920" cy="10214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45" name="グループ化 344"/>
          <p:cNvGrpSpPr/>
          <p:nvPr/>
        </p:nvGrpSpPr>
        <p:grpSpPr>
          <a:xfrm>
            <a:off x="8209962" y="4878510"/>
            <a:ext cx="963678" cy="1409990"/>
            <a:chOff x="8189978" y="999930"/>
            <a:chExt cx="963678" cy="1409990"/>
          </a:xfrm>
        </p:grpSpPr>
        <p:sp>
          <p:nvSpPr>
            <p:cNvPr id="346" name="Oval 35"/>
            <p:cNvSpPr>
              <a:spLocks noChangeArrowheads="1"/>
            </p:cNvSpPr>
            <p:nvPr/>
          </p:nvSpPr>
          <p:spPr bwMode="auto">
            <a:xfrm>
              <a:off x="8851674" y="1099851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7" name="Oval 36"/>
            <p:cNvSpPr>
              <a:spLocks noChangeArrowheads="1"/>
            </p:cNvSpPr>
            <p:nvPr/>
          </p:nvSpPr>
          <p:spPr bwMode="auto">
            <a:xfrm>
              <a:off x="8851674" y="1401833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8" name="AutoShape 25"/>
            <p:cNvSpPr>
              <a:spLocks noChangeArrowheads="1"/>
            </p:cNvSpPr>
            <p:nvPr/>
          </p:nvSpPr>
          <p:spPr bwMode="auto">
            <a:xfrm>
              <a:off x="8189978" y="999930"/>
              <a:ext cx="905946" cy="1409990"/>
            </a:xfrm>
            <a:prstGeom prst="roundRect">
              <a:avLst>
                <a:gd name="adj" fmla="val 906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9" name="Rectangle 26"/>
            <p:cNvSpPr>
              <a:spLocks noChangeArrowheads="1"/>
            </p:cNvSpPr>
            <p:nvPr/>
          </p:nvSpPr>
          <p:spPr bwMode="auto">
            <a:xfrm>
              <a:off x="8289898" y="1099851"/>
              <a:ext cx="703885" cy="2020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0" name="Oval 27"/>
            <p:cNvSpPr>
              <a:spLocks noChangeArrowheads="1"/>
            </p:cNvSpPr>
            <p:nvPr/>
          </p:nvSpPr>
          <p:spPr bwMode="auto">
            <a:xfrm>
              <a:off x="8289898" y="1603894"/>
              <a:ext cx="703885" cy="703885"/>
            </a:xfrm>
            <a:prstGeom prst="ellipse">
              <a:avLst/>
            </a:prstGeom>
            <a:pattFill prst="lgConfetti">
              <a:fgClr>
                <a:schemeClr val="tx1">
                  <a:lumMod val="95000"/>
                  <a:lumOff val="5000"/>
                </a:schemeClr>
              </a:fgClr>
              <a:bgClr>
                <a:srgbClr val="0070C0"/>
              </a:bgClr>
            </a:patt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" name="Line 28"/>
            <p:cNvSpPr>
              <a:spLocks noChangeShapeType="1"/>
            </p:cNvSpPr>
            <p:nvPr/>
          </p:nvSpPr>
          <p:spPr bwMode="auto">
            <a:xfrm>
              <a:off x="8491960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2" name="Line 29"/>
            <p:cNvSpPr>
              <a:spLocks noChangeShapeType="1"/>
            </p:cNvSpPr>
            <p:nvPr/>
          </p:nvSpPr>
          <p:spPr bwMode="auto">
            <a:xfrm>
              <a:off x="8389819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3" name="Line 30"/>
            <p:cNvSpPr>
              <a:spLocks noChangeShapeType="1"/>
            </p:cNvSpPr>
            <p:nvPr/>
          </p:nvSpPr>
          <p:spPr bwMode="auto">
            <a:xfrm>
              <a:off x="8691801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4" name="Line 31"/>
            <p:cNvSpPr>
              <a:spLocks noChangeShapeType="1"/>
            </p:cNvSpPr>
            <p:nvPr/>
          </p:nvSpPr>
          <p:spPr bwMode="auto">
            <a:xfrm>
              <a:off x="8589660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5" name="Line 32"/>
            <p:cNvSpPr>
              <a:spLocks noChangeShapeType="1"/>
            </p:cNvSpPr>
            <p:nvPr/>
          </p:nvSpPr>
          <p:spPr bwMode="auto">
            <a:xfrm>
              <a:off x="8893862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6" name="Line 33"/>
            <p:cNvSpPr>
              <a:spLocks noChangeShapeType="1"/>
            </p:cNvSpPr>
            <p:nvPr/>
          </p:nvSpPr>
          <p:spPr bwMode="auto">
            <a:xfrm>
              <a:off x="8791721" y="1099851"/>
              <a:ext cx="0" cy="1021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7" name="AutoShape 34"/>
            <p:cNvSpPr>
              <a:spLocks noChangeArrowheads="1"/>
            </p:cNvSpPr>
            <p:nvPr/>
          </p:nvSpPr>
          <p:spPr bwMode="auto">
            <a:xfrm>
              <a:off x="8491960" y="1199771"/>
              <a:ext cx="99920" cy="10214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/>
        </p:nvGrpSpPr>
        <p:grpSpPr>
          <a:xfrm>
            <a:off x="474552" y="848768"/>
            <a:ext cx="1456077" cy="1511605"/>
            <a:chOff x="474552" y="848768"/>
            <a:chExt cx="1456077" cy="1511605"/>
          </a:xfrm>
        </p:grpSpPr>
        <p:sp>
          <p:nvSpPr>
            <p:cNvPr id="2" name="AutoShape 89"/>
            <p:cNvSpPr>
              <a:spLocks noChangeArrowheads="1"/>
            </p:cNvSpPr>
            <p:nvPr/>
          </p:nvSpPr>
          <p:spPr bwMode="auto">
            <a:xfrm>
              <a:off x="1706048" y="848768"/>
              <a:ext cx="55529" cy="615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" name="AutoShape 91"/>
            <p:cNvSpPr>
              <a:spLocks noChangeArrowheads="1"/>
            </p:cNvSpPr>
            <p:nvPr/>
          </p:nvSpPr>
          <p:spPr bwMode="auto">
            <a:xfrm>
              <a:off x="1650520" y="1352225"/>
              <a:ext cx="167819" cy="11229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Rectangle 92"/>
            <p:cNvSpPr>
              <a:spLocks noChangeArrowheads="1"/>
            </p:cNvSpPr>
            <p:nvPr/>
          </p:nvSpPr>
          <p:spPr bwMode="auto">
            <a:xfrm>
              <a:off x="474552" y="1408987"/>
              <a:ext cx="1456077" cy="951386"/>
            </a:xfrm>
            <a:prstGeom prst="rect">
              <a:avLst/>
            </a:prstGeom>
            <a:pattFill prst="openDmnd">
              <a:fgClr>
                <a:schemeClr val="bg2">
                  <a:lumMod val="75000"/>
                </a:schemeClr>
              </a:fgClr>
              <a:bgClr>
                <a:schemeClr val="tx1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Oval 93"/>
            <p:cNvSpPr>
              <a:spLocks noChangeArrowheads="1"/>
            </p:cNvSpPr>
            <p:nvPr/>
          </p:nvSpPr>
          <p:spPr bwMode="auto">
            <a:xfrm>
              <a:off x="586843" y="1520044"/>
              <a:ext cx="726804" cy="7268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Oval 94"/>
            <p:cNvSpPr>
              <a:spLocks noChangeArrowheads="1"/>
            </p:cNvSpPr>
            <p:nvPr/>
          </p:nvSpPr>
          <p:spPr bwMode="auto">
            <a:xfrm>
              <a:off x="652243" y="1586678"/>
              <a:ext cx="594770" cy="592303"/>
            </a:xfrm>
            <a:prstGeom prst="ellipse">
              <a:avLst/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Oval 96"/>
            <p:cNvSpPr>
              <a:spLocks noChangeArrowheads="1"/>
            </p:cNvSpPr>
            <p:nvPr/>
          </p:nvSpPr>
          <p:spPr bwMode="auto">
            <a:xfrm rot="10800000">
              <a:off x="815126" y="1748327"/>
              <a:ext cx="269004" cy="2690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Oval 97"/>
            <p:cNvSpPr>
              <a:spLocks noChangeArrowheads="1"/>
            </p:cNvSpPr>
            <p:nvPr/>
          </p:nvSpPr>
          <p:spPr bwMode="auto">
            <a:xfrm rot="10800000">
              <a:off x="1482701" y="1967973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Oval 98"/>
            <p:cNvSpPr>
              <a:spLocks noChangeArrowheads="1"/>
            </p:cNvSpPr>
            <p:nvPr/>
          </p:nvSpPr>
          <p:spPr bwMode="auto">
            <a:xfrm>
              <a:off x="1662458" y="2024735"/>
              <a:ext cx="99120" cy="99120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Oval 99"/>
            <p:cNvSpPr>
              <a:spLocks noChangeArrowheads="1"/>
            </p:cNvSpPr>
            <p:nvPr/>
          </p:nvSpPr>
          <p:spPr bwMode="auto">
            <a:xfrm rot="10800000">
              <a:off x="1482701" y="1576807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Oval 100"/>
            <p:cNvSpPr>
              <a:spLocks noChangeArrowheads="1"/>
            </p:cNvSpPr>
            <p:nvPr/>
          </p:nvSpPr>
          <p:spPr bwMode="auto">
            <a:xfrm>
              <a:off x="1662458" y="1633568"/>
              <a:ext cx="99119" cy="99117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474552" y="2810733"/>
            <a:ext cx="1456077" cy="1511605"/>
            <a:chOff x="474552" y="2810733"/>
            <a:chExt cx="1456077" cy="1511605"/>
          </a:xfrm>
        </p:grpSpPr>
        <p:sp>
          <p:nvSpPr>
            <p:cNvPr id="13" name="AutoShape 89"/>
            <p:cNvSpPr>
              <a:spLocks noChangeArrowheads="1"/>
            </p:cNvSpPr>
            <p:nvPr/>
          </p:nvSpPr>
          <p:spPr bwMode="auto">
            <a:xfrm>
              <a:off x="1706048" y="2810733"/>
              <a:ext cx="55529" cy="615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91"/>
            <p:cNvSpPr>
              <a:spLocks noChangeArrowheads="1"/>
            </p:cNvSpPr>
            <p:nvPr/>
          </p:nvSpPr>
          <p:spPr bwMode="auto">
            <a:xfrm>
              <a:off x="1650520" y="3314190"/>
              <a:ext cx="167819" cy="11229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92"/>
            <p:cNvSpPr>
              <a:spLocks noChangeArrowheads="1"/>
            </p:cNvSpPr>
            <p:nvPr/>
          </p:nvSpPr>
          <p:spPr bwMode="auto">
            <a:xfrm>
              <a:off x="474552" y="3370952"/>
              <a:ext cx="1456077" cy="951386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Oval 93"/>
            <p:cNvSpPr>
              <a:spLocks noChangeArrowheads="1"/>
            </p:cNvSpPr>
            <p:nvPr/>
          </p:nvSpPr>
          <p:spPr bwMode="auto">
            <a:xfrm>
              <a:off x="586843" y="3482009"/>
              <a:ext cx="726804" cy="7268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94"/>
            <p:cNvSpPr>
              <a:spLocks noChangeArrowheads="1"/>
            </p:cNvSpPr>
            <p:nvPr/>
          </p:nvSpPr>
          <p:spPr bwMode="auto">
            <a:xfrm>
              <a:off x="652243" y="3548643"/>
              <a:ext cx="594770" cy="592303"/>
            </a:xfrm>
            <a:prstGeom prst="ellipse">
              <a:avLst/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96"/>
            <p:cNvSpPr>
              <a:spLocks noChangeArrowheads="1"/>
            </p:cNvSpPr>
            <p:nvPr/>
          </p:nvSpPr>
          <p:spPr bwMode="auto">
            <a:xfrm rot="10800000">
              <a:off x="815126" y="3710292"/>
              <a:ext cx="269004" cy="2690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Oval 97"/>
            <p:cNvSpPr>
              <a:spLocks noChangeArrowheads="1"/>
            </p:cNvSpPr>
            <p:nvPr/>
          </p:nvSpPr>
          <p:spPr bwMode="auto">
            <a:xfrm rot="10800000">
              <a:off x="1482701" y="3929938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98"/>
            <p:cNvSpPr>
              <a:spLocks noChangeArrowheads="1"/>
            </p:cNvSpPr>
            <p:nvPr/>
          </p:nvSpPr>
          <p:spPr bwMode="auto">
            <a:xfrm>
              <a:off x="1662458" y="3986700"/>
              <a:ext cx="99120" cy="99120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Oval 99"/>
            <p:cNvSpPr>
              <a:spLocks noChangeArrowheads="1"/>
            </p:cNvSpPr>
            <p:nvPr/>
          </p:nvSpPr>
          <p:spPr bwMode="auto">
            <a:xfrm rot="10800000">
              <a:off x="1482701" y="3538772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Oval 100"/>
            <p:cNvSpPr>
              <a:spLocks noChangeArrowheads="1"/>
            </p:cNvSpPr>
            <p:nvPr/>
          </p:nvSpPr>
          <p:spPr bwMode="auto">
            <a:xfrm>
              <a:off x="1662458" y="3595533"/>
              <a:ext cx="99119" cy="99117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2327661" y="1304144"/>
            <a:ext cx="1558925" cy="919162"/>
            <a:chOff x="2327661" y="1304144"/>
            <a:chExt cx="1558925" cy="919162"/>
          </a:xfrm>
        </p:grpSpPr>
        <p:sp>
          <p:nvSpPr>
            <p:cNvPr id="36" name="Oval 210"/>
            <p:cNvSpPr>
              <a:spLocks noChangeArrowheads="1"/>
            </p:cNvSpPr>
            <p:nvPr/>
          </p:nvSpPr>
          <p:spPr bwMode="auto">
            <a:xfrm>
              <a:off x="2327661" y="1375581"/>
              <a:ext cx="287337" cy="287338"/>
            </a:xfrm>
            <a:prstGeom prst="ellipse">
              <a:avLst/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" name="AutoShape 150"/>
            <p:cNvSpPr>
              <a:spLocks noChangeArrowheads="1"/>
            </p:cNvSpPr>
            <p:nvPr/>
          </p:nvSpPr>
          <p:spPr bwMode="auto">
            <a:xfrm>
              <a:off x="2399098" y="1304144"/>
              <a:ext cx="1223963" cy="792162"/>
            </a:xfrm>
            <a:prstGeom prst="roundRect">
              <a:avLst>
                <a:gd name="adj" fmla="val 7616"/>
              </a:avLst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" name="AutoShape 155"/>
            <p:cNvSpPr>
              <a:spLocks noChangeArrowheads="1"/>
            </p:cNvSpPr>
            <p:nvPr/>
          </p:nvSpPr>
          <p:spPr bwMode="auto">
            <a:xfrm>
              <a:off x="2470536" y="1375581"/>
              <a:ext cx="1081087" cy="288925"/>
            </a:xfrm>
            <a:prstGeom prst="roundRect">
              <a:avLst>
                <a:gd name="adj" fmla="val 16667"/>
              </a:avLst>
            </a:prstGeom>
            <a:solidFill>
              <a:srgbClr val="00CCFF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9" name="Line 156"/>
            <p:cNvSpPr>
              <a:spLocks noChangeShapeType="1"/>
            </p:cNvSpPr>
            <p:nvPr/>
          </p:nvSpPr>
          <p:spPr bwMode="auto">
            <a:xfrm>
              <a:off x="2470536" y="1520044"/>
              <a:ext cx="10810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158"/>
            <p:cNvSpPr>
              <a:spLocks noChangeArrowheads="1"/>
            </p:cNvSpPr>
            <p:nvPr/>
          </p:nvSpPr>
          <p:spPr bwMode="auto">
            <a:xfrm>
              <a:off x="2470536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Oval 159"/>
            <p:cNvSpPr>
              <a:spLocks noChangeArrowheads="1"/>
            </p:cNvSpPr>
            <p:nvPr/>
          </p:nvSpPr>
          <p:spPr bwMode="auto">
            <a:xfrm>
              <a:off x="2543561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" name="Oval 160"/>
            <p:cNvSpPr>
              <a:spLocks noChangeArrowheads="1"/>
            </p:cNvSpPr>
            <p:nvPr/>
          </p:nvSpPr>
          <p:spPr bwMode="auto">
            <a:xfrm>
              <a:off x="2470536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" name="Oval 161"/>
            <p:cNvSpPr>
              <a:spLocks noChangeArrowheads="1"/>
            </p:cNvSpPr>
            <p:nvPr/>
          </p:nvSpPr>
          <p:spPr bwMode="auto">
            <a:xfrm>
              <a:off x="2543561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Oval 162"/>
            <p:cNvSpPr>
              <a:spLocks noChangeArrowheads="1"/>
            </p:cNvSpPr>
            <p:nvPr/>
          </p:nvSpPr>
          <p:spPr bwMode="auto">
            <a:xfrm>
              <a:off x="2613411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Oval 163"/>
            <p:cNvSpPr>
              <a:spLocks noChangeArrowheads="1"/>
            </p:cNvSpPr>
            <p:nvPr/>
          </p:nvSpPr>
          <p:spPr bwMode="auto">
            <a:xfrm>
              <a:off x="2686436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Oval 164"/>
            <p:cNvSpPr>
              <a:spLocks noChangeArrowheads="1"/>
            </p:cNvSpPr>
            <p:nvPr/>
          </p:nvSpPr>
          <p:spPr bwMode="auto">
            <a:xfrm>
              <a:off x="2613411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Oval 165"/>
            <p:cNvSpPr>
              <a:spLocks noChangeArrowheads="1"/>
            </p:cNvSpPr>
            <p:nvPr/>
          </p:nvSpPr>
          <p:spPr bwMode="auto">
            <a:xfrm>
              <a:off x="2686436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Oval 166"/>
            <p:cNvSpPr>
              <a:spLocks noChangeArrowheads="1"/>
            </p:cNvSpPr>
            <p:nvPr/>
          </p:nvSpPr>
          <p:spPr bwMode="auto">
            <a:xfrm>
              <a:off x="2759461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Oval 167"/>
            <p:cNvSpPr>
              <a:spLocks noChangeArrowheads="1"/>
            </p:cNvSpPr>
            <p:nvPr/>
          </p:nvSpPr>
          <p:spPr bwMode="auto">
            <a:xfrm>
              <a:off x="2832486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Oval 168"/>
            <p:cNvSpPr>
              <a:spLocks noChangeArrowheads="1"/>
            </p:cNvSpPr>
            <p:nvPr/>
          </p:nvSpPr>
          <p:spPr bwMode="auto">
            <a:xfrm>
              <a:off x="2759461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Oval 169"/>
            <p:cNvSpPr>
              <a:spLocks noChangeArrowheads="1"/>
            </p:cNvSpPr>
            <p:nvPr/>
          </p:nvSpPr>
          <p:spPr bwMode="auto">
            <a:xfrm>
              <a:off x="2832486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" name="Oval 170"/>
            <p:cNvSpPr>
              <a:spLocks noChangeArrowheads="1"/>
            </p:cNvSpPr>
            <p:nvPr/>
          </p:nvSpPr>
          <p:spPr bwMode="auto">
            <a:xfrm>
              <a:off x="2902336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Oval 171"/>
            <p:cNvSpPr>
              <a:spLocks noChangeArrowheads="1"/>
            </p:cNvSpPr>
            <p:nvPr/>
          </p:nvSpPr>
          <p:spPr bwMode="auto">
            <a:xfrm>
              <a:off x="2975361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Oval 172"/>
            <p:cNvSpPr>
              <a:spLocks noChangeArrowheads="1"/>
            </p:cNvSpPr>
            <p:nvPr/>
          </p:nvSpPr>
          <p:spPr bwMode="auto">
            <a:xfrm>
              <a:off x="2902336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Oval 173"/>
            <p:cNvSpPr>
              <a:spLocks noChangeArrowheads="1"/>
            </p:cNvSpPr>
            <p:nvPr/>
          </p:nvSpPr>
          <p:spPr bwMode="auto">
            <a:xfrm>
              <a:off x="2975361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Oval 174"/>
            <p:cNvSpPr>
              <a:spLocks noChangeArrowheads="1"/>
            </p:cNvSpPr>
            <p:nvPr/>
          </p:nvSpPr>
          <p:spPr bwMode="auto">
            <a:xfrm>
              <a:off x="3046798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7" name="Oval 175"/>
            <p:cNvSpPr>
              <a:spLocks noChangeArrowheads="1"/>
            </p:cNvSpPr>
            <p:nvPr/>
          </p:nvSpPr>
          <p:spPr bwMode="auto">
            <a:xfrm>
              <a:off x="3119823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Oval 176"/>
            <p:cNvSpPr>
              <a:spLocks noChangeArrowheads="1"/>
            </p:cNvSpPr>
            <p:nvPr/>
          </p:nvSpPr>
          <p:spPr bwMode="auto">
            <a:xfrm>
              <a:off x="3046798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177"/>
            <p:cNvSpPr>
              <a:spLocks noChangeArrowheads="1"/>
            </p:cNvSpPr>
            <p:nvPr/>
          </p:nvSpPr>
          <p:spPr bwMode="auto">
            <a:xfrm>
              <a:off x="3119823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178"/>
            <p:cNvSpPr>
              <a:spLocks noChangeArrowheads="1"/>
            </p:cNvSpPr>
            <p:nvPr/>
          </p:nvSpPr>
          <p:spPr bwMode="auto">
            <a:xfrm>
              <a:off x="3189673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79"/>
            <p:cNvSpPr>
              <a:spLocks noChangeArrowheads="1"/>
            </p:cNvSpPr>
            <p:nvPr/>
          </p:nvSpPr>
          <p:spPr bwMode="auto">
            <a:xfrm>
              <a:off x="3262698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80"/>
            <p:cNvSpPr>
              <a:spLocks noChangeArrowheads="1"/>
            </p:cNvSpPr>
            <p:nvPr/>
          </p:nvSpPr>
          <p:spPr bwMode="auto">
            <a:xfrm>
              <a:off x="3189673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81"/>
            <p:cNvSpPr>
              <a:spLocks noChangeArrowheads="1"/>
            </p:cNvSpPr>
            <p:nvPr/>
          </p:nvSpPr>
          <p:spPr bwMode="auto">
            <a:xfrm>
              <a:off x="3262698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182"/>
            <p:cNvSpPr>
              <a:spLocks noChangeArrowheads="1"/>
            </p:cNvSpPr>
            <p:nvPr/>
          </p:nvSpPr>
          <p:spPr bwMode="auto">
            <a:xfrm>
              <a:off x="3335723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Oval 183"/>
            <p:cNvSpPr>
              <a:spLocks noChangeArrowheads="1"/>
            </p:cNvSpPr>
            <p:nvPr/>
          </p:nvSpPr>
          <p:spPr bwMode="auto">
            <a:xfrm>
              <a:off x="3408748" y="180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Oval 184"/>
            <p:cNvSpPr>
              <a:spLocks noChangeArrowheads="1"/>
            </p:cNvSpPr>
            <p:nvPr/>
          </p:nvSpPr>
          <p:spPr bwMode="auto">
            <a:xfrm>
              <a:off x="3335723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Oval 185"/>
            <p:cNvSpPr>
              <a:spLocks noChangeArrowheads="1"/>
            </p:cNvSpPr>
            <p:nvPr/>
          </p:nvSpPr>
          <p:spPr bwMode="auto">
            <a:xfrm>
              <a:off x="3408748" y="195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186"/>
            <p:cNvSpPr>
              <a:spLocks noChangeArrowheads="1"/>
            </p:cNvSpPr>
            <p:nvPr/>
          </p:nvSpPr>
          <p:spPr bwMode="auto">
            <a:xfrm>
              <a:off x="3478598" y="173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Oval 188"/>
            <p:cNvSpPr>
              <a:spLocks noChangeArrowheads="1"/>
            </p:cNvSpPr>
            <p:nvPr/>
          </p:nvSpPr>
          <p:spPr bwMode="auto">
            <a:xfrm>
              <a:off x="3478598" y="188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Line 190"/>
            <p:cNvSpPr>
              <a:spLocks noChangeShapeType="1"/>
            </p:cNvSpPr>
            <p:nvPr/>
          </p:nvSpPr>
          <p:spPr bwMode="auto">
            <a:xfrm>
              <a:off x="2543561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Line 191"/>
            <p:cNvSpPr>
              <a:spLocks noChangeShapeType="1"/>
            </p:cNvSpPr>
            <p:nvPr/>
          </p:nvSpPr>
          <p:spPr bwMode="auto">
            <a:xfrm>
              <a:off x="3478598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Line 192"/>
            <p:cNvSpPr>
              <a:spLocks noChangeShapeType="1"/>
            </p:cNvSpPr>
            <p:nvPr/>
          </p:nvSpPr>
          <p:spPr bwMode="auto">
            <a:xfrm>
              <a:off x="2614998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Line 193"/>
            <p:cNvSpPr>
              <a:spLocks noChangeShapeType="1"/>
            </p:cNvSpPr>
            <p:nvPr/>
          </p:nvSpPr>
          <p:spPr bwMode="auto">
            <a:xfrm>
              <a:off x="2688023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Line 194"/>
            <p:cNvSpPr>
              <a:spLocks noChangeShapeType="1"/>
            </p:cNvSpPr>
            <p:nvPr/>
          </p:nvSpPr>
          <p:spPr bwMode="auto">
            <a:xfrm>
              <a:off x="2759461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Line 195"/>
            <p:cNvSpPr>
              <a:spLocks noChangeShapeType="1"/>
            </p:cNvSpPr>
            <p:nvPr/>
          </p:nvSpPr>
          <p:spPr bwMode="auto">
            <a:xfrm>
              <a:off x="2830898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Line 196"/>
            <p:cNvSpPr>
              <a:spLocks noChangeShapeType="1"/>
            </p:cNvSpPr>
            <p:nvPr/>
          </p:nvSpPr>
          <p:spPr bwMode="auto">
            <a:xfrm>
              <a:off x="2902336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Line 197"/>
            <p:cNvSpPr>
              <a:spLocks noChangeShapeType="1"/>
            </p:cNvSpPr>
            <p:nvPr/>
          </p:nvSpPr>
          <p:spPr bwMode="auto">
            <a:xfrm>
              <a:off x="2975361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Line 198"/>
            <p:cNvSpPr>
              <a:spLocks noChangeShapeType="1"/>
            </p:cNvSpPr>
            <p:nvPr/>
          </p:nvSpPr>
          <p:spPr bwMode="auto">
            <a:xfrm>
              <a:off x="3046798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Line 204"/>
            <p:cNvSpPr>
              <a:spLocks noChangeShapeType="1"/>
            </p:cNvSpPr>
            <p:nvPr/>
          </p:nvSpPr>
          <p:spPr bwMode="auto">
            <a:xfrm>
              <a:off x="3121411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Line 205"/>
            <p:cNvSpPr>
              <a:spLocks noChangeShapeType="1"/>
            </p:cNvSpPr>
            <p:nvPr/>
          </p:nvSpPr>
          <p:spPr bwMode="auto">
            <a:xfrm>
              <a:off x="3192848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Line 206"/>
            <p:cNvSpPr>
              <a:spLocks noChangeShapeType="1"/>
            </p:cNvSpPr>
            <p:nvPr/>
          </p:nvSpPr>
          <p:spPr bwMode="auto">
            <a:xfrm>
              <a:off x="3264286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Line 207"/>
            <p:cNvSpPr>
              <a:spLocks noChangeShapeType="1"/>
            </p:cNvSpPr>
            <p:nvPr/>
          </p:nvSpPr>
          <p:spPr bwMode="auto">
            <a:xfrm>
              <a:off x="3335723" y="144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Line 208"/>
            <p:cNvSpPr>
              <a:spLocks noChangeShapeType="1"/>
            </p:cNvSpPr>
            <p:nvPr/>
          </p:nvSpPr>
          <p:spPr bwMode="auto">
            <a:xfrm>
              <a:off x="3408748" y="144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Line 209"/>
            <p:cNvSpPr>
              <a:spLocks noChangeShapeType="1"/>
            </p:cNvSpPr>
            <p:nvPr/>
          </p:nvSpPr>
          <p:spPr bwMode="auto">
            <a:xfrm>
              <a:off x="2861061" y="1394631"/>
              <a:ext cx="0" cy="2508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212"/>
            <p:cNvSpPr>
              <a:spLocks noChangeArrowheads="1"/>
            </p:cNvSpPr>
            <p:nvPr/>
          </p:nvSpPr>
          <p:spPr bwMode="auto">
            <a:xfrm rot="5400000">
              <a:off x="3551623" y="1448606"/>
              <a:ext cx="142875" cy="142875"/>
            </a:xfrm>
            <a:custGeom>
              <a:avLst/>
              <a:gdLst>
                <a:gd name="T0" fmla="*/ 71438 w 21600"/>
                <a:gd name="T1" fmla="*/ 0 h 21600"/>
                <a:gd name="T2" fmla="*/ 17859 w 21600"/>
                <a:gd name="T3" fmla="*/ 71438 h 21600"/>
                <a:gd name="T4" fmla="*/ 71438 w 21600"/>
                <a:gd name="T5" fmla="*/ 35719 h 21600"/>
                <a:gd name="T6" fmla="*/ 125016 w 21600"/>
                <a:gd name="T7" fmla="*/ 714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333333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AutoShape 214"/>
            <p:cNvSpPr>
              <a:spLocks noChangeArrowheads="1"/>
            </p:cNvSpPr>
            <p:nvPr/>
          </p:nvSpPr>
          <p:spPr bwMode="auto">
            <a:xfrm rot="9000000" flipH="1">
              <a:off x="3770698" y="1478769"/>
              <a:ext cx="115888" cy="744537"/>
            </a:xfrm>
            <a:custGeom>
              <a:avLst/>
              <a:gdLst>
                <a:gd name="T0" fmla="*/ 57944 w 21600"/>
                <a:gd name="T1" fmla="*/ 0 h 21600"/>
                <a:gd name="T2" fmla="*/ 41355 w 21600"/>
                <a:gd name="T3" fmla="*/ 703691 h 21600"/>
                <a:gd name="T4" fmla="*/ 57944 w 21600"/>
                <a:gd name="T5" fmla="*/ 48291 h 21600"/>
                <a:gd name="T6" fmla="*/ 74533 w 21600"/>
                <a:gd name="T7" fmla="*/ 703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35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923" y="19747"/>
                  </a:moveTo>
                  <a:cubicBezTo>
                    <a:pt x="4036" y="18498"/>
                    <a:pt x="1401" y="14882"/>
                    <a:pt x="1401" y="10800"/>
                  </a:cubicBezTo>
                  <a:cubicBezTo>
                    <a:pt x="1401" y="5609"/>
                    <a:pt x="5609" y="1401"/>
                    <a:pt x="10800" y="1401"/>
                  </a:cubicBezTo>
                  <a:cubicBezTo>
                    <a:pt x="15990" y="1401"/>
                    <a:pt x="20199" y="5609"/>
                    <a:pt x="20199" y="10800"/>
                  </a:cubicBezTo>
                  <a:cubicBezTo>
                    <a:pt x="20199" y="14882"/>
                    <a:pt x="17563" y="18498"/>
                    <a:pt x="13676" y="19747"/>
                  </a:cubicBezTo>
                  <a:lnTo>
                    <a:pt x="14105" y="21081"/>
                  </a:lnTo>
                  <a:cubicBezTo>
                    <a:pt x="18571" y="19645"/>
                    <a:pt x="21600" y="1549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5491"/>
                    <a:pt x="3028" y="19645"/>
                    <a:pt x="7494" y="21081"/>
                  </a:cubicBezTo>
                  <a:lnTo>
                    <a:pt x="7923" y="1974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215"/>
            <p:cNvSpPr>
              <a:spLocks noChangeArrowheads="1"/>
            </p:cNvSpPr>
            <p:nvPr/>
          </p:nvSpPr>
          <p:spPr bwMode="auto">
            <a:xfrm>
              <a:off x="3624648" y="1520044"/>
              <a:ext cx="69850" cy="69850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2" name="グループ化 191"/>
          <p:cNvGrpSpPr/>
          <p:nvPr/>
        </p:nvGrpSpPr>
        <p:grpSpPr>
          <a:xfrm>
            <a:off x="2327661" y="3193904"/>
            <a:ext cx="1558925" cy="919162"/>
            <a:chOff x="2327661" y="3193904"/>
            <a:chExt cx="1558925" cy="919162"/>
          </a:xfrm>
        </p:grpSpPr>
        <p:sp>
          <p:nvSpPr>
            <p:cNvPr id="88" name="Oval 210"/>
            <p:cNvSpPr>
              <a:spLocks noChangeArrowheads="1"/>
            </p:cNvSpPr>
            <p:nvPr/>
          </p:nvSpPr>
          <p:spPr bwMode="auto">
            <a:xfrm>
              <a:off x="2327661" y="3265341"/>
              <a:ext cx="287337" cy="287338"/>
            </a:xfrm>
            <a:prstGeom prst="ellipse">
              <a:avLst/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150"/>
            <p:cNvSpPr>
              <a:spLocks noChangeArrowheads="1"/>
            </p:cNvSpPr>
            <p:nvPr/>
          </p:nvSpPr>
          <p:spPr bwMode="auto">
            <a:xfrm>
              <a:off x="2399098" y="3193904"/>
              <a:ext cx="1223963" cy="792162"/>
            </a:xfrm>
            <a:prstGeom prst="roundRect">
              <a:avLst>
                <a:gd name="adj" fmla="val 7616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AutoShape 155"/>
            <p:cNvSpPr>
              <a:spLocks noChangeArrowheads="1"/>
            </p:cNvSpPr>
            <p:nvPr/>
          </p:nvSpPr>
          <p:spPr bwMode="auto">
            <a:xfrm>
              <a:off x="2470536" y="3265341"/>
              <a:ext cx="1081087" cy="288925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Line 156"/>
            <p:cNvSpPr>
              <a:spLocks noChangeShapeType="1"/>
            </p:cNvSpPr>
            <p:nvPr/>
          </p:nvSpPr>
          <p:spPr bwMode="auto">
            <a:xfrm>
              <a:off x="2470536" y="3409804"/>
              <a:ext cx="10810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Oval 158"/>
            <p:cNvSpPr>
              <a:spLocks noChangeArrowheads="1"/>
            </p:cNvSpPr>
            <p:nvPr/>
          </p:nvSpPr>
          <p:spPr bwMode="auto">
            <a:xfrm>
              <a:off x="2470536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Oval 159"/>
            <p:cNvSpPr>
              <a:spLocks noChangeArrowheads="1"/>
            </p:cNvSpPr>
            <p:nvPr/>
          </p:nvSpPr>
          <p:spPr bwMode="auto">
            <a:xfrm>
              <a:off x="2543561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4" name="Oval 160"/>
            <p:cNvSpPr>
              <a:spLocks noChangeArrowheads="1"/>
            </p:cNvSpPr>
            <p:nvPr/>
          </p:nvSpPr>
          <p:spPr bwMode="auto">
            <a:xfrm>
              <a:off x="2470536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Oval 161"/>
            <p:cNvSpPr>
              <a:spLocks noChangeArrowheads="1"/>
            </p:cNvSpPr>
            <p:nvPr/>
          </p:nvSpPr>
          <p:spPr bwMode="auto">
            <a:xfrm>
              <a:off x="2543561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Oval 162"/>
            <p:cNvSpPr>
              <a:spLocks noChangeArrowheads="1"/>
            </p:cNvSpPr>
            <p:nvPr/>
          </p:nvSpPr>
          <p:spPr bwMode="auto">
            <a:xfrm>
              <a:off x="2613411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Oval 163"/>
            <p:cNvSpPr>
              <a:spLocks noChangeArrowheads="1"/>
            </p:cNvSpPr>
            <p:nvPr/>
          </p:nvSpPr>
          <p:spPr bwMode="auto">
            <a:xfrm>
              <a:off x="2686436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8" name="Oval 164"/>
            <p:cNvSpPr>
              <a:spLocks noChangeArrowheads="1"/>
            </p:cNvSpPr>
            <p:nvPr/>
          </p:nvSpPr>
          <p:spPr bwMode="auto">
            <a:xfrm>
              <a:off x="2613411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9" name="Oval 165"/>
            <p:cNvSpPr>
              <a:spLocks noChangeArrowheads="1"/>
            </p:cNvSpPr>
            <p:nvPr/>
          </p:nvSpPr>
          <p:spPr bwMode="auto">
            <a:xfrm>
              <a:off x="2686436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759461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Oval 167"/>
            <p:cNvSpPr>
              <a:spLocks noChangeArrowheads="1"/>
            </p:cNvSpPr>
            <p:nvPr/>
          </p:nvSpPr>
          <p:spPr bwMode="auto">
            <a:xfrm>
              <a:off x="2832486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Oval 168"/>
            <p:cNvSpPr>
              <a:spLocks noChangeArrowheads="1"/>
            </p:cNvSpPr>
            <p:nvPr/>
          </p:nvSpPr>
          <p:spPr bwMode="auto">
            <a:xfrm>
              <a:off x="2759461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Oval 169"/>
            <p:cNvSpPr>
              <a:spLocks noChangeArrowheads="1"/>
            </p:cNvSpPr>
            <p:nvPr/>
          </p:nvSpPr>
          <p:spPr bwMode="auto">
            <a:xfrm>
              <a:off x="2832486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" name="Oval 170"/>
            <p:cNvSpPr>
              <a:spLocks noChangeArrowheads="1"/>
            </p:cNvSpPr>
            <p:nvPr/>
          </p:nvSpPr>
          <p:spPr bwMode="auto">
            <a:xfrm>
              <a:off x="2902336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" name="Oval 171"/>
            <p:cNvSpPr>
              <a:spLocks noChangeArrowheads="1"/>
            </p:cNvSpPr>
            <p:nvPr/>
          </p:nvSpPr>
          <p:spPr bwMode="auto">
            <a:xfrm>
              <a:off x="2975361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Oval 172"/>
            <p:cNvSpPr>
              <a:spLocks noChangeArrowheads="1"/>
            </p:cNvSpPr>
            <p:nvPr/>
          </p:nvSpPr>
          <p:spPr bwMode="auto">
            <a:xfrm>
              <a:off x="2902336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7" name="Oval 173"/>
            <p:cNvSpPr>
              <a:spLocks noChangeArrowheads="1"/>
            </p:cNvSpPr>
            <p:nvPr/>
          </p:nvSpPr>
          <p:spPr bwMode="auto">
            <a:xfrm>
              <a:off x="2975361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Oval 174"/>
            <p:cNvSpPr>
              <a:spLocks noChangeArrowheads="1"/>
            </p:cNvSpPr>
            <p:nvPr/>
          </p:nvSpPr>
          <p:spPr bwMode="auto">
            <a:xfrm>
              <a:off x="3046798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Oval 175"/>
            <p:cNvSpPr>
              <a:spLocks noChangeArrowheads="1"/>
            </p:cNvSpPr>
            <p:nvPr/>
          </p:nvSpPr>
          <p:spPr bwMode="auto">
            <a:xfrm>
              <a:off x="3119823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" name="Oval 176"/>
            <p:cNvSpPr>
              <a:spLocks noChangeArrowheads="1"/>
            </p:cNvSpPr>
            <p:nvPr/>
          </p:nvSpPr>
          <p:spPr bwMode="auto">
            <a:xfrm>
              <a:off x="3046798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Oval 177"/>
            <p:cNvSpPr>
              <a:spLocks noChangeArrowheads="1"/>
            </p:cNvSpPr>
            <p:nvPr/>
          </p:nvSpPr>
          <p:spPr bwMode="auto">
            <a:xfrm>
              <a:off x="3119823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Oval 178"/>
            <p:cNvSpPr>
              <a:spLocks noChangeArrowheads="1"/>
            </p:cNvSpPr>
            <p:nvPr/>
          </p:nvSpPr>
          <p:spPr bwMode="auto">
            <a:xfrm>
              <a:off x="3189673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Oval 179"/>
            <p:cNvSpPr>
              <a:spLocks noChangeArrowheads="1"/>
            </p:cNvSpPr>
            <p:nvPr/>
          </p:nvSpPr>
          <p:spPr bwMode="auto">
            <a:xfrm>
              <a:off x="3262698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Oval 180"/>
            <p:cNvSpPr>
              <a:spLocks noChangeArrowheads="1"/>
            </p:cNvSpPr>
            <p:nvPr/>
          </p:nvSpPr>
          <p:spPr bwMode="auto">
            <a:xfrm>
              <a:off x="3189673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Oval 181"/>
            <p:cNvSpPr>
              <a:spLocks noChangeArrowheads="1"/>
            </p:cNvSpPr>
            <p:nvPr/>
          </p:nvSpPr>
          <p:spPr bwMode="auto">
            <a:xfrm>
              <a:off x="3262698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" name="Oval 182"/>
            <p:cNvSpPr>
              <a:spLocks noChangeArrowheads="1"/>
            </p:cNvSpPr>
            <p:nvPr/>
          </p:nvSpPr>
          <p:spPr bwMode="auto">
            <a:xfrm>
              <a:off x="3335723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Oval 183"/>
            <p:cNvSpPr>
              <a:spLocks noChangeArrowheads="1"/>
            </p:cNvSpPr>
            <p:nvPr/>
          </p:nvSpPr>
          <p:spPr bwMode="auto">
            <a:xfrm>
              <a:off x="3408748" y="369714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8" name="Oval 184"/>
            <p:cNvSpPr>
              <a:spLocks noChangeArrowheads="1"/>
            </p:cNvSpPr>
            <p:nvPr/>
          </p:nvSpPr>
          <p:spPr bwMode="auto">
            <a:xfrm>
              <a:off x="3335723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9" name="Oval 185"/>
            <p:cNvSpPr>
              <a:spLocks noChangeArrowheads="1"/>
            </p:cNvSpPr>
            <p:nvPr/>
          </p:nvSpPr>
          <p:spPr bwMode="auto">
            <a:xfrm>
              <a:off x="3408748" y="38416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" name="Oval 186"/>
            <p:cNvSpPr>
              <a:spLocks noChangeArrowheads="1"/>
            </p:cNvSpPr>
            <p:nvPr/>
          </p:nvSpPr>
          <p:spPr bwMode="auto">
            <a:xfrm>
              <a:off x="3478598" y="362570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1" name="Oval 188"/>
            <p:cNvSpPr>
              <a:spLocks noChangeArrowheads="1"/>
            </p:cNvSpPr>
            <p:nvPr/>
          </p:nvSpPr>
          <p:spPr bwMode="auto">
            <a:xfrm>
              <a:off x="3478598" y="377016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Line 190"/>
            <p:cNvSpPr>
              <a:spLocks noChangeShapeType="1"/>
            </p:cNvSpPr>
            <p:nvPr/>
          </p:nvSpPr>
          <p:spPr bwMode="auto">
            <a:xfrm>
              <a:off x="2543561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Line 191"/>
            <p:cNvSpPr>
              <a:spLocks noChangeShapeType="1"/>
            </p:cNvSpPr>
            <p:nvPr/>
          </p:nvSpPr>
          <p:spPr bwMode="auto">
            <a:xfrm>
              <a:off x="3478598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Line 192"/>
            <p:cNvSpPr>
              <a:spLocks noChangeShapeType="1"/>
            </p:cNvSpPr>
            <p:nvPr/>
          </p:nvSpPr>
          <p:spPr bwMode="auto">
            <a:xfrm>
              <a:off x="2614998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Line 193"/>
            <p:cNvSpPr>
              <a:spLocks noChangeShapeType="1"/>
            </p:cNvSpPr>
            <p:nvPr/>
          </p:nvSpPr>
          <p:spPr bwMode="auto">
            <a:xfrm>
              <a:off x="2688023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Line 194"/>
            <p:cNvSpPr>
              <a:spLocks noChangeShapeType="1"/>
            </p:cNvSpPr>
            <p:nvPr/>
          </p:nvSpPr>
          <p:spPr bwMode="auto">
            <a:xfrm>
              <a:off x="2759461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Line 195"/>
            <p:cNvSpPr>
              <a:spLocks noChangeShapeType="1"/>
            </p:cNvSpPr>
            <p:nvPr/>
          </p:nvSpPr>
          <p:spPr bwMode="auto">
            <a:xfrm>
              <a:off x="2830898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Line 196"/>
            <p:cNvSpPr>
              <a:spLocks noChangeShapeType="1"/>
            </p:cNvSpPr>
            <p:nvPr/>
          </p:nvSpPr>
          <p:spPr bwMode="auto">
            <a:xfrm>
              <a:off x="2902336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Line 197"/>
            <p:cNvSpPr>
              <a:spLocks noChangeShapeType="1"/>
            </p:cNvSpPr>
            <p:nvPr/>
          </p:nvSpPr>
          <p:spPr bwMode="auto">
            <a:xfrm>
              <a:off x="2975361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Line 198"/>
            <p:cNvSpPr>
              <a:spLocks noChangeShapeType="1"/>
            </p:cNvSpPr>
            <p:nvPr/>
          </p:nvSpPr>
          <p:spPr bwMode="auto">
            <a:xfrm>
              <a:off x="3046798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Line 204"/>
            <p:cNvSpPr>
              <a:spLocks noChangeShapeType="1"/>
            </p:cNvSpPr>
            <p:nvPr/>
          </p:nvSpPr>
          <p:spPr bwMode="auto">
            <a:xfrm>
              <a:off x="3121411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Line 205"/>
            <p:cNvSpPr>
              <a:spLocks noChangeShapeType="1"/>
            </p:cNvSpPr>
            <p:nvPr/>
          </p:nvSpPr>
          <p:spPr bwMode="auto">
            <a:xfrm>
              <a:off x="3192848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Line 206"/>
            <p:cNvSpPr>
              <a:spLocks noChangeShapeType="1"/>
            </p:cNvSpPr>
            <p:nvPr/>
          </p:nvSpPr>
          <p:spPr bwMode="auto">
            <a:xfrm>
              <a:off x="3264286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Line 207"/>
            <p:cNvSpPr>
              <a:spLocks noChangeShapeType="1"/>
            </p:cNvSpPr>
            <p:nvPr/>
          </p:nvSpPr>
          <p:spPr bwMode="auto">
            <a:xfrm>
              <a:off x="3335723" y="333836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Line 208"/>
            <p:cNvSpPr>
              <a:spLocks noChangeShapeType="1"/>
            </p:cNvSpPr>
            <p:nvPr/>
          </p:nvSpPr>
          <p:spPr bwMode="auto">
            <a:xfrm>
              <a:off x="3408748" y="333836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Line 209"/>
            <p:cNvSpPr>
              <a:spLocks noChangeShapeType="1"/>
            </p:cNvSpPr>
            <p:nvPr/>
          </p:nvSpPr>
          <p:spPr bwMode="auto">
            <a:xfrm>
              <a:off x="2861061" y="3284391"/>
              <a:ext cx="0" cy="2508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212"/>
            <p:cNvSpPr>
              <a:spLocks noChangeArrowheads="1"/>
            </p:cNvSpPr>
            <p:nvPr/>
          </p:nvSpPr>
          <p:spPr bwMode="auto">
            <a:xfrm rot="5400000">
              <a:off x="3551623" y="3338366"/>
              <a:ext cx="142875" cy="142875"/>
            </a:xfrm>
            <a:custGeom>
              <a:avLst/>
              <a:gdLst>
                <a:gd name="T0" fmla="*/ 71438 w 21600"/>
                <a:gd name="T1" fmla="*/ 0 h 21600"/>
                <a:gd name="T2" fmla="*/ 17859 w 21600"/>
                <a:gd name="T3" fmla="*/ 71438 h 21600"/>
                <a:gd name="T4" fmla="*/ 71438 w 21600"/>
                <a:gd name="T5" fmla="*/ 35719 h 21600"/>
                <a:gd name="T6" fmla="*/ 125016 w 21600"/>
                <a:gd name="T7" fmla="*/ 714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333333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214"/>
            <p:cNvSpPr>
              <a:spLocks noChangeArrowheads="1"/>
            </p:cNvSpPr>
            <p:nvPr/>
          </p:nvSpPr>
          <p:spPr bwMode="auto">
            <a:xfrm rot="9000000" flipH="1">
              <a:off x="3770698" y="3368529"/>
              <a:ext cx="115888" cy="744537"/>
            </a:xfrm>
            <a:custGeom>
              <a:avLst/>
              <a:gdLst>
                <a:gd name="T0" fmla="*/ 57944 w 21600"/>
                <a:gd name="T1" fmla="*/ 0 h 21600"/>
                <a:gd name="T2" fmla="*/ 41355 w 21600"/>
                <a:gd name="T3" fmla="*/ 703691 h 21600"/>
                <a:gd name="T4" fmla="*/ 57944 w 21600"/>
                <a:gd name="T5" fmla="*/ 48291 h 21600"/>
                <a:gd name="T6" fmla="*/ 74533 w 21600"/>
                <a:gd name="T7" fmla="*/ 703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35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923" y="19747"/>
                  </a:moveTo>
                  <a:cubicBezTo>
                    <a:pt x="4036" y="18498"/>
                    <a:pt x="1401" y="14882"/>
                    <a:pt x="1401" y="10800"/>
                  </a:cubicBezTo>
                  <a:cubicBezTo>
                    <a:pt x="1401" y="5609"/>
                    <a:pt x="5609" y="1401"/>
                    <a:pt x="10800" y="1401"/>
                  </a:cubicBezTo>
                  <a:cubicBezTo>
                    <a:pt x="15990" y="1401"/>
                    <a:pt x="20199" y="5609"/>
                    <a:pt x="20199" y="10800"/>
                  </a:cubicBezTo>
                  <a:cubicBezTo>
                    <a:pt x="20199" y="14882"/>
                    <a:pt x="17563" y="18498"/>
                    <a:pt x="13676" y="19747"/>
                  </a:cubicBezTo>
                  <a:lnTo>
                    <a:pt x="14105" y="21081"/>
                  </a:lnTo>
                  <a:cubicBezTo>
                    <a:pt x="18571" y="19645"/>
                    <a:pt x="21600" y="1549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5491"/>
                    <a:pt x="3028" y="19645"/>
                    <a:pt x="7494" y="21081"/>
                  </a:cubicBezTo>
                  <a:lnTo>
                    <a:pt x="7923" y="19747"/>
                  </a:lnTo>
                  <a:close/>
                </a:path>
              </a:pathLst>
            </a:custGeom>
            <a:solidFill>
              <a:srgbClr val="8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Oval 215"/>
            <p:cNvSpPr>
              <a:spLocks noChangeArrowheads="1"/>
            </p:cNvSpPr>
            <p:nvPr/>
          </p:nvSpPr>
          <p:spPr bwMode="auto">
            <a:xfrm>
              <a:off x="3624648" y="3409804"/>
              <a:ext cx="69850" cy="69850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327661" y="5114144"/>
            <a:ext cx="1558925" cy="919162"/>
            <a:chOff x="2327661" y="5114144"/>
            <a:chExt cx="1558925" cy="919162"/>
          </a:xfrm>
        </p:grpSpPr>
        <p:sp>
          <p:nvSpPr>
            <p:cNvPr id="140" name="Oval 210"/>
            <p:cNvSpPr>
              <a:spLocks noChangeArrowheads="1"/>
            </p:cNvSpPr>
            <p:nvPr/>
          </p:nvSpPr>
          <p:spPr bwMode="auto">
            <a:xfrm>
              <a:off x="2327661" y="5185581"/>
              <a:ext cx="287337" cy="287338"/>
            </a:xfrm>
            <a:prstGeom prst="ellipse">
              <a:avLst/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AutoShape 150"/>
            <p:cNvSpPr>
              <a:spLocks noChangeArrowheads="1"/>
            </p:cNvSpPr>
            <p:nvPr/>
          </p:nvSpPr>
          <p:spPr bwMode="auto">
            <a:xfrm>
              <a:off x="2399098" y="5114144"/>
              <a:ext cx="1223963" cy="792162"/>
            </a:xfrm>
            <a:prstGeom prst="roundRect">
              <a:avLst>
                <a:gd name="adj" fmla="val 7616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AutoShape 155"/>
            <p:cNvSpPr>
              <a:spLocks noChangeArrowheads="1"/>
            </p:cNvSpPr>
            <p:nvPr/>
          </p:nvSpPr>
          <p:spPr bwMode="auto">
            <a:xfrm>
              <a:off x="2470536" y="5185581"/>
              <a:ext cx="1081087" cy="288925"/>
            </a:xfrm>
            <a:prstGeom prst="roundRect">
              <a:avLst>
                <a:gd name="adj" fmla="val 16667"/>
              </a:avLst>
            </a:prstGeom>
            <a:solidFill>
              <a:srgbClr val="00CCFF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Line 156"/>
            <p:cNvSpPr>
              <a:spLocks noChangeShapeType="1"/>
            </p:cNvSpPr>
            <p:nvPr/>
          </p:nvSpPr>
          <p:spPr bwMode="auto">
            <a:xfrm>
              <a:off x="2470536" y="5330044"/>
              <a:ext cx="10810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Oval 158"/>
            <p:cNvSpPr>
              <a:spLocks noChangeArrowheads="1"/>
            </p:cNvSpPr>
            <p:nvPr/>
          </p:nvSpPr>
          <p:spPr bwMode="auto">
            <a:xfrm>
              <a:off x="2470536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5" name="Oval 159"/>
            <p:cNvSpPr>
              <a:spLocks noChangeArrowheads="1"/>
            </p:cNvSpPr>
            <p:nvPr/>
          </p:nvSpPr>
          <p:spPr bwMode="auto">
            <a:xfrm>
              <a:off x="2543561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6" name="Oval 160"/>
            <p:cNvSpPr>
              <a:spLocks noChangeArrowheads="1"/>
            </p:cNvSpPr>
            <p:nvPr/>
          </p:nvSpPr>
          <p:spPr bwMode="auto">
            <a:xfrm>
              <a:off x="2470536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7" name="Oval 161"/>
            <p:cNvSpPr>
              <a:spLocks noChangeArrowheads="1"/>
            </p:cNvSpPr>
            <p:nvPr/>
          </p:nvSpPr>
          <p:spPr bwMode="auto">
            <a:xfrm>
              <a:off x="2543561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8" name="Oval 162"/>
            <p:cNvSpPr>
              <a:spLocks noChangeArrowheads="1"/>
            </p:cNvSpPr>
            <p:nvPr/>
          </p:nvSpPr>
          <p:spPr bwMode="auto">
            <a:xfrm>
              <a:off x="2613411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9" name="Oval 163"/>
            <p:cNvSpPr>
              <a:spLocks noChangeArrowheads="1"/>
            </p:cNvSpPr>
            <p:nvPr/>
          </p:nvSpPr>
          <p:spPr bwMode="auto">
            <a:xfrm>
              <a:off x="2686436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0" name="Oval 164"/>
            <p:cNvSpPr>
              <a:spLocks noChangeArrowheads="1"/>
            </p:cNvSpPr>
            <p:nvPr/>
          </p:nvSpPr>
          <p:spPr bwMode="auto">
            <a:xfrm>
              <a:off x="2613411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1" name="Oval 165"/>
            <p:cNvSpPr>
              <a:spLocks noChangeArrowheads="1"/>
            </p:cNvSpPr>
            <p:nvPr/>
          </p:nvSpPr>
          <p:spPr bwMode="auto">
            <a:xfrm>
              <a:off x="2686436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2" name="Oval 166"/>
            <p:cNvSpPr>
              <a:spLocks noChangeArrowheads="1"/>
            </p:cNvSpPr>
            <p:nvPr/>
          </p:nvSpPr>
          <p:spPr bwMode="auto">
            <a:xfrm>
              <a:off x="2759461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3" name="Oval 167"/>
            <p:cNvSpPr>
              <a:spLocks noChangeArrowheads="1"/>
            </p:cNvSpPr>
            <p:nvPr/>
          </p:nvSpPr>
          <p:spPr bwMode="auto">
            <a:xfrm>
              <a:off x="2832486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4" name="Oval 168"/>
            <p:cNvSpPr>
              <a:spLocks noChangeArrowheads="1"/>
            </p:cNvSpPr>
            <p:nvPr/>
          </p:nvSpPr>
          <p:spPr bwMode="auto">
            <a:xfrm>
              <a:off x="2759461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Oval 169"/>
            <p:cNvSpPr>
              <a:spLocks noChangeArrowheads="1"/>
            </p:cNvSpPr>
            <p:nvPr/>
          </p:nvSpPr>
          <p:spPr bwMode="auto">
            <a:xfrm>
              <a:off x="2832486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Oval 170"/>
            <p:cNvSpPr>
              <a:spLocks noChangeArrowheads="1"/>
            </p:cNvSpPr>
            <p:nvPr/>
          </p:nvSpPr>
          <p:spPr bwMode="auto">
            <a:xfrm>
              <a:off x="2902336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Oval 171"/>
            <p:cNvSpPr>
              <a:spLocks noChangeArrowheads="1"/>
            </p:cNvSpPr>
            <p:nvPr/>
          </p:nvSpPr>
          <p:spPr bwMode="auto">
            <a:xfrm>
              <a:off x="2975361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Oval 172"/>
            <p:cNvSpPr>
              <a:spLocks noChangeArrowheads="1"/>
            </p:cNvSpPr>
            <p:nvPr/>
          </p:nvSpPr>
          <p:spPr bwMode="auto">
            <a:xfrm>
              <a:off x="2902336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9" name="Oval 173"/>
            <p:cNvSpPr>
              <a:spLocks noChangeArrowheads="1"/>
            </p:cNvSpPr>
            <p:nvPr/>
          </p:nvSpPr>
          <p:spPr bwMode="auto">
            <a:xfrm>
              <a:off x="2975361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Oval 174"/>
            <p:cNvSpPr>
              <a:spLocks noChangeArrowheads="1"/>
            </p:cNvSpPr>
            <p:nvPr/>
          </p:nvSpPr>
          <p:spPr bwMode="auto">
            <a:xfrm>
              <a:off x="3046798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1" name="Oval 175"/>
            <p:cNvSpPr>
              <a:spLocks noChangeArrowheads="1"/>
            </p:cNvSpPr>
            <p:nvPr/>
          </p:nvSpPr>
          <p:spPr bwMode="auto">
            <a:xfrm>
              <a:off x="3119823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2" name="Oval 176"/>
            <p:cNvSpPr>
              <a:spLocks noChangeArrowheads="1"/>
            </p:cNvSpPr>
            <p:nvPr/>
          </p:nvSpPr>
          <p:spPr bwMode="auto">
            <a:xfrm>
              <a:off x="3046798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3" name="Oval 177"/>
            <p:cNvSpPr>
              <a:spLocks noChangeArrowheads="1"/>
            </p:cNvSpPr>
            <p:nvPr/>
          </p:nvSpPr>
          <p:spPr bwMode="auto">
            <a:xfrm>
              <a:off x="3119823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4" name="Oval 178"/>
            <p:cNvSpPr>
              <a:spLocks noChangeArrowheads="1"/>
            </p:cNvSpPr>
            <p:nvPr/>
          </p:nvSpPr>
          <p:spPr bwMode="auto">
            <a:xfrm>
              <a:off x="3189673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5" name="Oval 179"/>
            <p:cNvSpPr>
              <a:spLocks noChangeArrowheads="1"/>
            </p:cNvSpPr>
            <p:nvPr/>
          </p:nvSpPr>
          <p:spPr bwMode="auto">
            <a:xfrm>
              <a:off x="3262698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6" name="Oval 180"/>
            <p:cNvSpPr>
              <a:spLocks noChangeArrowheads="1"/>
            </p:cNvSpPr>
            <p:nvPr/>
          </p:nvSpPr>
          <p:spPr bwMode="auto">
            <a:xfrm>
              <a:off x="3189673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7" name="Oval 181"/>
            <p:cNvSpPr>
              <a:spLocks noChangeArrowheads="1"/>
            </p:cNvSpPr>
            <p:nvPr/>
          </p:nvSpPr>
          <p:spPr bwMode="auto">
            <a:xfrm>
              <a:off x="3262698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8" name="Oval 182"/>
            <p:cNvSpPr>
              <a:spLocks noChangeArrowheads="1"/>
            </p:cNvSpPr>
            <p:nvPr/>
          </p:nvSpPr>
          <p:spPr bwMode="auto">
            <a:xfrm>
              <a:off x="3335723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9" name="Oval 183"/>
            <p:cNvSpPr>
              <a:spLocks noChangeArrowheads="1"/>
            </p:cNvSpPr>
            <p:nvPr/>
          </p:nvSpPr>
          <p:spPr bwMode="auto">
            <a:xfrm>
              <a:off x="3408748" y="5617381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0" name="Oval 184"/>
            <p:cNvSpPr>
              <a:spLocks noChangeArrowheads="1"/>
            </p:cNvSpPr>
            <p:nvPr/>
          </p:nvSpPr>
          <p:spPr bwMode="auto">
            <a:xfrm>
              <a:off x="3335723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1" name="Oval 185"/>
            <p:cNvSpPr>
              <a:spLocks noChangeArrowheads="1"/>
            </p:cNvSpPr>
            <p:nvPr/>
          </p:nvSpPr>
          <p:spPr bwMode="auto">
            <a:xfrm>
              <a:off x="3408748" y="57618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2" name="Oval 186"/>
            <p:cNvSpPr>
              <a:spLocks noChangeArrowheads="1"/>
            </p:cNvSpPr>
            <p:nvPr/>
          </p:nvSpPr>
          <p:spPr bwMode="auto">
            <a:xfrm>
              <a:off x="3478598" y="5545944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3" name="Oval 188"/>
            <p:cNvSpPr>
              <a:spLocks noChangeArrowheads="1"/>
            </p:cNvSpPr>
            <p:nvPr/>
          </p:nvSpPr>
          <p:spPr bwMode="auto">
            <a:xfrm>
              <a:off x="3478598" y="5690406"/>
              <a:ext cx="73025" cy="73025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4" name="Line 190"/>
            <p:cNvSpPr>
              <a:spLocks noChangeShapeType="1"/>
            </p:cNvSpPr>
            <p:nvPr/>
          </p:nvSpPr>
          <p:spPr bwMode="auto">
            <a:xfrm>
              <a:off x="2543561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Line 191"/>
            <p:cNvSpPr>
              <a:spLocks noChangeShapeType="1"/>
            </p:cNvSpPr>
            <p:nvPr/>
          </p:nvSpPr>
          <p:spPr bwMode="auto">
            <a:xfrm>
              <a:off x="3478598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Line 192"/>
            <p:cNvSpPr>
              <a:spLocks noChangeShapeType="1"/>
            </p:cNvSpPr>
            <p:nvPr/>
          </p:nvSpPr>
          <p:spPr bwMode="auto">
            <a:xfrm>
              <a:off x="2614998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Line 193"/>
            <p:cNvSpPr>
              <a:spLocks noChangeShapeType="1"/>
            </p:cNvSpPr>
            <p:nvPr/>
          </p:nvSpPr>
          <p:spPr bwMode="auto">
            <a:xfrm>
              <a:off x="2688023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Line 194"/>
            <p:cNvSpPr>
              <a:spLocks noChangeShapeType="1"/>
            </p:cNvSpPr>
            <p:nvPr/>
          </p:nvSpPr>
          <p:spPr bwMode="auto">
            <a:xfrm>
              <a:off x="2759461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Line 195"/>
            <p:cNvSpPr>
              <a:spLocks noChangeShapeType="1"/>
            </p:cNvSpPr>
            <p:nvPr/>
          </p:nvSpPr>
          <p:spPr bwMode="auto">
            <a:xfrm>
              <a:off x="2830898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Line 196"/>
            <p:cNvSpPr>
              <a:spLocks noChangeShapeType="1"/>
            </p:cNvSpPr>
            <p:nvPr/>
          </p:nvSpPr>
          <p:spPr bwMode="auto">
            <a:xfrm>
              <a:off x="2902336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Line 197"/>
            <p:cNvSpPr>
              <a:spLocks noChangeShapeType="1"/>
            </p:cNvSpPr>
            <p:nvPr/>
          </p:nvSpPr>
          <p:spPr bwMode="auto">
            <a:xfrm>
              <a:off x="2975361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Line 198"/>
            <p:cNvSpPr>
              <a:spLocks noChangeShapeType="1"/>
            </p:cNvSpPr>
            <p:nvPr/>
          </p:nvSpPr>
          <p:spPr bwMode="auto">
            <a:xfrm>
              <a:off x="3046798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Line 204"/>
            <p:cNvSpPr>
              <a:spLocks noChangeShapeType="1"/>
            </p:cNvSpPr>
            <p:nvPr/>
          </p:nvSpPr>
          <p:spPr bwMode="auto">
            <a:xfrm>
              <a:off x="3121411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Line 205"/>
            <p:cNvSpPr>
              <a:spLocks noChangeShapeType="1"/>
            </p:cNvSpPr>
            <p:nvPr/>
          </p:nvSpPr>
          <p:spPr bwMode="auto">
            <a:xfrm>
              <a:off x="3192848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Line 206"/>
            <p:cNvSpPr>
              <a:spLocks noChangeShapeType="1"/>
            </p:cNvSpPr>
            <p:nvPr/>
          </p:nvSpPr>
          <p:spPr bwMode="auto">
            <a:xfrm>
              <a:off x="3264286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Line 207"/>
            <p:cNvSpPr>
              <a:spLocks noChangeShapeType="1"/>
            </p:cNvSpPr>
            <p:nvPr/>
          </p:nvSpPr>
          <p:spPr bwMode="auto">
            <a:xfrm>
              <a:off x="3335723" y="5258606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Line 208"/>
            <p:cNvSpPr>
              <a:spLocks noChangeShapeType="1"/>
            </p:cNvSpPr>
            <p:nvPr/>
          </p:nvSpPr>
          <p:spPr bwMode="auto">
            <a:xfrm>
              <a:off x="3408748" y="5258606"/>
              <a:ext cx="0" cy="142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Line 209"/>
            <p:cNvSpPr>
              <a:spLocks noChangeShapeType="1"/>
            </p:cNvSpPr>
            <p:nvPr/>
          </p:nvSpPr>
          <p:spPr bwMode="auto">
            <a:xfrm>
              <a:off x="2861061" y="5204631"/>
              <a:ext cx="0" cy="25082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212"/>
            <p:cNvSpPr>
              <a:spLocks noChangeArrowheads="1"/>
            </p:cNvSpPr>
            <p:nvPr/>
          </p:nvSpPr>
          <p:spPr bwMode="auto">
            <a:xfrm rot="5400000">
              <a:off x="3551623" y="5258606"/>
              <a:ext cx="142875" cy="142875"/>
            </a:xfrm>
            <a:custGeom>
              <a:avLst/>
              <a:gdLst>
                <a:gd name="T0" fmla="*/ 71438 w 21600"/>
                <a:gd name="T1" fmla="*/ 0 h 21600"/>
                <a:gd name="T2" fmla="*/ 17859 w 21600"/>
                <a:gd name="T3" fmla="*/ 71438 h 21600"/>
                <a:gd name="T4" fmla="*/ 71438 w 21600"/>
                <a:gd name="T5" fmla="*/ 35719 h 21600"/>
                <a:gd name="T6" fmla="*/ 125016 w 21600"/>
                <a:gd name="T7" fmla="*/ 714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333333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214"/>
            <p:cNvSpPr>
              <a:spLocks noChangeArrowheads="1"/>
            </p:cNvSpPr>
            <p:nvPr/>
          </p:nvSpPr>
          <p:spPr bwMode="auto">
            <a:xfrm rot="9000000" flipH="1">
              <a:off x="3770698" y="5288769"/>
              <a:ext cx="115888" cy="744537"/>
            </a:xfrm>
            <a:custGeom>
              <a:avLst/>
              <a:gdLst>
                <a:gd name="T0" fmla="*/ 57944 w 21600"/>
                <a:gd name="T1" fmla="*/ 0 h 21600"/>
                <a:gd name="T2" fmla="*/ 41355 w 21600"/>
                <a:gd name="T3" fmla="*/ 703691 h 21600"/>
                <a:gd name="T4" fmla="*/ 57944 w 21600"/>
                <a:gd name="T5" fmla="*/ 48291 h 21600"/>
                <a:gd name="T6" fmla="*/ 74533 w 21600"/>
                <a:gd name="T7" fmla="*/ 70369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35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923" y="19747"/>
                  </a:moveTo>
                  <a:cubicBezTo>
                    <a:pt x="4036" y="18498"/>
                    <a:pt x="1401" y="14882"/>
                    <a:pt x="1401" y="10800"/>
                  </a:cubicBezTo>
                  <a:cubicBezTo>
                    <a:pt x="1401" y="5609"/>
                    <a:pt x="5609" y="1401"/>
                    <a:pt x="10800" y="1401"/>
                  </a:cubicBezTo>
                  <a:cubicBezTo>
                    <a:pt x="15990" y="1401"/>
                    <a:pt x="20199" y="5609"/>
                    <a:pt x="20199" y="10800"/>
                  </a:cubicBezTo>
                  <a:cubicBezTo>
                    <a:pt x="20199" y="14882"/>
                    <a:pt x="17563" y="18498"/>
                    <a:pt x="13676" y="19747"/>
                  </a:cubicBezTo>
                  <a:lnTo>
                    <a:pt x="14105" y="21081"/>
                  </a:lnTo>
                  <a:cubicBezTo>
                    <a:pt x="18571" y="19645"/>
                    <a:pt x="21600" y="1549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5491"/>
                    <a:pt x="3028" y="19645"/>
                    <a:pt x="7494" y="21081"/>
                  </a:cubicBezTo>
                  <a:lnTo>
                    <a:pt x="7923" y="19747"/>
                  </a:lnTo>
                  <a:close/>
                </a:path>
              </a:pathLst>
            </a:custGeom>
            <a:solidFill>
              <a:srgbClr val="007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Oval 215"/>
            <p:cNvSpPr>
              <a:spLocks noChangeArrowheads="1"/>
            </p:cNvSpPr>
            <p:nvPr/>
          </p:nvSpPr>
          <p:spPr bwMode="auto">
            <a:xfrm>
              <a:off x="3624648" y="5330044"/>
              <a:ext cx="69850" cy="69850"/>
            </a:xfrm>
            <a:prstGeom prst="ellipse">
              <a:avLst/>
            </a:prstGeom>
            <a:solidFill>
              <a:srgbClr val="007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474552" y="4741133"/>
            <a:ext cx="1456077" cy="1511605"/>
            <a:chOff x="474552" y="2810733"/>
            <a:chExt cx="1456077" cy="1511605"/>
          </a:xfrm>
        </p:grpSpPr>
        <p:sp>
          <p:nvSpPr>
            <p:cNvPr id="195" name="AutoShape 89"/>
            <p:cNvSpPr>
              <a:spLocks noChangeArrowheads="1"/>
            </p:cNvSpPr>
            <p:nvPr/>
          </p:nvSpPr>
          <p:spPr bwMode="auto">
            <a:xfrm>
              <a:off x="1706048" y="2810733"/>
              <a:ext cx="55529" cy="61574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6" name="AutoShape 91"/>
            <p:cNvSpPr>
              <a:spLocks noChangeArrowheads="1"/>
            </p:cNvSpPr>
            <p:nvPr/>
          </p:nvSpPr>
          <p:spPr bwMode="auto">
            <a:xfrm>
              <a:off x="1650520" y="3314190"/>
              <a:ext cx="167819" cy="11229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7" name="Rectangle 92"/>
            <p:cNvSpPr>
              <a:spLocks noChangeArrowheads="1"/>
            </p:cNvSpPr>
            <p:nvPr/>
          </p:nvSpPr>
          <p:spPr bwMode="auto">
            <a:xfrm>
              <a:off x="474552" y="3370952"/>
              <a:ext cx="1456077" cy="951386"/>
            </a:xfrm>
            <a:prstGeom prst="rect">
              <a:avLst/>
            </a:prstGeom>
            <a:solidFill>
              <a:srgbClr val="00206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8" name="Oval 93"/>
            <p:cNvSpPr>
              <a:spLocks noChangeArrowheads="1"/>
            </p:cNvSpPr>
            <p:nvPr/>
          </p:nvSpPr>
          <p:spPr bwMode="auto">
            <a:xfrm>
              <a:off x="586843" y="3482009"/>
              <a:ext cx="726804" cy="7268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Oval 94"/>
            <p:cNvSpPr>
              <a:spLocks noChangeArrowheads="1"/>
            </p:cNvSpPr>
            <p:nvPr/>
          </p:nvSpPr>
          <p:spPr bwMode="auto">
            <a:xfrm>
              <a:off x="652243" y="3548643"/>
              <a:ext cx="594770" cy="592303"/>
            </a:xfrm>
            <a:prstGeom prst="ellipse">
              <a:avLst/>
            </a:prstGeom>
            <a:pattFill prst="openDmnd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0" name="Oval 96"/>
            <p:cNvSpPr>
              <a:spLocks noChangeArrowheads="1"/>
            </p:cNvSpPr>
            <p:nvPr/>
          </p:nvSpPr>
          <p:spPr bwMode="auto">
            <a:xfrm rot="10800000">
              <a:off x="815126" y="3710292"/>
              <a:ext cx="269004" cy="269004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Oval 97"/>
            <p:cNvSpPr>
              <a:spLocks noChangeArrowheads="1"/>
            </p:cNvSpPr>
            <p:nvPr/>
          </p:nvSpPr>
          <p:spPr bwMode="auto">
            <a:xfrm rot="10800000">
              <a:off x="1482701" y="3929938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Oval 98"/>
            <p:cNvSpPr>
              <a:spLocks noChangeArrowheads="1"/>
            </p:cNvSpPr>
            <p:nvPr/>
          </p:nvSpPr>
          <p:spPr bwMode="auto">
            <a:xfrm>
              <a:off x="1662458" y="3986700"/>
              <a:ext cx="99120" cy="99120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3" name="Oval 99"/>
            <p:cNvSpPr>
              <a:spLocks noChangeArrowheads="1"/>
            </p:cNvSpPr>
            <p:nvPr/>
          </p:nvSpPr>
          <p:spPr bwMode="auto">
            <a:xfrm rot="10800000">
              <a:off x="1482701" y="3538772"/>
              <a:ext cx="335638" cy="335638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Oval 100"/>
            <p:cNvSpPr>
              <a:spLocks noChangeArrowheads="1"/>
            </p:cNvSpPr>
            <p:nvPr/>
          </p:nvSpPr>
          <p:spPr bwMode="auto">
            <a:xfrm>
              <a:off x="1662458" y="3595533"/>
              <a:ext cx="99119" cy="99117"/>
            </a:xfrm>
            <a:prstGeom prst="ellips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4241869" y="1159681"/>
            <a:ext cx="1452652" cy="1225550"/>
            <a:chOff x="4287890" y="1159681"/>
            <a:chExt cx="1452652" cy="1225550"/>
          </a:xfrm>
        </p:grpSpPr>
        <p:grpSp>
          <p:nvGrpSpPr>
            <p:cNvPr id="205" name="Group 86"/>
            <p:cNvGrpSpPr>
              <a:grpSpLocks/>
            </p:cNvGrpSpPr>
            <p:nvPr/>
          </p:nvGrpSpPr>
          <p:grpSpPr bwMode="auto">
            <a:xfrm rot="1800000">
              <a:off x="4423951" y="1159681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06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0" name="Oval 80"/>
            <p:cNvSpPr>
              <a:spLocks noChangeArrowheads="1"/>
            </p:cNvSpPr>
            <p:nvPr/>
          </p:nvSpPr>
          <p:spPr bwMode="auto">
            <a:xfrm>
              <a:off x="5558460" y="1568864"/>
              <a:ext cx="182082" cy="18208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1" name="Oval 81"/>
            <p:cNvSpPr>
              <a:spLocks noChangeArrowheads="1"/>
            </p:cNvSpPr>
            <p:nvPr/>
          </p:nvSpPr>
          <p:spPr bwMode="auto">
            <a:xfrm>
              <a:off x="5558460" y="1749946"/>
              <a:ext cx="182082" cy="18208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" name="Rectangle 73"/>
            <p:cNvSpPr>
              <a:spLocks noChangeArrowheads="1"/>
            </p:cNvSpPr>
            <p:nvPr/>
          </p:nvSpPr>
          <p:spPr bwMode="auto">
            <a:xfrm>
              <a:off x="4378931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" name="Rectangle 74"/>
            <p:cNvSpPr>
              <a:spLocks noChangeArrowheads="1"/>
            </p:cNvSpPr>
            <p:nvPr/>
          </p:nvSpPr>
          <p:spPr bwMode="auto">
            <a:xfrm>
              <a:off x="4560012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4" name="Rectangle 75"/>
            <p:cNvSpPr>
              <a:spLocks noChangeArrowheads="1"/>
            </p:cNvSpPr>
            <p:nvPr/>
          </p:nvSpPr>
          <p:spPr bwMode="auto">
            <a:xfrm>
              <a:off x="4742094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5" name="AutoShape 76"/>
            <p:cNvSpPr>
              <a:spLocks noChangeArrowheads="1"/>
            </p:cNvSpPr>
            <p:nvPr/>
          </p:nvSpPr>
          <p:spPr bwMode="auto">
            <a:xfrm>
              <a:off x="4287890" y="1477824"/>
              <a:ext cx="1406631" cy="907407"/>
            </a:xfrm>
            <a:prstGeom prst="roundRect">
              <a:avLst>
                <a:gd name="adj" fmla="val 10032"/>
              </a:avLst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6" name="AutoShape 77" descr="ひし形 (枠のみ)"/>
            <p:cNvSpPr>
              <a:spLocks noChangeArrowheads="1"/>
            </p:cNvSpPr>
            <p:nvPr/>
          </p:nvSpPr>
          <p:spPr bwMode="auto">
            <a:xfrm>
              <a:off x="4333911" y="1522844"/>
              <a:ext cx="498224" cy="817367"/>
            </a:xfrm>
            <a:prstGeom prst="roundRect">
              <a:avLst>
                <a:gd name="adj" fmla="val 10032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7" name="Rectangle 78"/>
            <p:cNvSpPr>
              <a:spLocks noChangeArrowheads="1"/>
            </p:cNvSpPr>
            <p:nvPr/>
          </p:nvSpPr>
          <p:spPr bwMode="auto">
            <a:xfrm>
              <a:off x="4878155" y="1568864"/>
              <a:ext cx="726326" cy="2721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Rectangle 79"/>
            <p:cNvSpPr>
              <a:spLocks noChangeArrowheads="1"/>
            </p:cNvSpPr>
            <p:nvPr/>
          </p:nvSpPr>
          <p:spPr bwMode="auto">
            <a:xfrm>
              <a:off x="4878155" y="1886008"/>
              <a:ext cx="726326" cy="819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1" name="グループ化 220"/>
          <p:cNvGrpSpPr/>
          <p:nvPr/>
        </p:nvGrpSpPr>
        <p:grpSpPr>
          <a:xfrm>
            <a:off x="4241869" y="3116497"/>
            <a:ext cx="1452652" cy="1225550"/>
            <a:chOff x="4287890" y="1159681"/>
            <a:chExt cx="1452652" cy="1225550"/>
          </a:xfrm>
        </p:grpSpPr>
        <p:grpSp>
          <p:nvGrpSpPr>
            <p:cNvPr id="222" name="Group 86"/>
            <p:cNvGrpSpPr>
              <a:grpSpLocks/>
            </p:cNvGrpSpPr>
            <p:nvPr/>
          </p:nvGrpSpPr>
          <p:grpSpPr bwMode="auto">
            <a:xfrm rot="1800000">
              <a:off x="4423951" y="1159681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32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3" name="Oval 80"/>
            <p:cNvSpPr>
              <a:spLocks noChangeArrowheads="1"/>
            </p:cNvSpPr>
            <p:nvPr/>
          </p:nvSpPr>
          <p:spPr bwMode="auto">
            <a:xfrm>
              <a:off x="5558460" y="1568864"/>
              <a:ext cx="182082" cy="18208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4" name="Oval 81"/>
            <p:cNvSpPr>
              <a:spLocks noChangeArrowheads="1"/>
            </p:cNvSpPr>
            <p:nvPr/>
          </p:nvSpPr>
          <p:spPr bwMode="auto">
            <a:xfrm>
              <a:off x="5558460" y="1749946"/>
              <a:ext cx="182082" cy="18208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5" name="Rectangle 73"/>
            <p:cNvSpPr>
              <a:spLocks noChangeArrowheads="1"/>
            </p:cNvSpPr>
            <p:nvPr/>
          </p:nvSpPr>
          <p:spPr bwMode="auto">
            <a:xfrm>
              <a:off x="4378931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6" name="Rectangle 74"/>
            <p:cNvSpPr>
              <a:spLocks noChangeArrowheads="1"/>
            </p:cNvSpPr>
            <p:nvPr/>
          </p:nvSpPr>
          <p:spPr bwMode="auto">
            <a:xfrm>
              <a:off x="4560012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7" name="Rectangle 75"/>
            <p:cNvSpPr>
              <a:spLocks noChangeArrowheads="1"/>
            </p:cNvSpPr>
            <p:nvPr/>
          </p:nvSpPr>
          <p:spPr bwMode="auto">
            <a:xfrm>
              <a:off x="4742094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8" name="AutoShape 76"/>
            <p:cNvSpPr>
              <a:spLocks noChangeArrowheads="1"/>
            </p:cNvSpPr>
            <p:nvPr/>
          </p:nvSpPr>
          <p:spPr bwMode="auto">
            <a:xfrm>
              <a:off x="4287890" y="1477824"/>
              <a:ext cx="1406631" cy="907407"/>
            </a:xfrm>
            <a:prstGeom prst="roundRect">
              <a:avLst>
                <a:gd name="adj" fmla="val 10032"/>
              </a:avLst>
            </a:prstGeom>
            <a:solidFill>
              <a:srgbClr val="C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9" name="AutoShape 77" descr="ひし形 (枠のみ)"/>
            <p:cNvSpPr>
              <a:spLocks noChangeArrowheads="1"/>
            </p:cNvSpPr>
            <p:nvPr/>
          </p:nvSpPr>
          <p:spPr bwMode="auto">
            <a:xfrm>
              <a:off x="4333911" y="1522844"/>
              <a:ext cx="498224" cy="817367"/>
            </a:xfrm>
            <a:prstGeom prst="roundRect">
              <a:avLst>
                <a:gd name="adj" fmla="val 10032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0" name="Rectangle 78"/>
            <p:cNvSpPr>
              <a:spLocks noChangeArrowheads="1"/>
            </p:cNvSpPr>
            <p:nvPr/>
          </p:nvSpPr>
          <p:spPr bwMode="auto">
            <a:xfrm>
              <a:off x="4878155" y="1568864"/>
              <a:ext cx="726326" cy="2721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Rectangle 79"/>
            <p:cNvSpPr>
              <a:spLocks noChangeArrowheads="1"/>
            </p:cNvSpPr>
            <p:nvPr/>
          </p:nvSpPr>
          <p:spPr bwMode="auto">
            <a:xfrm>
              <a:off x="4878155" y="1886008"/>
              <a:ext cx="726326" cy="819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4241869" y="5063821"/>
            <a:ext cx="1452652" cy="1225550"/>
            <a:chOff x="4287890" y="1159681"/>
            <a:chExt cx="1452652" cy="1225550"/>
          </a:xfrm>
        </p:grpSpPr>
        <p:grpSp>
          <p:nvGrpSpPr>
            <p:cNvPr id="237" name="Group 86"/>
            <p:cNvGrpSpPr>
              <a:grpSpLocks/>
            </p:cNvGrpSpPr>
            <p:nvPr/>
          </p:nvGrpSpPr>
          <p:grpSpPr bwMode="auto">
            <a:xfrm rot="1800000">
              <a:off x="4423951" y="1159681"/>
              <a:ext cx="1316591" cy="82037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47" name="AutoShape 84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AutoShape 85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AutoShape 8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AutoShape 82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8" name="Oval 80"/>
            <p:cNvSpPr>
              <a:spLocks noChangeArrowheads="1"/>
            </p:cNvSpPr>
            <p:nvPr/>
          </p:nvSpPr>
          <p:spPr bwMode="auto">
            <a:xfrm>
              <a:off x="5558460" y="1568864"/>
              <a:ext cx="182082" cy="18208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9" name="Oval 81"/>
            <p:cNvSpPr>
              <a:spLocks noChangeArrowheads="1"/>
            </p:cNvSpPr>
            <p:nvPr/>
          </p:nvSpPr>
          <p:spPr bwMode="auto">
            <a:xfrm>
              <a:off x="5558460" y="1749946"/>
              <a:ext cx="182082" cy="182082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0" name="Rectangle 73"/>
            <p:cNvSpPr>
              <a:spLocks noChangeArrowheads="1"/>
            </p:cNvSpPr>
            <p:nvPr/>
          </p:nvSpPr>
          <p:spPr bwMode="auto">
            <a:xfrm>
              <a:off x="4378931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1" name="Rectangle 74"/>
            <p:cNvSpPr>
              <a:spLocks noChangeArrowheads="1"/>
            </p:cNvSpPr>
            <p:nvPr/>
          </p:nvSpPr>
          <p:spPr bwMode="auto">
            <a:xfrm>
              <a:off x="4560012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2" name="Rectangle 75"/>
            <p:cNvSpPr>
              <a:spLocks noChangeArrowheads="1"/>
            </p:cNvSpPr>
            <p:nvPr/>
          </p:nvSpPr>
          <p:spPr bwMode="auto">
            <a:xfrm>
              <a:off x="4742094" y="1432803"/>
              <a:ext cx="136061" cy="900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3" name="AutoShape 76"/>
            <p:cNvSpPr>
              <a:spLocks noChangeArrowheads="1"/>
            </p:cNvSpPr>
            <p:nvPr/>
          </p:nvSpPr>
          <p:spPr bwMode="auto">
            <a:xfrm>
              <a:off x="4287890" y="1477824"/>
              <a:ext cx="1406631" cy="907407"/>
            </a:xfrm>
            <a:prstGeom prst="roundRect">
              <a:avLst>
                <a:gd name="adj" fmla="val 10032"/>
              </a:avLst>
            </a:prstGeom>
            <a:solidFill>
              <a:srgbClr val="007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4" name="AutoShape 77" descr="ひし形 (枠のみ)"/>
            <p:cNvSpPr>
              <a:spLocks noChangeArrowheads="1"/>
            </p:cNvSpPr>
            <p:nvPr/>
          </p:nvSpPr>
          <p:spPr bwMode="auto">
            <a:xfrm>
              <a:off x="4333911" y="1522844"/>
              <a:ext cx="498224" cy="817367"/>
            </a:xfrm>
            <a:prstGeom prst="roundRect">
              <a:avLst>
                <a:gd name="adj" fmla="val 10032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5" name="Rectangle 78"/>
            <p:cNvSpPr>
              <a:spLocks noChangeArrowheads="1"/>
            </p:cNvSpPr>
            <p:nvPr/>
          </p:nvSpPr>
          <p:spPr bwMode="auto">
            <a:xfrm>
              <a:off x="4878155" y="1568864"/>
              <a:ext cx="726326" cy="272122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" name="Rectangle 79"/>
            <p:cNvSpPr>
              <a:spLocks noChangeArrowheads="1"/>
            </p:cNvSpPr>
            <p:nvPr/>
          </p:nvSpPr>
          <p:spPr bwMode="auto">
            <a:xfrm>
              <a:off x="4878155" y="1886008"/>
              <a:ext cx="726326" cy="819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5924236" y="1201056"/>
            <a:ext cx="1800855" cy="1164779"/>
            <a:chOff x="5924236" y="1201056"/>
            <a:chExt cx="1800855" cy="1164779"/>
          </a:xfrm>
        </p:grpSpPr>
        <p:grpSp>
          <p:nvGrpSpPr>
            <p:cNvPr id="251" name="Group 105"/>
            <p:cNvGrpSpPr>
              <a:grpSpLocks/>
            </p:cNvGrpSpPr>
            <p:nvPr/>
          </p:nvGrpSpPr>
          <p:grpSpPr bwMode="auto">
            <a:xfrm rot="1800000">
              <a:off x="5924236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52" name="AutoShape 106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3" name="AutoShape 107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4" name="AutoShape 108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AutoShape 109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56" name="Group 110"/>
            <p:cNvGrpSpPr>
              <a:grpSpLocks/>
            </p:cNvGrpSpPr>
            <p:nvPr/>
          </p:nvGrpSpPr>
          <p:grpSpPr bwMode="auto">
            <a:xfrm rot="19800000" flipH="1">
              <a:off x="6771560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57" name="AutoShape 111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8" name="AutoShape 112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9" name="AutoShape 11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0" name="AutoShape 114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61" name="Oval 115"/>
            <p:cNvSpPr>
              <a:spLocks noChangeArrowheads="1"/>
            </p:cNvSpPr>
            <p:nvPr/>
          </p:nvSpPr>
          <p:spPr bwMode="auto">
            <a:xfrm>
              <a:off x="6719040" y="1359783"/>
              <a:ext cx="211248" cy="211248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AutoShape 116"/>
            <p:cNvSpPr>
              <a:spLocks noChangeArrowheads="1"/>
            </p:cNvSpPr>
            <p:nvPr/>
          </p:nvSpPr>
          <p:spPr bwMode="auto">
            <a:xfrm>
              <a:off x="6030443" y="1465991"/>
              <a:ext cx="1588441" cy="899844"/>
            </a:xfrm>
            <a:prstGeom prst="roundRect">
              <a:avLst>
                <a:gd name="adj" fmla="val 9597"/>
              </a:avLst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3" name="AutoShape 117"/>
            <p:cNvSpPr>
              <a:spLocks noChangeArrowheads="1"/>
            </p:cNvSpPr>
            <p:nvPr/>
          </p:nvSpPr>
          <p:spPr bwMode="auto">
            <a:xfrm>
              <a:off x="6082963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118"/>
            <p:cNvSpPr>
              <a:spLocks noChangeArrowheads="1"/>
            </p:cNvSpPr>
            <p:nvPr/>
          </p:nvSpPr>
          <p:spPr bwMode="auto">
            <a:xfrm>
              <a:off x="7195222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Rectangle 119"/>
            <p:cNvSpPr>
              <a:spLocks noChangeArrowheads="1"/>
            </p:cNvSpPr>
            <p:nvPr/>
          </p:nvSpPr>
          <p:spPr bwMode="auto">
            <a:xfrm>
              <a:off x="6506625" y="1518511"/>
              <a:ext cx="636077" cy="317455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二等辺三角形 281"/>
            <p:cNvSpPr/>
            <p:nvPr/>
          </p:nvSpPr>
          <p:spPr bwMode="auto">
            <a:xfrm>
              <a:off x="6719040" y="1659905"/>
              <a:ext cx="45719" cy="176061"/>
            </a:xfrm>
            <a:prstGeom prst="triangl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/>
          <p:cNvGrpSpPr/>
          <p:nvPr/>
        </p:nvGrpSpPr>
        <p:grpSpPr>
          <a:xfrm>
            <a:off x="5924236" y="3151776"/>
            <a:ext cx="1800855" cy="1164779"/>
            <a:chOff x="5924236" y="1201056"/>
            <a:chExt cx="1800855" cy="1164779"/>
          </a:xfrm>
        </p:grpSpPr>
        <p:grpSp>
          <p:nvGrpSpPr>
            <p:cNvPr id="285" name="Group 105"/>
            <p:cNvGrpSpPr>
              <a:grpSpLocks/>
            </p:cNvGrpSpPr>
            <p:nvPr/>
          </p:nvGrpSpPr>
          <p:grpSpPr bwMode="auto">
            <a:xfrm rot="1800000">
              <a:off x="5924236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97" name="AutoShape 106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8" name="AutoShape 107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9" name="AutoShape 108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0" name="AutoShape 109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86" name="Group 110"/>
            <p:cNvGrpSpPr>
              <a:grpSpLocks/>
            </p:cNvGrpSpPr>
            <p:nvPr/>
          </p:nvGrpSpPr>
          <p:grpSpPr bwMode="auto">
            <a:xfrm rot="19800000" flipH="1">
              <a:off x="6771560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293" name="AutoShape 111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4" name="AutoShape 112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5" name="AutoShape 11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6" name="AutoShape 114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6719040" y="1359783"/>
              <a:ext cx="211248" cy="211248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8" name="AutoShape 116"/>
            <p:cNvSpPr>
              <a:spLocks noChangeArrowheads="1"/>
            </p:cNvSpPr>
            <p:nvPr/>
          </p:nvSpPr>
          <p:spPr bwMode="auto">
            <a:xfrm>
              <a:off x="6030443" y="1465991"/>
              <a:ext cx="1588441" cy="899844"/>
            </a:xfrm>
            <a:prstGeom prst="roundRect">
              <a:avLst>
                <a:gd name="adj" fmla="val 9597"/>
              </a:avLst>
            </a:prstGeom>
            <a:solidFill>
              <a:srgbClr val="C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9" name="AutoShape 117"/>
            <p:cNvSpPr>
              <a:spLocks noChangeArrowheads="1"/>
            </p:cNvSpPr>
            <p:nvPr/>
          </p:nvSpPr>
          <p:spPr bwMode="auto">
            <a:xfrm>
              <a:off x="6082963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AutoShape 118"/>
            <p:cNvSpPr>
              <a:spLocks noChangeArrowheads="1"/>
            </p:cNvSpPr>
            <p:nvPr/>
          </p:nvSpPr>
          <p:spPr bwMode="auto">
            <a:xfrm>
              <a:off x="7195222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Rectangle 119"/>
            <p:cNvSpPr>
              <a:spLocks noChangeArrowheads="1"/>
            </p:cNvSpPr>
            <p:nvPr/>
          </p:nvSpPr>
          <p:spPr bwMode="auto">
            <a:xfrm>
              <a:off x="6506625" y="1518511"/>
              <a:ext cx="636077" cy="317455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二等辺三角形 291"/>
            <p:cNvSpPr/>
            <p:nvPr/>
          </p:nvSpPr>
          <p:spPr bwMode="auto">
            <a:xfrm>
              <a:off x="6719040" y="1659905"/>
              <a:ext cx="45719" cy="176061"/>
            </a:xfrm>
            <a:prstGeom prst="triangl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5924236" y="5072016"/>
            <a:ext cx="1800855" cy="1164779"/>
            <a:chOff x="5924236" y="1201056"/>
            <a:chExt cx="1800855" cy="1164779"/>
          </a:xfrm>
        </p:grpSpPr>
        <p:grpSp>
          <p:nvGrpSpPr>
            <p:cNvPr id="302" name="Group 105"/>
            <p:cNvGrpSpPr>
              <a:grpSpLocks/>
            </p:cNvGrpSpPr>
            <p:nvPr/>
          </p:nvGrpSpPr>
          <p:grpSpPr bwMode="auto">
            <a:xfrm rot="1800000">
              <a:off x="5924236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314" name="AutoShape 106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5" name="AutoShape 107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6" name="AutoShape 108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7" name="AutoShape 109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03" name="Group 110"/>
            <p:cNvGrpSpPr>
              <a:grpSpLocks/>
            </p:cNvGrpSpPr>
            <p:nvPr/>
          </p:nvGrpSpPr>
          <p:grpSpPr bwMode="auto">
            <a:xfrm rot="19800000" flipH="1">
              <a:off x="6771560" y="1201056"/>
              <a:ext cx="953531" cy="59523"/>
              <a:chOff x="1759" y="709"/>
              <a:chExt cx="2041" cy="181"/>
            </a:xfrm>
            <a:gradFill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50000"/>
                  </a:schemeClr>
                </a:gs>
                <a:gs pos="46000">
                  <a:schemeClr val="bg1">
                    <a:lumMod val="65000"/>
                  </a:schemeClr>
                </a:gs>
              </a:gsLst>
              <a:lin ang="5400000" scaled="0"/>
            </a:gradFill>
          </p:grpSpPr>
          <p:sp>
            <p:nvSpPr>
              <p:cNvPr id="310" name="AutoShape 111"/>
              <p:cNvSpPr>
                <a:spLocks noChangeArrowheads="1"/>
              </p:cNvSpPr>
              <p:nvPr/>
            </p:nvSpPr>
            <p:spPr bwMode="auto">
              <a:xfrm>
                <a:off x="1759" y="754"/>
                <a:ext cx="681" cy="9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AutoShape 112"/>
              <p:cNvSpPr>
                <a:spLocks noChangeArrowheads="1"/>
              </p:cNvSpPr>
              <p:nvPr/>
            </p:nvSpPr>
            <p:spPr bwMode="auto">
              <a:xfrm>
                <a:off x="1759" y="709"/>
                <a:ext cx="45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2" name="AutoShape 113"/>
              <p:cNvSpPr>
                <a:spLocks noChangeArrowheads="1"/>
              </p:cNvSpPr>
              <p:nvPr/>
            </p:nvSpPr>
            <p:spPr bwMode="auto">
              <a:xfrm>
                <a:off x="2304" y="732"/>
                <a:ext cx="952" cy="13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3" name="AutoShape 114"/>
              <p:cNvSpPr>
                <a:spLocks noChangeArrowheads="1"/>
              </p:cNvSpPr>
              <p:nvPr/>
            </p:nvSpPr>
            <p:spPr bwMode="auto">
              <a:xfrm>
                <a:off x="2802" y="709"/>
                <a:ext cx="998" cy="181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304" name="Oval 115"/>
            <p:cNvSpPr>
              <a:spLocks noChangeArrowheads="1"/>
            </p:cNvSpPr>
            <p:nvPr/>
          </p:nvSpPr>
          <p:spPr bwMode="auto">
            <a:xfrm>
              <a:off x="6719040" y="1359783"/>
              <a:ext cx="211248" cy="211248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5" name="AutoShape 116"/>
            <p:cNvSpPr>
              <a:spLocks noChangeArrowheads="1"/>
            </p:cNvSpPr>
            <p:nvPr/>
          </p:nvSpPr>
          <p:spPr bwMode="auto">
            <a:xfrm>
              <a:off x="6030443" y="1465991"/>
              <a:ext cx="1588441" cy="899844"/>
            </a:xfrm>
            <a:prstGeom prst="roundRect">
              <a:avLst>
                <a:gd name="adj" fmla="val 9597"/>
              </a:avLst>
            </a:prstGeom>
            <a:solidFill>
              <a:srgbClr val="007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6" name="AutoShape 117"/>
            <p:cNvSpPr>
              <a:spLocks noChangeArrowheads="1"/>
            </p:cNvSpPr>
            <p:nvPr/>
          </p:nvSpPr>
          <p:spPr bwMode="auto">
            <a:xfrm>
              <a:off x="6082963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" name="AutoShape 118"/>
            <p:cNvSpPr>
              <a:spLocks noChangeArrowheads="1"/>
            </p:cNvSpPr>
            <p:nvPr/>
          </p:nvSpPr>
          <p:spPr bwMode="auto">
            <a:xfrm>
              <a:off x="7195222" y="1518511"/>
              <a:ext cx="371142" cy="793637"/>
            </a:xfrm>
            <a:prstGeom prst="roundRect">
              <a:avLst>
                <a:gd name="adj" fmla="val 12060"/>
              </a:avLst>
            </a:prstGeom>
            <a:pattFill prst="openDmnd">
              <a:fgClr>
                <a:schemeClr val="bg2"/>
              </a:fgClr>
              <a:bgClr>
                <a:srgbClr val="333333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" name="Rectangle 119"/>
            <p:cNvSpPr>
              <a:spLocks noChangeArrowheads="1"/>
            </p:cNvSpPr>
            <p:nvPr/>
          </p:nvSpPr>
          <p:spPr bwMode="auto">
            <a:xfrm>
              <a:off x="6506625" y="1518511"/>
              <a:ext cx="636077" cy="317455"/>
            </a:xfrm>
            <a:prstGeom prst="rect">
              <a:avLst/>
            </a:prstGeom>
            <a:gradFill flip="none" rotWithShape="1">
              <a:gsLst>
                <a:gs pos="0">
                  <a:srgbClr val="666633"/>
                </a:gs>
                <a:gs pos="100000">
                  <a:srgbClr val="92D050"/>
                </a:gs>
              </a:gsLst>
              <a:lin ang="18900000" scaled="1"/>
              <a:tileRect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" name="二等辺三角形 308"/>
            <p:cNvSpPr/>
            <p:nvPr/>
          </p:nvSpPr>
          <p:spPr bwMode="auto">
            <a:xfrm>
              <a:off x="6719040" y="1659905"/>
              <a:ext cx="45719" cy="176061"/>
            </a:xfrm>
            <a:prstGeom prst="triangl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1" name="グループ化 330"/>
          <p:cNvGrpSpPr/>
          <p:nvPr/>
        </p:nvGrpSpPr>
        <p:grpSpPr>
          <a:xfrm>
            <a:off x="8209962" y="999930"/>
            <a:ext cx="963678" cy="1409990"/>
            <a:chOff x="8189978" y="999930"/>
            <a:chExt cx="963678" cy="1409990"/>
          </a:xfrm>
        </p:grpSpPr>
        <p:sp>
          <p:nvSpPr>
            <p:cNvPr id="318" name="Oval 35"/>
            <p:cNvSpPr>
              <a:spLocks noChangeArrowheads="1"/>
            </p:cNvSpPr>
            <p:nvPr/>
          </p:nvSpPr>
          <p:spPr bwMode="auto">
            <a:xfrm>
              <a:off x="8851674" y="1099851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9" name="Oval 36"/>
            <p:cNvSpPr>
              <a:spLocks noChangeArrowheads="1"/>
            </p:cNvSpPr>
            <p:nvPr/>
          </p:nvSpPr>
          <p:spPr bwMode="auto">
            <a:xfrm>
              <a:off x="8851674" y="1401833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AutoShape 25"/>
            <p:cNvSpPr>
              <a:spLocks noChangeArrowheads="1"/>
            </p:cNvSpPr>
            <p:nvPr/>
          </p:nvSpPr>
          <p:spPr bwMode="auto">
            <a:xfrm>
              <a:off x="8189978" y="999930"/>
              <a:ext cx="905946" cy="1409990"/>
            </a:xfrm>
            <a:prstGeom prst="roundRect">
              <a:avLst>
                <a:gd name="adj" fmla="val 906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1" name="Rectangle 26"/>
            <p:cNvSpPr>
              <a:spLocks noChangeArrowheads="1"/>
            </p:cNvSpPr>
            <p:nvPr/>
          </p:nvSpPr>
          <p:spPr bwMode="auto">
            <a:xfrm>
              <a:off x="8289898" y="1099851"/>
              <a:ext cx="703885" cy="2020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2" name="Oval 27"/>
            <p:cNvSpPr>
              <a:spLocks noChangeArrowheads="1"/>
            </p:cNvSpPr>
            <p:nvPr/>
          </p:nvSpPr>
          <p:spPr bwMode="auto">
            <a:xfrm>
              <a:off x="8289898" y="1603894"/>
              <a:ext cx="703885" cy="703885"/>
            </a:xfrm>
            <a:prstGeom prst="ellipse">
              <a:avLst/>
            </a:prstGeom>
            <a:pattFill prst="lgConfetti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65000"/>
                  <a:lumOff val="35000"/>
                </a:schemeClr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Line 28"/>
            <p:cNvSpPr>
              <a:spLocks noChangeShapeType="1"/>
            </p:cNvSpPr>
            <p:nvPr/>
          </p:nvSpPr>
          <p:spPr bwMode="auto">
            <a:xfrm>
              <a:off x="8491960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" name="Line 29"/>
            <p:cNvSpPr>
              <a:spLocks noChangeShapeType="1"/>
            </p:cNvSpPr>
            <p:nvPr/>
          </p:nvSpPr>
          <p:spPr bwMode="auto">
            <a:xfrm>
              <a:off x="8389819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" name="Line 30"/>
            <p:cNvSpPr>
              <a:spLocks noChangeShapeType="1"/>
            </p:cNvSpPr>
            <p:nvPr/>
          </p:nvSpPr>
          <p:spPr bwMode="auto">
            <a:xfrm>
              <a:off x="8691801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" name="Line 31"/>
            <p:cNvSpPr>
              <a:spLocks noChangeShapeType="1"/>
            </p:cNvSpPr>
            <p:nvPr/>
          </p:nvSpPr>
          <p:spPr bwMode="auto">
            <a:xfrm>
              <a:off x="8589660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" name="Line 32"/>
            <p:cNvSpPr>
              <a:spLocks noChangeShapeType="1"/>
            </p:cNvSpPr>
            <p:nvPr/>
          </p:nvSpPr>
          <p:spPr bwMode="auto">
            <a:xfrm>
              <a:off x="8893862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" name="Line 33"/>
            <p:cNvSpPr>
              <a:spLocks noChangeShapeType="1"/>
            </p:cNvSpPr>
            <p:nvPr/>
          </p:nvSpPr>
          <p:spPr bwMode="auto">
            <a:xfrm>
              <a:off x="8791721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" name="AutoShape 34"/>
            <p:cNvSpPr>
              <a:spLocks noChangeArrowheads="1"/>
            </p:cNvSpPr>
            <p:nvPr/>
          </p:nvSpPr>
          <p:spPr bwMode="auto">
            <a:xfrm>
              <a:off x="8491960" y="1199771"/>
              <a:ext cx="99920" cy="10214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32" name="グループ化 331"/>
          <p:cNvGrpSpPr/>
          <p:nvPr/>
        </p:nvGrpSpPr>
        <p:grpSpPr>
          <a:xfrm>
            <a:off x="8209962" y="2950650"/>
            <a:ext cx="963678" cy="1409990"/>
            <a:chOff x="8189978" y="999930"/>
            <a:chExt cx="963678" cy="1409990"/>
          </a:xfrm>
        </p:grpSpPr>
        <p:sp>
          <p:nvSpPr>
            <p:cNvPr id="333" name="Oval 35"/>
            <p:cNvSpPr>
              <a:spLocks noChangeArrowheads="1"/>
            </p:cNvSpPr>
            <p:nvPr/>
          </p:nvSpPr>
          <p:spPr bwMode="auto">
            <a:xfrm>
              <a:off x="8851674" y="1099851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4" name="Oval 36"/>
            <p:cNvSpPr>
              <a:spLocks noChangeArrowheads="1"/>
            </p:cNvSpPr>
            <p:nvPr/>
          </p:nvSpPr>
          <p:spPr bwMode="auto">
            <a:xfrm>
              <a:off x="8851674" y="1401833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5" name="AutoShape 25"/>
            <p:cNvSpPr>
              <a:spLocks noChangeArrowheads="1"/>
            </p:cNvSpPr>
            <p:nvPr/>
          </p:nvSpPr>
          <p:spPr bwMode="auto">
            <a:xfrm>
              <a:off x="8189978" y="999930"/>
              <a:ext cx="905946" cy="1409990"/>
            </a:xfrm>
            <a:prstGeom prst="roundRect">
              <a:avLst>
                <a:gd name="adj" fmla="val 9069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6" name="Rectangle 26"/>
            <p:cNvSpPr>
              <a:spLocks noChangeArrowheads="1"/>
            </p:cNvSpPr>
            <p:nvPr/>
          </p:nvSpPr>
          <p:spPr bwMode="auto">
            <a:xfrm>
              <a:off x="8289898" y="1099851"/>
              <a:ext cx="703885" cy="2020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7" name="Oval 27"/>
            <p:cNvSpPr>
              <a:spLocks noChangeArrowheads="1"/>
            </p:cNvSpPr>
            <p:nvPr/>
          </p:nvSpPr>
          <p:spPr bwMode="auto">
            <a:xfrm>
              <a:off x="8289898" y="1603894"/>
              <a:ext cx="703885" cy="703885"/>
            </a:xfrm>
            <a:prstGeom prst="ellipse">
              <a:avLst/>
            </a:prstGeom>
            <a:pattFill prst="lgConfetti">
              <a:fgClr>
                <a:schemeClr val="tx1">
                  <a:lumMod val="95000"/>
                  <a:lumOff val="5000"/>
                </a:schemeClr>
              </a:fgClr>
              <a:bgClr>
                <a:srgbClr val="C00000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8" name="Line 28"/>
            <p:cNvSpPr>
              <a:spLocks noChangeShapeType="1"/>
            </p:cNvSpPr>
            <p:nvPr/>
          </p:nvSpPr>
          <p:spPr bwMode="auto">
            <a:xfrm>
              <a:off x="8491960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" name="Line 29"/>
            <p:cNvSpPr>
              <a:spLocks noChangeShapeType="1"/>
            </p:cNvSpPr>
            <p:nvPr/>
          </p:nvSpPr>
          <p:spPr bwMode="auto">
            <a:xfrm>
              <a:off x="8389819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" name="Line 30"/>
            <p:cNvSpPr>
              <a:spLocks noChangeShapeType="1"/>
            </p:cNvSpPr>
            <p:nvPr/>
          </p:nvSpPr>
          <p:spPr bwMode="auto">
            <a:xfrm>
              <a:off x="8691801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1" name="Line 31"/>
            <p:cNvSpPr>
              <a:spLocks noChangeShapeType="1"/>
            </p:cNvSpPr>
            <p:nvPr/>
          </p:nvSpPr>
          <p:spPr bwMode="auto">
            <a:xfrm>
              <a:off x="8589660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2" name="Line 32"/>
            <p:cNvSpPr>
              <a:spLocks noChangeShapeType="1"/>
            </p:cNvSpPr>
            <p:nvPr/>
          </p:nvSpPr>
          <p:spPr bwMode="auto">
            <a:xfrm>
              <a:off x="8893862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3" name="Line 33"/>
            <p:cNvSpPr>
              <a:spLocks noChangeShapeType="1"/>
            </p:cNvSpPr>
            <p:nvPr/>
          </p:nvSpPr>
          <p:spPr bwMode="auto">
            <a:xfrm>
              <a:off x="8791721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4" name="AutoShape 34"/>
            <p:cNvSpPr>
              <a:spLocks noChangeArrowheads="1"/>
            </p:cNvSpPr>
            <p:nvPr/>
          </p:nvSpPr>
          <p:spPr bwMode="auto">
            <a:xfrm>
              <a:off x="8491960" y="1199771"/>
              <a:ext cx="99920" cy="10214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45" name="グループ化 344"/>
          <p:cNvGrpSpPr/>
          <p:nvPr/>
        </p:nvGrpSpPr>
        <p:grpSpPr>
          <a:xfrm>
            <a:off x="8209962" y="4878510"/>
            <a:ext cx="963678" cy="1409990"/>
            <a:chOff x="8189978" y="999930"/>
            <a:chExt cx="963678" cy="1409990"/>
          </a:xfrm>
        </p:grpSpPr>
        <p:sp>
          <p:nvSpPr>
            <p:cNvPr id="346" name="Oval 35"/>
            <p:cNvSpPr>
              <a:spLocks noChangeArrowheads="1"/>
            </p:cNvSpPr>
            <p:nvPr/>
          </p:nvSpPr>
          <p:spPr bwMode="auto">
            <a:xfrm>
              <a:off x="8851674" y="1099851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7" name="Oval 36"/>
            <p:cNvSpPr>
              <a:spLocks noChangeArrowheads="1"/>
            </p:cNvSpPr>
            <p:nvPr/>
          </p:nvSpPr>
          <p:spPr bwMode="auto">
            <a:xfrm>
              <a:off x="8851674" y="1401833"/>
              <a:ext cx="301982" cy="3019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8" name="AutoShape 25"/>
            <p:cNvSpPr>
              <a:spLocks noChangeArrowheads="1"/>
            </p:cNvSpPr>
            <p:nvPr/>
          </p:nvSpPr>
          <p:spPr bwMode="auto">
            <a:xfrm>
              <a:off x="8189978" y="999930"/>
              <a:ext cx="905946" cy="1409990"/>
            </a:xfrm>
            <a:prstGeom prst="roundRect">
              <a:avLst>
                <a:gd name="adj" fmla="val 9069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9" name="Rectangle 26"/>
            <p:cNvSpPr>
              <a:spLocks noChangeArrowheads="1"/>
            </p:cNvSpPr>
            <p:nvPr/>
          </p:nvSpPr>
          <p:spPr bwMode="auto">
            <a:xfrm>
              <a:off x="8289898" y="1099851"/>
              <a:ext cx="703885" cy="2020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0" name="Oval 27"/>
            <p:cNvSpPr>
              <a:spLocks noChangeArrowheads="1"/>
            </p:cNvSpPr>
            <p:nvPr/>
          </p:nvSpPr>
          <p:spPr bwMode="auto">
            <a:xfrm>
              <a:off x="8289898" y="1603894"/>
              <a:ext cx="703885" cy="703885"/>
            </a:xfrm>
            <a:prstGeom prst="ellipse">
              <a:avLst/>
            </a:prstGeom>
            <a:pattFill prst="lgConfetti">
              <a:fgClr>
                <a:schemeClr val="tx1">
                  <a:lumMod val="95000"/>
                  <a:lumOff val="5000"/>
                </a:schemeClr>
              </a:fgClr>
              <a:bgClr>
                <a:srgbClr val="0070C0"/>
              </a:bgClr>
            </a:patt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" name="Line 28"/>
            <p:cNvSpPr>
              <a:spLocks noChangeShapeType="1"/>
            </p:cNvSpPr>
            <p:nvPr/>
          </p:nvSpPr>
          <p:spPr bwMode="auto">
            <a:xfrm>
              <a:off x="8491960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2" name="Line 29"/>
            <p:cNvSpPr>
              <a:spLocks noChangeShapeType="1"/>
            </p:cNvSpPr>
            <p:nvPr/>
          </p:nvSpPr>
          <p:spPr bwMode="auto">
            <a:xfrm>
              <a:off x="8389819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3" name="Line 30"/>
            <p:cNvSpPr>
              <a:spLocks noChangeShapeType="1"/>
            </p:cNvSpPr>
            <p:nvPr/>
          </p:nvSpPr>
          <p:spPr bwMode="auto">
            <a:xfrm>
              <a:off x="8691801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4" name="Line 31"/>
            <p:cNvSpPr>
              <a:spLocks noChangeShapeType="1"/>
            </p:cNvSpPr>
            <p:nvPr/>
          </p:nvSpPr>
          <p:spPr bwMode="auto">
            <a:xfrm>
              <a:off x="8589660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5" name="Line 32"/>
            <p:cNvSpPr>
              <a:spLocks noChangeShapeType="1"/>
            </p:cNvSpPr>
            <p:nvPr/>
          </p:nvSpPr>
          <p:spPr bwMode="auto">
            <a:xfrm>
              <a:off x="8893862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6" name="Line 33"/>
            <p:cNvSpPr>
              <a:spLocks noChangeShapeType="1"/>
            </p:cNvSpPr>
            <p:nvPr/>
          </p:nvSpPr>
          <p:spPr bwMode="auto">
            <a:xfrm>
              <a:off x="8791721" y="1099851"/>
              <a:ext cx="0" cy="102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7" name="AutoShape 34"/>
            <p:cNvSpPr>
              <a:spLocks noChangeArrowheads="1"/>
            </p:cNvSpPr>
            <p:nvPr/>
          </p:nvSpPr>
          <p:spPr bwMode="auto">
            <a:xfrm>
              <a:off x="8491960" y="1199771"/>
              <a:ext cx="99920" cy="10214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86384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2014-02-21T08:02:22Z</dcterms:created>
  <dcterms:modified xsi:type="dcterms:W3CDTF">2014-02-21T08:02:24Z</dcterms:modified>
  <cp:category/>
  <cp:version/>
</cp:coreProperties>
</file>