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8" r:id="rId2"/>
    <p:sldId id="282" r:id="rId3"/>
    <p:sldId id="279" r:id="rId4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CC6600"/>
    <a:srgbClr val="CC9900"/>
    <a:srgbClr val="FF3399"/>
    <a:srgbClr val="FFFF99"/>
    <a:srgbClr val="FFCCFF"/>
    <a:srgbClr val="CCCCFF"/>
    <a:srgbClr val="666633"/>
    <a:srgbClr val="FFCC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478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グループ化 20"/>
          <p:cNvGrpSpPr/>
          <p:nvPr/>
        </p:nvGrpSpPr>
        <p:grpSpPr>
          <a:xfrm>
            <a:off x="992004" y="786306"/>
            <a:ext cx="1664046" cy="1939827"/>
            <a:chOff x="452542" y="337045"/>
            <a:chExt cx="1664046" cy="1939827"/>
          </a:xfrm>
        </p:grpSpPr>
        <p:grpSp>
          <p:nvGrpSpPr>
            <p:cNvPr id="216" name="グループ化 215"/>
            <p:cNvGrpSpPr/>
            <p:nvPr/>
          </p:nvGrpSpPr>
          <p:grpSpPr>
            <a:xfrm>
              <a:off x="882178" y="337045"/>
              <a:ext cx="504056" cy="1624841"/>
              <a:chOff x="5260976" y="2613702"/>
              <a:chExt cx="404812" cy="1304925"/>
            </a:xfrm>
          </p:grpSpPr>
          <p:sp>
            <p:nvSpPr>
              <p:cNvPr id="217" name="Oval 53"/>
              <p:cNvSpPr>
                <a:spLocks noChangeArrowheads="1"/>
              </p:cNvSpPr>
              <p:nvPr/>
            </p:nvSpPr>
            <p:spPr bwMode="auto">
              <a:xfrm>
                <a:off x="5260976" y="2613702"/>
                <a:ext cx="404812" cy="404812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8" name="AutoShape 54"/>
              <p:cNvSpPr>
                <a:spLocks noChangeArrowheads="1"/>
              </p:cNvSpPr>
              <p:nvPr/>
            </p:nvSpPr>
            <p:spPr bwMode="auto">
              <a:xfrm>
                <a:off x="5260976" y="3018514"/>
                <a:ext cx="404812" cy="900113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219" name="グループ化 218"/>
              <p:cNvGrpSpPr/>
              <p:nvPr/>
            </p:nvGrpSpPr>
            <p:grpSpPr>
              <a:xfrm>
                <a:off x="5368821" y="3056458"/>
                <a:ext cx="188947" cy="257073"/>
                <a:chOff x="5368821" y="3056458"/>
                <a:chExt cx="188947" cy="257073"/>
              </a:xfrm>
            </p:grpSpPr>
            <p:sp>
              <p:nvSpPr>
                <p:cNvPr id="220" name="フローチャート: 手作業 219"/>
                <p:cNvSpPr/>
                <p:nvPr/>
              </p:nvSpPr>
              <p:spPr>
                <a:xfrm rot="11699155">
                  <a:off x="5384303" y="3149078"/>
                  <a:ext cx="74887" cy="164453"/>
                </a:xfrm>
                <a:prstGeom prst="flowChartManualOperation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フローチャート: 手作業 220"/>
                <p:cNvSpPr/>
                <p:nvPr/>
              </p:nvSpPr>
              <p:spPr>
                <a:xfrm rot="12600000">
                  <a:off x="5368821" y="3115508"/>
                  <a:ext cx="72008" cy="144016"/>
                </a:xfrm>
                <a:prstGeom prst="flowChartManualOperation">
                  <a:avLst/>
                </a:prstGeom>
                <a:solidFill>
                  <a:schemeClr val="bg1"/>
                </a:solidFill>
                <a:ln w="12700">
                  <a:solidFill>
                    <a:srgbClr val="FF33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円/楕円 221"/>
                <p:cNvSpPr/>
                <p:nvPr/>
              </p:nvSpPr>
              <p:spPr>
                <a:xfrm>
                  <a:off x="5429907" y="3056458"/>
                  <a:ext cx="67185" cy="6718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3" name="フローチャート: 手作業 222"/>
                <p:cNvSpPr/>
                <p:nvPr/>
              </p:nvSpPr>
              <p:spPr>
                <a:xfrm rot="9900845" flipH="1">
                  <a:off x="5468124" y="3149078"/>
                  <a:ext cx="74887" cy="164453"/>
                </a:xfrm>
                <a:prstGeom prst="flowChartManualOperation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フローチャート: 手作業 223"/>
                <p:cNvSpPr/>
                <p:nvPr/>
              </p:nvSpPr>
              <p:spPr>
                <a:xfrm rot="9000000" flipH="1">
                  <a:off x="5485760" y="3115509"/>
                  <a:ext cx="72008" cy="144016"/>
                </a:xfrm>
                <a:prstGeom prst="flowChartManualOperation">
                  <a:avLst/>
                </a:prstGeom>
                <a:solidFill>
                  <a:schemeClr val="bg1"/>
                </a:solidFill>
                <a:ln w="12700">
                  <a:solidFill>
                    <a:srgbClr val="FF33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9" name="グループ化 18"/>
            <p:cNvGrpSpPr/>
            <p:nvPr/>
          </p:nvGrpSpPr>
          <p:grpSpPr>
            <a:xfrm>
              <a:off x="452542" y="1021422"/>
              <a:ext cx="1664046" cy="1255450"/>
              <a:chOff x="452542" y="1021422"/>
              <a:chExt cx="1664046" cy="1255450"/>
            </a:xfrm>
          </p:grpSpPr>
          <p:sp>
            <p:nvSpPr>
              <p:cNvPr id="201" name="Rectangle 31"/>
              <p:cNvSpPr>
                <a:spLocks noChangeArrowheads="1"/>
              </p:cNvSpPr>
              <p:nvPr/>
            </p:nvSpPr>
            <p:spPr bwMode="auto">
              <a:xfrm>
                <a:off x="1520558" y="1021422"/>
                <a:ext cx="443505" cy="26290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2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1586574" y="1087439"/>
                <a:ext cx="307017" cy="130875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3600" b="1" kern="10" dirty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受付</a:t>
                </a:r>
              </a:p>
            </p:txBody>
          </p:sp>
          <p:sp>
            <p:nvSpPr>
              <p:cNvPr id="198" name="Rectangle 56"/>
              <p:cNvSpPr>
                <a:spLocks noChangeArrowheads="1"/>
              </p:cNvSpPr>
              <p:nvPr/>
            </p:nvSpPr>
            <p:spPr bwMode="auto">
              <a:xfrm>
                <a:off x="472773" y="1340768"/>
                <a:ext cx="1623585" cy="93610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9" name="Rectangle 55"/>
              <p:cNvSpPr>
                <a:spLocks noChangeArrowheads="1"/>
              </p:cNvSpPr>
              <p:nvPr/>
            </p:nvSpPr>
            <p:spPr bwMode="auto">
              <a:xfrm>
                <a:off x="452542" y="1269329"/>
                <a:ext cx="1664046" cy="102995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grpSp>
        <p:nvGrpSpPr>
          <p:cNvPr id="22" name="グループ化 21"/>
          <p:cNvGrpSpPr/>
          <p:nvPr/>
        </p:nvGrpSpPr>
        <p:grpSpPr>
          <a:xfrm>
            <a:off x="3469764" y="786306"/>
            <a:ext cx="2708808" cy="1939827"/>
            <a:chOff x="2301944" y="337045"/>
            <a:chExt cx="2708808" cy="1939827"/>
          </a:xfrm>
        </p:grpSpPr>
        <p:grpSp>
          <p:nvGrpSpPr>
            <p:cNvPr id="225" name="グループ化 224"/>
            <p:cNvGrpSpPr/>
            <p:nvPr/>
          </p:nvGrpSpPr>
          <p:grpSpPr>
            <a:xfrm>
              <a:off x="2856084" y="337045"/>
              <a:ext cx="504056" cy="1624841"/>
              <a:chOff x="5260976" y="2613702"/>
              <a:chExt cx="404812" cy="1304925"/>
            </a:xfrm>
          </p:grpSpPr>
          <p:sp>
            <p:nvSpPr>
              <p:cNvPr id="226" name="Oval 53"/>
              <p:cNvSpPr>
                <a:spLocks noChangeArrowheads="1"/>
              </p:cNvSpPr>
              <p:nvPr/>
            </p:nvSpPr>
            <p:spPr bwMode="auto">
              <a:xfrm>
                <a:off x="5260976" y="2613702"/>
                <a:ext cx="404812" cy="404812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27" name="AutoShape 54"/>
              <p:cNvSpPr>
                <a:spLocks noChangeArrowheads="1"/>
              </p:cNvSpPr>
              <p:nvPr/>
            </p:nvSpPr>
            <p:spPr bwMode="auto">
              <a:xfrm>
                <a:off x="5260976" y="3018514"/>
                <a:ext cx="404812" cy="900113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228" name="グループ化 227"/>
              <p:cNvGrpSpPr/>
              <p:nvPr/>
            </p:nvGrpSpPr>
            <p:grpSpPr>
              <a:xfrm>
                <a:off x="5368821" y="3056458"/>
                <a:ext cx="188947" cy="257073"/>
                <a:chOff x="5368821" y="3056458"/>
                <a:chExt cx="188947" cy="257073"/>
              </a:xfrm>
            </p:grpSpPr>
            <p:sp>
              <p:nvSpPr>
                <p:cNvPr id="229" name="フローチャート: 手作業 228"/>
                <p:cNvSpPr/>
                <p:nvPr/>
              </p:nvSpPr>
              <p:spPr>
                <a:xfrm rot="11699155">
                  <a:off x="5384303" y="3149078"/>
                  <a:ext cx="74887" cy="164453"/>
                </a:xfrm>
                <a:prstGeom prst="flowChartManualOperation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フローチャート: 手作業 229"/>
                <p:cNvSpPr/>
                <p:nvPr/>
              </p:nvSpPr>
              <p:spPr>
                <a:xfrm rot="12600000">
                  <a:off x="5368821" y="3115508"/>
                  <a:ext cx="72008" cy="144016"/>
                </a:xfrm>
                <a:prstGeom prst="flowChartManualOperation">
                  <a:avLst/>
                </a:prstGeom>
                <a:solidFill>
                  <a:schemeClr val="bg1"/>
                </a:solidFill>
                <a:ln w="12700">
                  <a:solidFill>
                    <a:srgbClr val="FF33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円/楕円 230"/>
                <p:cNvSpPr/>
                <p:nvPr/>
              </p:nvSpPr>
              <p:spPr>
                <a:xfrm>
                  <a:off x="5429907" y="3056458"/>
                  <a:ext cx="67185" cy="6718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2" name="フローチャート: 手作業 231"/>
                <p:cNvSpPr/>
                <p:nvPr/>
              </p:nvSpPr>
              <p:spPr>
                <a:xfrm rot="9900845" flipH="1">
                  <a:off x="5468124" y="3149078"/>
                  <a:ext cx="74887" cy="164453"/>
                </a:xfrm>
                <a:prstGeom prst="flowChartManualOperation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フローチャート: 手作業 232"/>
                <p:cNvSpPr/>
                <p:nvPr/>
              </p:nvSpPr>
              <p:spPr>
                <a:xfrm rot="9000000" flipH="1">
                  <a:off x="5485760" y="3115509"/>
                  <a:ext cx="72008" cy="144016"/>
                </a:xfrm>
                <a:prstGeom prst="flowChartManualOperation">
                  <a:avLst/>
                </a:prstGeom>
                <a:solidFill>
                  <a:schemeClr val="bg1"/>
                </a:solidFill>
                <a:ln w="12700">
                  <a:solidFill>
                    <a:srgbClr val="FF33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34" name="グループ化 233"/>
            <p:cNvGrpSpPr/>
            <p:nvPr/>
          </p:nvGrpSpPr>
          <p:grpSpPr>
            <a:xfrm>
              <a:off x="3776342" y="337045"/>
              <a:ext cx="504056" cy="1624841"/>
              <a:chOff x="5260976" y="2613702"/>
              <a:chExt cx="404812" cy="1304925"/>
            </a:xfrm>
          </p:grpSpPr>
          <p:sp>
            <p:nvSpPr>
              <p:cNvPr id="235" name="Oval 53"/>
              <p:cNvSpPr>
                <a:spLocks noChangeArrowheads="1"/>
              </p:cNvSpPr>
              <p:nvPr/>
            </p:nvSpPr>
            <p:spPr bwMode="auto">
              <a:xfrm>
                <a:off x="5260976" y="2613702"/>
                <a:ext cx="404812" cy="404812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36" name="AutoShape 54"/>
              <p:cNvSpPr>
                <a:spLocks noChangeArrowheads="1"/>
              </p:cNvSpPr>
              <p:nvPr/>
            </p:nvSpPr>
            <p:spPr bwMode="auto">
              <a:xfrm>
                <a:off x="5260976" y="3018514"/>
                <a:ext cx="404812" cy="900113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237" name="グループ化 236"/>
              <p:cNvGrpSpPr/>
              <p:nvPr/>
            </p:nvGrpSpPr>
            <p:grpSpPr>
              <a:xfrm>
                <a:off x="5368821" y="3056458"/>
                <a:ext cx="188947" cy="257073"/>
                <a:chOff x="5368821" y="3056458"/>
                <a:chExt cx="188947" cy="257073"/>
              </a:xfrm>
            </p:grpSpPr>
            <p:sp>
              <p:nvSpPr>
                <p:cNvPr id="238" name="フローチャート: 手作業 237"/>
                <p:cNvSpPr/>
                <p:nvPr/>
              </p:nvSpPr>
              <p:spPr>
                <a:xfrm rot="11699155">
                  <a:off x="5384303" y="3149078"/>
                  <a:ext cx="74887" cy="164453"/>
                </a:xfrm>
                <a:prstGeom prst="flowChartManualOperation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フローチャート: 手作業 238"/>
                <p:cNvSpPr/>
                <p:nvPr/>
              </p:nvSpPr>
              <p:spPr>
                <a:xfrm rot="12600000">
                  <a:off x="5368821" y="3115508"/>
                  <a:ext cx="72008" cy="144016"/>
                </a:xfrm>
                <a:prstGeom prst="flowChartManualOperation">
                  <a:avLst/>
                </a:prstGeom>
                <a:solidFill>
                  <a:schemeClr val="bg1"/>
                </a:solidFill>
                <a:ln w="12700">
                  <a:solidFill>
                    <a:srgbClr val="FF33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円/楕円 239"/>
                <p:cNvSpPr/>
                <p:nvPr/>
              </p:nvSpPr>
              <p:spPr>
                <a:xfrm>
                  <a:off x="5429907" y="3056458"/>
                  <a:ext cx="67185" cy="6718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1" name="フローチャート: 手作業 240"/>
                <p:cNvSpPr/>
                <p:nvPr/>
              </p:nvSpPr>
              <p:spPr>
                <a:xfrm rot="9900845" flipH="1">
                  <a:off x="5468124" y="3149078"/>
                  <a:ext cx="74887" cy="164453"/>
                </a:xfrm>
                <a:prstGeom prst="flowChartManualOperation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フローチャート: 手作業 241"/>
                <p:cNvSpPr/>
                <p:nvPr/>
              </p:nvSpPr>
              <p:spPr>
                <a:xfrm rot="9000000" flipH="1">
                  <a:off x="5485760" y="3115509"/>
                  <a:ext cx="72008" cy="144016"/>
                </a:xfrm>
                <a:prstGeom prst="flowChartManualOperation">
                  <a:avLst/>
                </a:prstGeom>
                <a:solidFill>
                  <a:schemeClr val="bg1"/>
                </a:solidFill>
                <a:ln w="12700">
                  <a:solidFill>
                    <a:srgbClr val="FF33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43" name="Rectangle 31"/>
            <p:cNvSpPr>
              <a:spLocks noChangeArrowheads="1"/>
            </p:cNvSpPr>
            <p:nvPr/>
          </p:nvSpPr>
          <p:spPr bwMode="auto">
            <a:xfrm>
              <a:off x="4414722" y="1021422"/>
              <a:ext cx="443505" cy="26290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44" name="WordArt 34"/>
            <p:cNvSpPr>
              <a:spLocks noChangeArrowheads="1" noChangeShapeType="1" noTextEdit="1"/>
            </p:cNvSpPr>
            <p:nvPr/>
          </p:nvSpPr>
          <p:spPr bwMode="auto">
            <a:xfrm>
              <a:off x="4480738" y="1087439"/>
              <a:ext cx="307017" cy="130875"/>
            </a:xfrm>
            <a:prstGeom prst="rect">
              <a:avLst/>
            </a:prstGeom>
            <a:ln w="12700">
              <a:noFill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rPr>
                <a:t>受付</a:t>
              </a:r>
            </a:p>
          </p:txBody>
        </p:sp>
        <p:sp>
          <p:nvSpPr>
            <p:cNvPr id="245" name="Rectangle 56"/>
            <p:cNvSpPr>
              <a:spLocks noChangeArrowheads="1"/>
            </p:cNvSpPr>
            <p:nvPr/>
          </p:nvSpPr>
          <p:spPr bwMode="auto">
            <a:xfrm>
              <a:off x="2337947" y="1340768"/>
              <a:ext cx="2642944" cy="93610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46" name="Rectangle 55"/>
            <p:cNvSpPr>
              <a:spLocks noChangeArrowheads="1"/>
            </p:cNvSpPr>
            <p:nvPr/>
          </p:nvSpPr>
          <p:spPr bwMode="auto">
            <a:xfrm>
              <a:off x="2301944" y="1269329"/>
              <a:ext cx="2708808" cy="102995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255343" y="3512873"/>
            <a:ext cx="6764338" cy="2746375"/>
            <a:chOff x="255343" y="3512873"/>
            <a:chExt cx="6764338" cy="2746375"/>
          </a:xfrm>
        </p:grpSpPr>
        <p:grpSp>
          <p:nvGrpSpPr>
            <p:cNvPr id="345" name="グループ化 344"/>
            <p:cNvGrpSpPr/>
            <p:nvPr/>
          </p:nvGrpSpPr>
          <p:grpSpPr>
            <a:xfrm>
              <a:off x="1681708" y="3512873"/>
              <a:ext cx="1079500" cy="2519363"/>
              <a:chOff x="6465888" y="2997200"/>
              <a:chExt cx="1079500" cy="2519363"/>
            </a:xfrm>
          </p:grpSpPr>
          <p:sp>
            <p:nvSpPr>
              <p:cNvPr id="346" name="Rectangle 132"/>
              <p:cNvSpPr>
                <a:spLocks noChangeArrowheads="1"/>
              </p:cNvSpPr>
              <p:nvPr/>
            </p:nvSpPr>
            <p:spPr bwMode="auto">
              <a:xfrm>
                <a:off x="6465888" y="2997200"/>
                <a:ext cx="1079500" cy="2376488"/>
              </a:xfrm>
              <a:prstGeom prst="rect">
                <a:avLst/>
              </a:prstGeom>
              <a:solidFill>
                <a:srgbClr val="FF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47" name="Rectangle 133"/>
              <p:cNvSpPr>
                <a:spLocks noChangeArrowheads="1"/>
              </p:cNvSpPr>
              <p:nvPr/>
            </p:nvSpPr>
            <p:spPr bwMode="auto">
              <a:xfrm>
                <a:off x="6465888" y="5373688"/>
                <a:ext cx="1079500" cy="142875"/>
              </a:xfrm>
              <a:prstGeom prst="rect">
                <a:avLst/>
              </a:prstGeom>
              <a:solidFill>
                <a:srgbClr val="66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348" name="Group 134"/>
              <p:cNvGrpSpPr>
                <a:grpSpLocks/>
              </p:cNvGrpSpPr>
              <p:nvPr/>
            </p:nvGrpSpPr>
            <p:grpSpPr bwMode="auto">
              <a:xfrm rot="5400000">
                <a:off x="6934994" y="4206082"/>
                <a:ext cx="142875" cy="173037"/>
                <a:chOff x="4254" y="2659"/>
                <a:chExt cx="90" cy="109"/>
              </a:xfrm>
            </p:grpSpPr>
            <p:sp>
              <p:nvSpPr>
                <p:cNvPr id="349" name="Rectangle 135"/>
                <p:cNvSpPr>
                  <a:spLocks noChangeArrowheads="1"/>
                </p:cNvSpPr>
                <p:nvPr/>
              </p:nvSpPr>
              <p:spPr bwMode="auto">
                <a:xfrm>
                  <a:off x="4254" y="2741"/>
                  <a:ext cx="90" cy="27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50" name="Rectangle 136"/>
                <p:cNvSpPr>
                  <a:spLocks noChangeArrowheads="1"/>
                </p:cNvSpPr>
                <p:nvPr/>
              </p:nvSpPr>
              <p:spPr bwMode="auto">
                <a:xfrm>
                  <a:off x="4254" y="2659"/>
                  <a:ext cx="90" cy="27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  <p:grpSp>
          <p:nvGrpSpPr>
            <p:cNvPr id="351" name="グループ化 350"/>
            <p:cNvGrpSpPr/>
            <p:nvPr/>
          </p:nvGrpSpPr>
          <p:grpSpPr>
            <a:xfrm>
              <a:off x="2782540" y="3512873"/>
              <a:ext cx="1079500" cy="2519363"/>
              <a:chOff x="6465888" y="2997200"/>
              <a:chExt cx="1079500" cy="2519363"/>
            </a:xfrm>
          </p:grpSpPr>
          <p:sp>
            <p:nvSpPr>
              <p:cNvPr id="352" name="Rectangle 132"/>
              <p:cNvSpPr>
                <a:spLocks noChangeArrowheads="1"/>
              </p:cNvSpPr>
              <p:nvPr/>
            </p:nvSpPr>
            <p:spPr bwMode="auto">
              <a:xfrm>
                <a:off x="6465888" y="2997200"/>
                <a:ext cx="1079500" cy="2376488"/>
              </a:xfrm>
              <a:prstGeom prst="rect">
                <a:avLst/>
              </a:prstGeom>
              <a:solidFill>
                <a:srgbClr val="FF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53" name="Rectangle 133"/>
              <p:cNvSpPr>
                <a:spLocks noChangeArrowheads="1"/>
              </p:cNvSpPr>
              <p:nvPr/>
            </p:nvSpPr>
            <p:spPr bwMode="auto">
              <a:xfrm>
                <a:off x="6465888" y="5373688"/>
                <a:ext cx="1079500" cy="142875"/>
              </a:xfrm>
              <a:prstGeom prst="rect">
                <a:avLst/>
              </a:prstGeom>
              <a:solidFill>
                <a:srgbClr val="66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354" name="Group 134"/>
              <p:cNvGrpSpPr>
                <a:grpSpLocks/>
              </p:cNvGrpSpPr>
              <p:nvPr/>
            </p:nvGrpSpPr>
            <p:grpSpPr bwMode="auto">
              <a:xfrm rot="5400000">
                <a:off x="6934994" y="4206082"/>
                <a:ext cx="142875" cy="173037"/>
                <a:chOff x="4254" y="2659"/>
                <a:chExt cx="90" cy="109"/>
              </a:xfrm>
            </p:grpSpPr>
            <p:sp>
              <p:nvSpPr>
                <p:cNvPr id="355" name="Rectangle 135"/>
                <p:cNvSpPr>
                  <a:spLocks noChangeArrowheads="1"/>
                </p:cNvSpPr>
                <p:nvPr/>
              </p:nvSpPr>
              <p:spPr bwMode="auto">
                <a:xfrm>
                  <a:off x="4254" y="2741"/>
                  <a:ext cx="90" cy="27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56" name="Rectangle 136"/>
                <p:cNvSpPr>
                  <a:spLocks noChangeArrowheads="1"/>
                </p:cNvSpPr>
                <p:nvPr/>
              </p:nvSpPr>
              <p:spPr bwMode="auto">
                <a:xfrm>
                  <a:off x="4254" y="2659"/>
                  <a:ext cx="90" cy="27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  <p:grpSp>
          <p:nvGrpSpPr>
            <p:cNvPr id="357" name="グループ化 356"/>
            <p:cNvGrpSpPr/>
            <p:nvPr/>
          </p:nvGrpSpPr>
          <p:grpSpPr>
            <a:xfrm>
              <a:off x="3874493" y="3512873"/>
              <a:ext cx="1079500" cy="2519363"/>
              <a:chOff x="6465888" y="2997200"/>
              <a:chExt cx="1079500" cy="2519363"/>
            </a:xfrm>
          </p:grpSpPr>
          <p:sp>
            <p:nvSpPr>
              <p:cNvPr id="358" name="Rectangle 132"/>
              <p:cNvSpPr>
                <a:spLocks noChangeArrowheads="1"/>
              </p:cNvSpPr>
              <p:nvPr/>
            </p:nvSpPr>
            <p:spPr bwMode="auto">
              <a:xfrm>
                <a:off x="6465888" y="2997200"/>
                <a:ext cx="1079500" cy="2376488"/>
              </a:xfrm>
              <a:prstGeom prst="rect">
                <a:avLst/>
              </a:prstGeom>
              <a:solidFill>
                <a:srgbClr val="FF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59" name="Rectangle 133"/>
              <p:cNvSpPr>
                <a:spLocks noChangeArrowheads="1"/>
              </p:cNvSpPr>
              <p:nvPr/>
            </p:nvSpPr>
            <p:spPr bwMode="auto">
              <a:xfrm>
                <a:off x="6465888" y="5373688"/>
                <a:ext cx="1079500" cy="142875"/>
              </a:xfrm>
              <a:prstGeom prst="rect">
                <a:avLst/>
              </a:prstGeom>
              <a:solidFill>
                <a:srgbClr val="66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360" name="Group 134"/>
              <p:cNvGrpSpPr>
                <a:grpSpLocks/>
              </p:cNvGrpSpPr>
              <p:nvPr/>
            </p:nvGrpSpPr>
            <p:grpSpPr bwMode="auto">
              <a:xfrm rot="5400000">
                <a:off x="6934994" y="4206082"/>
                <a:ext cx="142875" cy="173037"/>
                <a:chOff x="4254" y="2659"/>
                <a:chExt cx="90" cy="109"/>
              </a:xfrm>
            </p:grpSpPr>
            <p:sp>
              <p:nvSpPr>
                <p:cNvPr id="361" name="Rectangle 135"/>
                <p:cNvSpPr>
                  <a:spLocks noChangeArrowheads="1"/>
                </p:cNvSpPr>
                <p:nvPr/>
              </p:nvSpPr>
              <p:spPr bwMode="auto">
                <a:xfrm>
                  <a:off x="4254" y="2741"/>
                  <a:ext cx="90" cy="27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62" name="Rectangle 136"/>
                <p:cNvSpPr>
                  <a:spLocks noChangeArrowheads="1"/>
                </p:cNvSpPr>
                <p:nvPr/>
              </p:nvSpPr>
              <p:spPr bwMode="auto">
                <a:xfrm>
                  <a:off x="4254" y="2659"/>
                  <a:ext cx="90" cy="27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  <p:grpSp>
          <p:nvGrpSpPr>
            <p:cNvPr id="363" name="グループ化 362"/>
            <p:cNvGrpSpPr/>
            <p:nvPr/>
          </p:nvGrpSpPr>
          <p:grpSpPr>
            <a:xfrm>
              <a:off x="4984202" y="3512873"/>
              <a:ext cx="1079500" cy="2519363"/>
              <a:chOff x="6465888" y="2997200"/>
              <a:chExt cx="1079500" cy="2519363"/>
            </a:xfrm>
          </p:grpSpPr>
          <p:sp>
            <p:nvSpPr>
              <p:cNvPr id="364" name="Rectangle 132"/>
              <p:cNvSpPr>
                <a:spLocks noChangeArrowheads="1"/>
              </p:cNvSpPr>
              <p:nvPr/>
            </p:nvSpPr>
            <p:spPr bwMode="auto">
              <a:xfrm>
                <a:off x="6465888" y="2997200"/>
                <a:ext cx="1079500" cy="2376488"/>
              </a:xfrm>
              <a:prstGeom prst="rect">
                <a:avLst/>
              </a:prstGeom>
              <a:solidFill>
                <a:srgbClr val="FF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65" name="Rectangle 133"/>
              <p:cNvSpPr>
                <a:spLocks noChangeArrowheads="1"/>
              </p:cNvSpPr>
              <p:nvPr/>
            </p:nvSpPr>
            <p:spPr bwMode="auto">
              <a:xfrm>
                <a:off x="6465888" y="5373688"/>
                <a:ext cx="1079500" cy="142875"/>
              </a:xfrm>
              <a:prstGeom prst="rect">
                <a:avLst/>
              </a:prstGeom>
              <a:solidFill>
                <a:srgbClr val="66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366" name="Group 134"/>
              <p:cNvGrpSpPr>
                <a:grpSpLocks/>
              </p:cNvGrpSpPr>
              <p:nvPr/>
            </p:nvGrpSpPr>
            <p:grpSpPr bwMode="auto">
              <a:xfrm rot="5400000">
                <a:off x="6934994" y="4206082"/>
                <a:ext cx="142875" cy="173037"/>
                <a:chOff x="4254" y="2659"/>
                <a:chExt cx="90" cy="109"/>
              </a:xfrm>
            </p:grpSpPr>
            <p:sp>
              <p:nvSpPr>
                <p:cNvPr id="367" name="Rectangle 135"/>
                <p:cNvSpPr>
                  <a:spLocks noChangeArrowheads="1"/>
                </p:cNvSpPr>
                <p:nvPr/>
              </p:nvSpPr>
              <p:spPr bwMode="auto">
                <a:xfrm>
                  <a:off x="4254" y="2741"/>
                  <a:ext cx="90" cy="27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68" name="Rectangle 136"/>
                <p:cNvSpPr>
                  <a:spLocks noChangeArrowheads="1"/>
                </p:cNvSpPr>
                <p:nvPr/>
              </p:nvSpPr>
              <p:spPr bwMode="auto">
                <a:xfrm>
                  <a:off x="4254" y="2659"/>
                  <a:ext cx="90" cy="27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  <p:grpSp>
          <p:nvGrpSpPr>
            <p:cNvPr id="309" name="グループ化 308"/>
            <p:cNvGrpSpPr/>
            <p:nvPr/>
          </p:nvGrpSpPr>
          <p:grpSpPr>
            <a:xfrm>
              <a:off x="589755" y="3512873"/>
              <a:ext cx="1079500" cy="2519363"/>
              <a:chOff x="6465888" y="2997200"/>
              <a:chExt cx="1079500" cy="2519363"/>
            </a:xfrm>
          </p:grpSpPr>
          <p:sp>
            <p:nvSpPr>
              <p:cNvPr id="310" name="Rectangle 132"/>
              <p:cNvSpPr>
                <a:spLocks noChangeArrowheads="1"/>
              </p:cNvSpPr>
              <p:nvPr/>
            </p:nvSpPr>
            <p:spPr bwMode="auto">
              <a:xfrm>
                <a:off x="6465888" y="2997200"/>
                <a:ext cx="1079500" cy="2376488"/>
              </a:xfrm>
              <a:prstGeom prst="rect">
                <a:avLst/>
              </a:prstGeom>
              <a:solidFill>
                <a:srgbClr val="FF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11" name="Rectangle 133"/>
              <p:cNvSpPr>
                <a:spLocks noChangeArrowheads="1"/>
              </p:cNvSpPr>
              <p:nvPr/>
            </p:nvSpPr>
            <p:spPr bwMode="auto">
              <a:xfrm>
                <a:off x="6465888" y="5373688"/>
                <a:ext cx="1079500" cy="142875"/>
              </a:xfrm>
              <a:prstGeom prst="rect">
                <a:avLst/>
              </a:prstGeom>
              <a:solidFill>
                <a:srgbClr val="66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312" name="Group 134"/>
              <p:cNvGrpSpPr>
                <a:grpSpLocks/>
              </p:cNvGrpSpPr>
              <p:nvPr/>
            </p:nvGrpSpPr>
            <p:grpSpPr bwMode="auto">
              <a:xfrm rot="5400000">
                <a:off x="6934994" y="4206082"/>
                <a:ext cx="142875" cy="173037"/>
                <a:chOff x="4254" y="2659"/>
                <a:chExt cx="90" cy="109"/>
              </a:xfrm>
            </p:grpSpPr>
            <p:sp>
              <p:nvSpPr>
                <p:cNvPr id="313" name="Rectangle 135"/>
                <p:cNvSpPr>
                  <a:spLocks noChangeArrowheads="1"/>
                </p:cNvSpPr>
                <p:nvPr/>
              </p:nvSpPr>
              <p:spPr bwMode="auto">
                <a:xfrm>
                  <a:off x="4254" y="2741"/>
                  <a:ext cx="90" cy="27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14" name="Rectangle 136"/>
                <p:cNvSpPr>
                  <a:spLocks noChangeArrowheads="1"/>
                </p:cNvSpPr>
                <p:nvPr/>
              </p:nvSpPr>
              <p:spPr bwMode="auto">
                <a:xfrm>
                  <a:off x="4254" y="2659"/>
                  <a:ext cx="90" cy="27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  <p:grpSp>
          <p:nvGrpSpPr>
            <p:cNvPr id="20" name="グループ化 19"/>
            <p:cNvGrpSpPr/>
            <p:nvPr/>
          </p:nvGrpSpPr>
          <p:grpSpPr>
            <a:xfrm>
              <a:off x="255343" y="4653381"/>
              <a:ext cx="6764338" cy="1605867"/>
              <a:chOff x="529431" y="3264508"/>
              <a:chExt cx="6764338" cy="1605867"/>
            </a:xfrm>
          </p:grpSpPr>
          <p:sp>
            <p:nvSpPr>
              <p:cNvPr id="248" name="Oval 22"/>
              <p:cNvSpPr>
                <a:spLocks noChangeArrowheads="1"/>
              </p:cNvSpPr>
              <p:nvPr/>
            </p:nvSpPr>
            <p:spPr bwMode="auto">
              <a:xfrm>
                <a:off x="1813719" y="3293988"/>
                <a:ext cx="404812" cy="404812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49" name="AutoShape 23"/>
              <p:cNvSpPr>
                <a:spLocks noChangeArrowheads="1"/>
              </p:cNvSpPr>
              <p:nvPr/>
            </p:nvSpPr>
            <p:spPr bwMode="auto">
              <a:xfrm>
                <a:off x="1813719" y="3698800"/>
                <a:ext cx="404812" cy="900113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50" name="Freeform 26"/>
              <p:cNvSpPr>
                <a:spLocks/>
              </p:cNvSpPr>
              <p:nvPr/>
            </p:nvSpPr>
            <p:spPr bwMode="auto">
              <a:xfrm>
                <a:off x="1677194" y="3789288"/>
                <a:ext cx="360362" cy="674687"/>
              </a:xfrm>
              <a:custGeom>
                <a:avLst/>
                <a:gdLst>
                  <a:gd name="T0" fmla="*/ 2147483647 w 312"/>
                  <a:gd name="T1" fmla="*/ 2147483647 h 425"/>
                  <a:gd name="T2" fmla="*/ 0 w 312"/>
                  <a:gd name="T3" fmla="*/ 2147483647 h 425"/>
                  <a:gd name="T4" fmla="*/ 0 w 312"/>
                  <a:gd name="T5" fmla="*/ 0 h 425"/>
                  <a:gd name="T6" fmla="*/ 2147483647 w 312"/>
                  <a:gd name="T7" fmla="*/ 2147483647 h 425"/>
                  <a:gd name="T8" fmla="*/ 2147483647 w 312"/>
                  <a:gd name="T9" fmla="*/ 2147483647 h 4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12" h="425">
                    <a:moveTo>
                      <a:pt x="312" y="425"/>
                    </a:moveTo>
                    <a:lnTo>
                      <a:pt x="0" y="340"/>
                    </a:lnTo>
                    <a:lnTo>
                      <a:pt x="0" y="0"/>
                    </a:lnTo>
                    <a:lnTo>
                      <a:pt x="312" y="85"/>
                    </a:lnTo>
                    <a:lnTo>
                      <a:pt x="312" y="425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1" name="Freeform 27"/>
              <p:cNvSpPr>
                <a:spLocks/>
              </p:cNvSpPr>
              <p:nvPr/>
            </p:nvSpPr>
            <p:spPr bwMode="auto">
              <a:xfrm flipH="1">
                <a:off x="2037556" y="3789288"/>
                <a:ext cx="360363" cy="674687"/>
              </a:xfrm>
              <a:custGeom>
                <a:avLst/>
                <a:gdLst>
                  <a:gd name="T0" fmla="*/ 2147483647 w 312"/>
                  <a:gd name="T1" fmla="*/ 2147483647 h 425"/>
                  <a:gd name="T2" fmla="*/ 0 w 312"/>
                  <a:gd name="T3" fmla="*/ 2147483647 h 425"/>
                  <a:gd name="T4" fmla="*/ 0 w 312"/>
                  <a:gd name="T5" fmla="*/ 0 h 425"/>
                  <a:gd name="T6" fmla="*/ 2147483647 w 312"/>
                  <a:gd name="T7" fmla="*/ 2147483647 h 425"/>
                  <a:gd name="T8" fmla="*/ 2147483647 w 312"/>
                  <a:gd name="T9" fmla="*/ 2147483647 h 4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12" h="425">
                    <a:moveTo>
                      <a:pt x="312" y="425"/>
                    </a:moveTo>
                    <a:lnTo>
                      <a:pt x="0" y="340"/>
                    </a:lnTo>
                    <a:lnTo>
                      <a:pt x="0" y="0"/>
                    </a:lnTo>
                    <a:lnTo>
                      <a:pt x="312" y="85"/>
                    </a:lnTo>
                    <a:lnTo>
                      <a:pt x="312" y="425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2" name="AutoShape 28"/>
              <p:cNvSpPr>
                <a:spLocks noChangeArrowheads="1"/>
              </p:cNvSpPr>
              <p:nvPr/>
            </p:nvSpPr>
            <p:spPr bwMode="auto">
              <a:xfrm>
                <a:off x="1632744" y="4013125"/>
                <a:ext cx="134937" cy="134938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53" name="AutoShape 29"/>
              <p:cNvSpPr>
                <a:spLocks noChangeArrowheads="1"/>
              </p:cNvSpPr>
              <p:nvPr/>
            </p:nvSpPr>
            <p:spPr bwMode="auto">
              <a:xfrm>
                <a:off x="2309019" y="4013125"/>
                <a:ext cx="134937" cy="134938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54" name="Rectangle 30"/>
              <p:cNvSpPr>
                <a:spLocks noChangeArrowheads="1"/>
              </p:cNvSpPr>
              <p:nvPr/>
            </p:nvSpPr>
            <p:spPr bwMode="auto">
              <a:xfrm>
                <a:off x="1245394" y="4149650"/>
                <a:ext cx="1584325" cy="71438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55" name="Rectangle 31"/>
              <p:cNvSpPr>
                <a:spLocks noChangeArrowheads="1"/>
              </p:cNvSpPr>
              <p:nvPr/>
            </p:nvSpPr>
            <p:spPr bwMode="auto">
              <a:xfrm>
                <a:off x="1316831" y="4221088"/>
                <a:ext cx="1439863" cy="649287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56" name="Oval 36"/>
              <p:cNvSpPr>
                <a:spLocks noChangeArrowheads="1"/>
              </p:cNvSpPr>
              <p:nvPr/>
            </p:nvSpPr>
            <p:spPr bwMode="auto">
              <a:xfrm>
                <a:off x="3398044" y="3293988"/>
                <a:ext cx="404812" cy="404812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57" name="AutoShape 37"/>
              <p:cNvSpPr>
                <a:spLocks noChangeArrowheads="1"/>
              </p:cNvSpPr>
              <p:nvPr/>
            </p:nvSpPr>
            <p:spPr bwMode="auto">
              <a:xfrm>
                <a:off x="3398044" y="3698800"/>
                <a:ext cx="404812" cy="900113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58" name="Rectangle 42"/>
              <p:cNvSpPr>
                <a:spLocks noChangeArrowheads="1"/>
              </p:cNvSpPr>
              <p:nvPr/>
            </p:nvSpPr>
            <p:spPr bwMode="auto">
              <a:xfrm>
                <a:off x="2829719" y="4149650"/>
                <a:ext cx="1584325" cy="71438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59" name="Rectangle 43"/>
              <p:cNvSpPr>
                <a:spLocks noChangeArrowheads="1"/>
              </p:cNvSpPr>
              <p:nvPr/>
            </p:nvSpPr>
            <p:spPr bwMode="auto">
              <a:xfrm>
                <a:off x="2901156" y="4221088"/>
                <a:ext cx="1439863" cy="649287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60" name="Rectangle 44"/>
              <p:cNvSpPr>
                <a:spLocks noChangeArrowheads="1"/>
              </p:cNvSpPr>
              <p:nvPr/>
            </p:nvSpPr>
            <p:spPr bwMode="auto">
              <a:xfrm>
                <a:off x="3693319" y="3644825"/>
                <a:ext cx="576262" cy="431800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261" name="Group 47"/>
              <p:cNvGrpSpPr>
                <a:grpSpLocks/>
              </p:cNvGrpSpPr>
              <p:nvPr/>
            </p:nvGrpSpPr>
            <p:grpSpPr bwMode="auto">
              <a:xfrm>
                <a:off x="3837781" y="4076625"/>
                <a:ext cx="287338" cy="73025"/>
                <a:chOff x="2848" y="1933"/>
                <a:chExt cx="181" cy="91"/>
              </a:xfrm>
            </p:grpSpPr>
            <p:sp>
              <p:nvSpPr>
                <p:cNvPr id="262" name="Rectangle 45"/>
                <p:cNvSpPr>
                  <a:spLocks noChangeArrowheads="1"/>
                </p:cNvSpPr>
                <p:nvPr/>
              </p:nvSpPr>
              <p:spPr bwMode="auto">
                <a:xfrm>
                  <a:off x="2893" y="1933"/>
                  <a:ext cx="91" cy="46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63" name="Rectangle 46"/>
                <p:cNvSpPr>
                  <a:spLocks noChangeArrowheads="1"/>
                </p:cNvSpPr>
                <p:nvPr/>
              </p:nvSpPr>
              <p:spPr bwMode="auto">
                <a:xfrm>
                  <a:off x="2848" y="1979"/>
                  <a:ext cx="181" cy="45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264" name="AutoShape 51"/>
              <p:cNvSpPr>
                <a:spLocks noChangeArrowheads="1"/>
              </p:cNvSpPr>
              <p:nvPr/>
            </p:nvSpPr>
            <p:spPr bwMode="auto">
              <a:xfrm>
                <a:off x="3261519" y="4005188"/>
                <a:ext cx="134937" cy="134937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65" name="Rectangle 52"/>
              <p:cNvSpPr>
                <a:spLocks noChangeArrowheads="1"/>
              </p:cNvSpPr>
              <p:nvPr/>
            </p:nvSpPr>
            <p:spPr bwMode="auto">
              <a:xfrm>
                <a:off x="3261519" y="4125838"/>
                <a:ext cx="504825" cy="23812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66" name="Oval 53"/>
              <p:cNvSpPr>
                <a:spLocks noChangeArrowheads="1"/>
              </p:cNvSpPr>
              <p:nvPr/>
            </p:nvSpPr>
            <p:spPr bwMode="auto">
              <a:xfrm>
                <a:off x="4982369" y="3293988"/>
                <a:ext cx="404812" cy="404812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67" name="AutoShape 54"/>
              <p:cNvSpPr>
                <a:spLocks noChangeArrowheads="1"/>
              </p:cNvSpPr>
              <p:nvPr/>
            </p:nvSpPr>
            <p:spPr bwMode="auto">
              <a:xfrm>
                <a:off x="4982369" y="3698800"/>
                <a:ext cx="404812" cy="900113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68" name="Rectangle 55"/>
              <p:cNvSpPr>
                <a:spLocks noChangeArrowheads="1"/>
              </p:cNvSpPr>
              <p:nvPr/>
            </p:nvSpPr>
            <p:spPr bwMode="auto">
              <a:xfrm>
                <a:off x="4414044" y="4149650"/>
                <a:ext cx="1584325" cy="71438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69" name="Rectangle 56"/>
              <p:cNvSpPr>
                <a:spLocks noChangeArrowheads="1"/>
              </p:cNvSpPr>
              <p:nvPr/>
            </p:nvSpPr>
            <p:spPr bwMode="auto">
              <a:xfrm>
                <a:off x="4485481" y="4221088"/>
                <a:ext cx="1439863" cy="649287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70" name="Rectangle 57"/>
              <p:cNvSpPr>
                <a:spLocks noChangeArrowheads="1"/>
              </p:cNvSpPr>
              <p:nvPr/>
            </p:nvSpPr>
            <p:spPr bwMode="auto">
              <a:xfrm>
                <a:off x="5277644" y="3644825"/>
                <a:ext cx="576262" cy="431800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271" name="Group 58"/>
              <p:cNvGrpSpPr>
                <a:grpSpLocks/>
              </p:cNvGrpSpPr>
              <p:nvPr/>
            </p:nvGrpSpPr>
            <p:grpSpPr bwMode="auto">
              <a:xfrm>
                <a:off x="5422106" y="4076625"/>
                <a:ext cx="287338" cy="73025"/>
                <a:chOff x="2848" y="1933"/>
                <a:chExt cx="181" cy="91"/>
              </a:xfrm>
            </p:grpSpPr>
            <p:sp>
              <p:nvSpPr>
                <p:cNvPr id="272" name="Rectangle 59"/>
                <p:cNvSpPr>
                  <a:spLocks noChangeArrowheads="1"/>
                </p:cNvSpPr>
                <p:nvPr/>
              </p:nvSpPr>
              <p:spPr bwMode="auto">
                <a:xfrm>
                  <a:off x="2893" y="1933"/>
                  <a:ext cx="91" cy="46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73" name="Rectangle 60"/>
                <p:cNvSpPr>
                  <a:spLocks noChangeArrowheads="1"/>
                </p:cNvSpPr>
                <p:nvPr/>
              </p:nvSpPr>
              <p:spPr bwMode="auto">
                <a:xfrm>
                  <a:off x="2848" y="1979"/>
                  <a:ext cx="181" cy="45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274" name="AutoShape 61"/>
              <p:cNvSpPr>
                <a:spLocks noChangeArrowheads="1"/>
              </p:cNvSpPr>
              <p:nvPr/>
            </p:nvSpPr>
            <p:spPr bwMode="auto">
              <a:xfrm>
                <a:off x="4845844" y="4005188"/>
                <a:ext cx="134937" cy="13493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75" name="Rectangle 62"/>
              <p:cNvSpPr>
                <a:spLocks noChangeArrowheads="1"/>
              </p:cNvSpPr>
              <p:nvPr/>
            </p:nvSpPr>
            <p:spPr bwMode="auto">
              <a:xfrm>
                <a:off x="4845844" y="4125838"/>
                <a:ext cx="504825" cy="23812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276" name="Group 85"/>
              <p:cNvGrpSpPr>
                <a:grpSpLocks/>
              </p:cNvGrpSpPr>
              <p:nvPr/>
            </p:nvGrpSpPr>
            <p:grpSpPr bwMode="auto">
              <a:xfrm>
                <a:off x="5998369" y="3573388"/>
                <a:ext cx="1295400" cy="1296987"/>
                <a:chOff x="4209" y="527"/>
                <a:chExt cx="816" cy="817"/>
              </a:xfrm>
            </p:grpSpPr>
            <p:sp>
              <p:nvSpPr>
                <p:cNvPr id="277" name="AutoShape 68"/>
                <p:cNvSpPr>
                  <a:spLocks noChangeArrowheads="1"/>
                </p:cNvSpPr>
                <p:nvPr/>
              </p:nvSpPr>
              <p:spPr bwMode="auto">
                <a:xfrm>
                  <a:off x="4345" y="527"/>
                  <a:ext cx="544" cy="771"/>
                </a:xfrm>
                <a:prstGeom prst="roundRect">
                  <a:avLst>
                    <a:gd name="adj" fmla="val 5356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78" name="Oval 69"/>
                <p:cNvSpPr>
                  <a:spLocks noChangeArrowheads="1"/>
                </p:cNvSpPr>
                <p:nvPr/>
              </p:nvSpPr>
              <p:spPr bwMode="auto">
                <a:xfrm>
                  <a:off x="4390" y="1298"/>
                  <a:ext cx="45" cy="46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79" name="Oval 70"/>
                <p:cNvSpPr>
                  <a:spLocks noChangeArrowheads="1"/>
                </p:cNvSpPr>
                <p:nvPr/>
              </p:nvSpPr>
              <p:spPr bwMode="auto">
                <a:xfrm>
                  <a:off x="4798" y="1298"/>
                  <a:ext cx="45" cy="46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280" name="Group 73"/>
                <p:cNvGrpSpPr>
                  <a:grpSpLocks/>
                </p:cNvGrpSpPr>
                <p:nvPr/>
              </p:nvGrpSpPr>
              <p:grpSpPr bwMode="auto">
                <a:xfrm>
                  <a:off x="4844" y="709"/>
                  <a:ext cx="181" cy="90"/>
                  <a:chOff x="4844" y="709"/>
                  <a:chExt cx="181" cy="181"/>
                </a:xfrm>
              </p:grpSpPr>
              <p:sp>
                <p:nvSpPr>
                  <p:cNvPr id="288" name="Rectangle 71"/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4844" y="709"/>
                    <a:ext cx="181" cy="45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89" name="Rectangle 72"/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4844" y="845"/>
                    <a:ext cx="181" cy="45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sp>
              <p:nvSpPr>
                <p:cNvPr id="281" name="Rectangle 75"/>
                <p:cNvSpPr>
                  <a:spLocks noChangeArrowheads="1"/>
                </p:cNvSpPr>
                <p:nvPr/>
              </p:nvSpPr>
              <p:spPr bwMode="auto">
                <a:xfrm rot="900000" flipH="1">
                  <a:off x="4209" y="709"/>
                  <a:ext cx="181" cy="22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82" name="Rectangle 77"/>
                <p:cNvSpPr>
                  <a:spLocks noChangeArrowheads="1"/>
                </p:cNvSpPr>
                <p:nvPr/>
              </p:nvSpPr>
              <p:spPr bwMode="auto">
                <a:xfrm>
                  <a:off x="4345" y="618"/>
                  <a:ext cx="544" cy="20"/>
                </a:xfrm>
                <a:prstGeom prst="rect">
                  <a:avLst/>
                </a:prstGeom>
                <a:solidFill>
                  <a:srgbClr val="33996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283" name="Group 84"/>
                <p:cNvGrpSpPr>
                  <a:grpSpLocks/>
                </p:cNvGrpSpPr>
                <p:nvPr/>
              </p:nvGrpSpPr>
              <p:grpSpPr bwMode="auto">
                <a:xfrm>
                  <a:off x="4572" y="935"/>
                  <a:ext cx="90" cy="272"/>
                  <a:chOff x="4572" y="754"/>
                  <a:chExt cx="90" cy="453"/>
                </a:xfrm>
              </p:grpSpPr>
              <p:sp>
                <p:nvSpPr>
                  <p:cNvPr id="284" name="Rectangle 80"/>
                  <p:cNvSpPr>
                    <a:spLocks noChangeArrowheads="1"/>
                  </p:cNvSpPr>
                  <p:nvPr/>
                </p:nvSpPr>
                <p:spPr bwMode="auto">
                  <a:xfrm>
                    <a:off x="4572" y="1162"/>
                    <a:ext cx="90" cy="45"/>
                  </a:xfrm>
                  <a:prstGeom prst="rect">
                    <a:avLst/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85" name="Rectangle 81"/>
                  <p:cNvSpPr>
                    <a:spLocks noChangeArrowheads="1"/>
                  </p:cNvSpPr>
                  <p:nvPr/>
                </p:nvSpPr>
                <p:spPr bwMode="auto">
                  <a:xfrm>
                    <a:off x="4572" y="1026"/>
                    <a:ext cx="90" cy="45"/>
                  </a:xfrm>
                  <a:prstGeom prst="rect">
                    <a:avLst/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86" name="Rectangle 82"/>
                  <p:cNvSpPr>
                    <a:spLocks noChangeArrowheads="1"/>
                  </p:cNvSpPr>
                  <p:nvPr/>
                </p:nvSpPr>
                <p:spPr bwMode="auto">
                  <a:xfrm>
                    <a:off x="4572" y="890"/>
                    <a:ext cx="90" cy="45"/>
                  </a:xfrm>
                  <a:prstGeom prst="rect">
                    <a:avLst/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87" name="Rectangle 83"/>
                  <p:cNvSpPr>
                    <a:spLocks noChangeArrowheads="1"/>
                  </p:cNvSpPr>
                  <p:nvPr/>
                </p:nvSpPr>
                <p:spPr bwMode="auto">
                  <a:xfrm>
                    <a:off x="4572" y="754"/>
                    <a:ext cx="90" cy="45"/>
                  </a:xfrm>
                  <a:prstGeom prst="rect">
                    <a:avLst/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  <p:grpSp>
            <p:nvGrpSpPr>
              <p:cNvPr id="290" name="Group 131"/>
              <p:cNvGrpSpPr>
                <a:grpSpLocks/>
              </p:cNvGrpSpPr>
              <p:nvPr/>
            </p:nvGrpSpPr>
            <p:grpSpPr bwMode="auto">
              <a:xfrm>
                <a:off x="529431" y="3264508"/>
                <a:ext cx="795337" cy="1601788"/>
                <a:chOff x="4072" y="2466"/>
                <a:chExt cx="501" cy="1009"/>
              </a:xfrm>
            </p:grpSpPr>
            <p:sp>
              <p:nvSpPr>
                <p:cNvPr id="291" name="Rectangle 66"/>
                <p:cNvSpPr>
                  <a:spLocks noChangeArrowheads="1"/>
                </p:cNvSpPr>
                <p:nvPr/>
              </p:nvSpPr>
              <p:spPr bwMode="auto">
                <a:xfrm>
                  <a:off x="4299" y="2612"/>
                  <a:ext cx="56" cy="652"/>
                </a:xfrm>
                <a:prstGeom prst="rect">
                  <a:avLst/>
                </a:prstGeom>
                <a:solidFill>
                  <a:srgbClr val="996633">
                    <a:alpha val="89803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92" name="Rectangle 64"/>
                <p:cNvSpPr>
                  <a:spLocks noChangeArrowheads="1"/>
                </p:cNvSpPr>
                <p:nvPr/>
              </p:nvSpPr>
              <p:spPr bwMode="auto">
                <a:xfrm>
                  <a:off x="4178" y="3203"/>
                  <a:ext cx="303" cy="31"/>
                </a:xfrm>
                <a:prstGeom prst="rect">
                  <a:avLst/>
                </a:pr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93" name="AutoShape 65"/>
                <p:cNvSpPr>
                  <a:spLocks noChangeArrowheads="1"/>
                </p:cNvSpPr>
                <p:nvPr/>
              </p:nvSpPr>
              <p:spPr bwMode="auto">
                <a:xfrm>
                  <a:off x="4209" y="3234"/>
                  <a:ext cx="241" cy="241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495 w 21600"/>
                    <a:gd name="T13" fmla="*/ 3495 h 21600"/>
                    <a:gd name="T14" fmla="*/ 18105 w 21600"/>
                    <a:gd name="T15" fmla="*/ 18105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388" y="21600"/>
                      </a:lnTo>
                      <a:lnTo>
                        <a:pt x="18212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4" name="AutoShape 116"/>
                <p:cNvSpPr>
                  <a:spLocks noChangeArrowheads="1"/>
                </p:cNvSpPr>
                <p:nvPr/>
              </p:nvSpPr>
              <p:spPr bwMode="auto">
                <a:xfrm rot="7200000">
                  <a:off x="4143" y="2398"/>
                  <a:ext cx="136" cy="271"/>
                </a:xfrm>
                <a:prstGeom prst="moon">
                  <a:avLst>
                    <a:gd name="adj" fmla="val 70588"/>
                  </a:avLst>
                </a:pr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95" name="AutoShape 118"/>
                <p:cNvSpPr>
                  <a:spLocks noChangeArrowheads="1"/>
                </p:cNvSpPr>
                <p:nvPr/>
              </p:nvSpPr>
              <p:spPr bwMode="auto">
                <a:xfrm rot="6300000">
                  <a:off x="4134" y="2460"/>
                  <a:ext cx="141" cy="266"/>
                </a:xfrm>
                <a:prstGeom prst="moon">
                  <a:avLst>
                    <a:gd name="adj" fmla="val 70588"/>
                  </a:avLst>
                </a:pr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96" name="AutoShape 119"/>
                <p:cNvSpPr>
                  <a:spLocks noChangeArrowheads="1"/>
                </p:cNvSpPr>
                <p:nvPr/>
              </p:nvSpPr>
              <p:spPr bwMode="auto">
                <a:xfrm rot="4500000">
                  <a:off x="4118" y="2523"/>
                  <a:ext cx="136" cy="226"/>
                </a:xfrm>
                <a:prstGeom prst="moon">
                  <a:avLst>
                    <a:gd name="adj" fmla="val 70588"/>
                  </a:avLst>
                </a:pr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297" name="Group 123"/>
                <p:cNvGrpSpPr>
                  <a:grpSpLocks/>
                </p:cNvGrpSpPr>
                <p:nvPr/>
              </p:nvGrpSpPr>
              <p:grpSpPr bwMode="auto">
                <a:xfrm flipH="1">
                  <a:off x="4299" y="2478"/>
                  <a:ext cx="274" cy="238"/>
                  <a:chOff x="4208" y="2602"/>
                  <a:chExt cx="274" cy="238"/>
                </a:xfrm>
              </p:grpSpPr>
              <p:sp>
                <p:nvSpPr>
                  <p:cNvPr id="305" name="AutoShape 120"/>
                  <p:cNvSpPr>
                    <a:spLocks noChangeArrowheads="1"/>
                  </p:cNvSpPr>
                  <p:nvPr/>
                </p:nvSpPr>
                <p:spPr bwMode="auto">
                  <a:xfrm rot="7200000">
                    <a:off x="4279" y="2534"/>
                    <a:ext cx="136" cy="271"/>
                  </a:xfrm>
                  <a:prstGeom prst="moon">
                    <a:avLst>
                      <a:gd name="adj" fmla="val 70588"/>
                    </a:avLst>
                  </a:pr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06" name="AutoShape 121"/>
                  <p:cNvSpPr>
                    <a:spLocks noChangeArrowheads="1"/>
                  </p:cNvSpPr>
                  <p:nvPr/>
                </p:nvSpPr>
                <p:spPr bwMode="auto">
                  <a:xfrm rot="6300000">
                    <a:off x="4270" y="2596"/>
                    <a:ext cx="141" cy="266"/>
                  </a:xfrm>
                  <a:prstGeom prst="moon">
                    <a:avLst>
                      <a:gd name="adj" fmla="val 70588"/>
                    </a:avLst>
                  </a:pr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07" name="AutoShape 122"/>
                  <p:cNvSpPr>
                    <a:spLocks noChangeArrowheads="1"/>
                  </p:cNvSpPr>
                  <p:nvPr/>
                </p:nvSpPr>
                <p:spPr bwMode="auto">
                  <a:xfrm rot="4500000">
                    <a:off x="4254" y="2659"/>
                    <a:ext cx="136" cy="226"/>
                  </a:xfrm>
                  <a:prstGeom prst="moon">
                    <a:avLst>
                      <a:gd name="adj" fmla="val 70588"/>
                    </a:avLst>
                  </a:pr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sp>
              <p:nvSpPr>
                <p:cNvPr id="298" name="AutoShape 124"/>
                <p:cNvSpPr>
                  <a:spLocks noChangeArrowheads="1"/>
                </p:cNvSpPr>
                <p:nvPr/>
              </p:nvSpPr>
              <p:spPr bwMode="auto">
                <a:xfrm rot="7200000">
                  <a:off x="4143" y="2624"/>
                  <a:ext cx="136" cy="271"/>
                </a:xfrm>
                <a:prstGeom prst="moon">
                  <a:avLst>
                    <a:gd name="adj" fmla="val 70588"/>
                  </a:avLst>
                </a:pr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99" name="AutoShape 125"/>
                <p:cNvSpPr>
                  <a:spLocks noChangeArrowheads="1"/>
                </p:cNvSpPr>
                <p:nvPr/>
              </p:nvSpPr>
              <p:spPr bwMode="auto">
                <a:xfrm rot="6300000">
                  <a:off x="4134" y="2686"/>
                  <a:ext cx="141" cy="266"/>
                </a:xfrm>
                <a:prstGeom prst="moon">
                  <a:avLst>
                    <a:gd name="adj" fmla="val 70588"/>
                  </a:avLst>
                </a:pr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00" name="AutoShape 126"/>
                <p:cNvSpPr>
                  <a:spLocks noChangeArrowheads="1"/>
                </p:cNvSpPr>
                <p:nvPr/>
              </p:nvSpPr>
              <p:spPr bwMode="auto">
                <a:xfrm rot="4500000">
                  <a:off x="4118" y="2749"/>
                  <a:ext cx="136" cy="226"/>
                </a:xfrm>
                <a:prstGeom prst="moon">
                  <a:avLst>
                    <a:gd name="adj" fmla="val 70588"/>
                  </a:avLst>
                </a:pr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301" name="Group 127"/>
                <p:cNvGrpSpPr>
                  <a:grpSpLocks/>
                </p:cNvGrpSpPr>
                <p:nvPr/>
              </p:nvGrpSpPr>
              <p:grpSpPr bwMode="auto">
                <a:xfrm flipH="1">
                  <a:off x="4299" y="2704"/>
                  <a:ext cx="274" cy="238"/>
                  <a:chOff x="4208" y="2602"/>
                  <a:chExt cx="274" cy="238"/>
                </a:xfrm>
              </p:grpSpPr>
              <p:sp>
                <p:nvSpPr>
                  <p:cNvPr id="302" name="AutoShape 128"/>
                  <p:cNvSpPr>
                    <a:spLocks noChangeArrowheads="1"/>
                  </p:cNvSpPr>
                  <p:nvPr/>
                </p:nvSpPr>
                <p:spPr bwMode="auto">
                  <a:xfrm rot="7200000">
                    <a:off x="4279" y="2534"/>
                    <a:ext cx="136" cy="271"/>
                  </a:xfrm>
                  <a:prstGeom prst="moon">
                    <a:avLst>
                      <a:gd name="adj" fmla="val 70588"/>
                    </a:avLst>
                  </a:pr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03" name="AutoShape 129"/>
                  <p:cNvSpPr>
                    <a:spLocks noChangeArrowheads="1"/>
                  </p:cNvSpPr>
                  <p:nvPr/>
                </p:nvSpPr>
                <p:spPr bwMode="auto">
                  <a:xfrm rot="6300000">
                    <a:off x="4270" y="2596"/>
                    <a:ext cx="141" cy="266"/>
                  </a:xfrm>
                  <a:prstGeom prst="moon">
                    <a:avLst>
                      <a:gd name="adj" fmla="val 70588"/>
                    </a:avLst>
                  </a:pr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04" name="AutoShape 130"/>
                  <p:cNvSpPr>
                    <a:spLocks noChangeArrowheads="1"/>
                  </p:cNvSpPr>
                  <p:nvPr/>
                </p:nvSpPr>
                <p:spPr bwMode="auto">
                  <a:xfrm rot="4500000">
                    <a:off x="4254" y="2659"/>
                    <a:ext cx="136" cy="226"/>
                  </a:xfrm>
                  <a:prstGeom prst="moon">
                    <a:avLst>
                      <a:gd name="adj" fmla="val 70588"/>
                    </a:avLst>
                  </a:pr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379" name="Group 88"/>
          <p:cNvGrpSpPr>
            <a:grpSpLocks/>
          </p:cNvGrpSpPr>
          <p:nvPr/>
        </p:nvGrpSpPr>
        <p:grpSpPr bwMode="auto">
          <a:xfrm>
            <a:off x="376693" y="476671"/>
            <a:ext cx="1102117" cy="2386891"/>
            <a:chOff x="4220" y="1893"/>
            <a:chExt cx="537" cy="1163"/>
          </a:xfrm>
        </p:grpSpPr>
        <p:sp>
          <p:nvSpPr>
            <p:cNvPr id="380" name="Oval 60"/>
            <p:cNvSpPr>
              <a:spLocks noChangeArrowheads="1"/>
            </p:cNvSpPr>
            <p:nvPr/>
          </p:nvSpPr>
          <p:spPr bwMode="auto">
            <a:xfrm>
              <a:off x="4340" y="1893"/>
              <a:ext cx="255" cy="255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81" name="AutoShape 61"/>
            <p:cNvSpPr>
              <a:spLocks noChangeArrowheads="1"/>
            </p:cNvSpPr>
            <p:nvPr/>
          </p:nvSpPr>
          <p:spPr bwMode="auto">
            <a:xfrm>
              <a:off x="4340" y="2148"/>
              <a:ext cx="255" cy="567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82" name="AutoShape 62"/>
            <p:cNvSpPr>
              <a:spLocks noChangeArrowheads="1"/>
            </p:cNvSpPr>
            <p:nvPr/>
          </p:nvSpPr>
          <p:spPr bwMode="auto">
            <a:xfrm>
              <a:off x="4368" y="2602"/>
              <a:ext cx="85" cy="454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83" name="AutoShape 63"/>
            <p:cNvSpPr>
              <a:spLocks noChangeArrowheads="1"/>
            </p:cNvSpPr>
            <p:nvPr/>
          </p:nvSpPr>
          <p:spPr bwMode="auto">
            <a:xfrm>
              <a:off x="4481" y="2602"/>
              <a:ext cx="85" cy="454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85" name="AutoShape 68"/>
            <p:cNvSpPr>
              <a:spLocks noChangeArrowheads="1"/>
            </p:cNvSpPr>
            <p:nvPr/>
          </p:nvSpPr>
          <p:spPr bwMode="auto">
            <a:xfrm rot="13600881">
              <a:off x="4578" y="2161"/>
              <a:ext cx="85" cy="272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87" name="AutoShape 80"/>
            <p:cNvSpPr>
              <a:spLocks noChangeArrowheads="1"/>
            </p:cNvSpPr>
            <p:nvPr/>
          </p:nvSpPr>
          <p:spPr bwMode="auto">
            <a:xfrm rot="-9365861">
              <a:off x="4312" y="2186"/>
              <a:ext cx="85" cy="272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88" name="AutoShape 81"/>
            <p:cNvSpPr>
              <a:spLocks noChangeArrowheads="1"/>
            </p:cNvSpPr>
            <p:nvPr/>
          </p:nvSpPr>
          <p:spPr bwMode="auto">
            <a:xfrm rot="-9900000">
              <a:off x="4250" y="2364"/>
              <a:ext cx="85" cy="272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389" name="Group 87"/>
            <p:cNvGrpSpPr>
              <a:grpSpLocks/>
            </p:cNvGrpSpPr>
            <p:nvPr/>
          </p:nvGrpSpPr>
          <p:grpSpPr bwMode="auto">
            <a:xfrm>
              <a:off x="4220" y="2640"/>
              <a:ext cx="91" cy="257"/>
              <a:chOff x="4219" y="2631"/>
              <a:chExt cx="91" cy="257"/>
            </a:xfrm>
          </p:grpSpPr>
          <p:sp>
            <p:nvSpPr>
              <p:cNvPr id="390" name="AutoShape 83"/>
              <p:cNvSpPr>
                <a:spLocks noChangeArrowheads="1"/>
              </p:cNvSpPr>
              <p:nvPr/>
            </p:nvSpPr>
            <p:spPr bwMode="auto">
              <a:xfrm>
                <a:off x="4253" y="2631"/>
                <a:ext cx="23" cy="91"/>
              </a:xfrm>
              <a:prstGeom prst="roundRect">
                <a:avLst>
                  <a:gd name="adj" fmla="val 16667"/>
                </a:avLst>
              </a:pr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91" name="AutoShape 86"/>
              <p:cNvSpPr>
                <a:spLocks noChangeArrowheads="1"/>
              </p:cNvSpPr>
              <p:nvPr/>
            </p:nvSpPr>
            <p:spPr bwMode="auto">
              <a:xfrm rot="10800000">
                <a:off x="4219" y="2661"/>
                <a:ext cx="91" cy="227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798 w 21600"/>
                  <a:gd name="T13" fmla="*/ 3711 h 21600"/>
                  <a:gd name="T14" fmla="*/ 17802 w 21600"/>
                  <a:gd name="T15" fmla="*/ 17889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797" y="21600"/>
                    </a:lnTo>
                    <a:lnTo>
                      <a:pt x="17803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" name="グループ化 2"/>
          <p:cNvGrpSpPr/>
          <p:nvPr/>
        </p:nvGrpSpPr>
        <p:grpSpPr>
          <a:xfrm>
            <a:off x="8239049" y="561210"/>
            <a:ext cx="794698" cy="2134103"/>
            <a:chOff x="7791997" y="561210"/>
            <a:chExt cx="794698" cy="2134103"/>
          </a:xfrm>
        </p:grpSpPr>
        <p:sp>
          <p:nvSpPr>
            <p:cNvPr id="186" name="AutoShape 50"/>
            <p:cNvSpPr>
              <a:spLocks noChangeArrowheads="1"/>
            </p:cNvSpPr>
            <p:nvPr/>
          </p:nvSpPr>
          <p:spPr bwMode="auto">
            <a:xfrm rot="20519442">
              <a:off x="8375233" y="1210105"/>
              <a:ext cx="147738" cy="607920"/>
            </a:xfrm>
            <a:prstGeom prst="roundRect">
              <a:avLst>
                <a:gd name="adj" fmla="val 50000"/>
              </a:avLst>
            </a:prstGeom>
            <a:solidFill>
              <a:srgbClr val="FF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2" name="グループ化 1"/>
            <p:cNvGrpSpPr/>
            <p:nvPr/>
          </p:nvGrpSpPr>
          <p:grpSpPr>
            <a:xfrm>
              <a:off x="7791997" y="561210"/>
              <a:ext cx="794698" cy="2134103"/>
              <a:chOff x="8092342" y="1940315"/>
              <a:chExt cx="794698" cy="2134103"/>
            </a:xfrm>
          </p:grpSpPr>
          <p:grpSp>
            <p:nvGrpSpPr>
              <p:cNvPr id="23" name="グループ化 22"/>
              <p:cNvGrpSpPr/>
              <p:nvPr/>
            </p:nvGrpSpPr>
            <p:grpSpPr>
              <a:xfrm>
                <a:off x="8108092" y="2992784"/>
                <a:ext cx="778948" cy="1081634"/>
                <a:chOff x="7983739" y="1526725"/>
                <a:chExt cx="584200" cy="811212"/>
              </a:xfrm>
            </p:grpSpPr>
            <p:sp>
              <p:nvSpPr>
                <p:cNvPr id="441" name="AutoShape 48"/>
                <p:cNvSpPr>
                  <a:spLocks noChangeArrowheads="1"/>
                </p:cNvSpPr>
                <p:nvPr/>
              </p:nvSpPr>
              <p:spPr bwMode="auto">
                <a:xfrm flipV="1">
                  <a:off x="7983739" y="1526725"/>
                  <a:ext cx="584200" cy="449262"/>
                </a:xfrm>
                <a:custGeom>
                  <a:avLst/>
                  <a:gdLst>
                    <a:gd name="T0" fmla="*/ 373925621 w 21600"/>
                    <a:gd name="T1" fmla="*/ 97176577 h 21600"/>
                    <a:gd name="T2" fmla="*/ 213671772 w 21600"/>
                    <a:gd name="T3" fmla="*/ 194353133 h 21600"/>
                    <a:gd name="T4" fmla="*/ 53417950 w 21600"/>
                    <a:gd name="T5" fmla="*/ 97176577 h 21600"/>
                    <a:gd name="T6" fmla="*/ 213671772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500 w 21600"/>
                    <a:gd name="T13" fmla="*/ 4500 h 21600"/>
                    <a:gd name="T14" fmla="*/ 17100 w 21600"/>
                    <a:gd name="T15" fmla="*/ 1710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2" name="AutoShape 49"/>
                <p:cNvSpPr>
                  <a:spLocks noChangeArrowheads="1"/>
                </p:cNvSpPr>
                <p:nvPr/>
              </p:nvSpPr>
              <p:spPr bwMode="auto">
                <a:xfrm>
                  <a:off x="8118677" y="1752150"/>
                  <a:ext cx="134937" cy="58578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43" name="AutoShape 50"/>
                <p:cNvSpPr>
                  <a:spLocks noChangeArrowheads="1"/>
                </p:cNvSpPr>
                <p:nvPr/>
              </p:nvSpPr>
              <p:spPr bwMode="auto">
                <a:xfrm>
                  <a:off x="8298064" y="1752150"/>
                  <a:ext cx="134938" cy="58578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445" name="AutoShape 50"/>
              <p:cNvSpPr>
                <a:spLocks noChangeArrowheads="1"/>
              </p:cNvSpPr>
              <p:nvPr/>
            </p:nvSpPr>
            <p:spPr bwMode="auto">
              <a:xfrm rot="1154644">
                <a:off x="8193439" y="2546416"/>
                <a:ext cx="147738" cy="542931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446" name="グループ化 445"/>
              <p:cNvGrpSpPr/>
              <p:nvPr/>
            </p:nvGrpSpPr>
            <p:grpSpPr>
              <a:xfrm>
                <a:off x="8245392" y="1940315"/>
                <a:ext cx="504056" cy="1343336"/>
                <a:chOff x="5260976" y="2613702"/>
                <a:chExt cx="404812" cy="1078846"/>
              </a:xfrm>
            </p:grpSpPr>
            <p:sp>
              <p:nvSpPr>
                <p:cNvPr id="447" name="Oval 53"/>
                <p:cNvSpPr>
                  <a:spLocks noChangeArrowheads="1"/>
                </p:cNvSpPr>
                <p:nvPr/>
              </p:nvSpPr>
              <p:spPr bwMode="auto">
                <a:xfrm>
                  <a:off x="5260976" y="2613702"/>
                  <a:ext cx="404812" cy="404812"/>
                </a:xfrm>
                <a:prstGeom prst="ellipse">
                  <a:avLst/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48" name="AutoShape 54"/>
                <p:cNvSpPr>
                  <a:spLocks noChangeArrowheads="1"/>
                </p:cNvSpPr>
                <p:nvPr/>
              </p:nvSpPr>
              <p:spPr bwMode="auto">
                <a:xfrm>
                  <a:off x="5260976" y="3018514"/>
                  <a:ext cx="404812" cy="6740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449" name="グループ化 448"/>
                <p:cNvGrpSpPr/>
                <p:nvPr/>
              </p:nvGrpSpPr>
              <p:grpSpPr>
                <a:xfrm>
                  <a:off x="5368821" y="3056458"/>
                  <a:ext cx="188947" cy="257073"/>
                  <a:chOff x="5368821" y="3056458"/>
                  <a:chExt cx="188947" cy="257073"/>
                </a:xfrm>
              </p:grpSpPr>
              <p:sp>
                <p:nvSpPr>
                  <p:cNvPr id="450" name="フローチャート: 手作業 449"/>
                  <p:cNvSpPr/>
                  <p:nvPr/>
                </p:nvSpPr>
                <p:spPr>
                  <a:xfrm rot="11699155">
                    <a:off x="5384303" y="3149078"/>
                    <a:ext cx="74887" cy="164453"/>
                  </a:xfrm>
                  <a:prstGeom prst="flowChartManualOperation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1" name="フローチャート: 手作業 450"/>
                  <p:cNvSpPr/>
                  <p:nvPr/>
                </p:nvSpPr>
                <p:spPr>
                  <a:xfrm rot="12600000">
                    <a:off x="5368821" y="3115508"/>
                    <a:ext cx="72008" cy="144016"/>
                  </a:xfrm>
                  <a:prstGeom prst="flowChartManualOperation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FF3399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2" name="円/楕円 451"/>
                  <p:cNvSpPr/>
                  <p:nvPr/>
                </p:nvSpPr>
                <p:spPr>
                  <a:xfrm>
                    <a:off x="5429907" y="3056458"/>
                    <a:ext cx="67185" cy="67185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53" name="フローチャート: 手作業 452"/>
                  <p:cNvSpPr/>
                  <p:nvPr/>
                </p:nvSpPr>
                <p:spPr>
                  <a:xfrm rot="9900845" flipH="1">
                    <a:off x="5468124" y="3149078"/>
                    <a:ext cx="74887" cy="164453"/>
                  </a:xfrm>
                  <a:prstGeom prst="flowChartManualOperation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4" name="フローチャート: 手作業 453"/>
                  <p:cNvSpPr/>
                  <p:nvPr/>
                </p:nvSpPr>
                <p:spPr>
                  <a:xfrm rot="9000000" flipH="1">
                    <a:off x="5485760" y="3115509"/>
                    <a:ext cx="72008" cy="144016"/>
                  </a:xfrm>
                  <a:prstGeom prst="flowChartManualOperation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FF3399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455" name="AutoShape 50"/>
              <p:cNvSpPr>
                <a:spLocks noChangeArrowheads="1"/>
              </p:cNvSpPr>
              <p:nvPr/>
            </p:nvSpPr>
            <p:spPr bwMode="auto">
              <a:xfrm rot="21018561">
                <a:off x="8092342" y="2535914"/>
                <a:ext cx="147738" cy="542931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grpSp>
        <p:nvGrpSpPr>
          <p:cNvPr id="172" name="Group 85"/>
          <p:cNvGrpSpPr>
            <a:grpSpLocks/>
          </p:cNvGrpSpPr>
          <p:nvPr/>
        </p:nvGrpSpPr>
        <p:grpSpPr bwMode="auto">
          <a:xfrm>
            <a:off x="6675364" y="958039"/>
            <a:ext cx="1821031" cy="1823262"/>
            <a:chOff x="4209" y="527"/>
            <a:chExt cx="816" cy="817"/>
          </a:xfrm>
        </p:grpSpPr>
        <p:sp>
          <p:nvSpPr>
            <p:cNvPr id="173" name="AutoShape 68"/>
            <p:cNvSpPr>
              <a:spLocks noChangeArrowheads="1"/>
            </p:cNvSpPr>
            <p:nvPr/>
          </p:nvSpPr>
          <p:spPr bwMode="auto">
            <a:xfrm>
              <a:off x="4345" y="527"/>
              <a:ext cx="544" cy="771"/>
            </a:xfrm>
            <a:prstGeom prst="roundRect">
              <a:avLst>
                <a:gd name="adj" fmla="val 5356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74" name="Oval 69"/>
            <p:cNvSpPr>
              <a:spLocks noChangeArrowheads="1"/>
            </p:cNvSpPr>
            <p:nvPr/>
          </p:nvSpPr>
          <p:spPr bwMode="auto">
            <a:xfrm>
              <a:off x="4390" y="1298"/>
              <a:ext cx="45" cy="4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75" name="Oval 70"/>
            <p:cNvSpPr>
              <a:spLocks noChangeArrowheads="1"/>
            </p:cNvSpPr>
            <p:nvPr/>
          </p:nvSpPr>
          <p:spPr bwMode="auto">
            <a:xfrm>
              <a:off x="4798" y="1298"/>
              <a:ext cx="45" cy="4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176" name="Group 73"/>
            <p:cNvGrpSpPr>
              <a:grpSpLocks/>
            </p:cNvGrpSpPr>
            <p:nvPr/>
          </p:nvGrpSpPr>
          <p:grpSpPr bwMode="auto">
            <a:xfrm>
              <a:off x="4844" y="709"/>
              <a:ext cx="181" cy="90"/>
              <a:chOff x="4844" y="709"/>
              <a:chExt cx="181" cy="181"/>
            </a:xfrm>
          </p:grpSpPr>
          <p:sp>
            <p:nvSpPr>
              <p:cNvPr id="184" name="Rectangle 71"/>
              <p:cNvSpPr>
                <a:spLocks noChangeArrowheads="1"/>
              </p:cNvSpPr>
              <p:nvPr/>
            </p:nvSpPr>
            <p:spPr bwMode="auto">
              <a:xfrm rot="-900000">
                <a:off x="4844" y="709"/>
                <a:ext cx="181" cy="45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5" name="Rectangle 72"/>
              <p:cNvSpPr>
                <a:spLocks noChangeArrowheads="1"/>
              </p:cNvSpPr>
              <p:nvPr/>
            </p:nvSpPr>
            <p:spPr bwMode="auto">
              <a:xfrm rot="-900000">
                <a:off x="4844" y="845"/>
                <a:ext cx="181" cy="45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177" name="Rectangle 75"/>
            <p:cNvSpPr>
              <a:spLocks noChangeArrowheads="1"/>
            </p:cNvSpPr>
            <p:nvPr/>
          </p:nvSpPr>
          <p:spPr bwMode="auto">
            <a:xfrm rot="900000" flipH="1">
              <a:off x="4209" y="709"/>
              <a:ext cx="181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78" name="Rectangle 77"/>
            <p:cNvSpPr>
              <a:spLocks noChangeArrowheads="1"/>
            </p:cNvSpPr>
            <p:nvPr/>
          </p:nvSpPr>
          <p:spPr bwMode="auto">
            <a:xfrm>
              <a:off x="4345" y="618"/>
              <a:ext cx="544" cy="20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179" name="Group 84"/>
            <p:cNvGrpSpPr>
              <a:grpSpLocks/>
            </p:cNvGrpSpPr>
            <p:nvPr/>
          </p:nvGrpSpPr>
          <p:grpSpPr bwMode="auto">
            <a:xfrm>
              <a:off x="4572" y="935"/>
              <a:ext cx="90" cy="272"/>
              <a:chOff x="4572" y="754"/>
              <a:chExt cx="90" cy="453"/>
            </a:xfrm>
          </p:grpSpPr>
          <p:sp>
            <p:nvSpPr>
              <p:cNvPr id="180" name="Rectangle 80"/>
              <p:cNvSpPr>
                <a:spLocks noChangeArrowheads="1"/>
              </p:cNvSpPr>
              <p:nvPr/>
            </p:nvSpPr>
            <p:spPr bwMode="auto">
              <a:xfrm>
                <a:off x="4572" y="1162"/>
                <a:ext cx="90" cy="45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1" name="Rectangle 81"/>
              <p:cNvSpPr>
                <a:spLocks noChangeArrowheads="1"/>
              </p:cNvSpPr>
              <p:nvPr/>
            </p:nvSpPr>
            <p:spPr bwMode="auto">
              <a:xfrm>
                <a:off x="4572" y="1026"/>
                <a:ext cx="90" cy="45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2" name="Rectangle 82"/>
              <p:cNvSpPr>
                <a:spLocks noChangeArrowheads="1"/>
              </p:cNvSpPr>
              <p:nvPr/>
            </p:nvSpPr>
            <p:spPr bwMode="auto">
              <a:xfrm>
                <a:off x="4572" y="890"/>
                <a:ext cx="90" cy="45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3" name="Rectangle 83"/>
              <p:cNvSpPr>
                <a:spLocks noChangeArrowheads="1"/>
              </p:cNvSpPr>
              <p:nvPr/>
            </p:nvSpPr>
            <p:spPr bwMode="auto">
              <a:xfrm>
                <a:off x="4572" y="754"/>
                <a:ext cx="90" cy="45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grpSp>
        <p:nvGrpSpPr>
          <p:cNvPr id="187" name="グループ化 186"/>
          <p:cNvGrpSpPr/>
          <p:nvPr/>
        </p:nvGrpSpPr>
        <p:grpSpPr>
          <a:xfrm>
            <a:off x="7963516" y="3936977"/>
            <a:ext cx="1288256" cy="2388706"/>
            <a:chOff x="8193273" y="2502764"/>
            <a:chExt cx="1288256" cy="2388706"/>
          </a:xfrm>
        </p:grpSpPr>
        <p:sp>
          <p:nvSpPr>
            <p:cNvPr id="188" name="正方形/長方形 187"/>
            <p:cNvSpPr/>
            <p:nvPr/>
          </p:nvSpPr>
          <p:spPr bwMode="auto">
            <a:xfrm>
              <a:off x="8193273" y="2605153"/>
              <a:ext cx="1288256" cy="211265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正方形/長方形 188"/>
            <p:cNvSpPr/>
            <p:nvPr/>
          </p:nvSpPr>
          <p:spPr bwMode="auto">
            <a:xfrm>
              <a:off x="8268283" y="2683807"/>
              <a:ext cx="1138236" cy="2033997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台形 189"/>
            <p:cNvSpPr/>
            <p:nvPr/>
          </p:nvSpPr>
          <p:spPr bwMode="auto">
            <a:xfrm rot="5400000">
              <a:off x="8061201" y="3557401"/>
              <a:ext cx="2388706" cy="279432"/>
            </a:xfrm>
            <a:prstGeom prst="trapezoid">
              <a:avLst>
                <a:gd name="adj" fmla="val 62087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1" name="正方形/長方形 190"/>
            <p:cNvSpPr/>
            <p:nvPr/>
          </p:nvSpPr>
          <p:spPr bwMode="auto">
            <a:xfrm>
              <a:off x="9070119" y="2502764"/>
              <a:ext cx="45719" cy="238870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円/楕円 191"/>
            <p:cNvSpPr/>
            <p:nvPr/>
          </p:nvSpPr>
          <p:spPr bwMode="auto">
            <a:xfrm>
              <a:off x="9143773" y="3720060"/>
              <a:ext cx="62210" cy="85912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円/楕円 192"/>
            <p:cNvSpPr/>
            <p:nvPr/>
          </p:nvSpPr>
          <p:spPr bwMode="auto">
            <a:xfrm>
              <a:off x="9185683" y="3700805"/>
              <a:ext cx="62210" cy="124421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円/楕円 193"/>
            <p:cNvSpPr/>
            <p:nvPr/>
          </p:nvSpPr>
          <p:spPr bwMode="auto">
            <a:xfrm>
              <a:off x="9170443" y="3700805"/>
              <a:ext cx="62210" cy="124421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5" name="Group 88"/>
            <p:cNvGrpSpPr>
              <a:grpSpLocks/>
            </p:cNvGrpSpPr>
            <p:nvPr/>
          </p:nvGrpSpPr>
          <p:grpSpPr bwMode="auto">
            <a:xfrm>
              <a:off x="8229738" y="3004382"/>
              <a:ext cx="608218" cy="1886287"/>
              <a:chOff x="4220" y="1893"/>
              <a:chExt cx="375" cy="1163"/>
            </a:xfrm>
          </p:grpSpPr>
          <p:sp>
            <p:nvSpPr>
              <p:cNvPr id="203" name="Oval 60"/>
              <p:cNvSpPr>
                <a:spLocks noChangeArrowheads="1"/>
              </p:cNvSpPr>
              <p:nvPr/>
            </p:nvSpPr>
            <p:spPr bwMode="auto">
              <a:xfrm>
                <a:off x="4340" y="1893"/>
                <a:ext cx="255" cy="255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4" name="AutoShape 61"/>
              <p:cNvSpPr>
                <a:spLocks noChangeArrowheads="1"/>
              </p:cNvSpPr>
              <p:nvPr/>
            </p:nvSpPr>
            <p:spPr bwMode="auto">
              <a:xfrm>
                <a:off x="4340" y="2148"/>
                <a:ext cx="255" cy="567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5" name="AutoShape 62"/>
              <p:cNvSpPr>
                <a:spLocks noChangeArrowheads="1"/>
              </p:cNvSpPr>
              <p:nvPr/>
            </p:nvSpPr>
            <p:spPr bwMode="auto">
              <a:xfrm>
                <a:off x="4368" y="2602"/>
                <a:ext cx="85" cy="454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6" name="AutoShape 63"/>
              <p:cNvSpPr>
                <a:spLocks noChangeArrowheads="1"/>
              </p:cNvSpPr>
              <p:nvPr/>
            </p:nvSpPr>
            <p:spPr bwMode="auto">
              <a:xfrm>
                <a:off x="4481" y="2556"/>
                <a:ext cx="85" cy="454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7" name="AutoShape 80"/>
              <p:cNvSpPr>
                <a:spLocks noChangeArrowheads="1"/>
              </p:cNvSpPr>
              <p:nvPr/>
            </p:nvSpPr>
            <p:spPr bwMode="auto">
              <a:xfrm rot="-9365861">
                <a:off x="4312" y="2186"/>
                <a:ext cx="85" cy="272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8" name="AutoShape 81"/>
              <p:cNvSpPr>
                <a:spLocks noChangeArrowheads="1"/>
              </p:cNvSpPr>
              <p:nvPr/>
            </p:nvSpPr>
            <p:spPr bwMode="auto">
              <a:xfrm rot="-9900000">
                <a:off x="4250" y="2364"/>
                <a:ext cx="85" cy="272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209" name="Group 87"/>
              <p:cNvGrpSpPr>
                <a:grpSpLocks/>
              </p:cNvGrpSpPr>
              <p:nvPr/>
            </p:nvGrpSpPr>
            <p:grpSpPr bwMode="auto">
              <a:xfrm>
                <a:off x="4220" y="2640"/>
                <a:ext cx="91" cy="257"/>
                <a:chOff x="4219" y="2631"/>
                <a:chExt cx="91" cy="257"/>
              </a:xfrm>
            </p:grpSpPr>
            <p:sp>
              <p:nvSpPr>
                <p:cNvPr id="210" name="AutoShape 83"/>
                <p:cNvSpPr>
                  <a:spLocks noChangeArrowheads="1"/>
                </p:cNvSpPr>
                <p:nvPr/>
              </p:nvSpPr>
              <p:spPr bwMode="auto">
                <a:xfrm>
                  <a:off x="4253" y="2631"/>
                  <a:ext cx="23" cy="91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11" name="AutoShape 86"/>
                <p:cNvSpPr>
                  <a:spLocks noChangeArrowheads="1"/>
                </p:cNvSpPr>
                <p:nvPr/>
              </p:nvSpPr>
              <p:spPr bwMode="auto">
                <a:xfrm rot="10800000">
                  <a:off x="4219" y="2661"/>
                  <a:ext cx="91" cy="227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98 w 21600"/>
                    <a:gd name="T13" fmla="*/ 3711 h 21600"/>
                    <a:gd name="T14" fmla="*/ 17802 w 21600"/>
                    <a:gd name="T15" fmla="*/ 17889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797" y="21600"/>
                      </a:lnTo>
                      <a:lnTo>
                        <a:pt x="17803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96" name="グループ化 195"/>
            <p:cNvGrpSpPr/>
            <p:nvPr/>
          </p:nvGrpSpPr>
          <p:grpSpPr>
            <a:xfrm flipH="1">
              <a:off x="8735777" y="3479603"/>
              <a:ext cx="238422" cy="729862"/>
              <a:chOff x="2090124" y="1894151"/>
              <a:chExt cx="238422" cy="729862"/>
            </a:xfrm>
          </p:grpSpPr>
          <p:sp>
            <p:nvSpPr>
              <p:cNvPr id="197" name="AutoShape 80"/>
              <p:cNvSpPr>
                <a:spLocks noChangeArrowheads="1"/>
              </p:cNvSpPr>
              <p:nvPr/>
            </p:nvSpPr>
            <p:spPr bwMode="auto">
              <a:xfrm rot="12234139">
                <a:off x="2190683" y="1894151"/>
                <a:ext cx="137863" cy="441161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0" name="AutoShape 81"/>
              <p:cNvSpPr>
                <a:spLocks noChangeArrowheads="1"/>
              </p:cNvSpPr>
              <p:nvPr/>
            </p:nvSpPr>
            <p:spPr bwMode="auto">
              <a:xfrm rot="11700000">
                <a:off x="2090124" y="2182852"/>
                <a:ext cx="137863" cy="441161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17587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/>
          <p:cNvGrpSpPr/>
          <p:nvPr/>
        </p:nvGrpSpPr>
        <p:grpSpPr>
          <a:xfrm>
            <a:off x="431548" y="429356"/>
            <a:ext cx="4740871" cy="1904188"/>
            <a:chOff x="983410" y="1615892"/>
            <a:chExt cx="4740871" cy="1904188"/>
          </a:xfrm>
        </p:grpSpPr>
        <p:grpSp>
          <p:nvGrpSpPr>
            <p:cNvPr id="308" name="グループ化 307"/>
            <p:cNvGrpSpPr/>
            <p:nvPr/>
          </p:nvGrpSpPr>
          <p:grpSpPr>
            <a:xfrm>
              <a:off x="4256630" y="2019533"/>
              <a:ext cx="1079500" cy="1223963"/>
              <a:chOff x="3873500" y="4292600"/>
              <a:chExt cx="1079500" cy="1223963"/>
            </a:xfrm>
          </p:grpSpPr>
          <p:sp>
            <p:nvSpPr>
              <p:cNvPr id="315" name="Rectangle 108"/>
              <p:cNvSpPr>
                <a:spLocks noChangeArrowheads="1"/>
              </p:cNvSpPr>
              <p:nvPr/>
            </p:nvSpPr>
            <p:spPr bwMode="auto">
              <a:xfrm>
                <a:off x="3873500" y="4292600"/>
                <a:ext cx="1079500" cy="1081088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16" name="Rectangle 109"/>
              <p:cNvSpPr>
                <a:spLocks noChangeArrowheads="1"/>
              </p:cNvSpPr>
              <p:nvPr/>
            </p:nvSpPr>
            <p:spPr bwMode="auto">
              <a:xfrm>
                <a:off x="3873500" y="5373688"/>
                <a:ext cx="1079500" cy="142875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17" name="AutoShape 110"/>
              <p:cNvSpPr>
                <a:spLocks noChangeArrowheads="1"/>
              </p:cNvSpPr>
              <p:nvPr/>
            </p:nvSpPr>
            <p:spPr bwMode="auto">
              <a:xfrm>
                <a:off x="3944938" y="4365625"/>
                <a:ext cx="431800" cy="935038"/>
              </a:xfrm>
              <a:prstGeom prst="roundRect">
                <a:avLst>
                  <a:gd name="adj" fmla="val 7722"/>
                </a:avLst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18" name="AutoShape 111"/>
              <p:cNvSpPr>
                <a:spLocks noChangeArrowheads="1"/>
              </p:cNvSpPr>
              <p:nvPr/>
            </p:nvSpPr>
            <p:spPr bwMode="auto">
              <a:xfrm>
                <a:off x="4448175" y="4365625"/>
                <a:ext cx="431800" cy="935038"/>
              </a:xfrm>
              <a:prstGeom prst="roundRect">
                <a:avLst>
                  <a:gd name="adj" fmla="val 7722"/>
                </a:avLst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319" name="Group 112"/>
              <p:cNvGrpSpPr>
                <a:grpSpLocks/>
              </p:cNvGrpSpPr>
              <p:nvPr/>
            </p:nvGrpSpPr>
            <p:grpSpPr bwMode="auto">
              <a:xfrm rot="5400000">
                <a:off x="4342606" y="4782344"/>
                <a:ext cx="142875" cy="173038"/>
                <a:chOff x="4254" y="2659"/>
                <a:chExt cx="90" cy="109"/>
              </a:xfrm>
            </p:grpSpPr>
            <p:sp>
              <p:nvSpPr>
                <p:cNvPr id="320" name="Rectangle 113"/>
                <p:cNvSpPr>
                  <a:spLocks noChangeArrowheads="1"/>
                </p:cNvSpPr>
                <p:nvPr/>
              </p:nvSpPr>
              <p:spPr bwMode="auto">
                <a:xfrm>
                  <a:off x="4254" y="2741"/>
                  <a:ext cx="90" cy="27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21" name="Rectangle 114"/>
                <p:cNvSpPr>
                  <a:spLocks noChangeArrowheads="1"/>
                </p:cNvSpPr>
                <p:nvPr/>
              </p:nvSpPr>
              <p:spPr bwMode="auto">
                <a:xfrm>
                  <a:off x="4254" y="2659"/>
                  <a:ext cx="90" cy="27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  <p:grpSp>
          <p:nvGrpSpPr>
            <p:cNvPr id="209" name="グループ化 208"/>
            <p:cNvGrpSpPr/>
            <p:nvPr/>
          </p:nvGrpSpPr>
          <p:grpSpPr>
            <a:xfrm>
              <a:off x="3144110" y="2019533"/>
              <a:ext cx="1079500" cy="1223963"/>
              <a:chOff x="3873500" y="4292600"/>
              <a:chExt cx="1079500" cy="1223963"/>
            </a:xfrm>
          </p:grpSpPr>
          <p:sp>
            <p:nvSpPr>
              <p:cNvPr id="210" name="Rectangle 108"/>
              <p:cNvSpPr>
                <a:spLocks noChangeArrowheads="1"/>
              </p:cNvSpPr>
              <p:nvPr/>
            </p:nvSpPr>
            <p:spPr bwMode="auto">
              <a:xfrm>
                <a:off x="3873500" y="4292600"/>
                <a:ext cx="1079500" cy="1081088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1" name="Rectangle 109"/>
              <p:cNvSpPr>
                <a:spLocks noChangeArrowheads="1"/>
              </p:cNvSpPr>
              <p:nvPr/>
            </p:nvSpPr>
            <p:spPr bwMode="auto">
              <a:xfrm>
                <a:off x="3873500" y="5373688"/>
                <a:ext cx="1079500" cy="142875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2" name="AutoShape 110"/>
              <p:cNvSpPr>
                <a:spLocks noChangeArrowheads="1"/>
              </p:cNvSpPr>
              <p:nvPr/>
            </p:nvSpPr>
            <p:spPr bwMode="auto">
              <a:xfrm>
                <a:off x="3944938" y="4365625"/>
                <a:ext cx="431800" cy="935038"/>
              </a:xfrm>
              <a:prstGeom prst="roundRect">
                <a:avLst>
                  <a:gd name="adj" fmla="val 7722"/>
                </a:avLst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3" name="AutoShape 111"/>
              <p:cNvSpPr>
                <a:spLocks noChangeArrowheads="1"/>
              </p:cNvSpPr>
              <p:nvPr/>
            </p:nvSpPr>
            <p:spPr bwMode="auto">
              <a:xfrm>
                <a:off x="4448175" y="4365625"/>
                <a:ext cx="431800" cy="935038"/>
              </a:xfrm>
              <a:prstGeom prst="roundRect">
                <a:avLst>
                  <a:gd name="adj" fmla="val 7722"/>
                </a:avLst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214" name="Group 112"/>
              <p:cNvGrpSpPr>
                <a:grpSpLocks/>
              </p:cNvGrpSpPr>
              <p:nvPr/>
            </p:nvGrpSpPr>
            <p:grpSpPr bwMode="auto">
              <a:xfrm rot="5400000">
                <a:off x="4342606" y="4782344"/>
                <a:ext cx="142875" cy="173038"/>
                <a:chOff x="4254" y="2659"/>
                <a:chExt cx="90" cy="109"/>
              </a:xfrm>
            </p:grpSpPr>
            <p:sp>
              <p:nvSpPr>
                <p:cNvPr id="215" name="Rectangle 113"/>
                <p:cNvSpPr>
                  <a:spLocks noChangeArrowheads="1"/>
                </p:cNvSpPr>
                <p:nvPr/>
              </p:nvSpPr>
              <p:spPr bwMode="auto">
                <a:xfrm>
                  <a:off x="4254" y="2741"/>
                  <a:ext cx="90" cy="27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47" name="Rectangle 114"/>
                <p:cNvSpPr>
                  <a:spLocks noChangeArrowheads="1"/>
                </p:cNvSpPr>
                <p:nvPr/>
              </p:nvSpPr>
              <p:spPr bwMode="auto">
                <a:xfrm>
                  <a:off x="4254" y="2659"/>
                  <a:ext cx="90" cy="27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  <p:grpSp>
          <p:nvGrpSpPr>
            <p:cNvPr id="197" name="グループ化 196"/>
            <p:cNvGrpSpPr/>
            <p:nvPr/>
          </p:nvGrpSpPr>
          <p:grpSpPr>
            <a:xfrm>
              <a:off x="2031590" y="2019533"/>
              <a:ext cx="1079500" cy="1223963"/>
              <a:chOff x="3873500" y="4292600"/>
              <a:chExt cx="1079500" cy="1223963"/>
            </a:xfrm>
          </p:grpSpPr>
          <p:sp>
            <p:nvSpPr>
              <p:cNvPr id="200" name="Rectangle 108"/>
              <p:cNvSpPr>
                <a:spLocks noChangeArrowheads="1"/>
              </p:cNvSpPr>
              <p:nvPr/>
            </p:nvSpPr>
            <p:spPr bwMode="auto">
              <a:xfrm>
                <a:off x="3873500" y="4292600"/>
                <a:ext cx="1079500" cy="1081088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3" name="Rectangle 109"/>
              <p:cNvSpPr>
                <a:spLocks noChangeArrowheads="1"/>
              </p:cNvSpPr>
              <p:nvPr/>
            </p:nvSpPr>
            <p:spPr bwMode="auto">
              <a:xfrm>
                <a:off x="3873500" y="5373688"/>
                <a:ext cx="1079500" cy="142875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4" name="AutoShape 110"/>
              <p:cNvSpPr>
                <a:spLocks noChangeArrowheads="1"/>
              </p:cNvSpPr>
              <p:nvPr/>
            </p:nvSpPr>
            <p:spPr bwMode="auto">
              <a:xfrm>
                <a:off x="3944938" y="4365625"/>
                <a:ext cx="431800" cy="935038"/>
              </a:xfrm>
              <a:prstGeom prst="roundRect">
                <a:avLst>
                  <a:gd name="adj" fmla="val 7722"/>
                </a:avLst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5" name="AutoShape 111"/>
              <p:cNvSpPr>
                <a:spLocks noChangeArrowheads="1"/>
              </p:cNvSpPr>
              <p:nvPr/>
            </p:nvSpPr>
            <p:spPr bwMode="auto">
              <a:xfrm>
                <a:off x="4448175" y="4365625"/>
                <a:ext cx="431800" cy="935038"/>
              </a:xfrm>
              <a:prstGeom prst="roundRect">
                <a:avLst>
                  <a:gd name="adj" fmla="val 7722"/>
                </a:avLst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206" name="Group 112"/>
              <p:cNvGrpSpPr>
                <a:grpSpLocks/>
              </p:cNvGrpSpPr>
              <p:nvPr/>
            </p:nvGrpSpPr>
            <p:grpSpPr bwMode="auto">
              <a:xfrm rot="5400000">
                <a:off x="4342606" y="4782344"/>
                <a:ext cx="142875" cy="173038"/>
                <a:chOff x="4254" y="2659"/>
                <a:chExt cx="90" cy="109"/>
              </a:xfrm>
            </p:grpSpPr>
            <p:sp>
              <p:nvSpPr>
                <p:cNvPr id="207" name="Rectangle 113"/>
                <p:cNvSpPr>
                  <a:spLocks noChangeArrowheads="1"/>
                </p:cNvSpPr>
                <p:nvPr/>
              </p:nvSpPr>
              <p:spPr bwMode="auto">
                <a:xfrm>
                  <a:off x="4254" y="2741"/>
                  <a:ext cx="90" cy="27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08" name="Rectangle 114"/>
                <p:cNvSpPr>
                  <a:spLocks noChangeArrowheads="1"/>
                </p:cNvSpPr>
                <p:nvPr/>
              </p:nvSpPr>
              <p:spPr bwMode="auto">
                <a:xfrm>
                  <a:off x="4254" y="2659"/>
                  <a:ext cx="90" cy="27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  <p:grpSp>
          <p:nvGrpSpPr>
            <p:cNvPr id="322" name="グループ化 321"/>
            <p:cNvGrpSpPr/>
            <p:nvPr/>
          </p:nvGrpSpPr>
          <p:grpSpPr>
            <a:xfrm>
              <a:off x="3915873" y="1615892"/>
              <a:ext cx="636846" cy="1789075"/>
              <a:chOff x="4572186" y="4492558"/>
              <a:chExt cx="636846" cy="1789075"/>
            </a:xfrm>
          </p:grpSpPr>
          <p:grpSp>
            <p:nvGrpSpPr>
              <p:cNvPr id="323" name="Group 244"/>
              <p:cNvGrpSpPr>
                <a:grpSpLocks/>
              </p:cNvGrpSpPr>
              <p:nvPr/>
            </p:nvGrpSpPr>
            <p:grpSpPr bwMode="auto">
              <a:xfrm flipH="1">
                <a:off x="4886318" y="5445911"/>
                <a:ext cx="322714" cy="835374"/>
                <a:chOff x="1787" y="2897"/>
                <a:chExt cx="142" cy="368"/>
              </a:xfrm>
            </p:grpSpPr>
            <p:sp>
              <p:nvSpPr>
                <p:cNvPr id="331" name="AutoShape 245"/>
                <p:cNvSpPr>
                  <a:spLocks noChangeArrowheads="1"/>
                </p:cNvSpPr>
                <p:nvPr/>
              </p:nvSpPr>
              <p:spPr bwMode="auto">
                <a:xfrm rot="6300000">
                  <a:off x="1773" y="2968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32" name="AutoShape 246"/>
                <p:cNvSpPr>
                  <a:spLocks noChangeArrowheads="1"/>
                </p:cNvSpPr>
                <p:nvPr/>
              </p:nvSpPr>
              <p:spPr bwMode="auto">
                <a:xfrm rot="7200000">
                  <a:off x="1716" y="3109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324" name="Oval 247"/>
              <p:cNvSpPr>
                <a:spLocks noChangeArrowheads="1"/>
              </p:cNvSpPr>
              <p:nvPr/>
            </p:nvSpPr>
            <p:spPr bwMode="auto">
              <a:xfrm flipH="1">
                <a:off x="4744521" y="4492558"/>
                <a:ext cx="386347" cy="385907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25" name="AutoShape 248"/>
              <p:cNvSpPr>
                <a:spLocks noChangeArrowheads="1"/>
              </p:cNvSpPr>
              <p:nvPr/>
            </p:nvSpPr>
            <p:spPr bwMode="auto">
              <a:xfrm flipH="1">
                <a:off x="4744521" y="4864231"/>
                <a:ext cx="386347" cy="771813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326" name="Group 251"/>
              <p:cNvGrpSpPr>
                <a:grpSpLocks/>
              </p:cNvGrpSpPr>
              <p:nvPr/>
            </p:nvGrpSpPr>
            <p:grpSpPr bwMode="auto">
              <a:xfrm rot="1422382" flipH="1">
                <a:off x="4740512" y="5446259"/>
                <a:ext cx="322714" cy="835374"/>
                <a:chOff x="1787" y="2897"/>
                <a:chExt cx="142" cy="368"/>
              </a:xfrm>
            </p:grpSpPr>
            <p:sp>
              <p:nvSpPr>
                <p:cNvPr id="329" name="AutoShape 252"/>
                <p:cNvSpPr>
                  <a:spLocks noChangeArrowheads="1"/>
                </p:cNvSpPr>
                <p:nvPr/>
              </p:nvSpPr>
              <p:spPr bwMode="auto">
                <a:xfrm rot="6300000">
                  <a:off x="1773" y="2968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30" name="AutoShape 253"/>
                <p:cNvSpPr>
                  <a:spLocks noChangeArrowheads="1"/>
                </p:cNvSpPr>
                <p:nvPr/>
              </p:nvSpPr>
              <p:spPr bwMode="auto">
                <a:xfrm rot="7200000">
                  <a:off x="1716" y="3109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327" name="AutoShape 260"/>
              <p:cNvSpPr>
                <a:spLocks noChangeArrowheads="1"/>
              </p:cNvSpPr>
              <p:nvPr/>
            </p:nvSpPr>
            <p:spPr bwMode="auto">
              <a:xfrm rot="2319892" flipH="1">
                <a:off x="4572186" y="4966410"/>
                <a:ext cx="326922" cy="129392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28" name="AutoShape 260"/>
              <p:cNvSpPr>
                <a:spLocks noChangeArrowheads="1"/>
              </p:cNvSpPr>
              <p:nvPr/>
            </p:nvSpPr>
            <p:spPr bwMode="auto">
              <a:xfrm rot="18744709" flipH="1">
                <a:off x="4541879" y="4788105"/>
                <a:ext cx="395350" cy="129392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256" name="Oval 36"/>
            <p:cNvSpPr>
              <a:spLocks noChangeArrowheads="1"/>
            </p:cNvSpPr>
            <p:nvPr/>
          </p:nvSpPr>
          <p:spPr bwMode="auto">
            <a:xfrm>
              <a:off x="3123956" y="1943693"/>
              <a:ext cx="404812" cy="404812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57" name="AutoShape 37"/>
            <p:cNvSpPr>
              <a:spLocks noChangeArrowheads="1"/>
            </p:cNvSpPr>
            <p:nvPr/>
          </p:nvSpPr>
          <p:spPr bwMode="auto">
            <a:xfrm>
              <a:off x="3123956" y="2348505"/>
              <a:ext cx="404812" cy="900113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58" name="Rectangle 42"/>
            <p:cNvSpPr>
              <a:spLocks noChangeArrowheads="1"/>
            </p:cNvSpPr>
            <p:nvPr/>
          </p:nvSpPr>
          <p:spPr bwMode="auto">
            <a:xfrm>
              <a:off x="2555631" y="2799355"/>
              <a:ext cx="1584325" cy="71438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59" name="Rectangle 43"/>
            <p:cNvSpPr>
              <a:spLocks noChangeArrowheads="1"/>
            </p:cNvSpPr>
            <p:nvPr/>
          </p:nvSpPr>
          <p:spPr bwMode="auto">
            <a:xfrm>
              <a:off x="2627068" y="2870793"/>
              <a:ext cx="1439863" cy="64928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0" name="Rectangle 44"/>
            <p:cNvSpPr>
              <a:spLocks noChangeArrowheads="1"/>
            </p:cNvSpPr>
            <p:nvPr/>
          </p:nvSpPr>
          <p:spPr bwMode="auto">
            <a:xfrm>
              <a:off x="3419231" y="2294530"/>
              <a:ext cx="576262" cy="431800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261" name="Group 47"/>
            <p:cNvGrpSpPr>
              <a:grpSpLocks/>
            </p:cNvGrpSpPr>
            <p:nvPr/>
          </p:nvGrpSpPr>
          <p:grpSpPr bwMode="auto">
            <a:xfrm>
              <a:off x="3563693" y="2726330"/>
              <a:ext cx="287338" cy="73025"/>
              <a:chOff x="2848" y="1933"/>
              <a:chExt cx="181" cy="91"/>
            </a:xfrm>
          </p:grpSpPr>
          <p:sp>
            <p:nvSpPr>
              <p:cNvPr id="262" name="Rectangle 45"/>
              <p:cNvSpPr>
                <a:spLocks noChangeArrowheads="1"/>
              </p:cNvSpPr>
              <p:nvPr/>
            </p:nvSpPr>
            <p:spPr bwMode="auto">
              <a:xfrm>
                <a:off x="2893" y="1933"/>
                <a:ext cx="91" cy="46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63" name="Rectangle 46"/>
              <p:cNvSpPr>
                <a:spLocks noChangeArrowheads="1"/>
              </p:cNvSpPr>
              <p:nvPr/>
            </p:nvSpPr>
            <p:spPr bwMode="auto">
              <a:xfrm>
                <a:off x="2848" y="1979"/>
                <a:ext cx="181" cy="45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264" name="AutoShape 51"/>
            <p:cNvSpPr>
              <a:spLocks noChangeArrowheads="1"/>
            </p:cNvSpPr>
            <p:nvPr/>
          </p:nvSpPr>
          <p:spPr bwMode="auto">
            <a:xfrm>
              <a:off x="2987431" y="2654893"/>
              <a:ext cx="134937" cy="134937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5" name="Rectangle 52"/>
            <p:cNvSpPr>
              <a:spLocks noChangeArrowheads="1"/>
            </p:cNvSpPr>
            <p:nvPr/>
          </p:nvSpPr>
          <p:spPr bwMode="auto">
            <a:xfrm>
              <a:off x="2987431" y="2775543"/>
              <a:ext cx="504825" cy="23812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6" name="Oval 53"/>
            <p:cNvSpPr>
              <a:spLocks noChangeArrowheads="1"/>
            </p:cNvSpPr>
            <p:nvPr/>
          </p:nvSpPr>
          <p:spPr bwMode="auto">
            <a:xfrm>
              <a:off x="4708281" y="1943693"/>
              <a:ext cx="404812" cy="404812"/>
            </a:xfrm>
            <a:prstGeom prst="ellipse">
              <a:avLst/>
            </a:prstGeom>
            <a:solidFill>
              <a:srgbClr val="FF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7" name="AutoShape 54"/>
            <p:cNvSpPr>
              <a:spLocks noChangeArrowheads="1"/>
            </p:cNvSpPr>
            <p:nvPr/>
          </p:nvSpPr>
          <p:spPr bwMode="auto">
            <a:xfrm>
              <a:off x="4708281" y="2348505"/>
              <a:ext cx="404812" cy="900113"/>
            </a:xfrm>
            <a:prstGeom prst="roundRect">
              <a:avLst>
                <a:gd name="adj" fmla="val 50000"/>
              </a:avLst>
            </a:prstGeom>
            <a:solidFill>
              <a:srgbClr val="FF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8" name="Rectangle 55"/>
            <p:cNvSpPr>
              <a:spLocks noChangeArrowheads="1"/>
            </p:cNvSpPr>
            <p:nvPr/>
          </p:nvSpPr>
          <p:spPr bwMode="auto">
            <a:xfrm>
              <a:off x="4139956" y="2799355"/>
              <a:ext cx="1584325" cy="71438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9" name="Rectangle 56"/>
            <p:cNvSpPr>
              <a:spLocks noChangeArrowheads="1"/>
            </p:cNvSpPr>
            <p:nvPr/>
          </p:nvSpPr>
          <p:spPr bwMode="auto">
            <a:xfrm>
              <a:off x="4211393" y="2870793"/>
              <a:ext cx="1439863" cy="64928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0" name="Rectangle 57"/>
            <p:cNvSpPr>
              <a:spLocks noChangeArrowheads="1"/>
            </p:cNvSpPr>
            <p:nvPr/>
          </p:nvSpPr>
          <p:spPr bwMode="auto">
            <a:xfrm>
              <a:off x="5003556" y="2294530"/>
              <a:ext cx="576262" cy="431800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271" name="Group 58"/>
            <p:cNvGrpSpPr>
              <a:grpSpLocks/>
            </p:cNvGrpSpPr>
            <p:nvPr/>
          </p:nvGrpSpPr>
          <p:grpSpPr bwMode="auto">
            <a:xfrm>
              <a:off x="5148018" y="2726330"/>
              <a:ext cx="287338" cy="73025"/>
              <a:chOff x="2848" y="1933"/>
              <a:chExt cx="181" cy="91"/>
            </a:xfrm>
          </p:grpSpPr>
          <p:sp>
            <p:nvSpPr>
              <p:cNvPr id="272" name="Rectangle 59"/>
              <p:cNvSpPr>
                <a:spLocks noChangeArrowheads="1"/>
              </p:cNvSpPr>
              <p:nvPr/>
            </p:nvSpPr>
            <p:spPr bwMode="auto">
              <a:xfrm>
                <a:off x="2893" y="1933"/>
                <a:ext cx="91" cy="46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73" name="Rectangle 60"/>
              <p:cNvSpPr>
                <a:spLocks noChangeArrowheads="1"/>
              </p:cNvSpPr>
              <p:nvPr/>
            </p:nvSpPr>
            <p:spPr bwMode="auto">
              <a:xfrm>
                <a:off x="2848" y="1979"/>
                <a:ext cx="181" cy="45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274" name="AutoShape 61"/>
            <p:cNvSpPr>
              <a:spLocks noChangeArrowheads="1"/>
            </p:cNvSpPr>
            <p:nvPr/>
          </p:nvSpPr>
          <p:spPr bwMode="auto">
            <a:xfrm>
              <a:off x="4571756" y="2654893"/>
              <a:ext cx="134937" cy="134937"/>
            </a:xfrm>
            <a:prstGeom prst="roundRect">
              <a:avLst>
                <a:gd name="adj" fmla="val 50000"/>
              </a:avLst>
            </a:prstGeom>
            <a:solidFill>
              <a:srgbClr val="FF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5" name="Rectangle 62"/>
            <p:cNvSpPr>
              <a:spLocks noChangeArrowheads="1"/>
            </p:cNvSpPr>
            <p:nvPr/>
          </p:nvSpPr>
          <p:spPr bwMode="auto">
            <a:xfrm>
              <a:off x="4571756" y="2775543"/>
              <a:ext cx="504825" cy="23812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87" name="Oval 36"/>
            <p:cNvSpPr>
              <a:spLocks noChangeArrowheads="1"/>
            </p:cNvSpPr>
            <p:nvPr/>
          </p:nvSpPr>
          <p:spPr bwMode="auto">
            <a:xfrm>
              <a:off x="1551735" y="1943693"/>
              <a:ext cx="404812" cy="404812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88" name="AutoShape 37"/>
            <p:cNvSpPr>
              <a:spLocks noChangeArrowheads="1"/>
            </p:cNvSpPr>
            <p:nvPr/>
          </p:nvSpPr>
          <p:spPr bwMode="auto">
            <a:xfrm>
              <a:off x="1551735" y="2348505"/>
              <a:ext cx="404812" cy="900113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89" name="Rectangle 42"/>
            <p:cNvSpPr>
              <a:spLocks noChangeArrowheads="1"/>
            </p:cNvSpPr>
            <p:nvPr/>
          </p:nvSpPr>
          <p:spPr bwMode="auto">
            <a:xfrm>
              <a:off x="983410" y="2799355"/>
              <a:ext cx="1584325" cy="71438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90" name="Rectangle 43"/>
            <p:cNvSpPr>
              <a:spLocks noChangeArrowheads="1"/>
            </p:cNvSpPr>
            <p:nvPr/>
          </p:nvSpPr>
          <p:spPr bwMode="auto">
            <a:xfrm>
              <a:off x="1054847" y="2870793"/>
              <a:ext cx="1439863" cy="64928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91" name="Rectangle 44"/>
            <p:cNvSpPr>
              <a:spLocks noChangeArrowheads="1"/>
            </p:cNvSpPr>
            <p:nvPr/>
          </p:nvSpPr>
          <p:spPr bwMode="auto">
            <a:xfrm>
              <a:off x="1847010" y="2294530"/>
              <a:ext cx="576262" cy="431800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192" name="Group 47"/>
            <p:cNvGrpSpPr>
              <a:grpSpLocks/>
            </p:cNvGrpSpPr>
            <p:nvPr/>
          </p:nvGrpSpPr>
          <p:grpSpPr bwMode="auto">
            <a:xfrm>
              <a:off x="1991472" y="2726330"/>
              <a:ext cx="287338" cy="73025"/>
              <a:chOff x="2848" y="1933"/>
              <a:chExt cx="181" cy="91"/>
            </a:xfrm>
          </p:grpSpPr>
          <p:sp>
            <p:nvSpPr>
              <p:cNvPr id="193" name="Rectangle 45"/>
              <p:cNvSpPr>
                <a:spLocks noChangeArrowheads="1"/>
              </p:cNvSpPr>
              <p:nvPr/>
            </p:nvSpPr>
            <p:spPr bwMode="auto">
              <a:xfrm>
                <a:off x="2893" y="1933"/>
                <a:ext cx="91" cy="46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4" name="Rectangle 46"/>
              <p:cNvSpPr>
                <a:spLocks noChangeArrowheads="1"/>
              </p:cNvSpPr>
              <p:nvPr/>
            </p:nvSpPr>
            <p:spPr bwMode="auto">
              <a:xfrm>
                <a:off x="2848" y="1979"/>
                <a:ext cx="181" cy="45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195" name="AutoShape 51"/>
            <p:cNvSpPr>
              <a:spLocks noChangeArrowheads="1"/>
            </p:cNvSpPr>
            <p:nvPr/>
          </p:nvSpPr>
          <p:spPr bwMode="auto">
            <a:xfrm>
              <a:off x="1415210" y="2654893"/>
              <a:ext cx="134937" cy="134937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96" name="Rectangle 52"/>
            <p:cNvSpPr>
              <a:spLocks noChangeArrowheads="1"/>
            </p:cNvSpPr>
            <p:nvPr/>
          </p:nvSpPr>
          <p:spPr bwMode="auto">
            <a:xfrm>
              <a:off x="1415210" y="2775543"/>
              <a:ext cx="504825" cy="23812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333" name="グループ化 332"/>
          <p:cNvGrpSpPr/>
          <p:nvPr/>
        </p:nvGrpSpPr>
        <p:grpSpPr>
          <a:xfrm>
            <a:off x="471915" y="4959218"/>
            <a:ext cx="3028752" cy="1481428"/>
            <a:chOff x="469841" y="492909"/>
            <a:chExt cx="3538054" cy="1730538"/>
          </a:xfrm>
        </p:grpSpPr>
        <p:grpSp>
          <p:nvGrpSpPr>
            <p:cNvPr id="334" name="グループ化 333"/>
            <p:cNvGrpSpPr/>
            <p:nvPr/>
          </p:nvGrpSpPr>
          <p:grpSpPr>
            <a:xfrm>
              <a:off x="1082570" y="492909"/>
              <a:ext cx="2925325" cy="1730538"/>
              <a:chOff x="1892660" y="4071080"/>
              <a:chExt cx="1845205" cy="1091570"/>
            </a:xfrm>
          </p:grpSpPr>
          <p:sp>
            <p:nvSpPr>
              <p:cNvPr id="377" name="フリーフォーム 376"/>
              <p:cNvSpPr/>
              <p:nvPr/>
            </p:nvSpPr>
            <p:spPr bwMode="auto">
              <a:xfrm>
                <a:off x="3236975" y="4513550"/>
                <a:ext cx="500890" cy="606719"/>
              </a:xfrm>
              <a:custGeom>
                <a:avLst/>
                <a:gdLst>
                  <a:gd name="connsiteX0" fmla="*/ 0 w 830580"/>
                  <a:gd name="connsiteY0" fmla="*/ 525780 h 708660"/>
                  <a:gd name="connsiteX1" fmla="*/ 525780 w 830580"/>
                  <a:gd name="connsiteY1" fmla="*/ 525780 h 708660"/>
                  <a:gd name="connsiteX2" fmla="*/ 693420 w 830580"/>
                  <a:gd name="connsiteY2" fmla="*/ 0 h 708660"/>
                  <a:gd name="connsiteX3" fmla="*/ 830580 w 830580"/>
                  <a:gd name="connsiteY3" fmla="*/ 0 h 708660"/>
                  <a:gd name="connsiteX4" fmla="*/ 830580 w 830580"/>
                  <a:gd name="connsiteY4" fmla="*/ 708660 h 708660"/>
                  <a:gd name="connsiteX5" fmla="*/ 7620 w 830580"/>
                  <a:gd name="connsiteY5" fmla="*/ 708660 h 708660"/>
                  <a:gd name="connsiteX6" fmla="*/ 0 w 830580"/>
                  <a:gd name="connsiteY6" fmla="*/ 525780 h 708660"/>
                  <a:gd name="connsiteX0" fmla="*/ 0 w 830580"/>
                  <a:gd name="connsiteY0" fmla="*/ 525780 h 708660"/>
                  <a:gd name="connsiteX1" fmla="*/ 63077 w 830580"/>
                  <a:gd name="connsiteY1" fmla="*/ 523875 h 708660"/>
                  <a:gd name="connsiteX2" fmla="*/ 525780 w 830580"/>
                  <a:gd name="connsiteY2" fmla="*/ 525780 h 708660"/>
                  <a:gd name="connsiteX3" fmla="*/ 693420 w 830580"/>
                  <a:gd name="connsiteY3" fmla="*/ 0 h 708660"/>
                  <a:gd name="connsiteX4" fmla="*/ 830580 w 830580"/>
                  <a:gd name="connsiteY4" fmla="*/ 0 h 708660"/>
                  <a:gd name="connsiteX5" fmla="*/ 830580 w 830580"/>
                  <a:gd name="connsiteY5" fmla="*/ 708660 h 708660"/>
                  <a:gd name="connsiteX6" fmla="*/ 7620 w 830580"/>
                  <a:gd name="connsiteY6" fmla="*/ 708660 h 708660"/>
                  <a:gd name="connsiteX7" fmla="*/ 0 w 830580"/>
                  <a:gd name="connsiteY7" fmla="*/ 525780 h 708660"/>
                  <a:gd name="connsiteX0" fmla="*/ 0 w 830580"/>
                  <a:gd name="connsiteY0" fmla="*/ 525780 h 708660"/>
                  <a:gd name="connsiteX1" fmla="*/ 63077 w 830580"/>
                  <a:gd name="connsiteY1" fmla="*/ 523875 h 708660"/>
                  <a:gd name="connsiteX2" fmla="*/ 525780 w 830580"/>
                  <a:gd name="connsiteY2" fmla="*/ 525780 h 708660"/>
                  <a:gd name="connsiteX3" fmla="*/ 693420 w 830580"/>
                  <a:gd name="connsiteY3" fmla="*/ 0 h 708660"/>
                  <a:gd name="connsiteX4" fmla="*/ 830580 w 830580"/>
                  <a:gd name="connsiteY4" fmla="*/ 0 h 708660"/>
                  <a:gd name="connsiteX5" fmla="*/ 830580 w 830580"/>
                  <a:gd name="connsiteY5" fmla="*/ 708660 h 708660"/>
                  <a:gd name="connsiteX6" fmla="*/ 7620 w 830580"/>
                  <a:gd name="connsiteY6" fmla="*/ 708660 h 708660"/>
                  <a:gd name="connsiteX7" fmla="*/ 1881 w 830580"/>
                  <a:gd name="connsiteY7" fmla="*/ 556260 h 708660"/>
                  <a:gd name="connsiteX8" fmla="*/ 0 w 830580"/>
                  <a:gd name="connsiteY8" fmla="*/ 525780 h 708660"/>
                  <a:gd name="connsiteX0" fmla="*/ 0 w 828699"/>
                  <a:gd name="connsiteY0" fmla="*/ 556260 h 708660"/>
                  <a:gd name="connsiteX1" fmla="*/ 61196 w 828699"/>
                  <a:gd name="connsiteY1" fmla="*/ 523875 h 708660"/>
                  <a:gd name="connsiteX2" fmla="*/ 523899 w 828699"/>
                  <a:gd name="connsiteY2" fmla="*/ 525780 h 708660"/>
                  <a:gd name="connsiteX3" fmla="*/ 691539 w 828699"/>
                  <a:gd name="connsiteY3" fmla="*/ 0 h 708660"/>
                  <a:gd name="connsiteX4" fmla="*/ 828699 w 828699"/>
                  <a:gd name="connsiteY4" fmla="*/ 0 h 708660"/>
                  <a:gd name="connsiteX5" fmla="*/ 828699 w 828699"/>
                  <a:gd name="connsiteY5" fmla="*/ 708660 h 708660"/>
                  <a:gd name="connsiteX6" fmla="*/ 5739 w 828699"/>
                  <a:gd name="connsiteY6" fmla="*/ 708660 h 708660"/>
                  <a:gd name="connsiteX7" fmla="*/ 0 w 828699"/>
                  <a:gd name="connsiteY7" fmla="*/ 556260 h 708660"/>
                  <a:gd name="connsiteX0" fmla="*/ 0 w 828699"/>
                  <a:gd name="connsiteY0" fmla="*/ 556260 h 708660"/>
                  <a:gd name="connsiteX1" fmla="*/ 61196 w 828699"/>
                  <a:gd name="connsiteY1" fmla="*/ 523875 h 708660"/>
                  <a:gd name="connsiteX2" fmla="*/ 523899 w 828699"/>
                  <a:gd name="connsiteY2" fmla="*/ 525780 h 708660"/>
                  <a:gd name="connsiteX3" fmla="*/ 691539 w 828699"/>
                  <a:gd name="connsiteY3" fmla="*/ 0 h 708660"/>
                  <a:gd name="connsiteX4" fmla="*/ 828699 w 828699"/>
                  <a:gd name="connsiteY4" fmla="*/ 0 h 708660"/>
                  <a:gd name="connsiteX5" fmla="*/ 828699 w 828699"/>
                  <a:gd name="connsiteY5" fmla="*/ 708660 h 708660"/>
                  <a:gd name="connsiteX6" fmla="*/ 160640 w 828699"/>
                  <a:gd name="connsiteY6" fmla="*/ 706755 h 708660"/>
                  <a:gd name="connsiteX7" fmla="*/ 5739 w 828699"/>
                  <a:gd name="connsiteY7" fmla="*/ 708660 h 708660"/>
                  <a:gd name="connsiteX8" fmla="*/ 0 w 828699"/>
                  <a:gd name="connsiteY8" fmla="*/ 556260 h 708660"/>
                  <a:gd name="connsiteX0" fmla="*/ 0 w 828699"/>
                  <a:gd name="connsiteY0" fmla="*/ 556260 h 708660"/>
                  <a:gd name="connsiteX1" fmla="*/ 61196 w 828699"/>
                  <a:gd name="connsiteY1" fmla="*/ 523875 h 708660"/>
                  <a:gd name="connsiteX2" fmla="*/ 523899 w 828699"/>
                  <a:gd name="connsiteY2" fmla="*/ 525780 h 708660"/>
                  <a:gd name="connsiteX3" fmla="*/ 691539 w 828699"/>
                  <a:gd name="connsiteY3" fmla="*/ 0 h 708660"/>
                  <a:gd name="connsiteX4" fmla="*/ 828699 w 828699"/>
                  <a:gd name="connsiteY4" fmla="*/ 0 h 708660"/>
                  <a:gd name="connsiteX5" fmla="*/ 828699 w 828699"/>
                  <a:gd name="connsiteY5" fmla="*/ 708660 h 708660"/>
                  <a:gd name="connsiteX6" fmla="*/ 739454 w 828699"/>
                  <a:gd name="connsiteY6" fmla="*/ 708660 h 708660"/>
                  <a:gd name="connsiteX7" fmla="*/ 160640 w 828699"/>
                  <a:gd name="connsiteY7" fmla="*/ 706755 h 708660"/>
                  <a:gd name="connsiteX8" fmla="*/ 5739 w 828699"/>
                  <a:gd name="connsiteY8" fmla="*/ 708660 h 708660"/>
                  <a:gd name="connsiteX9" fmla="*/ 0 w 828699"/>
                  <a:gd name="connsiteY9" fmla="*/ 556260 h 708660"/>
                  <a:gd name="connsiteX0" fmla="*/ 0 w 828699"/>
                  <a:gd name="connsiteY0" fmla="*/ 556260 h 708660"/>
                  <a:gd name="connsiteX1" fmla="*/ 61196 w 828699"/>
                  <a:gd name="connsiteY1" fmla="*/ 523875 h 708660"/>
                  <a:gd name="connsiteX2" fmla="*/ 523899 w 828699"/>
                  <a:gd name="connsiteY2" fmla="*/ 525780 h 708660"/>
                  <a:gd name="connsiteX3" fmla="*/ 691539 w 828699"/>
                  <a:gd name="connsiteY3" fmla="*/ 0 h 708660"/>
                  <a:gd name="connsiteX4" fmla="*/ 828699 w 828699"/>
                  <a:gd name="connsiteY4" fmla="*/ 0 h 708660"/>
                  <a:gd name="connsiteX5" fmla="*/ 828699 w 828699"/>
                  <a:gd name="connsiteY5" fmla="*/ 708660 h 708660"/>
                  <a:gd name="connsiteX6" fmla="*/ 739454 w 828699"/>
                  <a:gd name="connsiteY6" fmla="*/ 708660 h 708660"/>
                  <a:gd name="connsiteX7" fmla="*/ 160640 w 828699"/>
                  <a:gd name="connsiteY7" fmla="*/ 706755 h 708660"/>
                  <a:gd name="connsiteX8" fmla="*/ 94344 w 828699"/>
                  <a:gd name="connsiteY8" fmla="*/ 708660 h 708660"/>
                  <a:gd name="connsiteX9" fmla="*/ 5739 w 828699"/>
                  <a:gd name="connsiteY9" fmla="*/ 708660 h 708660"/>
                  <a:gd name="connsiteX10" fmla="*/ 0 w 828699"/>
                  <a:gd name="connsiteY10" fmla="*/ 556260 h 708660"/>
                  <a:gd name="connsiteX0" fmla="*/ 0 w 828699"/>
                  <a:gd name="connsiteY0" fmla="*/ 556260 h 708660"/>
                  <a:gd name="connsiteX1" fmla="*/ 61196 w 828699"/>
                  <a:gd name="connsiteY1" fmla="*/ 523875 h 708660"/>
                  <a:gd name="connsiteX2" fmla="*/ 523899 w 828699"/>
                  <a:gd name="connsiteY2" fmla="*/ 525780 h 708660"/>
                  <a:gd name="connsiteX3" fmla="*/ 691539 w 828699"/>
                  <a:gd name="connsiteY3" fmla="*/ 0 h 708660"/>
                  <a:gd name="connsiteX4" fmla="*/ 828699 w 828699"/>
                  <a:gd name="connsiteY4" fmla="*/ 0 h 708660"/>
                  <a:gd name="connsiteX5" fmla="*/ 828699 w 828699"/>
                  <a:gd name="connsiteY5" fmla="*/ 708660 h 708660"/>
                  <a:gd name="connsiteX6" fmla="*/ 739454 w 828699"/>
                  <a:gd name="connsiteY6" fmla="*/ 708660 h 708660"/>
                  <a:gd name="connsiteX7" fmla="*/ 650210 w 828699"/>
                  <a:gd name="connsiteY7" fmla="*/ 704850 h 708660"/>
                  <a:gd name="connsiteX8" fmla="*/ 160640 w 828699"/>
                  <a:gd name="connsiteY8" fmla="*/ 706755 h 708660"/>
                  <a:gd name="connsiteX9" fmla="*/ 94344 w 828699"/>
                  <a:gd name="connsiteY9" fmla="*/ 708660 h 708660"/>
                  <a:gd name="connsiteX10" fmla="*/ 5739 w 828699"/>
                  <a:gd name="connsiteY10" fmla="*/ 708660 h 708660"/>
                  <a:gd name="connsiteX11" fmla="*/ 0 w 828699"/>
                  <a:gd name="connsiteY11" fmla="*/ 556260 h 708660"/>
                  <a:gd name="connsiteX0" fmla="*/ 0 w 828699"/>
                  <a:gd name="connsiteY0" fmla="*/ 556260 h 834390"/>
                  <a:gd name="connsiteX1" fmla="*/ 61196 w 828699"/>
                  <a:gd name="connsiteY1" fmla="*/ 523875 h 834390"/>
                  <a:gd name="connsiteX2" fmla="*/ 523899 w 828699"/>
                  <a:gd name="connsiteY2" fmla="*/ 525780 h 834390"/>
                  <a:gd name="connsiteX3" fmla="*/ 691539 w 828699"/>
                  <a:gd name="connsiteY3" fmla="*/ 0 h 834390"/>
                  <a:gd name="connsiteX4" fmla="*/ 828699 w 828699"/>
                  <a:gd name="connsiteY4" fmla="*/ 0 h 834390"/>
                  <a:gd name="connsiteX5" fmla="*/ 828699 w 828699"/>
                  <a:gd name="connsiteY5" fmla="*/ 708660 h 834390"/>
                  <a:gd name="connsiteX6" fmla="*/ 739454 w 828699"/>
                  <a:gd name="connsiteY6" fmla="*/ 708660 h 834390"/>
                  <a:gd name="connsiteX7" fmla="*/ 650210 w 828699"/>
                  <a:gd name="connsiteY7" fmla="*/ 704850 h 834390"/>
                  <a:gd name="connsiteX8" fmla="*/ 94344 w 828699"/>
                  <a:gd name="connsiteY8" fmla="*/ 834390 h 834390"/>
                  <a:gd name="connsiteX9" fmla="*/ 94344 w 828699"/>
                  <a:gd name="connsiteY9" fmla="*/ 708660 h 834390"/>
                  <a:gd name="connsiteX10" fmla="*/ 5739 w 828699"/>
                  <a:gd name="connsiteY10" fmla="*/ 708660 h 834390"/>
                  <a:gd name="connsiteX11" fmla="*/ 0 w 828699"/>
                  <a:gd name="connsiteY11" fmla="*/ 556260 h 834390"/>
                  <a:gd name="connsiteX0" fmla="*/ 0 w 828699"/>
                  <a:gd name="connsiteY0" fmla="*/ 556260 h 834390"/>
                  <a:gd name="connsiteX1" fmla="*/ 61196 w 828699"/>
                  <a:gd name="connsiteY1" fmla="*/ 523875 h 834390"/>
                  <a:gd name="connsiteX2" fmla="*/ 523899 w 828699"/>
                  <a:gd name="connsiteY2" fmla="*/ 525780 h 834390"/>
                  <a:gd name="connsiteX3" fmla="*/ 691539 w 828699"/>
                  <a:gd name="connsiteY3" fmla="*/ 0 h 834390"/>
                  <a:gd name="connsiteX4" fmla="*/ 828699 w 828699"/>
                  <a:gd name="connsiteY4" fmla="*/ 0 h 834390"/>
                  <a:gd name="connsiteX5" fmla="*/ 828699 w 828699"/>
                  <a:gd name="connsiteY5" fmla="*/ 708660 h 834390"/>
                  <a:gd name="connsiteX6" fmla="*/ 739454 w 828699"/>
                  <a:gd name="connsiteY6" fmla="*/ 708660 h 834390"/>
                  <a:gd name="connsiteX7" fmla="*/ 739454 w 828699"/>
                  <a:gd name="connsiteY7" fmla="*/ 834390 h 834390"/>
                  <a:gd name="connsiteX8" fmla="*/ 94344 w 828699"/>
                  <a:gd name="connsiteY8" fmla="*/ 834390 h 834390"/>
                  <a:gd name="connsiteX9" fmla="*/ 94344 w 828699"/>
                  <a:gd name="connsiteY9" fmla="*/ 708660 h 834390"/>
                  <a:gd name="connsiteX10" fmla="*/ 5739 w 828699"/>
                  <a:gd name="connsiteY10" fmla="*/ 708660 h 834390"/>
                  <a:gd name="connsiteX11" fmla="*/ 0 w 828699"/>
                  <a:gd name="connsiteY11" fmla="*/ 556260 h 834390"/>
                  <a:gd name="connsiteX0" fmla="*/ 1911 w 822960"/>
                  <a:gd name="connsiteY0" fmla="*/ 571500 h 834390"/>
                  <a:gd name="connsiteX1" fmla="*/ 55457 w 822960"/>
                  <a:gd name="connsiteY1" fmla="*/ 523875 h 834390"/>
                  <a:gd name="connsiteX2" fmla="*/ 518160 w 822960"/>
                  <a:gd name="connsiteY2" fmla="*/ 525780 h 834390"/>
                  <a:gd name="connsiteX3" fmla="*/ 685800 w 822960"/>
                  <a:gd name="connsiteY3" fmla="*/ 0 h 834390"/>
                  <a:gd name="connsiteX4" fmla="*/ 822960 w 822960"/>
                  <a:gd name="connsiteY4" fmla="*/ 0 h 834390"/>
                  <a:gd name="connsiteX5" fmla="*/ 822960 w 822960"/>
                  <a:gd name="connsiteY5" fmla="*/ 708660 h 834390"/>
                  <a:gd name="connsiteX6" fmla="*/ 733715 w 822960"/>
                  <a:gd name="connsiteY6" fmla="*/ 708660 h 834390"/>
                  <a:gd name="connsiteX7" fmla="*/ 733715 w 822960"/>
                  <a:gd name="connsiteY7" fmla="*/ 834390 h 834390"/>
                  <a:gd name="connsiteX8" fmla="*/ 88605 w 822960"/>
                  <a:gd name="connsiteY8" fmla="*/ 834390 h 834390"/>
                  <a:gd name="connsiteX9" fmla="*/ 88605 w 822960"/>
                  <a:gd name="connsiteY9" fmla="*/ 708660 h 834390"/>
                  <a:gd name="connsiteX10" fmla="*/ 0 w 822960"/>
                  <a:gd name="connsiteY10" fmla="*/ 708660 h 834390"/>
                  <a:gd name="connsiteX11" fmla="*/ 1911 w 822960"/>
                  <a:gd name="connsiteY11" fmla="*/ 571500 h 834390"/>
                  <a:gd name="connsiteX0" fmla="*/ 0 w 823598"/>
                  <a:gd name="connsiteY0" fmla="*/ 594360 h 834390"/>
                  <a:gd name="connsiteX1" fmla="*/ 56095 w 823598"/>
                  <a:gd name="connsiteY1" fmla="*/ 523875 h 834390"/>
                  <a:gd name="connsiteX2" fmla="*/ 518798 w 823598"/>
                  <a:gd name="connsiteY2" fmla="*/ 525780 h 834390"/>
                  <a:gd name="connsiteX3" fmla="*/ 686438 w 823598"/>
                  <a:gd name="connsiteY3" fmla="*/ 0 h 834390"/>
                  <a:gd name="connsiteX4" fmla="*/ 823598 w 823598"/>
                  <a:gd name="connsiteY4" fmla="*/ 0 h 834390"/>
                  <a:gd name="connsiteX5" fmla="*/ 823598 w 823598"/>
                  <a:gd name="connsiteY5" fmla="*/ 708660 h 834390"/>
                  <a:gd name="connsiteX6" fmla="*/ 734353 w 823598"/>
                  <a:gd name="connsiteY6" fmla="*/ 708660 h 834390"/>
                  <a:gd name="connsiteX7" fmla="*/ 734353 w 823598"/>
                  <a:gd name="connsiteY7" fmla="*/ 834390 h 834390"/>
                  <a:gd name="connsiteX8" fmla="*/ 89243 w 823598"/>
                  <a:gd name="connsiteY8" fmla="*/ 834390 h 834390"/>
                  <a:gd name="connsiteX9" fmla="*/ 89243 w 823598"/>
                  <a:gd name="connsiteY9" fmla="*/ 708660 h 834390"/>
                  <a:gd name="connsiteX10" fmla="*/ 638 w 823598"/>
                  <a:gd name="connsiteY10" fmla="*/ 708660 h 834390"/>
                  <a:gd name="connsiteX11" fmla="*/ 0 w 823598"/>
                  <a:gd name="connsiteY11" fmla="*/ 594360 h 834390"/>
                  <a:gd name="connsiteX0" fmla="*/ 0 w 823598"/>
                  <a:gd name="connsiteY0" fmla="*/ 594360 h 834390"/>
                  <a:gd name="connsiteX1" fmla="*/ 48446 w 823598"/>
                  <a:gd name="connsiteY1" fmla="*/ 558165 h 834390"/>
                  <a:gd name="connsiteX2" fmla="*/ 518798 w 823598"/>
                  <a:gd name="connsiteY2" fmla="*/ 525780 h 834390"/>
                  <a:gd name="connsiteX3" fmla="*/ 686438 w 823598"/>
                  <a:gd name="connsiteY3" fmla="*/ 0 h 834390"/>
                  <a:gd name="connsiteX4" fmla="*/ 823598 w 823598"/>
                  <a:gd name="connsiteY4" fmla="*/ 0 h 834390"/>
                  <a:gd name="connsiteX5" fmla="*/ 823598 w 823598"/>
                  <a:gd name="connsiteY5" fmla="*/ 708660 h 834390"/>
                  <a:gd name="connsiteX6" fmla="*/ 734353 w 823598"/>
                  <a:gd name="connsiteY6" fmla="*/ 708660 h 834390"/>
                  <a:gd name="connsiteX7" fmla="*/ 734353 w 823598"/>
                  <a:gd name="connsiteY7" fmla="*/ 834390 h 834390"/>
                  <a:gd name="connsiteX8" fmla="*/ 89243 w 823598"/>
                  <a:gd name="connsiteY8" fmla="*/ 834390 h 834390"/>
                  <a:gd name="connsiteX9" fmla="*/ 89243 w 823598"/>
                  <a:gd name="connsiteY9" fmla="*/ 708660 h 834390"/>
                  <a:gd name="connsiteX10" fmla="*/ 638 w 823598"/>
                  <a:gd name="connsiteY10" fmla="*/ 708660 h 834390"/>
                  <a:gd name="connsiteX11" fmla="*/ 0 w 823598"/>
                  <a:gd name="connsiteY11" fmla="*/ 594360 h 834390"/>
                  <a:gd name="connsiteX0" fmla="*/ 0 w 823598"/>
                  <a:gd name="connsiteY0" fmla="*/ 594360 h 834390"/>
                  <a:gd name="connsiteX1" fmla="*/ 48446 w 823598"/>
                  <a:gd name="connsiteY1" fmla="*/ 558165 h 834390"/>
                  <a:gd name="connsiteX2" fmla="*/ 541746 w 823598"/>
                  <a:gd name="connsiteY2" fmla="*/ 552450 h 834390"/>
                  <a:gd name="connsiteX3" fmla="*/ 686438 w 823598"/>
                  <a:gd name="connsiteY3" fmla="*/ 0 h 834390"/>
                  <a:gd name="connsiteX4" fmla="*/ 823598 w 823598"/>
                  <a:gd name="connsiteY4" fmla="*/ 0 h 834390"/>
                  <a:gd name="connsiteX5" fmla="*/ 823598 w 823598"/>
                  <a:gd name="connsiteY5" fmla="*/ 708660 h 834390"/>
                  <a:gd name="connsiteX6" fmla="*/ 734353 w 823598"/>
                  <a:gd name="connsiteY6" fmla="*/ 708660 h 834390"/>
                  <a:gd name="connsiteX7" fmla="*/ 734353 w 823598"/>
                  <a:gd name="connsiteY7" fmla="*/ 834390 h 834390"/>
                  <a:gd name="connsiteX8" fmla="*/ 89243 w 823598"/>
                  <a:gd name="connsiteY8" fmla="*/ 834390 h 834390"/>
                  <a:gd name="connsiteX9" fmla="*/ 89243 w 823598"/>
                  <a:gd name="connsiteY9" fmla="*/ 708660 h 834390"/>
                  <a:gd name="connsiteX10" fmla="*/ 638 w 823598"/>
                  <a:gd name="connsiteY10" fmla="*/ 708660 h 834390"/>
                  <a:gd name="connsiteX11" fmla="*/ 0 w 823598"/>
                  <a:gd name="connsiteY11" fmla="*/ 594360 h 834390"/>
                  <a:gd name="connsiteX0" fmla="*/ 0 w 823598"/>
                  <a:gd name="connsiteY0" fmla="*/ 594360 h 834390"/>
                  <a:gd name="connsiteX1" fmla="*/ 48446 w 823598"/>
                  <a:gd name="connsiteY1" fmla="*/ 558165 h 834390"/>
                  <a:gd name="connsiteX2" fmla="*/ 541746 w 823598"/>
                  <a:gd name="connsiteY2" fmla="*/ 552450 h 834390"/>
                  <a:gd name="connsiteX3" fmla="*/ 668589 w 823598"/>
                  <a:gd name="connsiteY3" fmla="*/ 87630 h 834390"/>
                  <a:gd name="connsiteX4" fmla="*/ 823598 w 823598"/>
                  <a:gd name="connsiteY4" fmla="*/ 0 h 834390"/>
                  <a:gd name="connsiteX5" fmla="*/ 823598 w 823598"/>
                  <a:gd name="connsiteY5" fmla="*/ 708660 h 834390"/>
                  <a:gd name="connsiteX6" fmla="*/ 734353 w 823598"/>
                  <a:gd name="connsiteY6" fmla="*/ 708660 h 834390"/>
                  <a:gd name="connsiteX7" fmla="*/ 734353 w 823598"/>
                  <a:gd name="connsiteY7" fmla="*/ 834390 h 834390"/>
                  <a:gd name="connsiteX8" fmla="*/ 89243 w 823598"/>
                  <a:gd name="connsiteY8" fmla="*/ 834390 h 834390"/>
                  <a:gd name="connsiteX9" fmla="*/ 89243 w 823598"/>
                  <a:gd name="connsiteY9" fmla="*/ 708660 h 834390"/>
                  <a:gd name="connsiteX10" fmla="*/ 638 w 823598"/>
                  <a:gd name="connsiteY10" fmla="*/ 708660 h 834390"/>
                  <a:gd name="connsiteX11" fmla="*/ 0 w 823598"/>
                  <a:gd name="connsiteY11" fmla="*/ 594360 h 834390"/>
                  <a:gd name="connsiteX0" fmla="*/ 0 w 823598"/>
                  <a:gd name="connsiteY0" fmla="*/ 506730 h 746760"/>
                  <a:gd name="connsiteX1" fmla="*/ 48446 w 823598"/>
                  <a:gd name="connsiteY1" fmla="*/ 470535 h 746760"/>
                  <a:gd name="connsiteX2" fmla="*/ 541746 w 823598"/>
                  <a:gd name="connsiteY2" fmla="*/ 464820 h 746760"/>
                  <a:gd name="connsiteX3" fmla="*/ 668589 w 823598"/>
                  <a:gd name="connsiteY3" fmla="*/ 0 h 746760"/>
                  <a:gd name="connsiteX4" fmla="*/ 823598 w 823598"/>
                  <a:gd name="connsiteY4" fmla="*/ 0 h 746760"/>
                  <a:gd name="connsiteX5" fmla="*/ 823598 w 823598"/>
                  <a:gd name="connsiteY5" fmla="*/ 621030 h 746760"/>
                  <a:gd name="connsiteX6" fmla="*/ 734353 w 823598"/>
                  <a:gd name="connsiteY6" fmla="*/ 621030 h 746760"/>
                  <a:gd name="connsiteX7" fmla="*/ 734353 w 823598"/>
                  <a:gd name="connsiteY7" fmla="*/ 746760 h 746760"/>
                  <a:gd name="connsiteX8" fmla="*/ 89243 w 823598"/>
                  <a:gd name="connsiteY8" fmla="*/ 746760 h 746760"/>
                  <a:gd name="connsiteX9" fmla="*/ 89243 w 823598"/>
                  <a:gd name="connsiteY9" fmla="*/ 621030 h 746760"/>
                  <a:gd name="connsiteX10" fmla="*/ 638 w 823598"/>
                  <a:gd name="connsiteY10" fmla="*/ 621030 h 746760"/>
                  <a:gd name="connsiteX11" fmla="*/ 0 w 823598"/>
                  <a:gd name="connsiteY11" fmla="*/ 506730 h 746760"/>
                  <a:gd name="connsiteX0" fmla="*/ 0 w 823598"/>
                  <a:gd name="connsiteY0" fmla="*/ 506730 h 746760"/>
                  <a:gd name="connsiteX1" fmla="*/ 48446 w 823598"/>
                  <a:gd name="connsiteY1" fmla="*/ 470535 h 746760"/>
                  <a:gd name="connsiteX2" fmla="*/ 541746 w 823598"/>
                  <a:gd name="connsiteY2" fmla="*/ 464820 h 746760"/>
                  <a:gd name="connsiteX3" fmla="*/ 665508 w 823598"/>
                  <a:gd name="connsiteY3" fmla="*/ 20955 h 746760"/>
                  <a:gd name="connsiteX4" fmla="*/ 668589 w 823598"/>
                  <a:gd name="connsiteY4" fmla="*/ 0 h 746760"/>
                  <a:gd name="connsiteX5" fmla="*/ 823598 w 823598"/>
                  <a:gd name="connsiteY5" fmla="*/ 0 h 746760"/>
                  <a:gd name="connsiteX6" fmla="*/ 823598 w 823598"/>
                  <a:gd name="connsiteY6" fmla="*/ 621030 h 746760"/>
                  <a:gd name="connsiteX7" fmla="*/ 734353 w 823598"/>
                  <a:gd name="connsiteY7" fmla="*/ 621030 h 746760"/>
                  <a:gd name="connsiteX8" fmla="*/ 734353 w 823598"/>
                  <a:gd name="connsiteY8" fmla="*/ 746760 h 746760"/>
                  <a:gd name="connsiteX9" fmla="*/ 89243 w 823598"/>
                  <a:gd name="connsiteY9" fmla="*/ 746760 h 746760"/>
                  <a:gd name="connsiteX10" fmla="*/ 89243 w 823598"/>
                  <a:gd name="connsiteY10" fmla="*/ 621030 h 746760"/>
                  <a:gd name="connsiteX11" fmla="*/ 638 w 823598"/>
                  <a:gd name="connsiteY11" fmla="*/ 621030 h 746760"/>
                  <a:gd name="connsiteX12" fmla="*/ 0 w 823598"/>
                  <a:gd name="connsiteY12" fmla="*/ 506730 h 746760"/>
                  <a:gd name="connsiteX0" fmla="*/ 0 w 823598"/>
                  <a:gd name="connsiteY0" fmla="*/ 508635 h 748665"/>
                  <a:gd name="connsiteX1" fmla="*/ 48446 w 823598"/>
                  <a:gd name="connsiteY1" fmla="*/ 472440 h 748665"/>
                  <a:gd name="connsiteX2" fmla="*/ 541746 w 823598"/>
                  <a:gd name="connsiteY2" fmla="*/ 466725 h 748665"/>
                  <a:gd name="connsiteX3" fmla="*/ 665508 w 823598"/>
                  <a:gd name="connsiteY3" fmla="*/ 22860 h 748665"/>
                  <a:gd name="connsiteX4" fmla="*/ 696637 w 823598"/>
                  <a:gd name="connsiteY4" fmla="*/ 0 h 748665"/>
                  <a:gd name="connsiteX5" fmla="*/ 823598 w 823598"/>
                  <a:gd name="connsiteY5" fmla="*/ 1905 h 748665"/>
                  <a:gd name="connsiteX6" fmla="*/ 823598 w 823598"/>
                  <a:gd name="connsiteY6" fmla="*/ 622935 h 748665"/>
                  <a:gd name="connsiteX7" fmla="*/ 734353 w 823598"/>
                  <a:gd name="connsiteY7" fmla="*/ 622935 h 748665"/>
                  <a:gd name="connsiteX8" fmla="*/ 734353 w 823598"/>
                  <a:gd name="connsiteY8" fmla="*/ 748665 h 748665"/>
                  <a:gd name="connsiteX9" fmla="*/ 89243 w 823598"/>
                  <a:gd name="connsiteY9" fmla="*/ 748665 h 748665"/>
                  <a:gd name="connsiteX10" fmla="*/ 89243 w 823598"/>
                  <a:gd name="connsiteY10" fmla="*/ 622935 h 748665"/>
                  <a:gd name="connsiteX11" fmla="*/ 638 w 823598"/>
                  <a:gd name="connsiteY11" fmla="*/ 622935 h 748665"/>
                  <a:gd name="connsiteX12" fmla="*/ 0 w 823598"/>
                  <a:gd name="connsiteY12" fmla="*/ 508635 h 748665"/>
                  <a:gd name="connsiteX0" fmla="*/ 0 w 823598"/>
                  <a:gd name="connsiteY0" fmla="*/ 508635 h 748665"/>
                  <a:gd name="connsiteX1" fmla="*/ 48446 w 823598"/>
                  <a:gd name="connsiteY1" fmla="*/ 472440 h 748665"/>
                  <a:gd name="connsiteX2" fmla="*/ 541746 w 823598"/>
                  <a:gd name="connsiteY2" fmla="*/ 466725 h 748665"/>
                  <a:gd name="connsiteX3" fmla="*/ 665508 w 823598"/>
                  <a:gd name="connsiteY3" fmla="*/ 22860 h 748665"/>
                  <a:gd name="connsiteX4" fmla="*/ 696637 w 823598"/>
                  <a:gd name="connsiteY4" fmla="*/ 0 h 748665"/>
                  <a:gd name="connsiteX5" fmla="*/ 823598 w 823598"/>
                  <a:gd name="connsiteY5" fmla="*/ 1905 h 748665"/>
                  <a:gd name="connsiteX6" fmla="*/ 823598 w 823598"/>
                  <a:gd name="connsiteY6" fmla="*/ 622935 h 748665"/>
                  <a:gd name="connsiteX7" fmla="*/ 734353 w 823598"/>
                  <a:gd name="connsiteY7" fmla="*/ 622935 h 748665"/>
                  <a:gd name="connsiteX8" fmla="*/ 734353 w 823598"/>
                  <a:gd name="connsiteY8" fmla="*/ 748665 h 748665"/>
                  <a:gd name="connsiteX9" fmla="*/ 89243 w 823598"/>
                  <a:gd name="connsiteY9" fmla="*/ 748665 h 748665"/>
                  <a:gd name="connsiteX10" fmla="*/ 61195 w 823598"/>
                  <a:gd name="connsiteY10" fmla="*/ 624840 h 748665"/>
                  <a:gd name="connsiteX11" fmla="*/ 638 w 823598"/>
                  <a:gd name="connsiteY11" fmla="*/ 622935 h 748665"/>
                  <a:gd name="connsiteX12" fmla="*/ 0 w 823598"/>
                  <a:gd name="connsiteY12" fmla="*/ 508635 h 748665"/>
                  <a:gd name="connsiteX0" fmla="*/ 0 w 823598"/>
                  <a:gd name="connsiteY0" fmla="*/ 508635 h 748665"/>
                  <a:gd name="connsiteX1" fmla="*/ 48446 w 823598"/>
                  <a:gd name="connsiteY1" fmla="*/ 472440 h 748665"/>
                  <a:gd name="connsiteX2" fmla="*/ 541746 w 823598"/>
                  <a:gd name="connsiteY2" fmla="*/ 466725 h 748665"/>
                  <a:gd name="connsiteX3" fmla="*/ 665508 w 823598"/>
                  <a:gd name="connsiteY3" fmla="*/ 22860 h 748665"/>
                  <a:gd name="connsiteX4" fmla="*/ 696637 w 823598"/>
                  <a:gd name="connsiteY4" fmla="*/ 0 h 748665"/>
                  <a:gd name="connsiteX5" fmla="*/ 823598 w 823598"/>
                  <a:gd name="connsiteY5" fmla="*/ 1905 h 748665"/>
                  <a:gd name="connsiteX6" fmla="*/ 823598 w 823598"/>
                  <a:gd name="connsiteY6" fmla="*/ 622935 h 748665"/>
                  <a:gd name="connsiteX7" fmla="*/ 759852 w 823598"/>
                  <a:gd name="connsiteY7" fmla="*/ 624840 h 748665"/>
                  <a:gd name="connsiteX8" fmla="*/ 734353 w 823598"/>
                  <a:gd name="connsiteY8" fmla="*/ 748665 h 748665"/>
                  <a:gd name="connsiteX9" fmla="*/ 89243 w 823598"/>
                  <a:gd name="connsiteY9" fmla="*/ 748665 h 748665"/>
                  <a:gd name="connsiteX10" fmla="*/ 61195 w 823598"/>
                  <a:gd name="connsiteY10" fmla="*/ 624840 h 748665"/>
                  <a:gd name="connsiteX11" fmla="*/ 638 w 823598"/>
                  <a:gd name="connsiteY11" fmla="*/ 622935 h 748665"/>
                  <a:gd name="connsiteX12" fmla="*/ 0 w 823598"/>
                  <a:gd name="connsiteY12" fmla="*/ 508635 h 748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23598" h="748665">
                    <a:moveTo>
                      <a:pt x="0" y="508635"/>
                    </a:moveTo>
                    <a:lnTo>
                      <a:pt x="48446" y="472440"/>
                    </a:lnTo>
                    <a:lnTo>
                      <a:pt x="541746" y="466725"/>
                    </a:lnTo>
                    <a:lnTo>
                      <a:pt x="665508" y="22860"/>
                    </a:lnTo>
                    <a:lnTo>
                      <a:pt x="696637" y="0"/>
                    </a:lnTo>
                    <a:lnTo>
                      <a:pt x="823598" y="1905"/>
                    </a:lnTo>
                    <a:lnTo>
                      <a:pt x="823598" y="622935"/>
                    </a:lnTo>
                    <a:lnTo>
                      <a:pt x="759852" y="624840"/>
                    </a:lnTo>
                    <a:lnTo>
                      <a:pt x="734353" y="748665"/>
                    </a:lnTo>
                    <a:lnTo>
                      <a:pt x="89243" y="748665"/>
                    </a:lnTo>
                    <a:lnTo>
                      <a:pt x="61195" y="624840"/>
                    </a:lnTo>
                    <a:lnTo>
                      <a:pt x="638" y="622935"/>
                    </a:lnTo>
                    <a:cubicBezTo>
                      <a:pt x="425" y="584835"/>
                      <a:pt x="213" y="546735"/>
                      <a:pt x="0" y="508635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78" name="グループ化 377"/>
              <p:cNvGrpSpPr/>
              <p:nvPr/>
            </p:nvGrpSpPr>
            <p:grpSpPr>
              <a:xfrm rot="263398">
                <a:off x="3148825" y="4071080"/>
                <a:ext cx="427746" cy="1088447"/>
                <a:chOff x="3015972" y="3609020"/>
                <a:chExt cx="604609" cy="1538497"/>
              </a:xfrm>
            </p:grpSpPr>
            <p:sp>
              <p:nvSpPr>
                <p:cNvPr id="399" name="Oval 280"/>
                <p:cNvSpPr>
                  <a:spLocks noChangeArrowheads="1"/>
                </p:cNvSpPr>
                <p:nvPr/>
              </p:nvSpPr>
              <p:spPr bwMode="auto">
                <a:xfrm flipH="1">
                  <a:off x="3207434" y="3609020"/>
                  <a:ext cx="413147" cy="413147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00" name="AutoShape 281"/>
                <p:cNvSpPr>
                  <a:spLocks noChangeArrowheads="1"/>
                </p:cNvSpPr>
                <p:nvPr/>
              </p:nvSpPr>
              <p:spPr bwMode="auto">
                <a:xfrm flipH="1">
                  <a:off x="3239214" y="3994927"/>
                  <a:ext cx="381366" cy="77181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401" name="Group 284"/>
                <p:cNvGrpSpPr>
                  <a:grpSpLocks/>
                </p:cNvGrpSpPr>
                <p:nvPr/>
              </p:nvGrpSpPr>
              <p:grpSpPr bwMode="auto">
                <a:xfrm rot="5992097" flipH="1">
                  <a:off x="2991001" y="4607249"/>
                  <a:ext cx="565239" cy="515298"/>
                  <a:chOff x="1680" y="2897"/>
                  <a:chExt cx="249" cy="227"/>
                </a:xfrm>
              </p:grpSpPr>
              <p:sp>
                <p:nvSpPr>
                  <p:cNvPr id="403" name="AutoShape 285"/>
                  <p:cNvSpPr>
                    <a:spLocks noChangeArrowheads="1"/>
                  </p:cNvSpPr>
                  <p:nvPr/>
                </p:nvSpPr>
                <p:spPr bwMode="auto">
                  <a:xfrm rot="6300000">
                    <a:off x="1773" y="2968"/>
                    <a:ext cx="227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04" name="AutoShape 286"/>
                  <p:cNvSpPr>
                    <a:spLocks noChangeArrowheads="1"/>
                  </p:cNvSpPr>
                  <p:nvPr/>
                </p:nvSpPr>
                <p:spPr bwMode="auto">
                  <a:xfrm rot="11108506">
                    <a:off x="1680" y="3034"/>
                    <a:ext cx="227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sp>
              <p:nvSpPr>
                <p:cNvPr id="402" name="AutoShape 260"/>
                <p:cNvSpPr>
                  <a:spLocks noChangeArrowheads="1"/>
                </p:cNvSpPr>
                <p:nvPr/>
              </p:nvSpPr>
              <p:spPr bwMode="auto">
                <a:xfrm rot="2752699" flipH="1">
                  <a:off x="2984449" y="4215901"/>
                  <a:ext cx="451737" cy="12939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384" name="フリーフォーム 383"/>
              <p:cNvSpPr/>
              <p:nvPr/>
            </p:nvSpPr>
            <p:spPr bwMode="auto">
              <a:xfrm flipH="1">
                <a:off x="1892660" y="4516673"/>
                <a:ext cx="500890" cy="606719"/>
              </a:xfrm>
              <a:custGeom>
                <a:avLst/>
                <a:gdLst>
                  <a:gd name="connsiteX0" fmla="*/ 0 w 830580"/>
                  <a:gd name="connsiteY0" fmla="*/ 525780 h 708660"/>
                  <a:gd name="connsiteX1" fmla="*/ 525780 w 830580"/>
                  <a:gd name="connsiteY1" fmla="*/ 525780 h 708660"/>
                  <a:gd name="connsiteX2" fmla="*/ 693420 w 830580"/>
                  <a:gd name="connsiteY2" fmla="*/ 0 h 708660"/>
                  <a:gd name="connsiteX3" fmla="*/ 830580 w 830580"/>
                  <a:gd name="connsiteY3" fmla="*/ 0 h 708660"/>
                  <a:gd name="connsiteX4" fmla="*/ 830580 w 830580"/>
                  <a:gd name="connsiteY4" fmla="*/ 708660 h 708660"/>
                  <a:gd name="connsiteX5" fmla="*/ 7620 w 830580"/>
                  <a:gd name="connsiteY5" fmla="*/ 708660 h 708660"/>
                  <a:gd name="connsiteX6" fmla="*/ 0 w 830580"/>
                  <a:gd name="connsiteY6" fmla="*/ 525780 h 708660"/>
                  <a:gd name="connsiteX0" fmla="*/ 0 w 830580"/>
                  <a:gd name="connsiteY0" fmla="*/ 525780 h 708660"/>
                  <a:gd name="connsiteX1" fmla="*/ 63077 w 830580"/>
                  <a:gd name="connsiteY1" fmla="*/ 523875 h 708660"/>
                  <a:gd name="connsiteX2" fmla="*/ 525780 w 830580"/>
                  <a:gd name="connsiteY2" fmla="*/ 525780 h 708660"/>
                  <a:gd name="connsiteX3" fmla="*/ 693420 w 830580"/>
                  <a:gd name="connsiteY3" fmla="*/ 0 h 708660"/>
                  <a:gd name="connsiteX4" fmla="*/ 830580 w 830580"/>
                  <a:gd name="connsiteY4" fmla="*/ 0 h 708660"/>
                  <a:gd name="connsiteX5" fmla="*/ 830580 w 830580"/>
                  <a:gd name="connsiteY5" fmla="*/ 708660 h 708660"/>
                  <a:gd name="connsiteX6" fmla="*/ 7620 w 830580"/>
                  <a:gd name="connsiteY6" fmla="*/ 708660 h 708660"/>
                  <a:gd name="connsiteX7" fmla="*/ 0 w 830580"/>
                  <a:gd name="connsiteY7" fmla="*/ 525780 h 708660"/>
                  <a:gd name="connsiteX0" fmla="*/ 0 w 830580"/>
                  <a:gd name="connsiteY0" fmla="*/ 525780 h 708660"/>
                  <a:gd name="connsiteX1" fmla="*/ 63077 w 830580"/>
                  <a:gd name="connsiteY1" fmla="*/ 523875 h 708660"/>
                  <a:gd name="connsiteX2" fmla="*/ 525780 w 830580"/>
                  <a:gd name="connsiteY2" fmla="*/ 525780 h 708660"/>
                  <a:gd name="connsiteX3" fmla="*/ 693420 w 830580"/>
                  <a:gd name="connsiteY3" fmla="*/ 0 h 708660"/>
                  <a:gd name="connsiteX4" fmla="*/ 830580 w 830580"/>
                  <a:gd name="connsiteY4" fmla="*/ 0 h 708660"/>
                  <a:gd name="connsiteX5" fmla="*/ 830580 w 830580"/>
                  <a:gd name="connsiteY5" fmla="*/ 708660 h 708660"/>
                  <a:gd name="connsiteX6" fmla="*/ 7620 w 830580"/>
                  <a:gd name="connsiteY6" fmla="*/ 708660 h 708660"/>
                  <a:gd name="connsiteX7" fmla="*/ 1881 w 830580"/>
                  <a:gd name="connsiteY7" fmla="*/ 556260 h 708660"/>
                  <a:gd name="connsiteX8" fmla="*/ 0 w 830580"/>
                  <a:gd name="connsiteY8" fmla="*/ 525780 h 708660"/>
                  <a:gd name="connsiteX0" fmla="*/ 0 w 828699"/>
                  <a:gd name="connsiteY0" fmla="*/ 556260 h 708660"/>
                  <a:gd name="connsiteX1" fmla="*/ 61196 w 828699"/>
                  <a:gd name="connsiteY1" fmla="*/ 523875 h 708660"/>
                  <a:gd name="connsiteX2" fmla="*/ 523899 w 828699"/>
                  <a:gd name="connsiteY2" fmla="*/ 525780 h 708660"/>
                  <a:gd name="connsiteX3" fmla="*/ 691539 w 828699"/>
                  <a:gd name="connsiteY3" fmla="*/ 0 h 708660"/>
                  <a:gd name="connsiteX4" fmla="*/ 828699 w 828699"/>
                  <a:gd name="connsiteY4" fmla="*/ 0 h 708660"/>
                  <a:gd name="connsiteX5" fmla="*/ 828699 w 828699"/>
                  <a:gd name="connsiteY5" fmla="*/ 708660 h 708660"/>
                  <a:gd name="connsiteX6" fmla="*/ 5739 w 828699"/>
                  <a:gd name="connsiteY6" fmla="*/ 708660 h 708660"/>
                  <a:gd name="connsiteX7" fmla="*/ 0 w 828699"/>
                  <a:gd name="connsiteY7" fmla="*/ 556260 h 708660"/>
                  <a:gd name="connsiteX0" fmla="*/ 0 w 828699"/>
                  <a:gd name="connsiteY0" fmla="*/ 556260 h 708660"/>
                  <a:gd name="connsiteX1" fmla="*/ 61196 w 828699"/>
                  <a:gd name="connsiteY1" fmla="*/ 523875 h 708660"/>
                  <a:gd name="connsiteX2" fmla="*/ 523899 w 828699"/>
                  <a:gd name="connsiteY2" fmla="*/ 525780 h 708660"/>
                  <a:gd name="connsiteX3" fmla="*/ 691539 w 828699"/>
                  <a:gd name="connsiteY3" fmla="*/ 0 h 708660"/>
                  <a:gd name="connsiteX4" fmla="*/ 828699 w 828699"/>
                  <a:gd name="connsiteY4" fmla="*/ 0 h 708660"/>
                  <a:gd name="connsiteX5" fmla="*/ 828699 w 828699"/>
                  <a:gd name="connsiteY5" fmla="*/ 708660 h 708660"/>
                  <a:gd name="connsiteX6" fmla="*/ 160640 w 828699"/>
                  <a:gd name="connsiteY6" fmla="*/ 706755 h 708660"/>
                  <a:gd name="connsiteX7" fmla="*/ 5739 w 828699"/>
                  <a:gd name="connsiteY7" fmla="*/ 708660 h 708660"/>
                  <a:gd name="connsiteX8" fmla="*/ 0 w 828699"/>
                  <a:gd name="connsiteY8" fmla="*/ 556260 h 708660"/>
                  <a:gd name="connsiteX0" fmla="*/ 0 w 828699"/>
                  <a:gd name="connsiteY0" fmla="*/ 556260 h 708660"/>
                  <a:gd name="connsiteX1" fmla="*/ 61196 w 828699"/>
                  <a:gd name="connsiteY1" fmla="*/ 523875 h 708660"/>
                  <a:gd name="connsiteX2" fmla="*/ 523899 w 828699"/>
                  <a:gd name="connsiteY2" fmla="*/ 525780 h 708660"/>
                  <a:gd name="connsiteX3" fmla="*/ 691539 w 828699"/>
                  <a:gd name="connsiteY3" fmla="*/ 0 h 708660"/>
                  <a:gd name="connsiteX4" fmla="*/ 828699 w 828699"/>
                  <a:gd name="connsiteY4" fmla="*/ 0 h 708660"/>
                  <a:gd name="connsiteX5" fmla="*/ 828699 w 828699"/>
                  <a:gd name="connsiteY5" fmla="*/ 708660 h 708660"/>
                  <a:gd name="connsiteX6" fmla="*/ 739454 w 828699"/>
                  <a:gd name="connsiteY6" fmla="*/ 708660 h 708660"/>
                  <a:gd name="connsiteX7" fmla="*/ 160640 w 828699"/>
                  <a:gd name="connsiteY7" fmla="*/ 706755 h 708660"/>
                  <a:gd name="connsiteX8" fmla="*/ 5739 w 828699"/>
                  <a:gd name="connsiteY8" fmla="*/ 708660 h 708660"/>
                  <a:gd name="connsiteX9" fmla="*/ 0 w 828699"/>
                  <a:gd name="connsiteY9" fmla="*/ 556260 h 708660"/>
                  <a:gd name="connsiteX0" fmla="*/ 0 w 828699"/>
                  <a:gd name="connsiteY0" fmla="*/ 556260 h 708660"/>
                  <a:gd name="connsiteX1" fmla="*/ 61196 w 828699"/>
                  <a:gd name="connsiteY1" fmla="*/ 523875 h 708660"/>
                  <a:gd name="connsiteX2" fmla="*/ 523899 w 828699"/>
                  <a:gd name="connsiteY2" fmla="*/ 525780 h 708660"/>
                  <a:gd name="connsiteX3" fmla="*/ 691539 w 828699"/>
                  <a:gd name="connsiteY3" fmla="*/ 0 h 708660"/>
                  <a:gd name="connsiteX4" fmla="*/ 828699 w 828699"/>
                  <a:gd name="connsiteY4" fmla="*/ 0 h 708660"/>
                  <a:gd name="connsiteX5" fmla="*/ 828699 w 828699"/>
                  <a:gd name="connsiteY5" fmla="*/ 708660 h 708660"/>
                  <a:gd name="connsiteX6" fmla="*/ 739454 w 828699"/>
                  <a:gd name="connsiteY6" fmla="*/ 708660 h 708660"/>
                  <a:gd name="connsiteX7" fmla="*/ 160640 w 828699"/>
                  <a:gd name="connsiteY7" fmla="*/ 706755 h 708660"/>
                  <a:gd name="connsiteX8" fmla="*/ 94344 w 828699"/>
                  <a:gd name="connsiteY8" fmla="*/ 708660 h 708660"/>
                  <a:gd name="connsiteX9" fmla="*/ 5739 w 828699"/>
                  <a:gd name="connsiteY9" fmla="*/ 708660 h 708660"/>
                  <a:gd name="connsiteX10" fmla="*/ 0 w 828699"/>
                  <a:gd name="connsiteY10" fmla="*/ 556260 h 708660"/>
                  <a:gd name="connsiteX0" fmla="*/ 0 w 828699"/>
                  <a:gd name="connsiteY0" fmla="*/ 556260 h 708660"/>
                  <a:gd name="connsiteX1" fmla="*/ 61196 w 828699"/>
                  <a:gd name="connsiteY1" fmla="*/ 523875 h 708660"/>
                  <a:gd name="connsiteX2" fmla="*/ 523899 w 828699"/>
                  <a:gd name="connsiteY2" fmla="*/ 525780 h 708660"/>
                  <a:gd name="connsiteX3" fmla="*/ 691539 w 828699"/>
                  <a:gd name="connsiteY3" fmla="*/ 0 h 708660"/>
                  <a:gd name="connsiteX4" fmla="*/ 828699 w 828699"/>
                  <a:gd name="connsiteY4" fmla="*/ 0 h 708660"/>
                  <a:gd name="connsiteX5" fmla="*/ 828699 w 828699"/>
                  <a:gd name="connsiteY5" fmla="*/ 708660 h 708660"/>
                  <a:gd name="connsiteX6" fmla="*/ 739454 w 828699"/>
                  <a:gd name="connsiteY6" fmla="*/ 708660 h 708660"/>
                  <a:gd name="connsiteX7" fmla="*/ 650210 w 828699"/>
                  <a:gd name="connsiteY7" fmla="*/ 704850 h 708660"/>
                  <a:gd name="connsiteX8" fmla="*/ 160640 w 828699"/>
                  <a:gd name="connsiteY8" fmla="*/ 706755 h 708660"/>
                  <a:gd name="connsiteX9" fmla="*/ 94344 w 828699"/>
                  <a:gd name="connsiteY9" fmla="*/ 708660 h 708660"/>
                  <a:gd name="connsiteX10" fmla="*/ 5739 w 828699"/>
                  <a:gd name="connsiteY10" fmla="*/ 708660 h 708660"/>
                  <a:gd name="connsiteX11" fmla="*/ 0 w 828699"/>
                  <a:gd name="connsiteY11" fmla="*/ 556260 h 708660"/>
                  <a:gd name="connsiteX0" fmla="*/ 0 w 828699"/>
                  <a:gd name="connsiteY0" fmla="*/ 556260 h 834390"/>
                  <a:gd name="connsiteX1" fmla="*/ 61196 w 828699"/>
                  <a:gd name="connsiteY1" fmla="*/ 523875 h 834390"/>
                  <a:gd name="connsiteX2" fmla="*/ 523899 w 828699"/>
                  <a:gd name="connsiteY2" fmla="*/ 525780 h 834390"/>
                  <a:gd name="connsiteX3" fmla="*/ 691539 w 828699"/>
                  <a:gd name="connsiteY3" fmla="*/ 0 h 834390"/>
                  <a:gd name="connsiteX4" fmla="*/ 828699 w 828699"/>
                  <a:gd name="connsiteY4" fmla="*/ 0 h 834390"/>
                  <a:gd name="connsiteX5" fmla="*/ 828699 w 828699"/>
                  <a:gd name="connsiteY5" fmla="*/ 708660 h 834390"/>
                  <a:gd name="connsiteX6" fmla="*/ 739454 w 828699"/>
                  <a:gd name="connsiteY6" fmla="*/ 708660 h 834390"/>
                  <a:gd name="connsiteX7" fmla="*/ 650210 w 828699"/>
                  <a:gd name="connsiteY7" fmla="*/ 704850 h 834390"/>
                  <a:gd name="connsiteX8" fmla="*/ 94344 w 828699"/>
                  <a:gd name="connsiteY8" fmla="*/ 834390 h 834390"/>
                  <a:gd name="connsiteX9" fmla="*/ 94344 w 828699"/>
                  <a:gd name="connsiteY9" fmla="*/ 708660 h 834390"/>
                  <a:gd name="connsiteX10" fmla="*/ 5739 w 828699"/>
                  <a:gd name="connsiteY10" fmla="*/ 708660 h 834390"/>
                  <a:gd name="connsiteX11" fmla="*/ 0 w 828699"/>
                  <a:gd name="connsiteY11" fmla="*/ 556260 h 834390"/>
                  <a:gd name="connsiteX0" fmla="*/ 0 w 828699"/>
                  <a:gd name="connsiteY0" fmla="*/ 556260 h 834390"/>
                  <a:gd name="connsiteX1" fmla="*/ 61196 w 828699"/>
                  <a:gd name="connsiteY1" fmla="*/ 523875 h 834390"/>
                  <a:gd name="connsiteX2" fmla="*/ 523899 w 828699"/>
                  <a:gd name="connsiteY2" fmla="*/ 525780 h 834390"/>
                  <a:gd name="connsiteX3" fmla="*/ 691539 w 828699"/>
                  <a:gd name="connsiteY3" fmla="*/ 0 h 834390"/>
                  <a:gd name="connsiteX4" fmla="*/ 828699 w 828699"/>
                  <a:gd name="connsiteY4" fmla="*/ 0 h 834390"/>
                  <a:gd name="connsiteX5" fmla="*/ 828699 w 828699"/>
                  <a:gd name="connsiteY5" fmla="*/ 708660 h 834390"/>
                  <a:gd name="connsiteX6" fmla="*/ 739454 w 828699"/>
                  <a:gd name="connsiteY6" fmla="*/ 708660 h 834390"/>
                  <a:gd name="connsiteX7" fmla="*/ 739454 w 828699"/>
                  <a:gd name="connsiteY7" fmla="*/ 834390 h 834390"/>
                  <a:gd name="connsiteX8" fmla="*/ 94344 w 828699"/>
                  <a:gd name="connsiteY8" fmla="*/ 834390 h 834390"/>
                  <a:gd name="connsiteX9" fmla="*/ 94344 w 828699"/>
                  <a:gd name="connsiteY9" fmla="*/ 708660 h 834390"/>
                  <a:gd name="connsiteX10" fmla="*/ 5739 w 828699"/>
                  <a:gd name="connsiteY10" fmla="*/ 708660 h 834390"/>
                  <a:gd name="connsiteX11" fmla="*/ 0 w 828699"/>
                  <a:gd name="connsiteY11" fmla="*/ 556260 h 834390"/>
                  <a:gd name="connsiteX0" fmla="*/ 1911 w 822960"/>
                  <a:gd name="connsiteY0" fmla="*/ 571500 h 834390"/>
                  <a:gd name="connsiteX1" fmla="*/ 55457 w 822960"/>
                  <a:gd name="connsiteY1" fmla="*/ 523875 h 834390"/>
                  <a:gd name="connsiteX2" fmla="*/ 518160 w 822960"/>
                  <a:gd name="connsiteY2" fmla="*/ 525780 h 834390"/>
                  <a:gd name="connsiteX3" fmla="*/ 685800 w 822960"/>
                  <a:gd name="connsiteY3" fmla="*/ 0 h 834390"/>
                  <a:gd name="connsiteX4" fmla="*/ 822960 w 822960"/>
                  <a:gd name="connsiteY4" fmla="*/ 0 h 834390"/>
                  <a:gd name="connsiteX5" fmla="*/ 822960 w 822960"/>
                  <a:gd name="connsiteY5" fmla="*/ 708660 h 834390"/>
                  <a:gd name="connsiteX6" fmla="*/ 733715 w 822960"/>
                  <a:gd name="connsiteY6" fmla="*/ 708660 h 834390"/>
                  <a:gd name="connsiteX7" fmla="*/ 733715 w 822960"/>
                  <a:gd name="connsiteY7" fmla="*/ 834390 h 834390"/>
                  <a:gd name="connsiteX8" fmla="*/ 88605 w 822960"/>
                  <a:gd name="connsiteY8" fmla="*/ 834390 h 834390"/>
                  <a:gd name="connsiteX9" fmla="*/ 88605 w 822960"/>
                  <a:gd name="connsiteY9" fmla="*/ 708660 h 834390"/>
                  <a:gd name="connsiteX10" fmla="*/ 0 w 822960"/>
                  <a:gd name="connsiteY10" fmla="*/ 708660 h 834390"/>
                  <a:gd name="connsiteX11" fmla="*/ 1911 w 822960"/>
                  <a:gd name="connsiteY11" fmla="*/ 571500 h 834390"/>
                  <a:gd name="connsiteX0" fmla="*/ 0 w 823598"/>
                  <a:gd name="connsiteY0" fmla="*/ 594360 h 834390"/>
                  <a:gd name="connsiteX1" fmla="*/ 56095 w 823598"/>
                  <a:gd name="connsiteY1" fmla="*/ 523875 h 834390"/>
                  <a:gd name="connsiteX2" fmla="*/ 518798 w 823598"/>
                  <a:gd name="connsiteY2" fmla="*/ 525780 h 834390"/>
                  <a:gd name="connsiteX3" fmla="*/ 686438 w 823598"/>
                  <a:gd name="connsiteY3" fmla="*/ 0 h 834390"/>
                  <a:gd name="connsiteX4" fmla="*/ 823598 w 823598"/>
                  <a:gd name="connsiteY4" fmla="*/ 0 h 834390"/>
                  <a:gd name="connsiteX5" fmla="*/ 823598 w 823598"/>
                  <a:gd name="connsiteY5" fmla="*/ 708660 h 834390"/>
                  <a:gd name="connsiteX6" fmla="*/ 734353 w 823598"/>
                  <a:gd name="connsiteY6" fmla="*/ 708660 h 834390"/>
                  <a:gd name="connsiteX7" fmla="*/ 734353 w 823598"/>
                  <a:gd name="connsiteY7" fmla="*/ 834390 h 834390"/>
                  <a:gd name="connsiteX8" fmla="*/ 89243 w 823598"/>
                  <a:gd name="connsiteY8" fmla="*/ 834390 h 834390"/>
                  <a:gd name="connsiteX9" fmla="*/ 89243 w 823598"/>
                  <a:gd name="connsiteY9" fmla="*/ 708660 h 834390"/>
                  <a:gd name="connsiteX10" fmla="*/ 638 w 823598"/>
                  <a:gd name="connsiteY10" fmla="*/ 708660 h 834390"/>
                  <a:gd name="connsiteX11" fmla="*/ 0 w 823598"/>
                  <a:gd name="connsiteY11" fmla="*/ 594360 h 834390"/>
                  <a:gd name="connsiteX0" fmla="*/ 0 w 823598"/>
                  <a:gd name="connsiteY0" fmla="*/ 594360 h 834390"/>
                  <a:gd name="connsiteX1" fmla="*/ 48446 w 823598"/>
                  <a:gd name="connsiteY1" fmla="*/ 558165 h 834390"/>
                  <a:gd name="connsiteX2" fmla="*/ 518798 w 823598"/>
                  <a:gd name="connsiteY2" fmla="*/ 525780 h 834390"/>
                  <a:gd name="connsiteX3" fmla="*/ 686438 w 823598"/>
                  <a:gd name="connsiteY3" fmla="*/ 0 h 834390"/>
                  <a:gd name="connsiteX4" fmla="*/ 823598 w 823598"/>
                  <a:gd name="connsiteY4" fmla="*/ 0 h 834390"/>
                  <a:gd name="connsiteX5" fmla="*/ 823598 w 823598"/>
                  <a:gd name="connsiteY5" fmla="*/ 708660 h 834390"/>
                  <a:gd name="connsiteX6" fmla="*/ 734353 w 823598"/>
                  <a:gd name="connsiteY6" fmla="*/ 708660 h 834390"/>
                  <a:gd name="connsiteX7" fmla="*/ 734353 w 823598"/>
                  <a:gd name="connsiteY7" fmla="*/ 834390 h 834390"/>
                  <a:gd name="connsiteX8" fmla="*/ 89243 w 823598"/>
                  <a:gd name="connsiteY8" fmla="*/ 834390 h 834390"/>
                  <a:gd name="connsiteX9" fmla="*/ 89243 w 823598"/>
                  <a:gd name="connsiteY9" fmla="*/ 708660 h 834390"/>
                  <a:gd name="connsiteX10" fmla="*/ 638 w 823598"/>
                  <a:gd name="connsiteY10" fmla="*/ 708660 h 834390"/>
                  <a:gd name="connsiteX11" fmla="*/ 0 w 823598"/>
                  <a:gd name="connsiteY11" fmla="*/ 594360 h 834390"/>
                  <a:gd name="connsiteX0" fmla="*/ 0 w 823598"/>
                  <a:gd name="connsiteY0" fmla="*/ 594360 h 834390"/>
                  <a:gd name="connsiteX1" fmla="*/ 48446 w 823598"/>
                  <a:gd name="connsiteY1" fmla="*/ 558165 h 834390"/>
                  <a:gd name="connsiteX2" fmla="*/ 541746 w 823598"/>
                  <a:gd name="connsiteY2" fmla="*/ 552450 h 834390"/>
                  <a:gd name="connsiteX3" fmla="*/ 686438 w 823598"/>
                  <a:gd name="connsiteY3" fmla="*/ 0 h 834390"/>
                  <a:gd name="connsiteX4" fmla="*/ 823598 w 823598"/>
                  <a:gd name="connsiteY4" fmla="*/ 0 h 834390"/>
                  <a:gd name="connsiteX5" fmla="*/ 823598 w 823598"/>
                  <a:gd name="connsiteY5" fmla="*/ 708660 h 834390"/>
                  <a:gd name="connsiteX6" fmla="*/ 734353 w 823598"/>
                  <a:gd name="connsiteY6" fmla="*/ 708660 h 834390"/>
                  <a:gd name="connsiteX7" fmla="*/ 734353 w 823598"/>
                  <a:gd name="connsiteY7" fmla="*/ 834390 h 834390"/>
                  <a:gd name="connsiteX8" fmla="*/ 89243 w 823598"/>
                  <a:gd name="connsiteY8" fmla="*/ 834390 h 834390"/>
                  <a:gd name="connsiteX9" fmla="*/ 89243 w 823598"/>
                  <a:gd name="connsiteY9" fmla="*/ 708660 h 834390"/>
                  <a:gd name="connsiteX10" fmla="*/ 638 w 823598"/>
                  <a:gd name="connsiteY10" fmla="*/ 708660 h 834390"/>
                  <a:gd name="connsiteX11" fmla="*/ 0 w 823598"/>
                  <a:gd name="connsiteY11" fmla="*/ 594360 h 834390"/>
                  <a:gd name="connsiteX0" fmla="*/ 0 w 823598"/>
                  <a:gd name="connsiteY0" fmla="*/ 594360 h 834390"/>
                  <a:gd name="connsiteX1" fmla="*/ 48446 w 823598"/>
                  <a:gd name="connsiteY1" fmla="*/ 558165 h 834390"/>
                  <a:gd name="connsiteX2" fmla="*/ 541746 w 823598"/>
                  <a:gd name="connsiteY2" fmla="*/ 552450 h 834390"/>
                  <a:gd name="connsiteX3" fmla="*/ 668589 w 823598"/>
                  <a:gd name="connsiteY3" fmla="*/ 87630 h 834390"/>
                  <a:gd name="connsiteX4" fmla="*/ 823598 w 823598"/>
                  <a:gd name="connsiteY4" fmla="*/ 0 h 834390"/>
                  <a:gd name="connsiteX5" fmla="*/ 823598 w 823598"/>
                  <a:gd name="connsiteY5" fmla="*/ 708660 h 834390"/>
                  <a:gd name="connsiteX6" fmla="*/ 734353 w 823598"/>
                  <a:gd name="connsiteY6" fmla="*/ 708660 h 834390"/>
                  <a:gd name="connsiteX7" fmla="*/ 734353 w 823598"/>
                  <a:gd name="connsiteY7" fmla="*/ 834390 h 834390"/>
                  <a:gd name="connsiteX8" fmla="*/ 89243 w 823598"/>
                  <a:gd name="connsiteY8" fmla="*/ 834390 h 834390"/>
                  <a:gd name="connsiteX9" fmla="*/ 89243 w 823598"/>
                  <a:gd name="connsiteY9" fmla="*/ 708660 h 834390"/>
                  <a:gd name="connsiteX10" fmla="*/ 638 w 823598"/>
                  <a:gd name="connsiteY10" fmla="*/ 708660 h 834390"/>
                  <a:gd name="connsiteX11" fmla="*/ 0 w 823598"/>
                  <a:gd name="connsiteY11" fmla="*/ 594360 h 834390"/>
                  <a:gd name="connsiteX0" fmla="*/ 0 w 823598"/>
                  <a:gd name="connsiteY0" fmla="*/ 506730 h 746760"/>
                  <a:gd name="connsiteX1" fmla="*/ 48446 w 823598"/>
                  <a:gd name="connsiteY1" fmla="*/ 470535 h 746760"/>
                  <a:gd name="connsiteX2" fmla="*/ 541746 w 823598"/>
                  <a:gd name="connsiteY2" fmla="*/ 464820 h 746760"/>
                  <a:gd name="connsiteX3" fmla="*/ 668589 w 823598"/>
                  <a:gd name="connsiteY3" fmla="*/ 0 h 746760"/>
                  <a:gd name="connsiteX4" fmla="*/ 823598 w 823598"/>
                  <a:gd name="connsiteY4" fmla="*/ 0 h 746760"/>
                  <a:gd name="connsiteX5" fmla="*/ 823598 w 823598"/>
                  <a:gd name="connsiteY5" fmla="*/ 621030 h 746760"/>
                  <a:gd name="connsiteX6" fmla="*/ 734353 w 823598"/>
                  <a:gd name="connsiteY6" fmla="*/ 621030 h 746760"/>
                  <a:gd name="connsiteX7" fmla="*/ 734353 w 823598"/>
                  <a:gd name="connsiteY7" fmla="*/ 746760 h 746760"/>
                  <a:gd name="connsiteX8" fmla="*/ 89243 w 823598"/>
                  <a:gd name="connsiteY8" fmla="*/ 746760 h 746760"/>
                  <a:gd name="connsiteX9" fmla="*/ 89243 w 823598"/>
                  <a:gd name="connsiteY9" fmla="*/ 621030 h 746760"/>
                  <a:gd name="connsiteX10" fmla="*/ 638 w 823598"/>
                  <a:gd name="connsiteY10" fmla="*/ 621030 h 746760"/>
                  <a:gd name="connsiteX11" fmla="*/ 0 w 823598"/>
                  <a:gd name="connsiteY11" fmla="*/ 506730 h 746760"/>
                  <a:gd name="connsiteX0" fmla="*/ 0 w 823598"/>
                  <a:gd name="connsiteY0" fmla="*/ 506730 h 746760"/>
                  <a:gd name="connsiteX1" fmla="*/ 48446 w 823598"/>
                  <a:gd name="connsiteY1" fmla="*/ 470535 h 746760"/>
                  <a:gd name="connsiteX2" fmla="*/ 541746 w 823598"/>
                  <a:gd name="connsiteY2" fmla="*/ 464820 h 746760"/>
                  <a:gd name="connsiteX3" fmla="*/ 665508 w 823598"/>
                  <a:gd name="connsiteY3" fmla="*/ 20955 h 746760"/>
                  <a:gd name="connsiteX4" fmla="*/ 668589 w 823598"/>
                  <a:gd name="connsiteY4" fmla="*/ 0 h 746760"/>
                  <a:gd name="connsiteX5" fmla="*/ 823598 w 823598"/>
                  <a:gd name="connsiteY5" fmla="*/ 0 h 746760"/>
                  <a:gd name="connsiteX6" fmla="*/ 823598 w 823598"/>
                  <a:gd name="connsiteY6" fmla="*/ 621030 h 746760"/>
                  <a:gd name="connsiteX7" fmla="*/ 734353 w 823598"/>
                  <a:gd name="connsiteY7" fmla="*/ 621030 h 746760"/>
                  <a:gd name="connsiteX8" fmla="*/ 734353 w 823598"/>
                  <a:gd name="connsiteY8" fmla="*/ 746760 h 746760"/>
                  <a:gd name="connsiteX9" fmla="*/ 89243 w 823598"/>
                  <a:gd name="connsiteY9" fmla="*/ 746760 h 746760"/>
                  <a:gd name="connsiteX10" fmla="*/ 89243 w 823598"/>
                  <a:gd name="connsiteY10" fmla="*/ 621030 h 746760"/>
                  <a:gd name="connsiteX11" fmla="*/ 638 w 823598"/>
                  <a:gd name="connsiteY11" fmla="*/ 621030 h 746760"/>
                  <a:gd name="connsiteX12" fmla="*/ 0 w 823598"/>
                  <a:gd name="connsiteY12" fmla="*/ 506730 h 746760"/>
                  <a:gd name="connsiteX0" fmla="*/ 0 w 823598"/>
                  <a:gd name="connsiteY0" fmla="*/ 508635 h 748665"/>
                  <a:gd name="connsiteX1" fmla="*/ 48446 w 823598"/>
                  <a:gd name="connsiteY1" fmla="*/ 472440 h 748665"/>
                  <a:gd name="connsiteX2" fmla="*/ 541746 w 823598"/>
                  <a:gd name="connsiteY2" fmla="*/ 466725 h 748665"/>
                  <a:gd name="connsiteX3" fmla="*/ 665508 w 823598"/>
                  <a:gd name="connsiteY3" fmla="*/ 22860 h 748665"/>
                  <a:gd name="connsiteX4" fmla="*/ 696637 w 823598"/>
                  <a:gd name="connsiteY4" fmla="*/ 0 h 748665"/>
                  <a:gd name="connsiteX5" fmla="*/ 823598 w 823598"/>
                  <a:gd name="connsiteY5" fmla="*/ 1905 h 748665"/>
                  <a:gd name="connsiteX6" fmla="*/ 823598 w 823598"/>
                  <a:gd name="connsiteY6" fmla="*/ 622935 h 748665"/>
                  <a:gd name="connsiteX7" fmla="*/ 734353 w 823598"/>
                  <a:gd name="connsiteY7" fmla="*/ 622935 h 748665"/>
                  <a:gd name="connsiteX8" fmla="*/ 734353 w 823598"/>
                  <a:gd name="connsiteY8" fmla="*/ 748665 h 748665"/>
                  <a:gd name="connsiteX9" fmla="*/ 89243 w 823598"/>
                  <a:gd name="connsiteY9" fmla="*/ 748665 h 748665"/>
                  <a:gd name="connsiteX10" fmla="*/ 89243 w 823598"/>
                  <a:gd name="connsiteY10" fmla="*/ 622935 h 748665"/>
                  <a:gd name="connsiteX11" fmla="*/ 638 w 823598"/>
                  <a:gd name="connsiteY11" fmla="*/ 622935 h 748665"/>
                  <a:gd name="connsiteX12" fmla="*/ 0 w 823598"/>
                  <a:gd name="connsiteY12" fmla="*/ 508635 h 748665"/>
                  <a:gd name="connsiteX0" fmla="*/ 0 w 823598"/>
                  <a:gd name="connsiteY0" fmla="*/ 508635 h 748665"/>
                  <a:gd name="connsiteX1" fmla="*/ 48446 w 823598"/>
                  <a:gd name="connsiteY1" fmla="*/ 472440 h 748665"/>
                  <a:gd name="connsiteX2" fmla="*/ 541746 w 823598"/>
                  <a:gd name="connsiteY2" fmla="*/ 466725 h 748665"/>
                  <a:gd name="connsiteX3" fmla="*/ 665508 w 823598"/>
                  <a:gd name="connsiteY3" fmla="*/ 22860 h 748665"/>
                  <a:gd name="connsiteX4" fmla="*/ 696637 w 823598"/>
                  <a:gd name="connsiteY4" fmla="*/ 0 h 748665"/>
                  <a:gd name="connsiteX5" fmla="*/ 823598 w 823598"/>
                  <a:gd name="connsiteY5" fmla="*/ 1905 h 748665"/>
                  <a:gd name="connsiteX6" fmla="*/ 823598 w 823598"/>
                  <a:gd name="connsiteY6" fmla="*/ 622935 h 748665"/>
                  <a:gd name="connsiteX7" fmla="*/ 734353 w 823598"/>
                  <a:gd name="connsiteY7" fmla="*/ 622935 h 748665"/>
                  <a:gd name="connsiteX8" fmla="*/ 734353 w 823598"/>
                  <a:gd name="connsiteY8" fmla="*/ 748665 h 748665"/>
                  <a:gd name="connsiteX9" fmla="*/ 89243 w 823598"/>
                  <a:gd name="connsiteY9" fmla="*/ 748665 h 748665"/>
                  <a:gd name="connsiteX10" fmla="*/ 61195 w 823598"/>
                  <a:gd name="connsiteY10" fmla="*/ 624840 h 748665"/>
                  <a:gd name="connsiteX11" fmla="*/ 638 w 823598"/>
                  <a:gd name="connsiteY11" fmla="*/ 622935 h 748665"/>
                  <a:gd name="connsiteX12" fmla="*/ 0 w 823598"/>
                  <a:gd name="connsiteY12" fmla="*/ 508635 h 748665"/>
                  <a:gd name="connsiteX0" fmla="*/ 0 w 823598"/>
                  <a:gd name="connsiteY0" fmla="*/ 508635 h 748665"/>
                  <a:gd name="connsiteX1" fmla="*/ 48446 w 823598"/>
                  <a:gd name="connsiteY1" fmla="*/ 472440 h 748665"/>
                  <a:gd name="connsiteX2" fmla="*/ 541746 w 823598"/>
                  <a:gd name="connsiteY2" fmla="*/ 466725 h 748665"/>
                  <a:gd name="connsiteX3" fmla="*/ 665508 w 823598"/>
                  <a:gd name="connsiteY3" fmla="*/ 22860 h 748665"/>
                  <a:gd name="connsiteX4" fmla="*/ 696637 w 823598"/>
                  <a:gd name="connsiteY4" fmla="*/ 0 h 748665"/>
                  <a:gd name="connsiteX5" fmla="*/ 823598 w 823598"/>
                  <a:gd name="connsiteY5" fmla="*/ 1905 h 748665"/>
                  <a:gd name="connsiteX6" fmla="*/ 823598 w 823598"/>
                  <a:gd name="connsiteY6" fmla="*/ 622935 h 748665"/>
                  <a:gd name="connsiteX7" fmla="*/ 759852 w 823598"/>
                  <a:gd name="connsiteY7" fmla="*/ 624840 h 748665"/>
                  <a:gd name="connsiteX8" fmla="*/ 734353 w 823598"/>
                  <a:gd name="connsiteY8" fmla="*/ 748665 h 748665"/>
                  <a:gd name="connsiteX9" fmla="*/ 89243 w 823598"/>
                  <a:gd name="connsiteY9" fmla="*/ 748665 h 748665"/>
                  <a:gd name="connsiteX10" fmla="*/ 61195 w 823598"/>
                  <a:gd name="connsiteY10" fmla="*/ 624840 h 748665"/>
                  <a:gd name="connsiteX11" fmla="*/ 638 w 823598"/>
                  <a:gd name="connsiteY11" fmla="*/ 622935 h 748665"/>
                  <a:gd name="connsiteX12" fmla="*/ 0 w 823598"/>
                  <a:gd name="connsiteY12" fmla="*/ 508635 h 748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23598" h="748665">
                    <a:moveTo>
                      <a:pt x="0" y="508635"/>
                    </a:moveTo>
                    <a:lnTo>
                      <a:pt x="48446" y="472440"/>
                    </a:lnTo>
                    <a:lnTo>
                      <a:pt x="541746" y="466725"/>
                    </a:lnTo>
                    <a:lnTo>
                      <a:pt x="665508" y="22860"/>
                    </a:lnTo>
                    <a:lnTo>
                      <a:pt x="696637" y="0"/>
                    </a:lnTo>
                    <a:lnTo>
                      <a:pt x="823598" y="1905"/>
                    </a:lnTo>
                    <a:lnTo>
                      <a:pt x="823598" y="622935"/>
                    </a:lnTo>
                    <a:lnTo>
                      <a:pt x="759852" y="624840"/>
                    </a:lnTo>
                    <a:lnTo>
                      <a:pt x="734353" y="748665"/>
                    </a:lnTo>
                    <a:lnTo>
                      <a:pt x="89243" y="748665"/>
                    </a:lnTo>
                    <a:lnTo>
                      <a:pt x="61195" y="624840"/>
                    </a:lnTo>
                    <a:lnTo>
                      <a:pt x="638" y="622935"/>
                    </a:lnTo>
                    <a:cubicBezTo>
                      <a:pt x="425" y="584835"/>
                      <a:pt x="213" y="546735"/>
                      <a:pt x="0" y="508635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86" name="グループ化 385"/>
              <p:cNvGrpSpPr/>
              <p:nvPr/>
            </p:nvGrpSpPr>
            <p:grpSpPr>
              <a:xfrm rot="21336602" flipH="1">
                <a:off x="2071982" y="4074203"/>
                <a:ext cx="427746" cy="1088447"/>
                <a:chOff x="3015972" y="3609020"/>
                <a:chExt cx="604609" cy="1538497"/>
              </a:xfrm>
            </p:grpSpPr>
            <p:sp>
              <p:nvSpPr>
                <p:cNvPr id="393" name="Oval 280"/>
                <p:cNvSpPr>
                  <a:spLocks noChangeArrowheads="1"/>
                </p:cNvSpPr>
                <p:nvPr/>
              </p:nvSpPr>
              <p:spPr bwMode="auto">
                <a:xfrm flipH="1">
                  <a:off x="3207434" y="3609020"/>
                  <a:ext cx="413147" cy="413147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94" name="AutoShape 281"/>
                <p:cNvSpPr>
                  <a:spLocks noChangeArrowheads="1"/>
                </p:cNvSpPr>
                <p:nvPr/>
              </p:nvSpPr>
              <p:spPr bwMode="auto">
                <a:xfrm flipH="1">
                  <a:off x="3239214" y="3994927"/>
                  <a:ext cx="381366" cy="77181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395" name="Group 284"/>
                <p:cNvGrpSpPr>
                  <a:grpSpLocks/>
                </p:cNvGrpSpPr>
                <p:nvPr/>
              </p:nvGrpSpPr>
              <p:grpSpPr bwMode="auto">
                <a:xfrm rot="5992097" flipH="1">
                  <a:off x="2991001" y="4607249"/>
                  <a:ext cx="565239" cy="515298"/>
                  <a:chOff x="1680" y="2897"/>
                  <a:chExt cx="249" cy="227"/>
                </a:xfrm>
              </p:grpSpPr>
              <p:sp>
                <p:nvSpPr>
                  <p:cNvPr id="397" name="AutoShape 285"/>
                  <p:cNvSpPr>
                    <a:spLocks noChangeArrowheads="1"/>
                  </p:cNvSpPr>
                  <p:nvPr/>
                </p:nvSpPr>
                <p:spPr bwMode="auto">
                  <a:xfrm rot="6300000">
                    <a:off x="1773" y="2968"/>
                    <a:ext cx="227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98" name="AutoShape 286"/>
                  <p:cNvSpPr>
                    <a:spLocks noChangeArrowheads="1"/>
                  </p:cNvSpPr>
                  <p:nvPr/>
                </p:nvSpPr>
                <p:spPr bwMode="auto">
                  <a:xfrm rot="11108506">
                    <a:off x="1680" y="3034"/>
                    <a:ext cx="227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sp>
              <p:nvSpPr>
                <p:cNvPr id="396" name="AutoShape 260"/>
                <p:cNvSpPr>
                  <a:spLocks noChangeArrowheads="1"/>
                </p:cNvSpPr>
                <p:nvPr/>
              </p:nvSpPr>
              <p:spPr bwMode="auto">
                <a:xfrm rot="18243186" flipH="1">
                  <a:off x="2970001" y="4277596"/>
                  <a:ext cx="451737" cy="12939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392" name="フリーフォーム 391"/>
              <p:cNvSpPr/>
              <p:nvPr/>
            </p:nvSpPr>
            <p:spPr bwMode="auto">
              <a:xfrm>
                <a:off x="2532529" y="4772492"/>
                <a:ext cx="568960" cy="355600"/>
              </a:xfrm>
              <a:custGeom>
                <a:avLst/>
                <a:gdLst>
                  <a:gd name="connsiteX0" fmla="*/ 510540 w 568960"/>
                  <a:gd name="connsiteY0" fmla="*/ 355600 h 355600"/>
                  <a:gd name="connsiteX1" fmla="*/ 58420 w 568960"/>
                  <a:gd name="connsiteY1" fmla="*/ 355600 h 355600"/>
                  <a:gd name="connsiteX2" fmla="*/ 58420 w 568960"/>
                  <a:gd name="connsiteY2" fmla="*/ 58420 h 355600"/>
                  <a:gd name="connsiteX3" fmla="*/ 0 w 568960"/>
                  <a:gd name="connsiteY3" fmla="*/ 58420 h 355600"/>
                  <a:gd name="connsiteX4" fmla="*/ 0 w 568960"/>
                  <a:gd name="connsiteY4" fmla="*/ 0 h 355600"/>
                  <a:gd name="connsiteX5" fmla="*/ 568960 w 568960"/>
                  <a:gd name="connsiteY5" fmla="*/ 0 h 355600"/>
                  <a:gd name="connsiteX6" fmla="*/ 568960 w 568960"/>
                  <a:gd name="connsiteY6" fmla="*/ 63500 h 355600"/>
                  <a:gd name="connsiteX7" fmla="*/ 495300 w 568960"/>
                  <a:gd name="connsiteY7" fmla="*/ 63500 h 355600"/>
                  <a:gd name="connsiteX8" fmla="*/ 510540 w 568960"/>
                  <a:gd name="connsiteY8" fmla="*/ 355600 h 355600"/>
                  <a:gd name="connsiteX0" fmla="*/ 497205 w 568960"/>
                  <a:gd name="connsiteY0" fmla="*/ 355600 h 355600"/>
                  <a:gd name="connsiteX1" fmla="*/ 58420 w 568960"/>
                  <a:gd name="connsiteY1" fmla="*/ 355600 h 355600"/>
                  <a:gd name="connsiteX2" fmla="*/ 58420 w 568960"/>
                  <a:gd name="connsiteY2" fmla="*/ 58420 h 355600"/>
                  <a:gd name="connsiteX3" fmla="*/ 0 w 568960"/>
                  <a:gd name="connsiteY3" fmla="*/ 58420 h 355600"/>
                  <a:gd name="connsiteX4" fmla="*/ 0 w 568960"/>
                  <a:gd name="connsiteY4" fmla="*/ 0 h 355600"/>
                  <a:gd name="connsiteX5" fmla="*/ 568960 w 568960"/>
                  <a:gd name="connsiteY5" fmla="*/ 0 h 355600"/>
                  <a:gd name="connsiteX6" fmla="*/ 568960 w 568960"/>
                  <a:gd name="connsiteY6" fmla="*/ 63500 h 355600"/>
                  <a:gd name="connsiteX7" fmla="*/ 495300 w 568960"/>
                  <a:gd name="connsiteY7" fmla="*/ 63500 h 355600"/>
                  <a:gd name="connsiteX8" fmla="*/ 497205 w 568960"/>
                  <a:gd name="connsiteY8" fmla="*/ 355600 h 355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8960" h="355600">
                    <a:moveTo>
                      <a:pt x="497205" y="355600"/>
                    </a:moveTo>
                    <a:lnTo>
                      <a:pt x="58420" y="355600"/>
                    </a:lnTo>
                    <a:lnTo>
                      <a:pt x="58420" y="58420"/>
                    </a:lnTo>
                    <a:lnTo>
                      <a:pt x="0" y="58420"/>
                    </a:lnTo>
                    <a:lnTo>
                      <a:pt x="0" y="0"/>
                    </a:lnTo>
                    <a:lnTo>
                      <a:pt x="568960" y="0"/>
                    </a:lnTo>
                    <a:lnTo>
                      <a:pt x="568960" y="63500"/>
                    </a:lnTo>
                    <a:lnTo>
                      <a:pt x="495300" y="63500"/>
                    </a:lnTo>
                    <a:lnTo>
                      <a:pt x="497205" y="35560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5" name="Group 131"/>
            <p:cNvGrpSpPr>
              <a:grpSpLocks/>
            </p:cNvGrpSpPr>
            <p:nvPr/>
          </p:nvGrpSpPr>
          <p:grpSpPr bwMode="auto">
            <a:xfrm>
              <a:off x="469841" y="572211"/>
              <a:ext cx="795337" cy="1601788"/>
              <a:chOff x="4072" y="2466"/>
              <a:chExt cx="501" cy="1009"/>
            </a:xfrm>
          </p:grpSpPr>
          <p:sp>
            <p:nvSpPr>
              <p:cNvPr id="336" name="Rectangle 66"/>
              <p:cNvSpPr>
                <a:spLocks noChangeArrowheads="1"/>
              </p:cNvSpPr>
              <p:nvPr/>
            </p:nvSpPr>
            <p:spPr bwMode="auto">
              <a:xfrm>
                <a:off x="4299" y="2612"/>
                <a:ext cx="56" cy="652"/>
              </a:xfrm>
              <a:prstGeom prst="rect">
                <a:avLst/>
              </a:prstGeom>
              <a:solidFill>
                <a:srgbClr val="996633">
                  <a:alpha val="89803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37" name="Rectangle 64"/>
              <p:cNvSpPr>
                <a:spLocks noChangeArrowheads="1"/>
              </p:cNvSpPr>
              <p:nvPr/>
            </p:nvSpPr>
            <p:spPr bwMode="auto">
              <a:xfrm>
                <a:off x="4178" y="3203"/>
                <a:ext cx="303" cy="31"/>
              </a:xfrm>
              <a:prstGeom prst="rect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38" name="AutoShape 65"/>
              <p:cNvSpPr>
                <a:spLocks noChangeArrowheads="1"/>
              </p:cNvSpPr>
              <p:nvPr/>
            </p:nvSpPr>
            <p:spPr bwMode="auto">
              <a:xfrm>
                <a:off x="4209" y="3234"/>
                <a:ext cx="241" cy="24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495 w 21600"/>
                  <a:gd name="T13" fmla="*/ 3495 h 21600"/>
                  <a:gd name="T14" fmla="*/ 18105 w 21600"/>
                  <a:gd name="T15" fmla="*/ 18105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388" y="21600"/>
                    </a:lnTo>
                    <a:lnTo>
                      <a:pt x="1821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9" name="AutoShape 116"/>
              <p:cNvSpPr>
                <a:spLocks noChangeArrowheads="1"/>
              </p:cNvSpPr>
              <p:nvPr/>
            </p:nvSpPr>
            <p:spPr bwMode="auto">
              <a:xfrm rot="7200000">
                <a:off x="4143" y="2398"/>
                <a:ext cx="136" cy="271"/>
              </a:xfrm>
              <a:prstGeom prst="moon">
                <a:avLst>
                  <a:gd name="adj" fmla="val 70588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40" name="AutoShape 118"/>
              <p:cNvSpPr>
                <a:spLocks noChangeArrowheads="1"/>
              </p:cNvSpPr>
              <p:nvPr/>
            </p:nvSpPr>
            <p:spPr bwMode="auto">
              <a:xfrm rot="6300000">
                <a:off x="4134" y="2460"/>
                <a:ext cx="141" cy="266"/>
              </a:xfrm>
              <a:prstGeom prst="moon">
                <a:avLst>
                  <a:gd name="adj" fmla="val 70588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41" name="AutoShape 119"/>
              <p:cNvSpPr>
                <a:spLocks noChangeArrowheads="1"/>
              </p:cNvSpPr>
              <p:nvPr/>
            </p:nvSpPr>
            <p:spPr bwMode="auto">
              <a:xfrm rot="4500000">
                <a:off x="4118" y="2523"/>
                <a:ext cx="136" cy="226"/>
              </a:xfrm>
              <a:prstGeom prst="moon">
                <a:avLst>
                  <a:gd name="adj" fmla="val 70588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342" name="Group 123"/>
              <p:cNvGrpSpPr>
                <a:grpSpLocks/>
              </p:cNvGrpSpPr>
              <p:nvPr/>
            </p:nvGrpSpPr>
            <p:grpSpPr bwMode="auto">
              <a:xfrm flipH="1">
                <a:off x="4299" y="2478"/>
                <a:ext cx="274" cy="238"/>
                <a:chOff x="4208" y="2602"/>
                <a:chExt cx="274" cy="238"/>
              </a:xfrm>
            </p:grpSpPr>
            <p:sp>
              <p:nvSpPr>
                <p:cNvPr id="374" name="AutoShape 120"/>
                <p:cNvSpPr>
                  <a:spLocks noChangeArrowheads="1"/>
                </p:cNvSpPr>
                <p:nvPr/>
              </p:nvSpPr>
              <p:spPr bwMode="auto">
                <a:xfrm rot="7200000">
                  <a:off x="4279" y="2534"/>
                  <a:ext cx="136" cy="271"/>
                </a:xfrm>
                <a:prstGeom prst="moon">
                  <a:avLst>
                    <a:gd name="adj" fmla="val 70588"/>
                  </a:avLst>
                </a:pr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75" name="AutoShape 121"/>
                <p:cNvSpPr>
                  <a:spLocks noChangeArrowheads="1"/>
                </p:cNvSpPr>
                <p:nvPr/>
              </p:nvSpPr>
              <p:spPr bwMode="auto">
                <a:xfrm rot="6300000">
                  <a:off x="4270" y="2596"/>
                  <a:ext cx="141" cy="266"/>
                </a:xfrm>
                <a:prstGeom prst="moon">
                  <a:avLst>
                    <a:gd name="adj" fmla="val 70588"/>
                  </a:avLst>
                </a:pr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76" name="AutoShape 122"/>
                <p:cNvSpPr>
                  <a:spLocks noChangeArrowheads="1"/>
                </p:cNvSpPr>
                <p:nvPr/>
              </p:nvSpPr>
              <p:spPr bwMode="auto">
                <a:xfrm rot="4500000">
                  <a:off x="4254" y="2659"/>
                  <a:ext cx="136" cy="226"/>
                </a:xfrm>
                <a:prstGeom prst="moon">
                  <a:avLst>
                    <a:gd name="adj" fmla="val 70588"/>
                  </a:avLst>
                </a:pr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343" name="AutoShape 124"/>
              <p:cNvSpPr>
                <a:spLocks noChangeArrowheads="1"/>
              </p:cNvSpPr>
              <p:nvPr/>
            </p:nvSpPr>
            <p:spPr bwMode="auto">
              <a:xfrm rot="7200000">
                <a:off x="4143" y="2624"/>
                <a:ext cx="136" cy="271"/>
              </a:xfrm>
              <a:prstGeom prst="moon">
                <a:avLst>
                  <a:gd name="adj" fmla="val 70588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44" name="AutoShape 125"/>
              <p:cNvSpPr>
                <a:spLocks noChangeArrowheads="1"/>
              </p:cNvSpPr>
              <p:nvPr/>
            </p:nvSpPr>
            <p:spPr bwMode="auto">
              <a:xfrm rot="6300000">
                <a:off x="4134" y="2686"/>
                <a:ext cx="141" cy="266"/>
              </a:xfrm>
              <a:prstGeom prst="moon">
                <a:avLst>
                  <a:gd name="adj" fmla="val 70588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69" name="AutoShape 126"/>
              <p:cNvSpPr>
                <a:spLocks noChangeArrowheads="1"/>
              </p:cNvSpPr>
              <p:nvPr/>
            </p:nvSpPr>
            <p:spPr bwMode="auto">
              <a:xfrm rot="4500000">
                <a:off x="4118" y="2749"/>
                <a:ext cx="136" cy="226"/>
              </a:xfrm>
              <a:prstGeom prst="moon">
                <a:avLst>
                  <a:gd name="adj" fmla="val 70588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370" name="Group 127"/>
              <p:cNvGrpSpPr>
                <a:grpSpLocks/>
              </p:cNvGrpSpPr>
              <p:nvPr/>
            </p:nvGrpSpPr>
            <p:grpSpPr bwMode="auto">
              <a:xfrm flipH="1">
                <a:off x="4299" y="2704"/>
                <a:ext cx="274" cy="238"/>
                <a:chOff x="4208" y="2602"/>
                <a:chExt cx="274" cy="238"/>
              </a:xfrm>
            </p:grpSpPr>
            <p:sp>
              <p:nvSpPr>
                <p:cNvPr id="371" name="AutoShape 128"/>
                <p:cNvSpPr>
                  <a:spLocks noChangeArrowheads="1"/>
                </p:cNvSpPr>
                <p:nvPr/>
              </p:nvSpPr>
              <p:spPr bwMode="auto">
                <a:xfrm rot="7200000">
                  <a:off x="4279" y="2534"/>
                  <a:ext cx="136" cy="271"/>
                </a:xfrm>
                <a:prstGeom prst="moon">
                  <a:avLst>
                    <a:gd name="adj" fmla="val 70588"/>
                  </a:avLst>
                </a:pr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72" name="AutoShape 129"/>
                <p:cNvSpPr>
                  <a:spLocks noChangeArrowheads="1"/>
                </p:cNvSpPr>
                <p:nvPr/>
              </p:nvSpPr>
              <p:spPr bwMode="auto">
                <a:xfrm rot="6300000">
                  <a:off x="4270" y="2596"/>
                  <a:ext cx="141" cy="266"/>
                </a:xfrm>
                <a:prstGeom prst="moon">
                  <a:avLst>
                    <a:gd name="adj" fmla="val 70588"/>
                  </a:avLst>
                </a:pr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73" name="AutoShape 130"/>
                <p:cNvSpPr>
                  <a:spLocks noChangeArrowheads="1"/>
                </p:cNvSpPr>
                <p:nvPr/>
              </p:nvSpPr>
              <p:spPr bwMode="auto">
                <a:xfrm rot="4500000">
                  <a:off x="4254" y="2659"/>
                  <a:ext cx="136" cy="226"/>
                </a:xfrm>
                <a:prstGeom prst="moon">
                  <a:avLst>
                    <a:gd name="adj" fmla="val 70588"/>
                  </a:avLst>
                </a:pr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</p:grpSp>
      <p:grpSp>
        <p:nvGrpSpPr>
          <p:cNvPr id="7" name="グループ化 6"/>
          <p:cNvGrpSpPr/>
          <p:nvPr/>
        </p:nvGrpSpPr>
        <p:grpSpPr>
          <a:xfrm>
            <a:off x="3761476" y="4717879"/>
            <a:ext cx="3028752" cy="1748292"/>
            <a:chOff x="4238756" y="4444206"/>
            <a:chExt cx="3538054" cy="2042279"/>
          </a:xfrm>
        </p:grpSpPr>
        <p:grpSp>
          <p:nvGrpSpPr>
            <p:cNvPr id="477" name="グループ化 476"/>
            <p:cNvGrpSpPr/>
            <p:nvPr/>
          </p:nvGrpSpPr>
          <p:grpSpPr>
            <a:xfrm>
              <a:off x="5953300" y="4444206"/>
              <a:ext cx="1028390" cy="1899471"/>
              <a:chOff x="7878325" y="561210"/>
              <a:chExt cx="1155422" cy="2134103"/>
            </a:xfrm>
          </p:grpSpPr>
          <p:grpSp>
            <p:nvGrpSpPr>
              <p:cNvPr id="478" name="グループ化 477"/>
              <p:cNvGrpSpPr/>
              <p:nvPr/>
            </p:nvGrpSpPr>
            <p:grpSpPr>
              <a:xfrm>
                <a:off x="8039501" y="561210"/>
                <a:ext cx="994246" cy="2134103"/>
                <a:chOff x="7892794" y="1940315"/>
                <a:chExt cx="994246" cy="2134103"/>
              </a:xfrm>
            </p:grpSpPr>
            <p:grpSp>
              <p:nvGrpSpPr>
                <p:cNvPr id="483" name="グループ化 482"/>
                <p:cNvGrpSpPr/>
                <p:nvPr/>
              </p:nvGrpSpPr>
              <p:grpSpPr>
                <a:xfrm>
                  <a:off x="8108092" y="2992784"/>
                  <a:ext cx="778948" cy="1081634"/>
                  <a:chOff x="7983739" y="1526725"/>
                  <a:chExt cx="584200" cy="811212"/>
                </a:xfrm>
              </p:grpSpPr>
              <p:sp>
                <p:nvSpPr>
                  <p:cNvPr id="494" name="AutoShape 48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7983739" y="1526725"/>
                    <a:ext cx="584200" cy="449262"/>
                  </a:xfrm>
                  <a:custGeom>
                    <a:avLst/>
                    <a:gdLst>
                      <a:gd name="T0" fmla="*/ 373925621 w 21600"/>
                      <a:gd name="T1" fmla="*/ 97176577 h 21600"/>
                      <a:gd name="T2" fmla="*/ 213671772 w 21600"/>
                      <a:gd name="T3" fmla="*/ 194353133 h 21600"/>
                      <a:gd name="T4" fmla="*/ 53417950 w 21600"/>
                      <a:gd name="T5" fmla="*/ 97176577 h 21600"/>
                      <a:gd name="T6" fmla="*/ 213671772 w 21600"/>
                      <a:gd name="T7" fmla="*/ 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4500 w 21600"/>
                      <a:gd name="T13" fmla="*/ 4500 h 21600"/>
                      <a:gd name="T14" fmla="*/ 17100 w 21600"/>
                      <a:gd name="T15" fmla="*/ 17100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33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95" name="AutoShape 49"/>
                  <p:cNvSpPr>
                    <a:spLocks noChangeArrowheads="1"/>
                  </p:cNvSpPr>
                  <p:nvPr/>
                </p:nvSpPr>
                <p:spPr bwMode="auto">
                  <a:xfrm>
                    <a:off x="8118677" y="1752150"/>
                    <a:ext cx="134937" cy="58578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33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96" name="AutoShape 50"/>
                  <p:cNvSpPr>
                    <a:spLocks noChangeArrowheads="1"/>
                  </p:cNvSpPr>
                  <p:nvPr/>
                </p:nvSpPr>
                <p:spPr bwMode="auto">
                  <a:xfrm>
                    <a:off x="8298064" y="1752150"/>
                    <a:ext cx="134938" cy="58578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33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grpSp>
              <p:nvGrpSpPr>
                <p:cNvPr id="484" name="グループ化 483"/>
                <p:cNvGrpSpPr/>
                <p:nvPr/>
              </p:nvGrpSpPr>
              <p:grpSpPr>
                <a:xfrm>
                  <a:off x="8245392" y="1940315"/>
                  <a:ext cx="504056" cy="1343336"/>
                  <a:chOff x="5260976" y="2613702"/>
                  <a:chExt cx="404812" cy="1078846"/>
                </a:xfrm>
              </p:grpSpPr>
              <p:sp>
                <p:nvSpPr>
                  <p:cNvPr id="486" name="Oval 53"/>
                  <p:cNvSpPr>
                    <a:spLocks noChangeArrowheads="1"/>
                  </p:cNvSpPr>
                  <p:nvPr/>
                </p:nvSpPr>
                <p:spPr bwMode="auto">
                  <a:xfrm>
                    <a:off x="5260976" y="2613702"/>
                    <a:ext cx="404812" cy="404812"/>
                  </a:xfrm>
                  <a:prstGeom prst="ellipse">
                    <a:avLst/>
                  </a:prstGeom>
                  <a:solidFill>
                    <a:srgbClr val="FF33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87" name="AutoShape 54"/>
                  <p:cNvSpPr>
                    <a:spLocks noChangeArrowheads="1"/>
                  </p:cNvSpPr>
                  <p:nvPr/>
                </p:nvSpPr>
                <p:spPr bwMode="auto">
                  <a:xfrm>
                    <a:off x="5260976" y="3018514"/>
                    <a:ext cx="404812" cy="67403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33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grpSp>
                <p:nvGrpSpPr>
                  <p:cNvPr id="488" name="グループ化 487"/>
                  <p:cNvGrpSpPr/>
                  <p:nvPr/>
                </p:nvGrpSpPr>
                <p:grpSpPr>
                  <a:xfrm>
                    <a:off x="5368821" y="3056458"/>
                    <a:ext cx="188947" cy="257073"/>
                    <a:chOff x="5368821" y="3056458"/>
                    <a:chExt cx="188947" cy="257073"/>
                  </a:xfrm>
                </p:grpSpPr>
                <p:sp>
                  <p:nvSpPr>
                    <p:cNvPr id="489" name="フローチャート: 手作業 488"/>
                    <p:cNvSpPr/>
                    <p:nvPr/>
                  </p:nvSpPr>
                  <p:spPr>
                    <a:xfrm rot="11699155">
                      <a:off x="5384303" y="3149078"/>
                      <a:ext cx="74887" cy="164453"/>
                    </a:xfrm>
                    <a:prstGeom prst="flowChartManualOperation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90" name="フローチャート: 手作業 489"/>
                    <p:cNvSpPr/>
                    <p:nvPr/>
                  </p:nvSpPr>
                  <p:spPr>
                    <a:xfrm rot="12600000">
                      <a:off x="5368821" y="3115508"/>
                      <a:ext cx="72008" cy="144016"/>
                    </a:xfrm>
                    <a:prstGeom prst="flowChartManualOperation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FF3399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91" name="円/楕円 490"/>
                    <p:cNvSpPr/>
                    <p:nvPr/>
                  </p:nvSpPr>
                  <p:spPr>
                    <a:xfrm>
                      <a:off x="5429907" y="3056458"/>
                      <a:ext cx="67185" cy="67185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92" name="フローチャート: 手作業 491"/>
                    <p:cNvSpPr/>
                    <p:nvPr/>
                  </p:nvSpPr>
                  <p:spPr>
                    <a:xfrm rot="9900845" flipH="1">
                      <a:off x="5468124" y="3149078"/>
                      <a:ext cx="74887" cy="164453"/>
                    </a:xfrm>
                    <a:prstGeom prst="flowChartManualOperation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93" name="フローチャート: 手作業 492"/>
                    <p:cNvSpPr/>
                    <p:nvPr/>
                  </p:nvSpPr>
                  <p:spPr>
                    <a:xfrm rot="9000000" flipH="1">
                      <a:off x="5485760" y="3115509"/>
                      <a:ext cx="72008" cy="144016"/>
                    </a:xfrm>
                    <a:prstGeom prst="flowChartManualOperation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FF3399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485" name="AutoShape 50"/>
                <p:cNvSpPr>
                  <a:spLocks noChangeArrowheads="1"/>
                </p:cNvSpPr>
                <p:nvPr/>
              </p:nvSpPr>
              <p:spPr bwMode="auto">
                <a:xfrm rot="17074077">
                  <a:off x="8090391" y="2585238"/>
                  <a:ext cx="147738" cy="54293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479" name="AutoShape 50"/>
              <p:cNvSpPr>
                <a:spLocks noChangeArrowheads="1"/>
              </p:cNvSpPr>
              <p:nvPr/>
            </p:nvSpPr>
            <p:spPr bwMode="auto">
              <a:xfrm rot="5067090">
                <a:off x="8423170" y="1136775"/>
                <a:ext cx="147738" cy="607920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80" name="角丸四角形 479"/>
              <p:cNvSpPr/>
              <p:nvPr/>
            </p:nvSpPr>
            <p:spPr bwMode="auto">
              <a:xfrm>
                <a:off x="7878325" y="1323894"/>
                <a:ext cx="495055" cy="59288"/>
              </a:xfrm>
              <a:prstGeom prst="roundRect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1" name="角丸四角形 480"/>
              <p:cNvSpPr/>
              <p:nvPr/>
            </p:nvSpPr>
            <p:spPr bwMode="auto">
              <a:xfrm>
                <a:off x="7948330" y="1140823"/>
                <a:ext cx="145467" cy="183071"/>
              </a:xfrm>
              <a:prstGeom prst="roundRect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2" name="角丸四角形 481"/>
              <p:cNvSpPr/>
              <p:nvPr/>
            </p:nvSpPr>
            <p:spPr bwMode="auto">
              <a:xfrm>
                <a:off x="8165500" y="1140823"/>
                <a:ext cx="145467" cy="183071"/>
              </a:xfrm>
              <a:prstGeom prst="roundRect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05" name="グループ化 404"/>
            <p:cNvGrpSpPr/>
            <p:nvPr/>
          </p:nvGrpSpPr>
          <p:grpSpPr>
            <a:xfrm>
              <a:off x="4238756" y="4755947"/>
              <a:ext cx="3538054" cy="1730538"/>
              <a:chOff x="469841" y="492909"/>
              <a:chExt cx="3538054" cy="1730538"/>
            </a:xfrm>
          </p:grpSpPr>
          <p:grpSp>
            <p:nvGrpSpPr>
              <p:cNvPr id="406" name="グループ化 405"/>
              <p:cNvGrpSpPr/>
              <p:nvPr/>
            </p:nvGrpSpPr>
            <p:grpSpPr>
              <a:xfrm>
                <a:off x="1082570" y="492909"/>
                <a:ext cx="2925325" cy="1730538"/>
                <a:chOff x="1892660" y="4071080"/>
                <a:chExt cx="1845205" cy="1091570"/>
              </a:xfrm>
            </p:grpSpPr>
            <p:sp>
              <p:nvSpPr>
                <p:cNvPr id="425" name="フリーフォーム 424"/>
                <p:cNvSpPr/>
                <p:nvPr/>
              </p:nvSpPr>
              <p:spPr bwMode="auto">
                <a:xfrm>
                  <a:off x="3236975" y="4513550"/>
                  <a:ext cx="500890" cy="606719"/>
                </a:xfrm>
                <a:custGeom>
                  <a:avLst/>
                  <a:gdLst>
                    <a:gd name="connsiteX0" fmla="*/ 0 w 830580"/>
                    <a:gd name="connsiteY0" fmla="*/ 525780 h 708660"/>
                    <a:gd name="connsiteX1" fmla="*/ 525780 w 830580"/>
                    <a:gd name="connsiteY1" fmla="*/ 525780 h 708660"/>
                    <a:gd name="connsiteX2" fmla="*/ 693420 w 830580"/>
                    <a:gd name="connsiteY2" fmla="*/ 0 h 708660"/>
                    <a:gd name="connsiteX3" fmla="*/ 830580 w 830580"/>
                    <a:gd name="connsiteY3" fmla="*/ 0 h 708660"/>
                    <a:gd name="connsiteX4" fmla="*/ 830580 w 830580"/>
                    <a:gd name="connsiteY4" fmla="*/ 708660 h 708660"/>
                    <a:gd name="connsiteX5" fmla="*/ 7620 w 830580"/>
                    <a:gd name="connsiteY5" fmla="*/ 708660 h 708660"/>
                    <a:gd name="connsiteX6" fmla="*/ 0 w 830580"/>
                    <a:gd name="connsiteY6" fmla="*/ 525780 h 708660"/>
                    <a:gd name="connsiteX0" fmla="*/ 0 w 830580"/>
                    <a:gd name="connsiteY0" fmla="*/ 525780 h 708660"/>
                    <a:gd name="connsiteX1" fmla="*/ 63077 w 830580"/>
                    <a:gd name="connsiteY1" fmla="*/ 523875 h 708660"/>
                    <a:gd name="connsiteX2" fmla="*/ 525780 w 830580"/>
                    <a:gd name="connsiteY2" fmla="*/ 525780 h 708660"/>
                    <a:gd name="connsiteX3" fmla="*/ 693420 w 830580"/>
                    <a:gd name="connsiteY3" fmla="*/ 0 h 708660"/>
                    <a:gd name="connsiteX4" fmla="*/ 830580 w 830580"/>
                    <a:gd name="connsiteY4" fmla="*/ 0 h 708660"/>
                    <a:gd name="connsiteX5" fmla="*/ 830580 w 830580"/>
                    <a:gd name="connsiteY5" fmla="*/ 708660 h 708660"/>
                    <a:gd name="connsiteX6" fmla="*/ 7620 w 830580"/>
                    <a:gd name="connsiteY6" fmla="*/ 708660 h 708660"/>
                    <a:gd name="connsiteX7" fmla="*/ 0 w 830580"/>
                    <a:gd name="connsiteY7" fmla="*/ 525780 h 708660"/>
                    <a:gd name="connsiteX0" fmla="*/ 0 w 830580"/>
                    <a:gd name="connsiteY0" fmla="*/ 525780 h 708660"/>
                    <a:gd name="connsiteX1" fmla="*/ 63077 w 830580"/>
                    <a:gd name="connsiteY1" fmla="*/ 523875 h 708660"/>
                    <a:gd name="connsiteX2" fmla="*/ 525780 w 830580"/>
                    <a:gd name="connsiteY2" fmla="*/ 525780 h 708660"/>
                    <a:gd name="connsiteX3" fmla="*/ 693420 w 830580"/>
                    <a:gd name="connsiteY3" fmla="*/ 0 h 708660"/>
                    <a:gd name="connsiteX4" fmla="*/ 830580 w 830580"/>
                    <a:gd name="connsiteY4" fmla="*/ 0 h 708660"/>
                    <a:gd name="connsiteX5" fmla="*/ 830580 w 830580"/>
                    <a:gd name="connsiteY5" fmla="*/ 708660 h 708660"/>
                    <a:gd name="connsiteX6" fmla="*/ 7620 w 830580"/>
                    <a:gd name="connsiteY6" fmla="*/ 708660 h 708660"/>
                    <a:gd name="connsiteX7" fmla="*/ 1881 w 830580"/>
                    <a:gd name="connsiteY7" fmla="*/ 556260 h 708660"/>
                    <a:gd name="connsiteX8" fmla="*/ 0 w 830580"/>
                    <a:gd name="connsiteY8" fmla="*/ 525780 h 708660"/>
                    <a:gd name="connsiteX0" fmla="*/ 0 w 828699"/>
                    <a:gd name="connsiteY0" fmla="*/ 556260 h 708660"/>
                    <a:gd name="connsiteX1" fmla="*/ 61196 w 828699"/>
                    <a:gd name="connsiteY1" fmla="*/ 523875 h 708660"/>
                    <a:gd name="connsiteX2" fmla="*/ 523899 w 828699"/>
                    <a:gd name="connsiteY2" fmla="*/ 525780 h 708660"/>
                    <a:gd name="connsiteX3" fmla="*/ 691539 w 828699"/>
                    <a:gd name="connsiteY3" fmla="*/ 0 h 708660"/>
                    <a:gd name="connsiteX4" fmla="*/ 828699 w 828699"/>
                    <a:gd name="connsiteY4" fmla="*/ 0 h 708660"/>
                    <a:gd name="connsiteX5" fmla="*/ 828699 w 828699"/>
                    <a:gd name="connsiteY5" fmla="*/ 708660 h 708660"/>
                    <a:gd name="connsiteX6" fmla="*/ 5739 w 828699"/>
                    <a:gd name="connsiteY6" fmla="*/ 708660 h 708660"/>
                    <a:gd name="connsiteX7" fmla="*/ 0 w 828699"/>
                    <a:gd name="connsiteY7" fmla="*/ 556260 h 708660"/>
                    <a:gd name="connsiteX0" fmla="*/ 0 w 828699"/>
                    <a:gd name="connsiteY0" fmla="*/ 556260 h 708660"/>
                    <a:gd name="connsiteX1" fmla="*/ 61196 w 828699"/>
                    <a:gd name="connsiteY1" fmla="*/ 523875 h 708660"/>
                    <a:gd name="connsiteX2" fmla="*/ 523899 w 828699"/>
                    <a:gd name="connsiteY2" fmla="*/ 525780 h 708660"/>
                    <a:gd name="connsiteX3" fmla="*/ 691539 w 828699"/>
                    <a:gd name="connsiteY3" fmla="*/ 0 h 708660"/>
                    <a:gd name="connsiteX4" fmla="*/ 828699 w 828699"/>
                    <a:gd name="connsiteY4" fmla="*/ 0 h 708660"/>
                    <a:gd name="connsiteX5" fmla="*/ 828699 w 828699"/>
                    <a:gd name="connsiteY5" fmla="*/ 708660 h 708660"/>
                    <a:gd name="connsiteX6" fmla="*/ 160640 w 828699"/>
                    <a:gd name="connsiteY6" fmla="*/ 706755 h 708660"/>
                    <a:gd name="connsiteX7" fmla="*/ 5739 w 828699"/>
                    <a:gd name="connsiteY7" fmla="*/ 708660 h 708660"/>
                    <a:gd name="connsiteX8" fmla="*/ 0 w 828699"/>
                    <a:gd name="connsiteY8" fmla="*/ 556260 h 708660"/>
                    <a:gd name="connsiteX0" fmla="*/ 0 w 828699"/>
                    <a:gd name="connsiteY0" fmla="*/ 556260 h 708660"/>
                    <a:gd name="connsiteX1" fmla="*/ 61196 w 828699"/>
                    <a:gd name="connsiteY1" fmla="*/ 523875 h 708660"/>
                    <a:gd name="connsiteX2" fmla="*/ 523899 w 828699"/>
                    <a:gd name="connsiteY2" fmla="*/ 525780 h 708660"/>
                    <a:gd name="connsiteX3" fmla="*/ 691539 w 828699"/>
                    <a:gd name="connsiteY3" fmla="*/ 0 h 708660"/>
                    <a:gd name="connsiteX4" fmla="*/ 828699 w 828699"/>
                    <a:gd name="connsiteY4" fmla="*/ 0 h 708660"/>
                    <a:gd name="connsiteX5" fmla="*/ 828699 w 828699"/>
                    <a:gd name="connsiteY5" fmla="*/ 708660 h 708660"/>
                    <a:gd name="connsiteX6" fmla="*/ 739454 w 828699"/>
                    <a:gd name="connsiteY6" fmla="*/ 708660 h 708660"/>
                    <a:gd name="connsiteX7" fmla="*/ 160640 w 828699"/>
                    <a:gd name="connsiteY7" fmla="*/ 706755 h 708660"/>
                    <a:gd name="connsiteX8" fmla="*/ 5739 w 828699"/>
                    <a:gd name="connsiteY8" fmla="*/ 708660 h 708660"/>
                    <a:gd name="connsiteX9" fmla="*/ 0 w 828699"/>
                    <a:gd name="connsiteY9" fmla="*/ 556260 h 708660"/>
                    <a:gd name="connsiteX0" fmla="*/ 0 w 828699"/>
                    <a:gd name="connsiteY0" fmla="*/ 556260 h 708660"/>
                    <a:gd name="connsiteX1" fmla="*/ 61196 w 828699"/>
                    <a:gd name="connsiteY1" fmla="*/ 523875 h 708660"/>
                    <a:gd name="connsiteX2" fmla="*/ 523899 w 828699"/>
                    <a:gd name="connsiteY2" fmla="*/ 525780 h 708660"/>
                    <a:gd name="connsiteX3" fmla="*/ 691539 w 828699"/>
                    <a:gd name="connsiteY3" fmla="*/ 0 h 708660"/>
                    <a:gd name="connsiteX4" fmla="*/ 828699 w 828699"/>
                    <a:gd name="connsiteY4" fmla="*/ 0 h 708660"/>
                    <a:gd name="connsiteX5" fmla="*/ 828699 w 828699"/>
                    <a:gd name="connsiteY5" fmla="*/ 708660 h 708660"/>
                    <a:gd name="connsiteX6" fmla="*/ 739454 w 828699"/>
                    <a:gd name="connsiteY6" fmla="*/ 708660 h 708660"/>
                    <a:gd name="connsiteX7" fmla="*/ 160640 w 828699"/>
                    <a:gd name="connsiteY7" fmla="*/ 706755 h 708660"/>
                    <a:gd name="connsiteX8" fmla="*/ 94344 w 828699"/>
                    <a:gd name="connsiteY8" fmla="*/ 708660 h 708660"/>
                    <a:gd name="connsiteX9" fmla="*/ 5739 w 828699"/>
                    <a:gd name="connsiteY9" fmla="*/ 708660 h 708660"/>
                    <a:gd name="connsiteX10" fmla="*/ 0 w 828699"/>
                    <a:gd name="connsiteY10" fmla="*/ 556260 h 708660"/>
                    <a:gd name="connsiteX0" fmla="*/ 0 w 828699"/>
                    <a:gd name="connsiteY0" fmla="*/ 556260 h 708660"/>
                    <a:gd name="connsiteX1" fmla="*/ 61196 w 828699"/>
                    <a:gd name="connsiteY1" fmla="*/ 523875 h 708660"/>
                    <a:gd name="connsiteX2" fmla="*/ 523899 w 828699"/>
                    <a:gd name="connsiteY2" fmla="*/ 525780 h 708660"/>
                    <a:gd name="connsiteX3" fmla="*/ 691539 w 828699"/>
                    <a:gd name="connsiteY3" fmla="*/ 0 h 708660"/>
                    <a:gd name="connsiteX4" fmla="*/ 828699 w 828699"/>
                    <a:gd name="connsiteY4" fmla="*/ 0 h 708660"/>
                    <a:gd name="connsiteX5" fmla="*/ 828699 w 828699"/>
                    <a:gd name="connsiteY5" fmla="*/ 708660 h 708660"/>
                    <a:gd name="connsiteX6" fmla="*/ 739454 w 828699"/>
                    <a:gd name="connsiteY6" fmla="*/ 708660 h 708660"/>
                    <a:gd name="connsiteX7" fmla="*/ 650210 w 828699"/>
                    <a:gd name="connsiteY7" fmla="*/ 704850 h 708660"/>
                    <a:gd name="connsiteX8" fmla="*/ 160640 w 828699"/>
                    <a:gd name="connsiteY8" fmla="*/ 706755 h 708660"/>
                    <a:gd name="connsiteX9" fmla="*/ 94344 w 828699"/>
                    <a:gd name="connsiteY9" fmla="*/ 708660 h 708660"/>
                    <a:gd name="connsiteX10" fmla="*/ 5739 w 828699"/>
                    <a:gd name="connsiteY10" fmla="*/ 708660 h 708660"/>
                    <a:gd name="connsiteX11" fmla="*/ 0 w 828699"/>
                    <a:gd name="connsiteY11" fmla="*/ 556260 h 708660"/>
                    <a:gd name="connsiteX0" fmla="*/ 0 w 828699"/>
                    <a:gd name="connsiteY0" fmla="*/ 556260 h 834390"/>
                    <a:gd name="connsiteX1" fmla="*/ 61196 w 828699"/>
                    <a:gd name="connsiteY1" fmla="*/ 523875 h 834390"/>
                    <a:gd name="connsiteX2" fmla="*/ 523899 w 828699"/>
                    <a:gd name="connsiteY2" fmla="*/ 525780 h 834390"/>
                    <a:gd name="connsiteX3" fmla="*/ 691539 w 828699"/>
                    <a:gd name="connsiteY3" fmla="*/ 0 h 834390"/>
                    <a:gd name="connsiteX4" fmla="*/ 828699 w 828699"/>
                    <a:gd name="connsiteY4" fmla="*/ 0 h 834390"/>
                    <a:gd name="connsiteX5" fmla="*/ 828699 w 828699"/>
                    <a:gd name="connsiteY5" fmla="*/ 708660 h 834390"/>
                    <a:gd name="connsiteX6" fmla="*/ 739454 w 828699"/>
                    <a:gd name="connsiteY6" fmla="*/ 708660 h 834390"/>
                    <a:gd name="connsiteX7" fmla="*/ 650210 w 828699"/>
                    <a:gd name="connsiteY7" fmla="*/ 704850 h 834390"/>
                    <a:gd name="connsiteX8" fmla="*/ 94344 w 828699"/>
                    <a:gd name="connsiteY8" fmla="*/ 834390 h 834390"/>
                    <a:gd name="connsiteX9" fmla="*/ 94344 w 828699"/>
                    <a:gd name="connsiteY9" fmla="*/ 708660 h 834390"/>
                    <a:gd name="connsiteX10" fmla="*/ 5739 w 828699"/>
                    <a:gd name="connsiteY10" fmla="*/ 708660 h 834390"/>
                    <a:gd name="connsiteX11" fmla="*/ 0 w 828699"/>
                    <a:gd name="connsiteY11" fmla="*/ 556260 h 834390"/>
                    <a:gd name="connsiteX0" fmla="*/ 0 w 828699"/>
                    <a:gd name="connsiteY0" fmla="*/ 556260 h 834390"/>
                    <a:gd name="connsiteX1" fmla="*/ 61196 w 828699"/>
                    <a:gd name="connsiteY1" fmla="*/ 523875 h 834390"/>
                    <a:gd name="connsiteX2" fmla="*/ 523899 w 828699"/>
                    <a:gd name="connsiteY2" fmla="*/ 525780 h 834390"/>
                    <a:gd name="connsiteX3" fmla="*/ 691539 w 828699"/>
                    <a:gd name="connsiteY3" fmla="*/ 0 h 834390"/>
                    <a:gd name="connsiteX4" fmla="*/ 828699 w 828699"/>
                    <a:gd name="connsiteY4" fmla="*/ 0 h 834390"/>
                    <a:gd name="connsiteX5" fmla="*/ 828699 w 828699"/>
                    <a:gd name="connsiteY5" fmla="*/ 708660 h 834390"/>
                    <a:gd name="connsiteX6" fmla="*/ 739454 w 828699"/>
                    <a:gd name="connsiteY6" fmla="*/ 708660 h 834390"/>
                    <a:gd name="connsiteX7" fmla="*/ 739454 w 828699"/>
                    <a:gd name="connsiteY7" fmla="*/ 834390 h 834390"/>
                    <a:gd name="connsiteX8" fmla="*/ 94344 w 828699"/>
                    <a:gd name="connsiteY8" fmla="*/ 834390 h 834390"/>
                    <a:gd name="connsiteX9" fmla="*/ 94344 w 828699"/>
                    <a:gd name="connsiteY9" fmla="*/ 708660 h 834390"/>
                    <a:gd name="connsiteX10" fmla="*/ 5739 w 828699"/>
                    <a:gd name="connsiteY10" fmla="*/ 708660 h 834390"/>
                    <a:gd name="connsiteX11" fmla="*/ 0 w 828699"/>
                    <a:gd name="connsiteY11" fmla="*/ 556260 h 834390"/>
                    <a:gd name="connsiteX0" fmla="*/ 1911 w 822960"/>
                    <a:gd name="connsiteY0" fmla="*/ 571500 h 834390"/>
                    <a:gd name="connsiteX1" fmla="*/ 55457 w 822960"/>
                    <a:gd name="connsiteY1" fmla="*/ 523875 h 834390"/>
                    <a:gd name="connsiteX2" fmla="*/ 518160 w 822960"/>
                    <a:gd name="connsiteY2" fmla="*/ 525780 h 834390"/>
                    <a:gd name="connsiteX3" fmla="*/ 685800 w 822960"/>
                    <a:gd name="connsiteY3" fmla="*/ 0 h 834390"/>
                    <a:gd name="connsiteX4" fmla="*/ 822960 w 822960"/>
                    <a:gd name="connsiteY4" fmla="*/ 0 h 834390"/>
                    <a:gd name="connsiteX5" fmla="*/ 822960 w 822960"/>
                    <a:gd name="connsiteY5" fmla="*/ 708660 h 834390"/>
                    <a:gd name="connsiteX6" fmla="*/ 733715 w 822960"/>
                    <a:gd name="connsiteY6" fmla="*/ 708660 h 834390"/>
                    <a:gd name="connsiteX7" fmla="*/ 733715 w 822960"/>
                    <a:gd name="connsiteY7" fmla="*/ 834390 h 834390"/>
                    <a:gd name="connsiteX8" fmla="*/ 88605 w 822960"/>
                    <a:gd name="connsiteY8" fmla="*/ 834390 h 834390"/>
                    <a:gd name="connsiteX9" fmla="*/ 88605 w 822960"/>
                    <a:gd name="connsiteY9" fmla="*/ 708660 h 834390"/>
                    <a:gd name="connsiteX10" fmla="*/ 0 w 822960"/>
                    <a:gd name="connsiteY10" fmla="*/ 708660 h 834390"/>
                    <a:gd name="connsiteX11" fmla="*/ 1911 w 822960"/>
                    <a:gd name="connsiteY11" fmla="*/ 571500 h 834390"/>
                    <a:gd name="connsiteX0" fmla="*/ 0 w 823598"/>
                    <a:gd name="connsiteY0" fmla="*/ 594360 h 834390"/>
                    <a:gd name="connsiteX1" fmla="*/ 56095 w 823598"/>
                    <a:gd name="connsiteY1" fmla="*/ 523875 h 834390"/>
                    <a:gd name="connsiteX2" fmla="*/ 518798 w 823598"/>
                    <a:gd name="connsiteY2" fmla="*/ 525780 h 834390"/>
                    <a:gd name="connsiteX3" fmla="*/ 686438 w 823598"/>
                    <a:gd name="connsiteY3" fmla="*/ 0 h 834390"/>
                    <a:gd name="connsiteX4" fmla="*/ 823598 w 823598"/>
                    <a:gd name="connsiteY4" fmla="*/ 0 h 834390"/>
                    <a:gd name="connsiteX5" fmla="*/ 823598 w 823598"/>
                    <a:gd name="connsiteY5" fmla="*/ 708660 h 834390"/>
                    <a:gd name="connsiteX6" fmla="*/ 734353 w 823598"/>
                    <a:gd name="connsiteY6" fmla="*/ 708660 h 834390"/>
                    <a:gd name="connsiteX7" fmla="*/ 734353 w 823598"/>
                    <a:gd name="connsiteY7" fmla="*/ 834390 h 834390"/>
                    <a:gd name="connsiteX8" fmla="*/ 89243 w 823598"/>
                    <a:gd name="connsiteY8" fmla="*/ 834390 h 834390"/>
                    <a:gd name="connsiteX9" fmla="*/ 89243 w 823598"/>
                    <a:gd name="connsiteY9" fmla="*/ 708660 h 834390"/>
                    <a:gd name="connsiteX10" fmla="*/ 638 w 823598"/>
                    <a:gd name="connsiteY10" fmla="*/ 708660 h 834390"/>
                    <a:gd name="connsiteX11" fmla="*/ 0 w 823598"/>
                    <a:gd name="connsiteY11" fmla="*/ 594360 h 834390"/>
                    <a:gd name="connsiteX0" fmla="*/ 0 w 823598"/>
                    <a:gd name="connsiteY0" fmla="*/ 594360 h 834390"/>
                    <a:gd name="connsiteX1" fmla="*/ 48446 w 823598"/>
                    <a:gd name="connsiteY1" fmla="*/ 558165 h 834390"/>
                    <a:gd name="connsiteX2" fmla="*/ 518798 w 823598"/>
                    <a:gd name="connsiteY2" fmla="*/ 525780 h 834390"/>
                    <a:gd name="connsiteX3" fmla="*/ 686438 w 823598"/>
                    <a:gd name="connsiteY3" fmla="*/ 0 h 834390"/>
                    <a:gd name="connsiteX4" fmla="*/ 823598 w 823598"/>
                    <a:gd name="connsiteY4" fmla="*/ 0 h 834390"/>
                    <a:gd name="connsiteX5" fmla="*/ 823598 w 823598"/>
                    <a:gd name="connsiteY5" fmla="*/ 708660 h 834390"/>
                    <a:gd name="connsiteX6" fmla="*/ 734353 w 823598"/>
                    <a:gd name="connsiteY6" fmla="*/ 708660 h 834390"/>
                    <a:gd name="connsiteX7" fmla="*/ 734353 w 823598"/>
                    <a:gd name="connsiteY7" fmla="*/ 834390 h 834390"/>
                    <a:gd name="connsiteX8" fmla="*/ 89243 w 823598"/>
                    <a:gd name="connsiteY8" fmla="*/ 834390 h 834390"/>
                    <a:gd name="connsiteX9" fmla="*/ 89243 w 823598"/>
                    <a:gd name="connsiteY9" fmla="*/ 708660 h 834390"/>
                    <a:gd name="connsiteX10" fmla="*/ 638 w 823598"/>
                    <a:gd name="connsiteY10" fmla="*/ 708660 h 834390"/>
                    <a:gd name="connsiteX11" fmla="*/ 0 w 823598"/>
                    <a:gd name="connsiteY11" fmla="*/ 594360 h 834390"/>
                    <a:gd name="connsiteX0" fmla="*/ 0 w 823598"/>
                    <a:gd name="connsiteY0" fmla="*/ 594360 h 834390"/>
                    <a:gd name="connsiteX1" fmla="*/ 48446 w 823598"/>
                    <a:gd name="connsiteY1" fmla="*/ 558165 h 834390"/>
                    <a:gd name="connsiteX2" fmla="*/ 541746 w 823598"/>
                    <a:gd name="connsiteY2" fmla="*/ 552450 h 834390"/>
                    <a:gd name="connsiteX3" fmla="*/ 686438 w 823598"/>
                    <a:gd name="connsiteY3" fmla="*/ 0 h 834390"/>
                    <a:gd name="connsiteX4" fmla="*/ 823598 w 823598"/>
                    <a:gd name="connsiteY4" fmla="*/ 0 h 834390"/>
                    <a:gd name="connsiteX5" fmla="*/ 823598 w 823598"/>
                    <a:gd name="connsiteY5" fmla="*/ 708660 h 834390"/>
                    <a:gd name="connsiteX6" fmla="*/ 734353 w 823598"/>
                    <a:gd name="connsiteY6" fmla="*/ 708660 h 834390"/>
                    <a:gd name="connsiteX7" fmla="*/ 734353 w 823598"/>
                    <a:gd name="connsiteY7" fmla="*/ 834390 h 834390"/>
                    <a:gd name="connsiteX8" fmla="*/ 89243 w 823598"/>
                    <a:gd name="connsiteY8" fmla="*/ 834390 h 834390"/>
                    <a:gd name="connsiteX9" fmla="*/ 89243 w 823598"/>
                    <a:gd name="connsiteY9" fmla="*/ 708660 h 834390"/>
                    <a:gd name="connsiteX10" fmla="*/ 638 w 823598"/>
                    <a:gd name="connsiteY10" fmla="*/ 708660 h 834390"/>
                    <a:gd name="connsiteX11" fmla="*/ 0 w 823598"/>
                    <a:gd name="connsiteY11" fmla="*/ 594360 h 834390"/>
                    <a:gd name="connsiteX0" fmla="*/ 0 w 823598"/>
                    <a:gd name="connsiteY0" fmla="*/ 594360 h 834390"/>
                    <a:gd name="connsiteX1" fmla="*/ 48446 w 823598"/>
                    <a:gd name="connsiteY1" fmla="*/ 558165 h 834390"/>
                    <a:gd name="connsiteX2" fmla="*/ 541746 w 823598"/>
                    <a:gd name="connsiteY2" fmla="*/ 552450 h 834390"/>
                    <a:gd name="connsiteX3" fmla="*/ 668589 w 823598"/>
                    <a:gd name="connsiteY3" fmla="*/ 87630 h 834390"/>
                    <a:gd name="connsiteX4" fmla="*/ 823598 w 823598"/>
                    <a:gd name="connsiteY4" fmla="*/ 0 h 834390"/>
                    <a:gd name="connsiteX5" fmla="*/ 823598 w 823598"/>
                    <a:gd name="connsiteY5" fmla="*/ 708660 h 834390"/>
                    <a:gd name="connsiteX6" fmla="*/ 734353 w 823598"/>
                    <a:gd name="connsiteY6" fmla="*/ 708660 h 834390"/>
                    <a:gd name="connsiteX7" fmla="*/ 734353 w 823598"/>
                    <a:gd name="connsiteY7" fmla="*/ 834390 h 834390"/>
                    <a:gd name="connsiteX8" fmla="*/ 89243 w 823598"/>
                    <a:gd name="connsiteY8" fmla="*/ 834390 h 834390"/>
                    <a:gd name="connsiteX9" fmla="*/ 89243 w 823598"/>
                    <a:gd name="connsiteY9" fmla="*/ 708660 h 834390"/>
                    <a:gd name="connsiteX10" fmla="*/ 638 w 823598"/>
                    <a:gd name="connsiteY10" fmla="*/ 708660 h 834390"/>
                    <a:gd name="connsiteX11" fmla="*/ 0 w 823598"/>
                    <a:gd name="connsiteY11" fmla="*/ 594360 h 834390"/>
                    <a:gd name="connsiteX0" fmla="*/ 0 w 823598"/>
                    <a:gd name="connsiteY0" fmla="*/ 506730 h 746760"/>
                    <a:gd name="connsiteX1" fmla="*/ 48446 w 823598"/>
                    <a:gd name="connsiteY1" fmla="*/ 470535 h 746760"/>
                    <a:gd name="connsiteX2" fmla="*/ 541746 w 823598"/>
                    <a:gd name="connsiteY2" fmla="*/ 464820 h 746760"/>
                    <a:gd name="connsiteX3" fmla="*/ 668589 w 823598"/>
                    <a:gd name="connsiteY3" fmla="*/ 0 h 746760"/>
                    <a:gd name="connsiteX4" fmla="*/ 823598 w 823598"/>
                    <a:gd name="connsiteY4" fmla="*/ 0 h 746760"/>
                    <a:gd name="connsiteX5" fmla="*/ 823598 w 823598"/>
                    <a:gd name="connsiteY5" fmla="*/ 621030 h 746760"/>
                    <a:gd name="connsiteX6" fmla="*/ 734353 w 823598"/>
                    <a:gd name="connsiteY6" fmla="*/ 621030 h 746760"/>
                    <a:gd name="connsiteX7" fmla="*/ 734353 w 823598"/>
                    <a:gd name="connsiteY7" fmla="*/ 746760 h 746760"/>
                    <a:gd name="connsiteX8" fmla="*/ 89243 w 823598"/>
                    <a:gd name="connsiteY8" fmla="*/ 746760 h 746760"/>
                    <a:gd name="connsiteX9" fmla="*/ 89243 w 823598"/>
                    <a:gd name="connsiteY9" fmla="*/ 621030 h 746760"/>
                    <a:gd name="connsiteX10" fmla="*/ 638 w 823598"/>
                    <a:gd name="connsiteY10" fmla="*/ 621030 h 746760"/>
                    <a:gd name="connsiteX11" fmla="*/ 0 w 823598"/>
                    <a:gd name="connsiteY11" fmla="*/ 506730 h 746760"/>
                    <a:gd name="connsiteX0" fmla="*/ 0 w 823598"/>
                    <a:gd name="connsiteY0" fmla="*/ 506730 h 746760"/>
                    <a:gd name="connsiteX1" fmla="*/ 48446 w 823598"/>
                    <a:gd name="connsiteY1" fmla="*/ 470535 h 746760"/>
                    <a:gd name="connsiteX2" fmla="*/ 541746 w 823598"/>
                    <a:gd name="connsiteY2" fmla="*/ 464820 h 746760"/>
                    <a:gd name="connsiteX3" fmla="*/ 665508 w 823598"/>
                    <a:gd name="connsiteY3" fmla="*/ 20955 h 746760"/>
                    <a:gd name="connsiteX4" fmla="*/ 668589 w 823598"/>
                    <a:gd name="connsiteY4" fmla="*/ 0 h 746760"/>
                    <a:gd name="connsiteX5" fmla="*/ 823598 w 823598"/>
                    <a:gd name="connsiteY5" fmla="*/ 0 h 746760"/>
                    <a:gd name="connsiteX6" fmla="*/ 823598 w 823598"/>
                    <a:gd name="connsiteY6" fmla="*/ 621030 h 746760"/>
                    <a:gd name="connsiteX7" fmla="*/ 734353 w 823598"/>
                    <a:gd name="connsiteY7" fmla="*/ 621030 h 746760"/>
                    <a:gd name="connsiteX8" fmla="*/ 734353 w 823598"/>
                    <a:gd name="connsiteY8" fmla="*/ 746760 h 746760"/>
                    <a:gd name="connsiteX9" fmla="*/ 89243 w 823598"/>
                    <a:gd name="connsiteY9" fmla="*/ 746760 h 746760"/>
                    <a:gd name="connsiteX10" fmla="*/ 89243 w 823598"/>
                    <a:gd name="connsiteY10" fmla="*/ 621030 h 746760"/>
                    <a:gd name="connsiteX11" fmla="*/ 638 w 823598"/>
                    <a:gd name="connsiteY11" fmla="*/ 621030 h 746760"/>
                    <a:gd name="connsiteX12" fmla="*/ 0 w 823598"/>
                    <a:gd name="connsiteY12" fmla="*/ 506730 h 746760"/>
                    <a:gd name="connsiteX0" fmla="*/ 0 w 823598"/>
                    <a:gd name="connsiteY0" fmla="*/ 508635 h 748665"/>
                    <a:gd name="connsiteX1" fmla="*/ 48446 w 823598"/>
                    <a:gd name="connsiteY1" fmla="*/ 472440 h 748665"/>
                    <a:gd name="connsiteX2" fmla="*/ 541746 w 823598"/>
                    <a:gd name="connsiteY2" fmla="*/ 466725 h 748665"/>
                    <a:gd name="connsiteX3" fmla="*/ 665508 w 823598"/>
                    <a:gd name="connsiteY3" fmla="*/ 22860 h 748665"/>
                    <a:gd name="connsiteX4" fmla="*/ 696637 w 823598"/>
                    <a:gd name="connsiteY4" fmla="*/ 0 h 748665"/>
                    <a:gd name="connsiteX5" fmla="*/ 823598 w 823598"/>
                    <a:gd name="connsiteY5" fmla="*/ 1905 h 748665"/>
                    <a:gd name="connsiteX6" fmla="*/ 823598 w 823598"/>
                    <a:gd name="connsiteY6" fmla="*/ 622935 h 748665"/>
                    <a:gd name="connsiteX7" fmla="*/ 734353 w 823598"/>
                    <a:gd name="connsiteY7" fmla="*/ 622935 h 748665"/>
                    <a:gd name="connsiteX8" fmla="*/ 734353 w 823598"/>
                    <a:gd name="connsiteY8" fmla="*/ 748665 h 748665"/>
                    <a:gd name="connsiteX9" fmla="*/ 89243 w 823598"/>
                    <a:gd name="connsiteY9" fmla="*/ 748665 h 748665"/>
                    <a:gd name="connsiteX10" fmla="*/ 89243 w 823598"/>
                    <a:gd name="connsiteY10" fmla="*/ 622935 h 748665"/>
                    <a:gd name="connsiteX11" fmla="*/ 638 w 823598"/>
                    <a:gd name="connsiteY11" fmla="*/ 622935 h 748665"/>
                    <a:gd name="connsiteX12" fmla="*/ 0 w 823598"/>
                    <a:gd name="connsiteY12" fmla="*/ 508635 h 748665"/>
                    <a:gd name="connsiteX0" fmla="*/ 0 w 823598"/>
                    <a:gd name="connsiteY0" fmla="*/ 508635 h 748665"/>
                    <a:gd name="connsiteX1" fmla="*/ 48446 w 823598"/>
                    <a:gd name="connsiteY1" fmla="*/ 472440 h 748665"/>
                    <a:gd name="connsiteX2" fmla="*/ 541746 w 823598"/>
                    <a:gd name="connsiteY2" fmla="*/ 466725 h 748665"/>
                    <a:gd name="connsiteX3" fmla="*/ 665508 w 823598"/>
                    <a:gd name="connsiteY3" fmla="*/ 22860 h 748665"/>
                    <a:gd name="connsiteX4" fmla="*/ 696637 w 823598"/>
                    <a:gd name="connsiteY4" fmla="*/ 0 h 748665"/>
                    <a:gd name="connsiteX5" fmla="*/ 823598 w 823598"/>
                    <a:gd name="connsiteY5" fmla="*/ 1905 h 748665"/>
                    <a:gd name="connsiteX6" fmla="*/ 823598 w 823598"/>
                    <a:gd name="connsiteY6" fmla="*/ 622935 h 748665"/>
                    <a:gd name="connsiteX7" fmla="*/ 734353 w 823598"/>
                    <a:gd name="connsiteY7" fmla="*/ 622935 h 748665"/>
                    <a:gd name="connsiteX8" fmla="*/ 734353 w 823598"/>
                    <a:gd name="connsiteY8" fmla="*/ 748665 h 748665"/>
                    <a:gd name="connsiteX9" fmla="*/ 89243 w 823598"/>
                    <a:gd name="connsiteY9" fmla="*/ 748665 h 748665"/>
                    <a:gd name="connsiteX10" fmla="*/ 61195 w 823598"/>
                    <a:gd name="connsiteY10" fmla="*/ 624840 h 748665"/>
                    <a:gd name="connsiteX11" fmla="*/ 638 w 823598"/>
                    <a:gd name="connsiteY11" fmla="*/ 622935 h 748665"/>
                    <a:gd name="connsiteX12" fmla="*/ 0 w 823598"/>
                    <a:gd name="connsiteY12" fmla="*/ 508635 h 748665"/>
                    <a:gd name="connsiteX0" fmla="*/ 0 w 823598"/>
                    <a:gd name="connsiteY0" fmla="*/ 508635 h 748665"/>
                    <a:gd name="connsiteX1" fmla="*/ 48446 w 823598"/>
                    <a:gd name="connsiteY1" fmla="*/ 472440 h 748665"/>
                    <a:gd name="connsiteX2" fmla="*/ 541746 w 823598"/>
                    <a:gd name="connsiteY2" fmla="*/ 466725 h 748665"/>
                    <a:gd name="connsiteX3" fmla="*/ 665508 w 823598"/>
                    <a:gd name="connsiteY3" fmla="*/ 22860 h 748665"/>
                    <a:gd name="connsiteX4" fmla="*/ 696637 w 823598"/>
                    <a:gd name="connsiteY4" fmla="*/ 0 h 748665"/>
                    <a:gd name="connsiteX5" fmla="*/ 823598 w 823598"/>
                    <a:gd name="connsiteY5" fmla="*/ 1905 h 748665"/>
                    <a:gd name="connsiteX6" fmla="*/ 823598 w 823598"/>
                    <a:gd name="connsiteY6" fmla="*/ 622935 h 748665"/>
                    <a:gd name="connsiteX7" fmla="*/ 759852 w 823598"/>
                    <a:gd name="connsiteY7" fmla="*/ 624840 h 748665"/>
                    <a:gd name="connsiteX8" fmla="*/ 734353 w 823598"/>
                    <a:gd name="connsiteY8" fmla="*/ 748665 h 748665"/>
                    <a:gd name="connsiteX9" fmla="*/ 89243 w 823598"/>
                    <a:gd name="connsiteY9" fmla="*/ 748665 h 748665"/>
                    <a:gd name="connsiteX10" fmla="*/ 61195 w 823598"/>
                    <a:gd name="connsiteY10" fmla="*/ 624840 h 748665"/>
                    <a:gd name="connsiteX11" fmla="*/ 638 w 823598"/>
                    <a:gd name="connsiteY11" fmla="*/ 622935 h 748665"/>
                    <a:gd name="connsiteX12" fmla="*/ 0 w 823598"/>
                    <a:gd name="connsiteY12" fmla="*/ 508635 h 7486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23598" h="748665">
                      <a:moveTo>
                        <a:pt x="0" y="508635"/>
                      </a:moveTo>
                      <a:lnTo>
                        <a:pt x="48446" y="472440"/>
                      </a:lnTo>
                      <a:lnTo>
                        <a:pt x="541746" y="466725"/>
                      </a:lnTo>
                      <a:lnTo>
                        <a:pt x="665508" y="22860"/>
                      </a:lnTo>
                      <a:lnTo>
                        <a:pt x="696637" y="0"/>
                      </a:lnTo>
                      <a:lnTo>
                        <a:pt x="823598" y="1905"/>
                      </a:lnTo>
                      <a:lnTo>
                        <a:pt x="823598" y="622935"/>
                      </a:lnTo>
                      <a:lnTo>
                        <a:pt x="759852" y="624840"/>
                      </a:lnTo>
                      <a:lnTo>
                        <a:pt x="734353" y="748665"/>
                      </a:lnTo>
                      <a:lnTo>
                        <a:pt x="89243" y="748665"/>
                      </a:lnTo>
                      <a:lnTo>
                        <a:pt x="61195" y="624840"/>
                      </a:lnTo>
                      <a:lnTo>
                        <a:pt x="638" y="622935"/>
                      </a:lnTo>
                      <a:cubicBezTo>
                        <a:pt x="425" y="584835"/>
                        <a:pt x="213" y="546735"/>
                        <a:pt x="0" y="508635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26" name="グループ化 425"/>
                <p:cNvGrpSpPr/>
                <p:nvPr/>
              </p:nvGrpSpPr>
              <p:grpSpPr>
                <a:xfrm rot="263398">
                  <a:off x="3148825" y="4071080"/>
                  <a:ext cx="427746" cy="1088447"/>
                  <a:chOff x="3015972" y="3609020"/>
                  <a:chExt cx="604609" cy="1538497"/>
                </a:xfrm>
              </p:grpSpPr>
              <p:sp>
                <p:nvSpPr>
                  <p:cNvPr id="436" name="Oval 280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3207434" y="3609020"/>
                    <a:ext cx="413147" cy="413147"/>
                  </a:xfrm>
                  <a:prstGeom prst="ellipse">
                    <a:avLst/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37" name="AutoShape 281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3239214" y="3994927"/>
                    <a:ext cx="381366" cy="77181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grpSp>
                <p:nvGrpSpPr>
                  <p:cNvPr id="438" name="Group 284"/>
                  <p:cNvGrpSpPr>
                    <a:grpSpLocks/>
                  </p:cNvGrpSpPr>
                  <p:nvPr/>
                </p:nvGrpSpPr>
                <p:grpSpPr bwMode="auto">
                  <a:xfrm rot="5992097" flipH="1">
                    <a:off x="2991001" y="4607249"/>
                    <a:ext cx="565239" cy="515298"/>
                    <a:chOff x="1680" y="2897"/>
                    <a:chExt cx="249" cy="227"/>
                  </a:xfrm>
                </p:grpSpPr>
                <p:sp>
                  <p:nvSpPr>
                    <p:cNvPr id="440" name="AutoShape 285"/>
                    <p:cNvSpPr>
                      <a:spLocks noChangeArrowheads="1"/>
                    </p:cNvSpPr>
                    <p:nvPr/>
                  </p:nvSpPr>
                  <p:spPr bwMode="auto">
                    <a:xfrm rot="6300000">
                      <a:off x="1773" y="2968"/>
                      <a:ext cx="227" cy="8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3366F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444" name="AutoShape 286"/>
                    <p:cNvSpPr>
                      <a:spLocks noChangeArrowheads="1"/>
                    </p:cNvSpPr>
                    <p:nvPr/>
                  </p:nvSpPr>
                  <p:spPr bwMode="auto">
                    <a:xfrm rot="11108506">
                      <a:off x="1680" y="3034"/>
                      <a:ext cx="227" cy="8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3366F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  <p:sp>
                <p:nvSpPr>
                  <p:cNvPr id="439" name="AutoShape 260"/>
                  <p:cNvSpPr>
                    <a:spLocks noChangeArrowheads="1"/>
                  </p:cNvSpPr>
                  <p:nvPr/>
                </p:nvSpPr>
                <p:spPr bwMode="auto">
                  <a:xfrm rot="2752699" flipH="1">
                    <a:off x="2984449" y="4215901"/>
                    <a:ext cx="451737" cy="1293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sp>
              <p:nvSpPr>
                <p:cNvPr id="427" name="フリーフォーム 426"/>
                <p:cNvSpPr/>
                <p:nvPr/>
              </p:nvSpPr>
              <p:spPr bwMode="auto">
                <a:xfrm flipH="1">
                  <a:off x="1892660" y="4516673"/>
                  <a:ext cx="500890" cy="606719"/>
                </a:xfrm>
                <a:custGeom>
                  <a:avLst/>
                  <a:gdLst>
                    <a:gd name="connsiteX0" fmla="*/ 0 w 830580"/>
                    <a:gd name="connsiteY0" fmla="*/ 525780 h 708660"/>
                    <a:gd name="connsiteX1" fmla="*/ 525780 w 830580"/>
                    <a:gd name="connsiteY1" fmla="*/ 525780 h 708660"/>
                    <a:gd name="connsiteX2" fmla="*/ 693420 w 830580"/>
                    <a:gd name="connsiteY2" fmla="*/ 0 h 708660"/>
                    <a:gd name="connsiteX3" fmla="*/ 830580 w 830580"/>
                    <a:gd name="connsiteY3" fmla="*/ 0 h 708660"/>
                    <a:gd name="connsiteX4" fmla="*/ 830580 w 830580"/>
                    <a:gd name="connsiteY4" fmla="*/ 708660 h 708660"/>
                    <a:gd name="connsiteX5" fmla="*/ 7620 w 830580"/>
                    <a:gd name="connsiteY5" fmla="*/ 708660 h 708660"/>
                    <a:gd name="connsiteX6" fmla="*/ 0 w 830580"/>
                    <a:gd name="connsiteY6" fmla="*/ 525780 h 708660"/>
                    <a:gd name="connsiteX0" fmla="*/ 0 w 830580"/>
                    <a:gd name="connsiteY0" fmla="*/ 525780 h 708660"/>
                    <a:gd name="connsiteX1" fmla="*/ 63077 w 830580"/>
                    <a:gd name="connsiteY1" fmla="*/ 523875 h 708660"/>
                    <a:gd name="connsiteX2" fmla="*/ 525780 w 830580"/>
                    <a:gd name="connsiteY2" fmla="*/ 525780 h 708660"/>
                    <a:gd name="connsiteX3" fmla="*/ 693420 w 830580"/>
                    <a:gd name="connsiteY3" fmla="*/ 0 h 708660"/>
                    <a:gd name="connsiteX4" fmla="*/ 830580 w 830580"/>
                    <a:gd name="connsiteY4" fmla="*/ 0 h 708660"/>
                    <a:gd name="connsiteX5" fmla="*/ 830580 w 830580"/>
                    <a:gd name="connsiteY5" fmla="*/ 708660 h 708660"/>
                    <a:gd name="connsiteX6" fmla="*/ 7620 w 830580"/>
                    <a:gd name="connsiteY6" fmla="*/ 708660 h 708660"/>
                    <a:gd name="connsiteX7" fmla="*/ 0 w 830580"/>
                    <a:gd name="connsiteY7" fmla="*/ 525780 h 708660"/>
                    <a:gd name="connsiteX0" fmla="*/ 0 w 830580"/>
                    <a:gd name="connsiteY0" fmla="*/ 525780 h 708660"/>
                    <a:gd name="connsiteX1" fmla="*/ 63077 w 830580"/>
                    <a:gd name="connsiteY1" fmla="*/ 523875 h 708660"/>
                    <a:gd name="connsiteX2" fmla="*/ 525780 w 830580"/>
                    <a:gd name="connsiteY2" fmla="*/ 525780 h 708660"/>
                    <a:gd name="connsiteX3" fmla="*/ 693420 w 830580"/>
                    <a:gd name="connsiteY3" fmla="*/ 0 h 708660"/>
                    <a:gd name="connsiteX4" fmla="*/ 830580 w 830580"/>
                    <a:gd name="connsiteY4" fmla="*/ 0 h 708660"/>
                    <a:gd name="connsiteX5" fmla="*/ 830580 w 830580"/>
                    <a:gd name="connsiteY5" fmla="*/ 708660 h 708660"/>
                    <a:gd name="connsiteX6" fmla="*/ 7620 w 830580"/>
                    <a:gd name="connsiteY6" fmla="*/ 708660 h 708660"/>
                    <a:gd name="connsiteX7" fmla="*/ 1881 w 830580"/>
                    <a:gd name="connsiteY7" fmla="*/ 556260 h 708660"/>
                    <a:gd name="connsiteX8" fmla="*/ 0 w 830580"/>
                    <a:gd name="connsiteY8" fmla="*/ 525780 h 708660"/>
                    <a:gd name="connsiteX0" fmla="*/ 0 w 828699"/>
                    <a:gd name="connsiteY0" fmla="*/ 556260 h 708660"/>
                    <a:gd name="connsiteX1" fmla="*/ 61196 w 828699"/>
                    <a:gd name="connsiteY1" fmla="*/ 523875 h 708660"/>
                    <a:gd name="connsiteX2" fmla="*/ 523899 w 828699"/>
                    <a:gd name="connsiteY2" fmla="*/ 525780 h 708660"/>
                    <a:gd name="connsiteX3" fmla="*/ 691539 w 828699"/>
                    <a:gd name="connsiteY3" fmla="*/ 0 h 708660"/>
                    <a:gd name="connsiteX4" fmla="*/ 828699 w 828699"/>
                    <a:gd name="connsiteY4" fmla="*/ 0 h 708660"/>
                    <a:gd name="connsiteX5" fmla="*/ 828699 w 828699"/>
                    <a:gd name="connsiteY5" fmla="*/ 708660 h 708660"/>
                    <a:gd name="connsiteX6" fmla="*/ 5739 w 828699"/>
                    <a:gd name="connsiteY6" fmla="*/ 708660 h 708660"/>
                    <a:gd name="connsiteX7" fmla="*/ 0 w 828699"/>
                    <a:gd name="connsiteY7" fmla="*/ 556260 h 708660"/>
                    <a:gd name="connsiteX0" fmla="*/ 0 w 828699"/>
                    <a:gd name="connsiteY0" fmla="*/ 556260 h 708660"/>
                    <a:gd name="connsiteX1" fmla="*/ 61196 w 828699"/>
                    <a:gd name="connsiteY1" fmla="*/ 523875 h 708660"/>
                    <a:gd name="connsiteX2" fmla="*/ 523899 w 828699"/>
                    <a:gd name="connsiteY2" fmla="*/ 525780 h 708660"/>
                    <a:gd name="connsiteX3" fmla="*/ 691539 w 828699"/>
                    <a:gd name="connsiteY3" fmla="*/ 0 h 708660"/>
                    <a:gd name="connsiteX4" fmla="*/ 828699 w 828699"/>
                    <a:gd name="connsiteY4" fmla="*/ 0 h 708660"/>
                    <a:gd name="connsiteX5" fmla="*/ 828699 w 828699"/>
                    <a:gd name="connsiteY5" fmla="*/ 708660 h 708660"/>
                    <a:gd name="connsiteX6" fmla="*/ 160640 w 828699"/>
                    <a:gd name="connsiteY6" fmla="*/ 706755 h 708660"/>
                    <a:gd name="connsiteX7" fmla="*/ 5739 w 828699"/>
                    <a:gd name="connsiteY7" fmla="*/ 708660 h 708660"/>
                    <a:gd name="connsiteX8" fmla="*/ 0 w 828699"/>
                    <a:gd name="connsiteY8" fmla="*/ 556260 h 708660"/>
                    <a:gd name="connsiteX0" fmla="*/ 0 w 828699"/>
                    <a:gd name="connsiteY0" fmla="*/ 556260 h 708660"/>
                    <a:gd name="connsiteX1" fmla="*/ 61196 w 828699"/>
                    <a:gd name="connsiteY1" fmla="*/ 523875 h 708660"/>
                    <a:gd name="connsiteX2" fmla="*/ 523899 w 828699"/>
                    <a:gd name="connsiteY2" fmla="*/ 525780 h 708660"/>
                    <a:gd name="connsiteX3" fmla="*/ 691539 w 828699"/>
                    <a:gd name="connsiteY3" fmla="*/ 0 h 708660"/>
                    <a:gd name="connsiteX4" fmla="*/ 828699 w 828699"/>
                    <a:gd name="connsiteY4" fmla="*/ 0 h 708660"/>
                    <a:gd name="connsiteX5" fmla="*/ 828699 w 828699"/>
                    <a:gd name="connsiteY5" fmla="*/ 708660 h 708660"/>
                    <a:gd name="connsiteX6" fmla="*/ 739454 w 828699"/>
                    <a:gd name="connsiteY6" fmla="*/ 708660 h 708660"/>
                    <a:gd name="connsiteX7" fmla="*/ 160640 w 828699"/>
                    <a:gd name="connsiteY7" fmla="*/ 706755 h 708660"/>
                    <a:gd name="connsiteX8" fmla="*/ 5739 w 828699"/>
                    <a:gd name="connsiteY8" fmla="*/ 708660 h 708660"/>
                    <a:gd name="connsiteX9" fmla="*/ 0 w 828699"/>
                    <a:gd name="connsiteY9" fmla="*/ 556260 h 708660"/>
                    <a:gd name="connsiteX0" fmla="*/ 0 w 828699"/>
                    <a:gd name="connsiteY0" fmla="*/ 556260 h 708660"/>
                    <a:gd name="connsiteX1" fmla="*/ 61196 w 828699"/>
                    <a:gd name="connsiteY1" fmla="*/ 523875 h 708660"/>
                    <a:gd name="connsiteX2" fmla="*/ 523899 w 828699"/>
                    <a:gd name="connsiteY2" fmla="*/ 525780 h 708660"/>
                    <a:gd name="connsiteX3" fmla="*/ 691539 w 828699"/>
                    <a:gd name="connsiteY3" fmla="*/ 0 h 708660"/>
                    <a:gd name="connsiteX4" fmla="*/ 828699 w 828699"/>
                    <a:gd name="connsiteY4" fmla="*/ 0 h 708660"/>
                    <a:gd name="connsiteX5" fmla="*/ 828699 w 828699"/>
                    <a:gd name="connsiteY5" fmla="*/ 708660 h 708660"/>
                    <a:gd name="connsiteX6" fmla="*/ 739454 w 828699"/>
                    <a:gd name="connsiteY6" fmla="*/ 708660 h 708660"/>
                    <a:gd name="connsiteX7" fmla="*/ 160640 w 828699"/>
                    <a:gd name="connsiteY7" fmla="*/ 706755 h 708660"/>
                    <a:gd name="connsiteX8" fmla="*/ 94344 w 828699"/>
                    <a:gd name="connsiteY8" fmla="*/ 708660 h 708660"/>
                    <a:gd name="connsiteX9" fmla="*/ 5739 w 828699"/>
                    <a:gd name="connsiteY9" fmla="*/ 708660 h 708660"/>
                    <a:gd name="connsiteX10" fmla="*/ 0 w 828699"/>
                    <a:gd name="connsiteY10" fmla="*/ 556260 h 708660"/>
                    <a:gd name="connsiteX0" fmla="*/ 0 w 828699"/>
                    <a:gd name="connsiteY0" fmla="*/ 556260 h 708660"/>
                    <a:gd name="connsiteX1" fmla="*/ 61196 w 828699"/>
                    <a:gd name="connsiteY1" fmla="*/ 523875 h 708660"/>
                    <a:gd name="connsiteX2" fmla="*/ 523899 w 828699"/>
                    <a:gd name="connsiteY2" fmla="*/ 525780 h 708660"/>
                    <a:gd name="connsiteX3" fmla="*/ 691539 w 828699"/>
                    <a:gd name="connsiteY3" fmla="*/ 0 h 708660"/>
                    <a:gd name="connsiteX4" fmla="*/ 828699 w 828699"/>
                    <a:gd name="connsiteY4" fmla="*/ 0 h 708660"/>
                    <a:gd name="connsiteX5" fmla="*/ 828699 w 828699"/>
                    <a:gd name="connsiteY5" fmla="*/ 708660 h 708660"/>
                    <a:gd name="connsiteX6" fmla="*/ 739454 w 828699"/>
                    <a:gd name="connsiteY6" fmla="*/ 708660 h 708660"/>
                    <a:gd name="connsiteX7" fmla="*/ 650210 w 828699"/>
                    <a:gd name="connsiteY7" fmla="*/ 704850 h 708660"/>
                    <a:gd name="connsiteX8" fmla="*/ 160640 w 828699"/>
                    <a:gd name="connsiteY8" fmla="*/ 706755 h 708660"/>
                    <a:gd name="connsiteX9" fmla="*/ 94344 w 828699"/>
                    <a:gd name="connsiteY9" fmla="*/ 708660 h 708660"/>
                    <a:gd name="connsiteX10" fmla="*/ 5739 w 828699"/>
                    <a:gd name="connsiteY10" fmla="*/ 708660 h 708660"/>
                    <a:gd name="connsiteX11" fmla="*/ 0 w 828699"/>
                    <a:gd name="connsiteY11" fmla="*/ 556260 h 708660"/>
                    <a:gd name="connsiteX0" fmla="*/ 0 w 828699"/>
                    <a:gd name="connsiteY0" fmla="*/ 556260 h 834390"/>
                    <a:gd name="connsiteX1" fmla="*/ 61196 w 828699"/>
                    <a:gd name="connsiteY1" fmla="*/ 523875 h 834390"/>
                    <a:gd name="connsiteX2" fmla="*/ 523899 w 828699"/>
                    <a:gd name="connsiteY2" fmla="*/ 525780 h 834390"/>
                    <a:gd name="connsiteX3" fmla="*/ 691539 w 828699"/>
                    <a:gd name="connsiteY3" fmla="*/ 0 h 834390"/>
                    <a:gd name="connsiteX4" fmla="*/ 828699 w 828699"/>
                    <a:gd name="connsiteY4" fmla="*/ 0 h 834390"/>
                    <a:gd name="connsiteX5" fmla="*/ 828699 w 828699"/>
                    <a:gd name="connsiteY5" fmla="*/ 708660 h 834390"/>
                    <a:gd name="connsiteX6" fmla="*/ 739454 w 828699"/>
                    <a:gd name="connsiteY6" fmla="*/ 708660 h 834390"/>
                    <a:gd name="connsiteX7" fmla="*/ 650210 w 828699"/>
                    <a:gd name="connsiteY7" fmla="*/ 704850 h 834390"/>
                    <a:gd name="connsiteX8" fmla="*/ 94344 w 828699"/>
                    <a:gd name="connsiteY8" fmla="*/ 834390 h 834390"/>
                    <a:gd name="connsiteX9" fmla="*/ 94344 w 828699"/>
                    <a:gd name="connsiteY9" fmla="*/ 708660 h 834390"/>
                    <a:gd name="connsiteX10" fmla="*/ 5739 w 828699"/>
                    <a:gd name="connsiteY10" fmla="*/ 708660 h 834390"/>
                    <a:gd name="connsiteX11" fmla="*/ 0 w 828699"/>
                    <a:gd name="connsiteY11" fmla="*/ 556260 h 834390"/>
                    <a:gd name="connsiteX0" fmla="*/ 0 w 828699"/>
                    <a:gd name="connsiteY0" fmla="*/ 556260 h 834390"/>
                    <a:gd name="connsiteX1" fmla="*/ 61196 w 828699"/>
                    <a:gd name="connsiteY1" fmla="*/ 523875 h 834390"/>
                    <a:gd name="connsiteX2" fmla="*/ 523899 w 828699"/>
                    <a:gd name="connsiteY2" fmla="*/ 525780 h 834390"/>
                    <a:gd name="connsiteX3" fmla="*/ 691539 w 828699"/>
                    <a:gd name="connsiteY3" fmla="*/ 0 h 834390"/>
                    <a:gd name="connsiteX4" fmla="*/ 828699 w 828699"/>
                    <a:gd name="connsiteY4" fmla="*/ 0 h 834390"/>
                    <a:gd name="connsiteX5" fmla="*/ 828699 w 828699"/>
                    <a:gd name="connsiteY5" fmla="*/ 708660 h 834390"/>
                    <a:gd name="connsiteX6" fmla="*/ 739454 w 828699"/>
                    <a:gd name="connsiteY6" fmla="*/ 708660 h 834390"/>
                    <a:gd name="connsiteX7" fmla="*/ 739454 w 828699"/>
                    <a:gd name="connsiteY7" fmla="*/ 834390 h 834390"/>
                    <a:gd name="connsiteX8" fmla="*/ 94344 w 828699"/>
                    <a:gd name="connsiteY8" fmla="*/ 834390 h 834390"/>
                    <a:gd name="connsiteX9" fmla="*/ 94344 w 828699"/>
                    <a:gd name="connsiteY9" fmla="*/ 708660 h 834390"/>
                    <a:gd name="connsiteX10" fmla="*/ 5739 w 828699"/>
                    <a:gd name="connsiteY10" fmla="*/ 708660 h 834390"/>
                    <a:gd name="connsiteX11" fmla="*/ 0 w 828699"/>
                    <a:gd name="connsiteY11" fmla="*/ 556260 h 834390"/>
                    <a:gd name="connsiteX0" fmla="*/ 1911 w 822960"/>
                    <a:gd name="connsiteY0" fmla="*/ 571500 h 834390"/>
                    <a:gd name="connsiteX1" fmla="*/ 55457 w 822960"/>
                    <a:gd name="connsiteY1" fmla="*/ 523875 h 834390"/>
                    <a:gd name="connsiteX2" fmla="*/ 518160 w 822960"/>
                    <a:gd name="connsiteY2" fmla="*/ 525780 h 834390"/>
                    <a:gd name="connsiteX3" fmla="*/ 685800 w 822960"/>
                    <a:gd name="connsiteY3" fmla="*/ 0 h 834390"/>
                    <a:gd name="connsiteX4" fmla="*/ 822960 w 822960"/>
                    <a:gd name="connsiteY4" fmla="*/ 0 h 834390"/>
                    <a:gd name="connsiteX5" fmla="*/ 822960 w 822960"/>
                    <a:gd name="connsiteY5" fmla="*/ 708660 h 834390"/>
                    <a:gd name="connsiteX6" fmla="*/ 733715 w 822960"/>
                    <a:gd name="connsiteY6" fmla="*/ 708660 h 834390"/>
                    <a:gd name="connsiteX7" fmla="*/ 733715 w 822960"/>
                    <a:gd name="connsiteY7" fmla="*/ 834390 h 834390"/>
                    <a:gd name="connsiteX8" fmla="*/ 88605 w 822960"/>
                    <a:gd name="connsiteY8" fmla="*/ 834390 h 834390"/>
                    <a:gd name="connsiteX9" fmla="*/ 88605 w 822960"/>
                    <a:gd name="connsiteY9" fmla="*/ 708660 h 834390"/>
                    <a:gd name="connsiteX10" fmla="*/ 0 w 822960"/>
                    <a:gd name="connsiteY10" fmla="*/ 708660 h 834390"/>
                    <a:gd name="connsiteX11" fmla="*/ 1911 w 822960"/>
                    <a:gd name="connsiteY11" fmla="*/ 571500 h 834390"/>
                    <a:gd name="connsiteX0" fmla="*/ 0 w 823598"/>
                    <a:gd name="connsiteY0" fmla="*/ 594360 h 834390"/>
                    <a:gd name="connsiteX1" fmla="*/ 56095 w 823598"/>
                    <a:gd name="connsiteY1" fmla="*/ 523875 h 834390"/>
                    <a:gd name="connsiteX2" fmla="*/ 518798 w 823598"/>
                    <a:gd name="connsiteY2" fmla="*/ 525780 h 834390"/>
                    <a:gd name="connsiteX3" fmla="*/ 686438 w 823598"/>
                    <a:gd name="connsiteY3" fmla="*/ 0 h 834390"/>
                    <a:gd name="connsiteX4" fmla="*/ 823598 w 823598"/>
                    <a:gd name="connsiteY4" fmla="*/ 0 h 834390"/>
                    <a:gd name="connsiteX5" fmla="*/ 823598 w 823598"/>
                    <a:gd name="connsiteY5" fmla="*/ 708660 h 834390"/>
                    <a:gd name="connsiteX6" fmla="*/ 734353 w 823598"/>
                    <a:gd name="connsiteY6" fmla="*/ 708660 h 834390"/>
                    <a:gd name="connsiteX7" fmla="*/ 734353 w 823598"/>
                    <a:gd name="connsiteY7" fmla="*/ 834390 h 834390"/>
                    <a:gd name="connsiteX8" fmla="*/ 89243 w 823598"/>
                    <a:gd name="connsiteY8" fmla="*/ 834390 h 834390"/>
                    <a:gd name="connsiteX9" fmla="*/ 89243 w 823598"/>
                    <a:gd name="connsiteY9" fmla="*/ 708660 h 834390"/>
                    <a:gd name="connsiteX10" fmla="*/ 638 w 823598"/>
                    <a:gd name="connsiteY10" fmla="*/ 708660 h 834390"/>
                    <a:gd name="connsiteX11" fmla="*/ 0 w 823598"/>
                    <a:gd name="connsiteY11" fmla="*/ 594360 h 834390"/>
                    <a:gd name="connsiteX0" fmla="*/ 0 w 823598"/>
                    <a:gd name="connsiteY0" fmla="*/ 594360 h 834390"/>
                    <a:gd name="connsiteX1" fmla="*/ 48446 w 823598"/>
                    <a:gd name="connsiteY1" fmla="*/ 558165 h 834390"/>
                    <a:gd name="connsiteX2" fmla="*/ 518798 w 823598"/>
                    <a:gd name="connsiteY2" fmla="*/ 525780 h 834390"/>
                    <a:gd name="connsiteX3" fmla="*/ 686438 w 823598"/>
                    <a:gd name="connsiteY3" fmla="*/ 0 h 834390"/>
                    <a:gd name="connsiteX4" fmla="*/ 823598 w 823598"/>
                    <a:gd name="connsiteY4" fmla="*/ 0 h 834390"/>
                    <a:gd name="connsiteX5" fmla="*/ 823598 w 823598"/>
                    <a:gd name="connsiteY5" fmla="*/ 708660 h 834390"/>
                    <a:gd name="connsiteX6" fmla="*/ 734353 w 823598"/>
                    <a:gd name="connsiteY6" fmla="*/ 708660 h 834390"/>
                    <a:gd name="connsiteX7" fmla="*/ 734353 w 823598"/>
                    <a:gd name="connsiteY7" fmla="*/ 834390 h 834390"/>
                    <a:gd name="connsiteX8" fmla="*/ 89243 w 823598"/>
                    <a:gd name="connsiteY8" fmla="*/ 834390 h 834390"/>
                    <a:gd name="connsiteX9" fmla="*/ 89243 w 823598"/>
                    <a:gd name="connsiteY9" fmla="*/ 708660 h 834390"/>
                    <a:gd name="connsiteX10" fmla="*/ 638 w 823598"/>
                    <a:gd name="connsiteY10" fmla="*/ 708660 h 834390"/>
                    <a:gd name="connsiteX11" fmla="*/ 0 w 823598"/>
                    <a:gd name="connsiteY11" fmla="*/ 594360 h 834390"/>
                    <a:gd name="connsiteX0" fmla="*/ 0 w 823598"/>
                    <a:gd name="connsiteY0" fmla="*/ 594360 h 834390"/>
                    <a:gd name="connsiteX1" fmla="*/ 48446 w 823598"/>
                    <a:gd name="connsiteY1" fmla="*/ 558165 h 834390"/>
                    <a:gd name="connsiteX2" fmla="*/ 541746 w 823598"/>
                    <a:gd name="connsiteY2" fmla="*/ 552450 h 834390"/>
                    <a:gd name="connsiteX3" fmla="*/ 686438 w 823598"/>
                    <a:gd name="connsiteY3" fmla="*/ 0 h 834390"/>
                    <a:gd name="connsiteX4" fmla="*/ 823598 w 823598"/>
                    <a:gd name="connsiteY4" fmla="*/ 0 h 834390"/>
                    <a:gd name="connsiteX5" fmla="*/ 823598 w 823598"/>
                    <a:gd name="connsiteY5" fmla="*/ 708660 h 834390"/>
                    <a:gd name="connsiteX6" fmla="*/ 734353 w 823598"/>
                    <a:gd name="connsiteY6" fmla="*/ 708660 h 834390"/>
                    <a:gd name="connsiteX7" fmla="*/ 734353 w 823598"/>
                    <a:gd name="connsiteY7" fmla="*/ 834390 h 834390"/>
                    <a:gd name="connsiteX8" fmla="*/ 89243 w 823598"/>
                    <a:gd name="connsiteY8" fmla="*/ 834390 h 834390"/>
                    <a:gd name="connsiteX9" fmla="*/ 89243 w 823598"/>
                    <a:gd name="connsiteY9" fmla="*/ 708660 h 834390"/>
                    <a:gd name="connsiteX10" fmla="*/ 638 w 823598"/>
                    <a:gd name="connsiteY10" fmla="*/ 708660 h 834390"/>
                    <a:gd name="connsiteX11" fmla="*/ 0 w 823598"/>
                    <a:gd name="connsiteY11" fmla="*/ 594360 h 834390"/>
                    <a:gd name="connsiteX0" fmla="*/ 0 w 823598"/>
                    <a:gd name="connsiteY0" fmla="*/ 594360 h 834390"/>
                    <a:gd name="connsiteX1" fmla="*/ 48446 w 823598"/>
                    <a:gd name="connsiteY1" fmla="*/ 558165 h 834390"/>
                    <a:gd name="connsiteX2" fmla="*/ 541746 w 823598"/>
                    <a:gd name="connsiteY2" fmla="*/ 552450 h 834390"/>
                    <a:gd name="connsiteX3" fmla="*/ 668589 w 823598"/>
                    <a:gd name="connsiteY3" fmla="*/ 87630 h 834390"/>
                    <a:gd name="connsiteX4" fmla="*/ 823598 w 823598"/>
                    <a:gd name="connsiteY4" fmla="*/ 0 h 834390"/>
                    <a:gd name="connsiteX5" fmla="*/ 823598 w 823598"/>
                    <a:gd name="connsiteY5" fmla="*/ 708660 h 834390"/>
                    <a:gd name="connsiteX6" fmla="*/ 734353 w 823598"/>
                    <a:gd name="connsiteY6" fmla="*/ 708660 h 834390"/>
                    <a:gd name="connsiteX7" fmla="*/ 734353 w 823598"/>
                    <a:gd name="connsiteY7" fmla="*/ 834390 h 834390"/>
                    <a:gd name="connsiteX8" fmla="*/ 89243 w 823598"/>
                    <a:gd name="connsiteY8" fmla="*/ 834390 h 834390"/>
                    <a:gd name="connsiteX9" fmla="*/ 89243 w 823598"/>
                    <a:gd name="connsiteY9" fmla="*/ 708660 h 834390"/>
                    <a:gd name="connsiteX10" fmla="*/ 638 w 823598"/>
                    <a:gd name="connsiteY10" fmla="*/ 708660 h 834390"/>
                    <a:gd name="connsiteX11" fmla="*/ 0 w 823598"/>
                    <a:gd name="connsiteY11" fmla="*/ 594360 h 834390"/>
                    <a:gd name="connsiteX0" fmla="*/ 0 w 823598"/>
                    <a:gd name="connsiteY0" fmla="*/ 506730 h 746760"/>
                    <a:gd name="connsiteX1" fmla="*/ 48446 w 823598"/>
                    <a:gd name="connsiteY1" fmla="*/ 470535 h 746760"/>
                    <a:gd name="connsiteX2" fmla="*/ 541746 w 823598"/>
                    <a:gd name="connsiteY2" fmla="*/ 464820 h 746760"/>
                    <a:gd name="connsiteX3" fmla="*/ 668589 w 823598"/>
                    <a:gd name="connsiteY3" fmla="*/ 0 h 746760"/>
                    <a:gd name="connsiteX4" fmla="*/ 823598 w 823598"/>
                    <a:gd name="connsiteY4" fmla="*/ 0 h 746760"/>
                    <a:gd name="connsiteX5" fmla="*/ 823598 w 823598"/>
                    <a:gd name="connsiteY5" fmla="*/ 621030 h 746760"/>
                    <a:gd name="connsiteX6" fmla="*/ 734353 w 823598"/>
                    <a:gd name="connsiteY6" fmla="*/ 621030 h 746760"/>
                    <a:gd name="connsiteX7" fmla="*/ 734353 w 823598"/>
                    <a:gd name="connsiteY7" fmla="*/ 746760 h 746760"/>
                    <a:gd name="connsiteX8" fmla="*/ 89243 w 823598"/>
                    <a:gd name="connsiteY8" fmla="*/ 746760 h 746760"/>
                    <a:gd name="connsiteX9" fmla="*/ 89243 w 823598"/>
                    <a:gd name="connsiteY9" fmla="*/ 621030 h 746760"/>
                    <a:gd name="connsiteX10" fmla="*/ 638 w 823598"/>
                    <a:gd name="connsiteY10" fmla="*/ 621030 h 746760"/>
                    <a:gd name="connsiteX11" fmla="*/ 0 w 823598"/>
                    <a:gd name="connsiteY11" fmla="*/ 506730 h 746760"/>
                    <a:gd name="connsiteX0" fmla="*/ 0 w 823598"/>
                    <a:gd name="connsiteY0" fmla="*/ 506730 h 746760"/>
                    <a:gd name="connsiteX1" fmla="*/ 48446 w 823598"/>
                    <a:gd name="connsiteY1" fmla="*/ 470535 h 746760"/>
                    <a:gd name="connsiteX2" fmla="*/ 541746 w 823598"/>
                    <a:gd name="connsiteY2" fmla="*/ 464820 h 746760"/>
                    <a:gd name="connsiteX3" fmla="*/ 665508 w 823598"/>
                    <a:gd name="connsiteY3" fmla="*/ 20955 h 746760"/>
                    <a:gd name="connsiteX4" fmla="*/ 668589 w 823598"/>
                    <a:gd name="connsiteY4" fmla="*/ 0 h 746760"/>
                    <a:gd name="connsiteX5" fmla="*/ 823598 w 823598"/>
                    <a:gd name="connsiteY5" fmla="*/ 0 h 746760"/>
                    <a:gd name="connsiteX6" fmla="*/ 823598 w 823598"/>
                    <a:gd name="connsiteY6" fmla="*/ 621030 h 746760"/>
                    <a:gd name="connsiteX7" fmla="*/ 734353 w 823598"/>
                    <a:gd name="connsiteY7" fmla="*/ 621030 h 746760"/>
                    <a:gd name="connsiteX8" fmla="*/ 734353 w 823598"/>
                    <a:gd name="connsiteY8" fmla="*/ 746760 h 746760"/>
                    <a:gd name="connsiteX9" fmla="*/ 89243 w 823598"/>
                    <a:gd name="connsiteY9" fmla="*/ 746760 h 746760"/>
                    <a:gd name="connsiteX10" fmla="*/ 89243 w 823598"/>
                    <a:gd name="connsiteY10" fmla="*/ 621030 h 746760"/>
                    <a:gd name="connsiteX11" fmla="*/ 638 w 823598"/>
                    <a:gd name="connsiteY11" fmla="*/ 621030 h 746760"/>
                    <a:gd name="connsiteX12" fmla="*/ 0 w 823598"/>
                    <a:gd name="connsiteY12" fmla="*/ 506730 h 746760"/>
                    <a:gd name="connsiteX0" fmla="*/ 0 w 823598"/>
                    <a:gd name="connsiteY0" fmla="*/ 508635 h 748665"/>
                    <a:gd name="connsiteX1" fmla="*/ 48446 w 823598"/>
                    <a:gd name="connsiteY1" fmla="*/ 472440 h 748665"/>
                    <a:gd name="connsiteX2" fmla="*/ 541746 w 823598"/>
                    <a:gd name="connsiteY2" fmla="*/ 466725 h 748665"/>
                    <a:gd name="connsiteX3" fmla="*/ 665508 w 823598"/>
                    <a:gd name="connsiteY3" fmla="*/ 22860 h 748665"/>
                    <a:gd name="connsiteX4" fmla="*/ 696637 w 823598"/>
                    <a:gd name="connsiteY4" fmla="*/ 0 h 748665"/>
                    <a:gd name="connsiteX5" fmla="*/ 823598 w 823598"/>
                    <a:gd name="connsiteY5" fmla="*/ 1905 h 748665"/>
                    <a:gd name="connsiteX6" fmla="*/ 823598 w 823598"/>
                    <a:gd name="connsiteY6" fmla="*/ 622935 h 748665"/>
                    <a:gd name="connsiteX7" fmla="*/ 734353 w 823598"/>
                    <a:gd name="connsiteY7" fmla="*/ 622935 h 748665"/>
                    <a:gd name="connsiteX8" fmla="*/ 734353 w 823598"/>
                    <a:gd name="connsiteY8" fmla="*/ 748665 h 748665"/>
                    <a:gd name="connsiteX9" fmla="*/ 89243 w 823598"/>
                    <a:gd name="connsiteY9" fmla="*/ 748665 h 748665"/>
                    <a:gd name="connsiteX10" fmla="*/ 89243 w 823598"/>
                    <a:gd name="connsiteY10" fmla="*/ 622935 h 748665"/>
                    <a:gd name="connsiteX11" fmla="*/ 638 w 823598"/>
                    <a:gd name="connsiteY11" fmla="*/ 622935 h 748665"/>
                    <a:gd name="connsiteX12" fmla="*/ 0 w 823598"/>
                    <a:gd name="connsiteY12" fmla="*/ 508635 h 748665"/>
                    <a:gd name="connsiteX0" fmla="*/ 0 w 823598"/>
                    <a:gd name="connsiteY0" fmla="*/ 508635 h 748665"/>
                    <a:gd name="connsiteX1" fmla="*/ 48446 w 823598"/>
                    <a:gd name="connsiteY1" fmla="*/ 472440 h 748665"/>
                    <a:gd name="connsiteX2" fmla="*/ 541746 w 823598"/>
                    <a:gd name="connsiteY2" fmla="*/ 466725 h 748665"/>
                    <a:gd name="connsiteX3" fmla="*/ 665508 w 823598"/>
                    <a:gd name="connsiteY3" fmla="*/ 22860 h 748665"/>
                    <a:gd name="connsiteX4" fmla="*/ 696637 w 823598"/>
                    <a:gd name="connsiteY4" fmla="*/ 0 h 748665"/>
                    <a:gd name="connsiteX5" fmla="*/ 823598 w 823598"/>
                    <a:gd name="connsiteY5" fmla="*/ 1905 h 748665"/>
                    <a:gd name="connsiteX6" fmla="*/ 823598 w 823598"/>
                    <a:gd name="connsiteY6" fmla="*/ 622935 h 748665"/>
                    <a:gd name="connsiteX7" fmla="*/ 734353 w 823598"/>
                    <a:gd name="connsiteY7" fmla="*/ 622935 h 748665"/>
                    <a:gd name="connsiteX8" fmla="*/ 734353 w 823598"/>
                    <a:gd name="connsiteY8" fmla="*/ 748665 h 748665"/>
                    <a:gd name="connsiteX9" fmla="*/ 89243 w 823598"/>
                    <a:gd name="connsiteY9" fmla="*/ 748665 h 748665"/>
                    <a:gd name="connsiteX10" fmla="*/ 61195 w 823598"/>
                    <a:gd name="connsiteY10" fmla="*/ 624840 h 748665"/>
                    <a:gd name="connsiteX11" fmla="*/ 638 w 823598"/>
                    <a:gd name="connsiteY11" fmla="*/ 622935 h 748665"/>
                    <a:gd name="connsiteX12" fmla="*/ 0 w 823598"/>
                    <a:gd name="connsiteY12" fmla="*/ 508635 h 748665"/>
                    <a:gd name="connsiteX0" fmla="*/ 0 w 823598"/>
                    <a:gd name="connsiteY0" fmla="*/ 508635 h 748665"/>
                    <a:gd name="connsiteX1" fmla="*/ 48446 w 823598"/>
                    <a:gd name="connsiteY1" fmla="*/ 472440 h 748665"/>
                    <a:gd name="connsiteX2" fmla="*/ 541746 w 823598"/>
                    <a:gd name="connsiteY2" fmla="*/ 466725 h 748665"/>
                    <a:gd name="connsiteX3" fmla="*/ 665508 w 823598"/>
                    <a:gd name="connsiteY3" fmla="*/ 22860 h 748665"/>
                    <a:gd name="connsiteX4" fmla="*/ 696637 w 823598"/>
                    <a:gd name="connsiteY4" fmla="*/ 0 h 748665"/>
                    <a:gd name="connsiteX5" fmla="*/ 823598 w 823598"/>
                    <a:gd name="connsiteY5" fmla="*/ 1905 h 748665"/>
                    <a:gd name="connsiteX6" fmla="*/ 823598 w 823598"/>
                    <a:gd name="connsiteY6" fmla="*/ 622935 h 748665"/>
                    <a:gd name="connsiteX7" fmla="*/ 759852 w 823598"/>
                    <a:gd name="connsiteY7" fmla="*/ 624840 h 748665"/>
                    <a:gd name="connsiteX8" fmla="*/ 734353 w 823598"/>
                    <a:gd name="connsiteY8" fmla="*/ 748665 h 748665"/>
                    <a:gd name="connsiteX9" fmla="*/ 89243 w 823598"/>
                    <a:gd name="connsiteY9" fmla="*/ 748665 h 748665"/>
                    <a:gd name="connsiteX10" fmla="*/ 61195 w 823598"/>
                    <a:gd name="connsiteY10" fmla="*/ 624840 h 748665"/>
                    <a:gd name="connsiteX11" fmla="*/ 638 w 823598"/>
                    <a:gd name="connsiteY11" fmla="*/ 622935 h 748665"/>
                    <a:gd name="connsiteX12" fmla="*/ 0 w 823598"/>
                    <a:gd name="connsiteY12" fmla="*/ 508635 h 7486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23598" h="748665">
                      <a:moveTo>
                        <a:pt x="0" y="508635"/>
                      </a:moveTo>
                      <a:lnTo>
                        <a:pt x="48446" y="472440"/>
                      </a:lnTo>
                      <a:lnTo>
                        <a:pt x="541746" y="466725"/>
                      </a:lnTo>
                      <a:lnTo>
                        <a:pt x="665508" y="22860"/>
                      </a:lnTo>
                      <a:lnTo>
                        <a:pt x="696637" y="0"/>
                      </a:lnTo>
                      <a:lnTo>
                        <a:pt x="823598" y="1905"/>
                      </a:lnTo>
                      <a:lnTo>
                        <a:pt x="823598" y="622935"/>
                      </a:lnTo>
                      <a:lnTo>
                        <a:pt x="759852" y="624840"/>
                      </a:lnTo>
                      <a:lnTo>
                        <a:pt x="734353" y="748665"/>
                      </a:lnTo>
                      <a:lnTo>
                        <a:pt x="89243" y="748665"/>
                      </a:lnTo>
                      <a:lnTo>
                        <a:pt x="61195" y="624840"/>
                      </a:lnTo>
                      <a:lnTo>
                        <a:pt x="638" y="622935"/>
                      </a:lnTo>
                      <a:cubicBezTo>
                        <a:pt x="425" y="584835"/>
                        <a:pt x="213" y="546735"/>
                        <a:pt x="0" y="508635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28" name="グループ化 427"/>
                <p:cNvGrpSpPr/>
                <p:nvPr/>
              </p:nvGrpSpPr>
              <p:grpSpPr>
                <a:xfrm rot="21336602" flipH="1">
                  <a:off x="2071982" y="4074203"/>
                  <a:ext cx="427746" cy="1088447"/>
                  <a:chOff x="3015972" y="3609020"/>
                  <a:chExt cx="604609" cy="1538497"/>
                </a:xfrm>
              </p:grpSpPr>
              <p:sp>
                <p:nvSpPr>
                  <p:cNvPr id="430" name="Oval 280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3207434" y="3609020"/>
                    <a:ext cx="413147" cy="413147"/>
                  </a:xfrm>
                  <a:prstGeom prst="ellipse">
                    <a:avLst/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31" name="AutoShape 281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3239214" y="3994927"/>
                    <a:ext cx="381366" cy="77181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grpSp>
                <p:nvGrpSpPr>
                  <p:cNvPr id="432" name="Group 284"/>
                  <p:cNvGrpSpPr>
                    <a:grpSpLocks/>
                  </p:cNvGrpSpPr>
                  <p:nvPr/>
                </p:nvGrpSpPr>
                <p:grpSpPr bwMode="auto">
                  <a:xfrm rot="5992097" flipH="1">
                    <a:off x="2991001" y="4607249"/>
                    <a:ext cx="565239" cy="515298"/>
                    <a:chOff x="1680" y="2897"/>
                    <a:chExt cx="249" cy="227"/>
                  </a:xfrm>
                </p:grpSpPr>
                <p:sp>
                  <p:nvSpPr>
                    <p:cNvPr id="434" name="AutoShape 285"/>
                    <p:cNvSpPr>
                      <a:spLocks noChangeArrowheads="1"/>
                    </p:cNvSpPr>
                    <p:nvPr/>
                  </p:nvSpPr>
                  <p:spPr bwMode="auto">
                    <a:xfrm rot="6300000">
                      <a:off x="1773" y="2968"/>
                      <a:ext cx="227" cy="8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3366F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435" name="AutoShape 286"/>
                    <p:cNvSpPr>
                      <a:spLocks noChangeArrowheads="1"/>
                    </p:cNvSpPr>
                    <p:nvPr/>
                  </p:nvSpPr>
                  <p:spPr bwMode="auto">
                    <a:xfrm rot="11108506">
                      <a:off x="1680" y="3034"/>
                      <a:ext cx="227" cy="8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3366F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  <p:sp>
                <p:nvSpPr>
                  <p:cNvPr id="433" name="AutoShape 260"/>
                  <p:cNvSpPr>
                    <a:spLocks noChangeArrowheads="1"/>
                  </p:cNvSpPr>
                  <p:nvPr/>
                </p:nvSpPr>
                <p:spPr bwMode="auto">
                  <a:xfrm rot="18243186" flipH="1">
                    <a:off x="2970001" y="4277596"/>
                    <a:ext cx="451737" cy="12939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sp>
              <p:nvSpPr>
                <p:cNvPr id="429" name="フリーフォーム 428"/>
                <p:cNvSpPr/>
                <p:nvPr/>
              </p:nvSpPr>
              <p:spPr bwMode="auto">
                <a:xfrm>
                  <a:off x="2532529" y="4772492"/>
                  <a:ext cx="568960" cy="355600"/>
                </a:xfrm>
                <a:custGeom>
                  <a:avLst/>
                  <a:gdLst>
                    <a:gd name="connsiteX0" fmla="*/ 510540 w 568960"/>
                    <a:gd name="connsiteY0" fmla="*/ 355600 h 355600"/>
                    <a:gd name="connsiteX1" fmla="*/ 58420 w 568960"/>
                    <a:gd name="connsiteY1" fmla="*/ 355600 h 355600"/>
                    <a:gd name="connsiteX2" fmla="*/ 58420 w 568960"/>
                    <a:gd name="connsiteY2" fmla="*/ 58420 h 355600"/>
                    <a:gd name="connsiteX3" fmla="*/ 0 w 568960"/>
                    <a:gd name="connsiteY3" fmla="*/ 58420 h 355600"/>
                    <a:gd name="connsiteX4" fmla="*/ 0 w 568960"/>
                    <a:gd name="connsiteY4" fmla="*/ 0 h 355600"/>
                    <a:gd name="connsiteX5" fmla="*/ 568960 w 568960"/>
                    <a:gd name="connsiteY5" fmla="*/ 0 h 355600"/>
                    <a:gd name="connsiteX6" fmla="*/ 568960 w 568960"/>
                    <a:gd name="connsiteY6" fmla="*/ 63500 h 355600"/>
                    <a:gd name="connsiteX7" fmla="*/ 495300 w 568960"/>
                    <a:gd name="connsiteY7" fmla="*/ 63500 h 355600"/>
                    <a:gd name="connsiteX8" fmla="*/ 510540 w 568960"/>
                    <a:gd name="connsiteY8" fmla="*/ 355600 h 355600"/>
                    <a:gd name="connsiteX0" fmla="*/ 497205 w 568960"/>
                    <a:gd name="connsiteY0" fmla="*/ 355600 h 355600"/>
                    <a:gd name="connsiteX1" fmla="*/ 58420 w 568960"/>
                    <a:gd name="connsiteY1" fmla="*/ 355600 h 355600"/>
                    <a:gd name="connsiteX2" fmla="*/ 58420 w 568960"/>
                    <a:gd name="connsiteY2" fmla="*/ 58420 h 355600"/>
                    <a:gd name="connsiteX3" fmla="*/ 0 w 568960"/>
                    <a:gd name="connsiteY3" fmla="*/ 58420 h 355600"/>
                    <a:gd name="connsiteX4" fmla="*/ 0 w 568960"/>
                    <a:gd name="connsiteY4" fmla="*/ 0 h 355600"/>
                    <a:gd name="connsiteX5" fmla="*/ 568960 w 568960"/>
                    <a:gd name="connsiteY5" fmla="*/ 0 h 355600"/>
                    <a:gd name="connsiteX6" fmla="*/ 568960 w 568960"/>
                    <a:gd name="connsiteY6" fmla="*/ 63500 h 355600"/>
                    <a:gd name="connsiteX7" fmla="*/ 495300 w 568960"/>
                    <a:gd name="connsiteY7" fmla="*/ 63500 h 355600"/>
                    <a:gd name="connsiteX8" fmla="*/ 497205 w 568960"/>
                    <a:gd name="connsiteY8" fmla="*/ 355600 h 355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8960" h="355600">
                      <a:moveTo>
                        <a:pt x="497205" y="355600"/>
                      </a:moveTo>
                      <a:lnTo>
                        <a:pt x="58420" y="355600"/>
                      </a:lnTo>
                      <a:lnTo>
                        <a:pt x="58420" y="58420"/>
                      </a:lnTo>
                      <a:lnTo>
                        <a:pt x="0" y="58420"/>
                      </a:lnTo>
                      <a:lnTo>
                        <a:pt x="0" y="0"/>
                      </a:lnTo>
                      <a:lnTo>
                        <a:pt x="568960" y="0"/>
                      </a:lnTo>
                      <a:lnTo>
                        <a:pt x="568960" y="63500"/>
                      </a:lnTo>
                      <a:lnTo>
                        <a:pt x="495300" y="63500"/>
                      </a:lnTo>
                      <a:lnTo>
                        <a:pt x="497205" y="35560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7" name="Group 131"/>
              <p:cNvGrpSpPr>
                <a:grpSpLocks/>
              </p:cNvGrpSpPr>
              <p:nvPr/>
            </p:nvGrpSpPr>
            <p:grpSpPr bwMode="auto">
              <a:xfrm>
                <a:off x="469841" y="572211"/>
                <a:ext cx="795337" cy="1601788"/>
                <a:chOff x="4072" y="2466"/>
                <a:chExt cx="501" cy="1009"/>
              </a:xfrm>
            </p:grpSpPr>
            <p:sp>
              <p:nvSpPr>
                <p:cNvPr id="408" name="Rectangle 66"/>
                <p:cNvSpPr>
                  <a:spLocks noChangeArrowheads="1"/>
                </p:cNvSpPr>
                <p:nvPr/>
              </p:nvSpPr>
              <p:spPr bwMode="auto">
                <a:xfrm>
                  <a:off x="4299" y="2612"/>
                  <a:ext cx="56" cy="652"/>
                </a:xfrm>
                <a:prstGeom prst="rect">
                  <a:avLst/>
                </a:prstGeom>
                <a:solidFill>
                  <a:srgbClr val="996633">
                    <a:alpha val="89803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09" name="Rectangle 64"/>
                <p:cNvSpPr>
                  <a:spLocks noChangeArrowheads="1"/>
                </p:cNvSpPr>
                <p:nvPr/>
              </p:nvSpPr>
              <p:spPr bwMode="auto">
                <a:xfrm>
                  <a:off x="4178" y="3203"/>
                  <a:ext cx="303" cy="31"/>
                </a:xfrm>
                <a:prstGeom prst="rect">
                  <a:avLst/>
                </a:pr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10" name="AutoShape 65"/>
                <p:cNvSpPr>
                  <a:spLocks noChangeArrowheads="1"/>
                </p:cNvSpPr>
                <p:nvPr/>
              </p:nvSpPr>
              <p:spPr bwMode="auto">
                <a:xfrm>
                  <a:off x="4209" y="3234"/>
                  <a:ext cx="241" cy="241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495 w 21600"/>
                    <a:gd name="T13" fmla="*/ 3495 h 21600"/>
                    <a:gd name="T14" fmla="*/ 18105 w 21600"/>
                    <a:gd name="T15" fmla="*/ 18105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388" y="21600"/>
                      </a:lnTo>
                      <a:lnTo>
                        <a:pt x="18212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11" name="AutoShape 116"/>
                <p:cNvSpPr>
                  <a:spLocks noChangeArrowheads="1"/>
                </p:cNvSpPr>
                <p:nvPr/>
              </p:nvSpPr>
              <p:spPr bwMode="auto">
                <a:xfrm rot="7200000">
                  <a:off x="4143" y="2398"/>
                  <a:ext cx="136" cy="271"/>
                </a:xfrm>
                <a:prstGeom prst="moon">
                  <a:avLst>
                    <a:gd name="adj" fmla="val 70588"/>
                  </a:avLst>
                </a:pr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12" name="AutoShape 118"/>
                <p:cNvSpPr>
                  <a:spLocks noChangeArrowheads="1"/>
                </p:cNvSpPr>
                <p:nvPr/>
              </p:nvSpPr>
              <p:spPr bwMode="auto">
                <a:xfrm rot="6300000">
                  <a:off x="4134" y="2460"/>
                  <a:ext cx="141" cy="266"/>
                </a:xfrm>
                <a:prstGeom prst="moon">
                  <a:avLst>
                    <a:gd name="adj" fmla="val 70588"/>
                  </a:avLst>
                </a:pr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13" name="AutoShape 119"/>
                <p:cNvSpPr>
                  <a:spLocks noChangeArrowheads="1"/>
                </p:cNvSpPr>
                <p:nvPr/>
              </p:nvSpPr>
              <p:spPr bwMode="auto">
                <a:xfrm rot="4500000">
                  <a:off x="4118" y="2523"/>
                  <a:ext cx="136" cy="226"/>
                </a:xfrm>
                <a:prstGeom prst="moon">
                  <a:avLst>
                    <a:gd name="adj" fmla="val 70588"/>
                  </a:avLst>
                </a:pr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414" name="Group 123"/>
                <p:cNvGrpSpPr>
                  <a:grpSpLocks/>
                </p:cNvGrpSpPr>
                <p:nvPr/>
              </p:nvGrpSpPr>
              <p:grpSpPr bwMode="auto">
                <a:xfrm flipH="1">
                  <a:off x="4299" y="2478"/>
                  <a:ext cx="274" cy="238"/>
                  <a:chOff x="4208" y="2602"/>
                  <a:chExt cx="274" cy="238"/>
                </a:xfrm>
              </p:grpSpPr>
              <p:sp>
                <p:nvSpPr>
                  <p:cNvPr id="422" name="AutoShape 120"/>
                  <p:cNvSpPr>
                    <a:spLocks noChangeArrowheads="1"/>
                  </p:cNvSpPr>
                  <p:nvPr/>
                </p:nvSpPr>
                <p:spPr bwMode="auto">
                  <a:xfrm rot="7200000">
                    <a:off x="4279" y="2534"/>
                    <a:ext cx="136" cy="271"/>
                  </a:xfrm>
                  <a:prstGeom prst="moon">
                    <a:avLst>
                      <a:gd name="adj" fmla="val 70588"/>
                    </a:avLst>
                  </a:pr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23" name="AutoShape 121"/>
                  <p:cNvSpPr>
                    <a:spLocks noChangeArrowheads="1"/>
                  </p:cNvSpPr>
                  <p:nvPr/>
                </p:nvSpPr>
                <p:spPr bwMode="auto">
                  <a:xfrm rot="6300000">
                    <a:off x="4270" y="2596"/>
                    <a:ext cx="141" cy="266"/>
                  </a:xfrm>
                  <a:prstGeom prst="moon">
                    <a:avLst>
                      <a:gd name="adj" fmla="val 70588"/>
                    </a:avLst>
                  </a:pr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24" name="AutoShape 122"/>
                  <p:cNvSpPr>
                    <a:spLocks noChangeArrowheads="1"/>
                  </p:cNvSpPr>
                  <p:nvPr/>
                </p:nvSpPr>
                <p:spPr bwMode="auto">
                  <a:xfrm rot="4500000">
                    <a:off x="4254" y="2659"/>
                    <a:ext cx="136" cy="226"/>
                  </a:xfrm>
                  <a:prstGeom prst="moon">
                    <a:avLst>
                      <a:gd name="adj" fmla="val 70588"/>
                    </a:avLst>
                  </a:pr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sp>
              <p:nvSpPr>
                <p:cNvPr id="415" name="AutoShape 124"/>
                <p:cNvSpPr>
                  <a:spLocks noChangeArrowheads="1"/>
                </p:cNvSpPr>
                <p:nvPr/>
              </p:nvSpPr>
              <p:spPr bwMode="auto">
                <a:xfrm rot="7200000">
                  <a:off x="4143" y="2624"/>
                  <a:ext cx="136" cy="271"/>
                </a:xfrm>
                <a:prstGeom prst="moon">
                  <a:avLst>
                    <a:gd name="adj" fmla="val 70588"/>
                  </a:avLst>
                </a:pr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16" name="AutoShape 125"/>
                <p:cNvSpPr>
                  <a:spLocks noChangeArrowheads="1"/>
                </p:cNvSpPr>
                <p:nvPr/>
              </p:nvSpPr>
              <p:spPr bwMode="auto">
                <a:xfrm rot="6300000">
                  <a:off x="4134" y="2686"/>
                  <a:ext cx="141" cy="266"/>
                </a:xfrm>
                <a:prstGeom prst="moon">
                  <a:avLst>
                    <a:gd name="adj" fmla="val 70588"/>
                  </a:avLst>
                </a:pr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17" name="AutoShape 126"/>
                <p:cNvSpPr>
                  <a:spLocks noChangeArrowheads="1"/>
                </p:cNvSpPr>
                <p:nvPr/>
              </p:nvSpPr>
              <p:spPr bwMode="auto">
                <a:xfrm rot="4500000">
                  <a:off x="4118" y="2749"/>
                  <a:ext cx="136" cy="226"/>
                </a:xfrm>
                <a:prstGeom prst="moon">
                  <a:avLst>
                    <a:gd name="adj" fmla="val 70588"/>
                  </a:avLst>
                </a:pr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418" name="Group 127"/>
                <p:cNvGrpSpPr>
                  <a:grpSpLocks/>
                </p:cNvGrpSpPr>
                <p:nvPr/>
              </p:nvGrpSpPr>
              <p:grpSpPr bwMode="auto">
                <a:xfrm flipH="1">
                  <a:off x="4299" y="2704"/>
                  <a:ext cx="274" cy="238"/>
                  <a:chOff x="4208" y="2602"/>
                  <a:chExt cx="274" cy="238"/>
                </a:xfrm>
              </p:grpSpPr>
              <p:sp>
                <p:nvSpPr>
                  <p:cNvPr id="419" name="AutoShape 128"/>
                  <p:cNvSpPr>
                    <a:spLocks noChangeArrowheads="1"/>
                  </p:cNvSpPr>
                  <p:nvPr/>
                </p:nvSpPr>
                <p:spPr bwMode="auto">
                  <a:xfrm rot="7200000">
                    <a:off x="4279" y="2534"/>
                    <a:ext cx="136" cy="271"/>
                  </a:xfrm>
                  <a:prstGeom prst="moon">
                    <a:avLst>
                      <a:gd name="adj" fmla="val 70588"/>
                    </a:avLst>
                  </a:pr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20" name="AutoShape 129"/>
                  <p:cNvSpPr>
                    <a:spLocks noChangeArrowheads="1"/>
                  </p:cNvSpPr>
                  <p:nvPr/>
                </p:nvSpPr>
                <p:spPr bwMode="auto">
                  <a:xfrm rot="6300000">
                    <a:off x="4270" y="2596"/>
                    <a:ext cx="141" cy="266"/>
                  </a:xfrm>
                  <a:prstGeom prst="moon">
                    <a:avLst>
                      <a:gd name="adj" fmla="val 70588"/>
                    </a:avLst>
                  </a:pr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21" name="AutoShape 130"/>
                  <p:cNvSpPr>
                    <a:spLocks noChangeArrowheads="1"/>
                  </p:cNvSpPr>
                  <p:nvPr/>
                </p:nvSpPr>
                <p:spPr bwMode="auto">
                  <a:xfrm rot="4500000">
                    <a:off x="4254" y="2659"/>
                    <a:ext cx="136" cy="226"/>
                  </a:xfrm>
                  <a:prstGeom prst="moon">
                    <a:avLst>
                      <a:gd name="adj" fmla="val 70588"/>
                    </a:avLst>
                  </a:pr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6" name="グループ化 5"/>
          <p:cNvGrpSpPr/>
          <p:nvPr/>
        </p:nvGrpSpPr>
        <p:grpSpPr>
          <a:xfrm>
            <a:off x="5326639" y="561210"/>
            <a:ext cx="1155422" cy="2134103"/>
            <a:chOff x="7878325" y="561210"/>
            <a:chExt cx="1155422" cy="2134103"/>
          </a:xfrm>
        </p:grpSpPr>
        <p:grpSp>
          <p:nvGrpSpPr>
            <p:cNvPr id="458" name="グループ化 457"/>
            <p:cNvGrpSpPr/>
            <p:nvPr/>
          </p:nvGrpSpPr>
          <p:grpSpPr>
            <a:xfrm>
              <a:off x="8039501" y="561210"/>
              <a:ext cx="994246" cy="2134103"/>
              <a:chOff x="7892794" y="1940315"/>
              <a:chExt cx="994246" cy="2134103"/>
            </a:xfrm>
          </p:grpSpPr>
          <p:grpSp>
            <p:nvGrpSpPr>
              <p:cNvPr id="459" name="グループ化 458"/>
              <p:cNvGrpSpPr/>
              <p:nvPr/>
            </p:nvGrpSpPr>
            <p:grpSpPr>
              <a:xfrm>
                <a:off x="8108092" y="2992784"/>
                <a:ext cx="778948" cy="1081634"/>
                <a:chOff x="7983739" y="1526725"/>
                <a:chExt cx="584200" cy="811212"/>
              </a:xfrm>
            </p:grpSpPr>
            <p:sp>
              <p:nvSpPr>
                <p:cNvPr id="471" name="AutoShape 48"/>
                <p:cNvSpPr>
                  <a:spLocks noChangeArrowheads="1"/>
                </p:cNvSpPr>
                <p:nvPr/>
              </p:nvSpPr>
              <p:spPr bwMode="auto">
                <a:xfrm flipV="1">
                  <a:off x="7983739" y="1526725"/>
                  <a:ext cx="584200" cy="449262"/>
                </a:xfrm>
                <a:custGeom>
                  <a:avLst/>
                  <a:gdLst>
                    <a:gd name="T0" fmla="*/ 373925621 w 21600"/>
                    <a:gd name="T1" fmla="*/ 97176577 h 21600"/>
                    <a:gd name="T2" fmla="*/ 213671772 w 21600"/>
                    <a:gd name="T3" fmla="*/ 194353133 h 21600"/>
                    <a:gd name="T4" fmla="*/ 53417950 w 21600"/>
                    <a:gd name="T5" fmla="*/ 97176577 h 21600"/>
                    <a:gd name="T6" fmla="*/ 213671772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500 w 21600"/>
                    <a:gd name="T13" fmla="*/ 4500 h 21600"/>
                    <a:gd name="T14" fmla="*/ 17100 w 21600"/>
                    <a:gd name="T15" fmla="*/ 1710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2" name="AutoShape 49"/>
                <p:cNvSpPr>
                  <a:spLocks noChangeArrowheads="1"/>
                </p:cNvSpPr>
                <p:nvPr/>
              </p:nvSpPr>
              <p:spPr bwMode="auto">
                <a:xfrm>
                  <a:off x="8118677" y="1752150"/>
                  <a:ext cx="134937" cy="58578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73" name="AutoShape 50"/>
                <p:cNvSpPr>
                  <a:spLocks noChangeArrowheads="1"/>
                </p:cNvSpPr>
                <p:nvPr/>
              </p:nvSpPr>
              <p:spPr bwMode="auto">
                <a:xfrm>
                  <a:off x="8298064" y="1752150"/>
                  <a:ext cx="134938" cy="58578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grpSp>
            <p:nvGrpSpPr>
              <p:cNvPr id="461" name="グループ化 460"/>
              <p:cNvGrpSpPr/>
              <p:nvPr/>
            </p:nvGrpSpPr>
            <p:grpSpPr>
              <a:xfrm>
                <a:off x="8245392" y="1940315"/>
                <a:ext cx="504056" cy="1343336"/>
                <a:chOff x="5260976" y="2613702"/>
                <a:chExt cx="404812" cy="1078846"/>
              </a:xfrm>
            </p:grpSpPr>
            <p:sp>
              <p:nvSpPr>
                <p:cNvPr id="463" name="Oval 53"/>
                <p:cNvSpPr>
                  <a:spLocks noChangeArrowheads="1"/>
                </p:cNvSpPr>
                <p:nvPr/>
              </p:nvSpPr>
              <p:spPr bwMode="auto">
                <a:xfrm>
                  <a:off x="5260976" y="2613702"/>
                  <a:ext cx="404812" cy="404812"/>
                </a:xfrm>
                <a:prstGeom prst="ellipse">
                  <a:avLst/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64" name="AutoShape 54"/>
                <p:cNvSpPr>
                  <a:spLocks noChangeArrowheads="1"/>
                </p:cNvSpPr>
                <p:nvPr/>
              </p:nvSpPr>
              <p:spPr bwMode="auto">
                <a:xfrm>
                  <a:off x="5260976" y="3018514"/>
                  <a:ext cx="404812" cy="6740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465" name="グループ化 464"/>
                <p:cNvGrpSpPr/>
                <p:nvPr/>
              </p:nvGrpSpPr>
              <p:grpSpPr>
                <a:xfrm>
                  <a:off x="5368821" y="3056458"/>
                  <a:ext cx="188947" cy="257073"/>
                  <a:chOff x="5368821" y="3056458"/>
                  <a:chExt cx="188947" cy="257073"/>
                </a:xfrm>
              </p:grpSpPr>
              <p:sp>
                <p:nvSpPr>
                  <p:cNvPr id="466" name="フローチャート: 手作業 465"/>
                  <p:cNvSpPr/>
                  <p:nvPr/>
                </p:nvSpPr>
                <p:spPr>
                  <a:xfrm rot="11699155">
                    <a:off x="5384303" y="3149078"/>
                    <a:ext cx="74887" cy="164453"/>
                  </a:xfrm>
                  <a:prstGeom prst="flowChartManualOperation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7" name="フローチャート: 手作業 466"/>
                  <p:cNvSpPr/>
                  <p:nvPr/>
                </p:nvSpPr>
                <p:spPr>
                  <a:xfrm rot="12600000">
                    <a:off x="5368821" y="3115508"/>
                    <a:ext cx="72008" cy="144016"/>
                  </a:xfrm>
                  <a:prstGeom prst="flowChartManualOperation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FF3399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8" name="円/楕円 467"/>
                  <p:cNvSpPr/>
                  <p:nvPr/>
                </p:nvSpPr>
                <p:spPr>
                  <a:xfrm>
                    <a:off x="5429907" y="3056458"/>
                    <a:ext cx="67185" cy="67185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69" name="フローチャート: 手作業 468"/>
                  <p:cNvSpPr/>
                  <p:nvPr/>
                </p:nvSpPr>
                <p:spPr>
                  <a:xfrm rot="9900845" flipH="1">
                    <a:off x="5468124" y="3149078"/>
                    <a:ext cx="74887" cy="164453"/>
                  </a:xfrm>
                  <a:prstGeom prst="flowChartManualOperation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0" name="フローチャート: 手作業 469"/>
                  <p:cNvSpPr/>
                  <p:nvPr/>
                </p:nvSpPr>
                <p:spPr>
                  <a:xfrm rot="9000000" flipH="1">
                    <a:off x="5485760" y="3115509"/>
                    <a:ext cx="72008" cy="144016"/>
                  </a:xfrm>
                  <a:prstGeom prst="flowChartManualOperation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FF3399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462" name="AutoShape 50"/>
              <p:cNvSpPr>
                <a:spLocks noChangeArrowheads="1"/>
              </p:cNvSpPr>
              <p:nvPr/>
            </p:nvSpPr>
            <p:spPr bwMode="auto">
              <a:xfrm rot="17074077">
                <a:off x="8090391" y="2585238"/>
                <a:ext cx="147738" cy="542931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474" name="AutoShape 50"/>
            <p:cNvSpPr>
              <a:spLocks noChangeArrowheads="1"/>
            </p:cNvSpPr>
            <p:nvPr/>
          </p:nvSpPr>
          <p:spPr bwMode="auto">
            <a:xfrm rot="5067090">
              <a:off x="8423170" y="1136775"/>
              <a:ext cx="147738" cy="607920"/>
            </a:xfrm>
            <a:prstGeom prst="roundRect">
              <a:avLst>
                <a:gd name="adj" fmla="val 50000"/>
              </a:avLst>
            </a:prstGeom>
            <a:solidFill>
              <a:srgbClr val="FF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" name="角丸四角形 4"/>
            <p:cNvSpPr/>
            <p:nvPr/>
          </p:nvSpPr>
          <p:spPr bwMode="auto">
            <a:xfrm>
              <a:off x="7878325" y="1323894"/>
              <a:ext cx="495055" cy="59288"/>
            </a:xfrm>
            <a:prstGeom prst="roundRect">
              <a:avLst/>
            </a:prstGeom>
            <a:solidFill>
              <a:srgbClr val="FF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5" name="角丸四角形 474"/>
            <p:cNvSpPr/>
            <p:nvPr/>
          </p:nvSpPr>
          <p:spPr bwMode="auto">
            <a:xfrm>
              <a:off x="7948330" y="1140823"/>
              <a:ext cx="145467" cy="183071"/>
            </a:xfrm>
            <a:prstGeom prst="roundRect">
              <a:avLst/>
            </a:prstGeom>
            <a:solidFill>
              <a:srgbClr val="FF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6" name="角丸四角形 475"/>
            <p:cNvSpPr/>
            <p:nvPr/>
          </p:nvSpPr>
          <p:spPr bwMode="auto">
            <a:xfrm>
              <a:off x="8165500" y="1140823"/>
              <a:ext cx="145467" cy="183071"/>
            </a:xfrm>
            <a:prstGeom prst="roundRect">
              <a:avLst/>
            </a:prstGeom>
            <a:solidFill>
              <a:srgbClr val="FF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97" name="グループ化 496"/>
          <p:cNvGrpSpPr/>
          <p:nvPr/>
        </p:nvGrpSpPr>
        <p:grpSpPr>
          <a:xfrm>
            <a:off x="6652415" y="793869"/>
            <a:ext cx="2951482" cy="1601788"/>
            <a:chOff x="898649" y="537566"/>
            <a:chExt cx="2951482" cy="1601788"/>
          </a:xfrm>
        </p:grpSpPr>
        <p:sp>
          <p:nvSpPr>
            <p:cNvPr id="498" name="角丸四角形 497"/>
            <p:cNvSpPr/>
            <p:nvPr/>
          </p:nvSpPr>
          <p:spPr bwMode="auto">
            <a:xfrm>
              <a:off x="2252700" y="729345"/>
              <a:ext cx="936588" cy="884603"/>
            </a:xfrm>
            <a:prstGeom prst="roundRect">
              <a:avLst>
                <a:gd name="adj" fmla="val 26703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9" name="Oval 22"/>
            <p:cNvSpPr>
              <a:spLocks noChangeArrowheads="1"/>
            </p:cNvSpPr>
            <p:nvPr/>
          </p:nvSpPr>
          <p:spPr bwMode="auto">
            <a:xfrm>
              <a:off x="2497138" y="557213"/>
              <a:ext cx="404812" cy="404812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00" name="AutoShape 23"/>
            <p:cNvSpPr>
              <a:spLocks noChangeArrowheads="1"/>
            </p:cNvSpPr>
            <p:nvPr/>
          </p:nvSpPr>
          <p:spPr bwMode="auto">
            <a:xfrm>
              <a:off x="2497138" y="962025"/>
              <a:ext cx="404812" cy="900113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01" name="Freeform 26"/>
            <p:cNvSpPr>
              <a:spLocks/>
            </p:cNvSpPr>
            <p:nvPr/>
          </p:nvSpPr>
          <p:spPr bwMode="auto">
            <a:xfrm>
              <a:off x="2360613" y="1052513"/>
              <a:ext cx="360362" cy="674687"/>
            </a:xfrm>
            <a:custGeom>
              <a:avLst/>
              <a:gdLst>
                <a:gd name="T0" fmla="*/ 2147483647 w 312"/>
                <a:gd name="T1" fmla="*/ 2147483647 h 425"/>
                <a:gd name="T2" fmla="*/ 0 w 312"/>
                <a:gd name="T3" fmla="*/ 2147483647 h 425"/>
                <a:gd name="T4" fmla="*/ 0 w 312"/>
                <a:gd name="T5" fmla="*/ 0 h 425"/>
                <a:gd name="T6" fmla="*/ 2147483647 w 312"/>
                <a:gd name="T7" fmla="*/ 2147483647 h 425"/>
                <a:gd name="T8" fmla="*/ 2147483647 w 312"/>
                <a:gd name="T9" fmla="*/ 2147483647 h 4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2" h="425">
                  <a:moveTo>
                    <a:pt x="312" y="425"/>
                  </a:moveTo>
                  <a:lnTo>
                    <a:pt x="0" y="340"/>
                  </a:lnTo>
                  <a:lnTo>
                    <a:pt x="0" y="0"/>
                  </a:lnTo>
                  <a:lnTo>
                    <a:pt x="312" y="85"/>
                  </a:lnTo>
                  <a:lnTo>
                    <a:pt x="312" y="425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02" name="Freeform 27"/>
            <p:cNvSpPr>
              <a:spLocks/>
            </p:cNvSpPr>
            <p:nvPr/>
          </p:nvSpPr>
          <p:spPr bwMode="auto">
            <a:xfrm flipH="1">
              <a:off x="2720975" y="1052513"/>
              <a:ext cx="360363" cy="674687"/>
            </a:xfrm>
            <a:custGeom>
              <a:avLst/>
              <a:gdLst>
                <a:gd name="T0" fmla="*/ 2147483647 w 312"/>
                <a:gd name="T1" fmla="*/ 2147483647 h 425"/>
                <a:gd name="T2" fmla="*/ 0 w 312"/>
                <a:gd name="T3" fmla="*/ 2147483647 h 425"/>
                <a:gd name="T4" fmla="*/ 0 w 312"/>
                <a:gd name="T5" fmla="*/ 0 h 425"/>
                <a:gd name="T6" fmla="*/ 2147483647 w 312"/>
                <a:gd name="T7" fmla="*/ 2147483647 h 425"/>
                <a:gd name="T8" fmla="*/ 2147483647 w 312"/>
                <a:gd name="T9" fmla="*/ 2147483647 h 4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2" h="425">
                  <a:moveTo>
                    <a:pt x="312" y="425"/>
                  </a:moveTo>
                  <a:lnTo>
                    <a:pt x="0" y="340"/>
                  </a:lnTo>
                  <a:lnTo>
                    <a:pt x="0" y="0"/>
                  </a:lnTo>
                  <a:lnTo>
                    <a:pt x="312" y="85"/>
                  </a:lnTo>
                  <a:lnTo>
                    <a:pt x="312" y="425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03" name="AutoShape 28"/>
            <p:cNvSpPr>
              <a:spLocks noChangeArrowheads="1"/>
            </p:cNvSpPr>
            <p:nvPr/>
          </p:nvSpPr>
          <p:spPr bwMode="auto">
            <a:xfrm>
              <a:off x="2316163" y="1276350"/>
              <a:ext cx="134937" cy="134938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04" name="AutoShape 29"/>
            <p:cNvSpPr>
              <a:spLocks noChangeArrowheads="1"/>
            </p:cNvSpPr>
            <p:nvPr/>
          </p:nvSpPr>
          <p:spPr bwMode="auto">
            <a:xfrm>
              <a:off x="2992438" y="1276350"/>
              <a:ext cx="134937" cy="134938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05" name="Rectangle 30"/>
            <p:cNvSpPr>
              <a:spLocks noChangeArrowheads="1"/>
            </p:cNvSpPr>
            <p:nvPr/>
          </p:nvSpPr>
          <p:spPr bwMode="auto">
            <a:xfrm>
              <a:off x="1591821" y="1412875"/>
              <a:ext cx="2258310" cy="71438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06" name="Rectangle 31"/>
            <p:cNvSpPr>
              <a:spLocks noChangeArrowheads="1"/>
            </p:cNvSpPr>
            <p:nvPr/>
          </p:nvSpPr>
          <p:spPr bwMode="auto">
            <a:xfrm>
              <a:off x="1693986" y="1484313"/>
              <a:ext cx="2052392" cy="649287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507" name="Group 131"/>
            <p:cNvGrpSpPr>
              <a:grpSpLocks/>
            </p:cNvGrpSpPr>
            <p:nvPr/>
          </p:nvGrpSpPr>
          <p:grpSpPr bwMode="auto">
            <a:xfrm>
              <a:off x="898649" y="537566"/>
              <a:ext cx="795337" cy="1601788"/>
              <a:chOff x="4072" y="2466"/>
              <a:chExt cx="501" cy="1009"/>
            </a:xfrm>
          </p:grpSpPr>
          <p:sp>
            <p:nvSpPr>
              <p:cNvPr id="508" name="Rectangle 66"/>
              <p:cNvSpPr>
                <a:spLocks noChangeArrowheads="1"/>
              </p:cNvSpPr>
              <p:nvPr/>
            </p:nvSpPr>
            <p:spPr bwMode="auto">
              <a:xfrm>
                <a:off x="4299" y="2612"/>
                <a:ext cx="56" cy="652"/>
              </a:xfrm>
              <a:prstGeom prst="rect">
                <a:avLst/>
              </a:prstGeom>
              <a:solidFill>
                <a:srgbClr val="996633">
                  <a:alpha val="89803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09" name="Rectangle 64"/>
              <p:cNvSpPr>
                <a:spLocks noChangeArrowheads="1"/>
              </p:cNvSpPr>
              <p:nvPr/>
            </p:nvSpPr>
            <p:spPr bwMode="auto">
              <a:xfrm>
                <a:off x="4178" y="3203"/>
                <a:ext cx="303" cy="31"/>
              </a:xfrm>
              <a:prstGeom prst="rect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10" name="AutoShape 65"/>
              <p:cNvSpPr>
                <a:spLocks noChangeArrowheads="1"/>
              </p:cNvSpPr>
              <p:nvPr/>
            </p:nvSpPr>
            <p:spPr bwMode="auto">
              <a:xfrm>
                <a:off x="4209" y="3234"/>
                <a:ext cx="241" cy="24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495 w 21600"/>
                  <a:gd name="T13" fmla="*/ 3495 h 21600"/>
                  <a:gd name="T14" fmla="*/ 18105 w 21600"/>
                  <a:gd name="T15" fmla="*/ 18105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388" y="21600"/>
                    </a:lnTo>
                    <a:lnTo>
                      <a:pt x="1821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1" name="AutoShape 116"/>
              <p:cNvSpPr>
                <a:spLocks noChangeArrowheads="1"/>
              </p:cNvSpPr>
              <p:nvPr/>
            </p:nvSpPr>
            <p:spPr bwMode="auto">
              <a:xfrm rot="7200000">
                <a:off x="4143" y="2398"/>
                <a:ext cx="136" cy="271"/>
              </a:xfrm>
              <a:prstGeom prst="moon">
                <a:avLst>
                  <a:gd name="adj" fmla="val 70588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12" name="AutoShape 118"/>
              <p:cNvSpPr>
                <a:spLocks noChangeArrowheads="1"/>
              </p:cNvSpPr>
              <p:nvPr/>
            </p:nvSpPr>
            <p:spPr bwMode="auto">
              <a:xfrm rot="6300000">
                <a:off x="4134" y="2460"/>
                <a:ext cx="141" cy="266"/>
              </a:xfrm>
              <a:prstGeom prst="moon">
                <a:avLst>
                  <a:gd name="adj" fmla="val 70588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13" name="AutoShape 119"/>
              <p:cNvSpPr>
                <a:spLocks noChangeArrowheads="1"/>
              </p:cNvSpPr>
              <p:nvPr/>
            </p:nvSpPr>
            <p:spPr bwMode="auto">
              <a:xfrm rot="4500000">
                <a:off x="4118" y="2523"/>
                <a:ext cx="136" cy="226"/>
              </a:xfrm>
              <a:prstGeom prst="moon">
                <a:avLst>
                  <a:gd name="adj" fmla="val 70588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514" name="Group 123"/>
              <p:cNvGrpSpPr>
                <a:grpSpLocks/>
              </p:cNvGrpSpPr>
              <p:nvPr/>
            </p:nvGrpSpPr>
            <p:grpSpPr bwMode="auto">
              <a:xfrm flipH="1">
                <a:off x="4299" y="2478"/>
                <a:ext cx="274" cy="238"/>
                <a:chOff x="4208" y="2602"/>
                <a:chExt cx="274" cy="238"/>
              </a:xfrm>
            </p:grpSpPr>
            <p:sp>
              <p:nvSpPr>
                <p:cNvPr id="522" name="AutoShape 120"/>
                <p:cNvSpPr>
                  <a:spLocks noChangeArrowheads="1"/>
                </p:cNvSpPr>
                <p:nvPr/>
              </p:nvSpPr>
              <p:spPr bwMode="auto">
                <a:xfrm rot="7200000">
                  <a:off x="4279" y="2534"/>
                  <a:ext cx="136" cy="271"/>
                </a:xfrm>
                <a:prstGeom prst="moon">
                  <a:avLst>
                    <a:gd name="adj" fmla="val 70588"/>
                  </a:avLst>
                </a:pr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23" name="AutoShape 121"/>
                <p:cNvSpPr>
                  <a:spLocks noChangeArrowheads="1"/>
                </p:cNvSpPr>
                <p:nvPr/>
              </p:nvSpPr>
              <p:spPr bwMode="auto">
                <a:xfrm rot="6300000">
                  <a:off x="4270" y="2596"/>
                  <a:ext cx="141" cy="266"/>
                </a:xfrm>
                <a:prstGeom prst="moon">
                  <a:avLst>
                    <a:gd name="adj" fmla="val 70588"/>
                  </a:avLst>
                </a:pr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24" name="AutoShape 122"/>
                <p:cNvSpPr>
                  <a:spLocks noChangeArrowheads="1"/>
                </p:cNvSpPr>
                <p:nvPr/>
              </p:nvSpPr>
              <p:spPr bwMode="auto">
                <a:xfrm rot="4500000">
                  <a:off x="4254" y="2659"/>
                  <a:ext cx="136" cy="226"/>
                </a:xfrm>
                <a:prstGeom prst="moon">
                  <a:avLst>
                    <a:gd name="adj" fmla="val 70588"/>
                  </a:avLst>
                </a:pr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515" name="AutoShape 124"/>
              <p:cNvSpPr>
                <a:spLocks noChangeArrowheads="1"/>
              </p:cNvSpPr>
              <p:nvPr/>
            </p:nvSpPr>
            <p:spPr bwMode="auto">
              <a:xfrm rot="7200000">
                <a:off x="4143" y="2624"/>
                <a:ext cx="136" cy="271"/>
              </a:xfrm>
              <a:prstGeom prst="moon">
                <a:avLst>
                  <a:gd name="adj" fmla="val 70588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16" name="AutoShape 125"/>
              <p:cNvSpPr>
                <a:spLocks noChangeArrowheads="1"/>
              </p:cNvSpPr>
              <p:nvPr/>
            </p:nvSpPr>
            <p:spPr bwMode="auto">
              <a:xfrm rot="6300000">
                <a:off x="4134" y="2686"/>
                <a:ext cx="141" cy="266"/>
              </a:xfrm>
              <a:prstGeom prst="moon">
                <a:avLst>
                  <a:gd name="adj" fmla="val 70588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17" name="AutoShape 126"/>
              <p:cNvSpPr>
                <a:spLocks noChangeArrowheads="1"/>
              </p:cNvSpPr>
              <p:nvPr/>
            </p:nvSpPr>
            <p:spPr bwMode="auto">
              <a:xfrm rot="4500000">
                <a:off x="4118" y="2749"/>
                <a:ext cx="136" cy="226"/>
              </a:xfrm>
              <a:prstGeom prst="moon">
                <a:avLst>
                  <a:gd name="adj" fmla="val 70588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518" name="Group 127"/>
              <p:cNvGrpSpPr>
                <a:grpSpLocks/>
              </p:cNvGrpSpPr>
              <p:nvPr/>
            </p:nvGrpSpPr>
            <p:grpSpPr bwMode="auto">
              <a:xfrm flipH="1">
                <a:off x="4299" y="2704"/>
                <a:ext cx="274" cy="238"/>
                <a:chOff x="4208" y="2602"/>
                <a:chExt cx="274" cy="238"/>
              </a:xfrm>
            </p:grpSpPr>
            <p:sp>
              <p:nvSpPr>
                <p:cNvPr id="519" name="AutoShape 128"/>
                <p:cNvSpPr>
                  <a:spLocks noChangeArrowheads="1"/>
                </p:cNvSpPr>
                <p:nvPr/>
              </p:nvSpPr>
              <p:spPr bwMode="auto">
                <a:xfrm rot="7200000">
                  <a:off x="4279" y="2534"/>
                  <a:ext cx="136" cy="271"/>
                </a:xfrm>
                <a:prstGeom prst="moon">
                  <a:avLst>
                    <a:gd name="adj" fmla="val 70588"/>
                  </a:avLst>
                </a:pr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20" name="AutoShape 129"/>
                <p:cNvSpPr>
                  <a:spLocks noChangeArrowheads="1"/>
                </p:cNvSpPr>
                <p:nvPr/>
              </p:nvSpPr>
              <p:spPr bwMode="auto">
                <a:xfrm rot="6300000">
                  <a:off x="4270" y="2596"/>
                  <a:ext cx="141" cy="266"/>
                </a:xfrm>
                <a:prstGeom prst="moon">
                  <a:avLst>
                    <a:gd name="adj" fmla="val 70588"/>
                  </a:avLst>
                </a:pr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21" name="AutoShape 130"/>
                <p:cNvSpPr>
                  <a:spLocks noChangeArrowheads="1"/>
                </p:cNvSpPr>
                <p:nvPr/>
              </p:nvSpPr>
              <p:spPr bwMode="auto">
                <a:xfrm rot="4500000">
                  <a:off x="4254" y="2659"/>
                  <a:ext cx="136" cy="226"/>
                </a:xfrm>
                <a:prstGeom prst="moon">
                  <a:avLst>
                    <a:gd name="adj" fmla="val 70588"/>
                  </a:avLst>
                </a:pr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</p:grpSp>
      <p:grpSp>
        <p:nvGrpSpPr>
          <p:cNvPr id="216" name="グループ化 215"/>
          <p:cNvGrpSpPr/>
          <p:nvPr/>
        </p:nvGrpSpPr>
        <p:grpSpPr>
          <a:xfrm>
            <a:off x="393691" y="2644690"/>
            <a:ext cx="4740871" cy="1876981"/>
            <a:chOff x="119536" y="2162869"/>
            <a:chExt cx="6108780" cy="2418556"/>
          </a:xfrm>
        </p:grpSpPr>
        <p:grpSp>
          <p:nvGrpSpPr>
            <p:cNvPr id="217" name="グループ化 216"/>
            <p:cNvGrpSpPr/>
            <p:nvPr/>
          </p:nvGrpSpPr>
          <p:grpSpPr>
            <a:xfrm>
              <a:off x="1487445" y="2162869"/>
              <a:ext cx="4740871" cy="1576387"/>
              <a:chOff x="1479728" y="2389883"/>
              <a:chExt cx="4740871" cy="1576387"/>
            </a:xfrm>
          </p:grpSpPr>
          <p:sp>
            <p:nvSpPr>
              <p:cNvPr id="301" name="Oval 36"/>
              <p:cNvSpPr>
                <a:spLocks noChangeArrowheads="1"/>
              </p:cNvSpPr>
              <p:nvPr/>
            </p:nvSpPr>
            <p:spPr bwMode="auto">
              <a:xfrm>
                <a:off x="3620274" y="2389883"/>
                <a:ext cx="404812" cy="404812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02" name="AutoShape 37"/>
              <p:cNvSpPr>
                <a:spLocks noChangeArrowheads="1"/>
              </p:cNvSpPr>
              <p:nvPr/>
            </p:nvSpPr>
            <p:spPr bwMode="auto">
              <a:xfrm>
                <a:off x="3620274" y="2794695"/>
                <a:ext cx="404812" cy="900113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03" name="Rectangle 42"/>
              <p:cNvSpPr>
                <a:spLocks noChangeArrowheads="1"/>
              </p:cNvSpPr>
              <p:nvPr/>
            </p:nvSpPr>
            <p:spPr bwMode="auto">
              <a:xfrm>
                <a:off x="3051949" y="3245545"/>
                <a:ext cx="1584325" cy="71438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04" name="Rectangle 43"/>
              <p:cNvSpPr>
                <a:spLocks noChangeArrowheads="1"/>
              </p:cNvSpPr>
              <p:nvPr/>
            </p:nvSpPr>
            <p:spPr bwMode="auto">
              <a:xfrm>
                <a:off x="3123386" y="3316983"/>
                <a:ext cx="1439863" cy="64928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05" name="Rectangle 44"/>
              <p:cNvSpPr>
                <a:spLocks noChangeArrowheads="1"/>
              </p:cNvSpPr>
              <p:nvPr/>
            </p:nvSpPr>
            <p:spPr bwMode="auto">
              <a:xfrm>
                <a:off x="3915549" y="2740720"/>
                <a:ext cx="576262" cy="431800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306" name="Group 47"/>
              <p:cNvGrpSpPr>
                <a:grpSpLocks/>
              </p:cNvGrpSpPr>
              <p:nvPr/>
            </p:nvGrpSpPr>
            <p:grpSpPr bwMode="auto">
              <a:xfrm>
                <a:off x="4060011" y="3172520"/>
                <a:ext cx="287338" cy="73025"/>
                <a:chOff x="2848" y="1933"/>
                <a:chExt cx="181" cy="91"/>
              </a:xfrm>
            </p:grpSpPr>
            <p:sp>
              <p:nvSpPr>
                <p:cNvPr id="360" name="Rectangle 45"/>
                <p:cNvSpPr>
                  <a:spLocks noChangeArrowheads="1"/>
                </p:cNvSpPr>
                <p:nvPr/>
              </p:nvSpPr>
              <p:spPr bwMode="auto">
                <a:xfrm>
                  <a:off x="2893" y="1933"/>
                  <a:ext cx="91" cy="46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61" name="Rectangle 46"/>
                <p:cNvSpPr>
                  <a:spLocks noChangeArrowheads="1"/>
                </p:cNvSpPr>
                <p:nvPr/>
              </p:nvSpPr>
              <p:spPr bwMode="auto">
                <a:xfrm>
                  <a:off x="2848" y="1979"/>
                  <a:ext cx="181" cy="45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307" name="AutoShape 51"/>
              <p:cNvSpPr>
                <a:spLocks noChangeArrowheads="1"/>
              </p:cNvSpPr>
              <p:nvPr/>
            </p:nvSpPr>
            <p:spPr bwMode="auto">
              <a:xfrm>
                <a:off x="3483749" y="3101083"/>
                <a:ext cx="134937" cy="134937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09" name="Rectangle 52"/>
              <p:cNvSpPr>
                <a:spLocks noChangeArrowheads="1"/>
              </p:cNvSpPr>
              <p:nvPr/>
            </p:nvSpPr>
            <p:spPr bwMode="auto">
              <a:xfrm>
                <a:off x="3483749" y="3221733"/>
                <a:ext cx="504825" cy="23812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10" name="Oval 53"/>
              <p:cNvSpPr>
                <a:spLocks noChangeArrowheads="1"/>
              </p:cNvSpPr>
              <p:nvPr/>
            </p:nvSpPr>
            <p:spPr bwMode="auto">
              <a:xfrm>
                <a:off x="5204599" y="2389883"/>
                <a:ext cx="404812" cy="404812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11" name="AutoShape 54"/>
              <p:cNvSpPr>
                <a:spLocks noChangeArrowheads="1"/>
              </p:cNvSpPr>
              <p:nvPr/>
            </p:nvSpPr>
            <p:spPr bwMode="auto">
              <a:xfrm>
                <a:off x="5204599" y="2794695"/>
                <a:ext cx="404812" cy="900113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12" name="Rectangle 55"/>
              <p:cNvSpPr>
                <a:spLocks noChangeArrowheads="1"/>
              </p:cNvSpPr>
              <p:nvPr/>
            </p:nvSpPr>
            <p:spPr bwMode="auto">
              <a:xfrm>
                <a:off x="4636274" y="3245545"/>
                <a:ext cx="1584325" cy="71438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13" name="Rectangle 56"/>
              <p:cNvSpPr>
                <a:spLocks noChangeArrowheads="1"/>
              </p:cNvSpPr>
              <p:nvPr/>
            </p:nvSpPr>
            <p:spPr bwMode="auto">
              <a:xfrm>
                <a:off x="4707711" y="3316983"/>
                <a:ext cx="1439863" cy="64928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14" name="Rectangle 57"/>
              <p:cNvSpPr>
                <a:spLocks noChangeArrowheads="1"/>
              </p:cNvSpPr>
              <p:nvPr/>
            </p:nvSpPr>
            <p:spPr bwMode="auto">
              <a:xfrm>
                <a:off x="5499874" y="2740720"/>
                <a:ext cx="576262" cy="431800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345" name="Group 58"/>
              <p:cNvGrpSpPr>
                <a:grpSpLocks/>
              </p:cNvGrpSpPr>
              <p:nvPr/>
            </p:nvGrpSpPr>
            <p:grpSpPr bwMode="auto">
              <a:xfrm>
                <a:off x="5644336" y="3172520"/>
                <a:ext cx="287338" cy="73025"/>
                <a:chOff x="2848" y="1933"/>
                <a:chExt cx="181" cy="91"/>
              </a:xfrm>
            </p:grpSpPr>
            <p:sp>
              <p:nvSpPr>
                <p:cNvPr id="358" name="Rectangle 59"/>
                <p:cNvSpPr>
                  <a:spLocks noChangeArrowheads="1"/>
                </p:cNvSpPr>
                <p:nvPr/>
              </p:nvSpPr>
              <p:spPr bwMode="auto">
                <a:xfrm>
                  <a:off x="2893" y="1933"/>
                  <a:ext cx="91" cy="46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59" name="Rectangle 60"/>
                <p:cNvSpPr>
                  <a:spLocks noChangeArrowheads="1"/>
                </p:cNvSpPr>
                <p:nvPr/>
              </p:nvSpPr>
              <p:spPr bwMode="auto">
                <a:xfrm>
                  <a:off x="2848" y="1979"/>
                  <a:ext cx="181" cy="45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346" name="AutoShape 61"/>
              <p:cNvSpPr>
                <a:spLocks noChangeArrowheads="1"/>
              </p:cNvSpPr>
              <p:nvPr/>
            </p:nvSpPr>
            <p:spPr bwMode="auto">
              <a:xfrm>
                <a:off x="5068074" y="3101083"/>
                <a:ext cx="134937" cy="13493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47" name="Rectangle 62"/>
              <p:cNvSpPr>
                <a:spLocks noChangeArrowheads="1"/>
              </p:cNvSpPr>
              <p:nvPr/>
            </p:nvSpPr>
            <p:spPr bwMode="auto">
              <a:xfrm>
                <a:off x="5068074" y="3221733"/>
                <a:ext cx="504825" cy="23812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48" name="Oval 36"/>
              <p:cNvSpPr>
                <a:spLocks noChangeArrowheads="1"/>
              </p:cNvSpPr>
              <p:nvPr/>
            </p:nvSpPr>
            <p:spPr bwMode="auto">
              <a:xfrm>
                <a:off x="2048053" y="2389883"/>
                <a:ext cx="404812" cy="404812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49" name="AutoShape 37"/>
              <p:cNvSpPr>
                <a:spLocks noChangeArrowheads="1"/>
              </p:cNvSpPr>
              <p:nvPr/>
            </p:nvSpPr>
            <p:spPr bwMode="auto">
              <a:xfrm>
                <a:off x="2048053" y="2794695"/>
                <a:ext cx="404812" cy="900113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50" name="Rectangle 42"/>
              <p:cNvSpPr>
                <a:spLocks noChangeArrowheads="1"/>
              </p:cNvSpPr>
              <p:nvPr/>
            </p:nvSpPr>
            <p:spPr bwMode="auto">
              <a:xfrm>
                <a:off x="1479728" y="3245545"/>
                <a:ext cx="1584325" cy="71438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51" name="Rectangle 43"/>
              <p:cNvSpPr>
                <a:spLocks noChangeArrowheads="1"/>
              </p:cNvSpPr>
              <p:nvPr/>
            </p:nvSpPr>
            <p:spPr bwMode="auto">
              <a:xfrm>
                <a:off x="1551165" y="3316983"/>
                <a:ext cx="1439863" cy="64928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52" name="Rectangle 44"/>
              <p:cNvSpPr>
                <a:spLocks noChangeArrowheads="1"/>
              </p:cNvSpPr>
              <p:nvPr/>
            </p:nvSpPr>
            <p:spPr bwMode="auto">
              <a:xfrm>
                <a:off x="2343328" y="2740720"/>
                <a:ext cx="576262" cy="431800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353" name="Group 47"/>
              <p:cNvGrpSpPr>
                <a:grpSpLocks/>
              </p:cNvGrpSpPr>
              <p:nvPr/>
            </p:nvGrpSpPr>
            <p:grpSpPr bwMode="auto">
              <a:xfrm>
                <a:off x="2487790" y="3172520"/>
                <a:ext cx="287338" cy="73025"/>
                <a:chOff x="2848" y="1933"/>
                <a:chExt cx="181" cy="91"/>
              </a:xfrm>
            </p:grpSpPr>
            <p:sp>
              <p:nvSpPr>
                <p:cNvPr id="356" name="Rectangle 45"/>
                <p:cNvSpPr>
                  <a:spLocks noChangeArrowheads="1"/>
                </p:cNvSpPr>
                <p:nvPr/>
              </p:nvSpPr>
              <p:spPr bwMode="auto">
                <a:xfrm>
                  <a:off x="2893" y="1933"/>
                  <a:ext cx="91" cy="46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57" name="Rectangle 46"/>
                <p:cNvSpPr>
                  <a:spLocks noChangeArrowheads="1"/>
                </p:cNvSpPr>
                <p:nvPr/>
              </p:nvSpPr>
              <p:spPr bwMode="auto">
                <a:xfrm>
                  <a:off x="2848" y="1979"/>
                  <a:ext cx="181" cy="45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354" name="AutoShape 51"/>
              <p:cNvSpPr>
                <a:spLocks noChangeArrowheads="1"/>
              </p:cNvSpPr>
              <p:nvPr/>
            </p:nvSpPr>
            <p:spPr bwMode="auto">
              <a:xfrm>
                <a:off x="1911528" y="3101083"/>
                <a:ext cx="134937" cy="134937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55" name="Rectangle 52"/>
              <p:cNvSpPr>
                <a:spLocks noChangeArrowheads="1"/>
              </p:cNvSpPr>
              <p:nvPr/>
            </p:nvSpPr>
            <p:spPr bwMode="auto">
              <a:xfrm>
                <a:off x="1911528" y="3221733"/>
                <a:ext cx="504825" cy="23812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218" name="グループ化 217"/>
            <p:cNvGrpSpPr/>
            <p:nvPr/>
          </p:nvGrpSpPr>
          <p:grpSpPr>
            <a:xfrm>
              <a:off x="803233" y="2583953"/>
              <a:ext cx="4740871" cy="1576387"/>
              <a:chOff x="1479728" y="2389883"/>
              <a:chExt cx="4740871" cy="1576387"/>
            </a:xfrm>
          </p:grpSpPr>
          <p:sp>
            <p:nvSpPr>
              <p:cNvPr id="251" name="Oval 36"/>
              <p:cNvSpPr>
                <a:spLocks noChangeArrowheads="1"/>
              </p:cNvSpPr>
              <p:nvPr/>
            </p:nvSpPr>
            <p:spPr bwMode="auto">
              <a:xfrm>
                <a:off x="3620274" y="2389883"/>
                <a:ext cx="404812" cy="404812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52" name="AutoShape 37"/>
              <p:cNvSpPr>
                <a:spLocks noChangeArrowheads="1"/>
              </p:cNvSpPr>
              <p:nvPr/>
            </p:nvSpPr>
            <p:spPr bwMode="auto">
              <a:xfrm>
                <a:off x="3620274" y="2794695"/>
                <a:ext cx="404812" cy="900113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53" name="Rectangle 42"/>
              <p:cNvSpPr>
                <a:spLocks noChangeArrowheads="1"/>
              </p:cNvSpPr>
              <p:nvPr/>
            </p:nvSpPr>
            <p:spPr bwMode="auto">
              <a:xfrm>
                <a:off x="3051949" y="3245545"/>
                <a:ext cx="1584325" cy="71438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54" name="Rectangle 43"/>
              <p:cNvSpPr>
                <a:spLocks noChangeArrowheads="1"/>
              </p:cNvSpPr>
              <p:nvPr/>
            </p:nvSpPr>
            <p:spPr bwMode="auto">
              <a:xfrm>
                <a:off x="3123386" y="3316983"/>
                <a:ext cx="1439863" cy="64928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55" name="Rectangle 44"/>
              <p:cNvSpPr>
                <a:spLocks noChangeArrowheads="1"/>
              </p:cNvSpPr>
              <p:nvPr/>
            </p:nvSpPr>
            <p:spPr bwMode="auto">
              <a:xfrm>
                <a:off x="3915549" y="2740720"/>
                <a:ext cx="576262" cy="431800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276" name="Group 47"/>
              <p:cNvGrpSpPr>
                <a:grpSpLocks/>
              </p:cNvGrpSpPr>
              <p:nvPr/>
            </p:nvGrpSpPr>
            <p:grpSpPr bwMode="auto">
              <a:xfrm>
                <a:off x="4060011" y="3172520"/>
                <a:ext cx="287338" cy="73025"/>
                <a:chOff x="2848" y="1933"/>
                <a:chExt cx="181" cy="91"/>
              </a:xfrm>
            </p:grpSpPr>
            <p:sp>
              <p:nvSpPr>
                <p:cNvPr id="299" name="Rectangle 45"/>
                <p:cNvSpPr>
                  <a:spLocks noChangeArrowheads="1"/>
                </p:cNvSpPr>
                <p:nvPr/>
              </p:nvSpPr>
              <p:spPr bwMode="auto">
                <a:xfrm>
                  <a:off x="2893" y="1933"/>
                  <a:ext cx="91" cy="46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00" name="Rectangle 46"/>
                <p:cNvSpPr>
                  <a:spLocks noChangeArrowheads="1"/>
                </p:cNvSpPr>
                <p:nvPr/>
              </p:nvSpPr>
              <p:spPr bwMode="auto">
                <a:xfrm>
                  <a:off x="2848" y="1979"/>
                  <a:ext cx="181" cy="45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277" name="AutoShape 51"/>
              <p:cNvSpPr>
                <a:spLocks noChangeArrowheads="1"/>
              </p:cNvSpPr>
              <p:nvPr/>
            </p:nvSpPr>
            <p:spPr bwMode="auto">
              <a:xfrm>
                <a:off x="3483749" y="3101083"/>
                <a:ext cx="134937" cy="13493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78" name="Rectangle 52"/>
              <p:cNvSpPr>
                <a:spLocks noChangeArrowheads="1"/>
              </p:cNvSpPr>
              <p:nvPr/>
            </p:nvSpPr>
            <p:spPr bwMode="auto">
              <a:xfrm>
                <a:off x="3483749" y="3221733"/>
                <a:ext cx="504825" cy="23812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79" name="Oval 53"/>
              <p:cNvSpPr>
                <a:spLocks noChangeArrowheads="1"/>
              </p:cNvSpPr>
              <p:nvPr/>
            </p:nvSpPr>
            <p:spPr bwMode="auto">
              <a:xfrm>
                <a:off x="5204599" y="2389883"/>
                <a:ext cx="404812" cy="404812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80" name="AutoShape 54"/>
              <p:cNvSpPr>
                <a:spLocks noChangeArrowheads="1"/>
              </p:cNvSpPr>
              <p:nvPr/>
            </p:nvSpPr>
            <p:spPr bwMode="auto">
              <a:xfrm>
                <a:off x="5204599" y="2794695"/>
                <a:ext cx="404812" cy="900113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81" name="Rectangle 55"/>
              <p:cNvSpPr>
                <a:spLocks noChangeArrowheads="1"/>
              </p:cNvSpPr>
              <p:nvPr/>
            </p:nvSpPr>
            <p:spPr bwMode="auto">
              <a:xfrm>
                <a:off x="4636274" y="3245545"/>
                <a:ext cx="1584325" cy="71438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82" name="Rectangle 56"/>
              <p:cNvSpPr>
                <a:spLocks noChangeArrowheads="1"/>
              </p:cNvSpPr>
              <p:nvPr/>
            </p:nvSpPr>
            <p:spPr bwMode="auto">
              <a:xfrm>
                <a:off x="4707711" y="3316983"/>
                <a:ext cx="1439863" cy="64928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83" name="Rectangle 57"/>
              <p:cNvSpPr>
                <a:spLocks noChangeArrowheads="1"/>
              </p:cNvSpPr>
              <p:nvPr/>
            </p:nvSpPr>
            <p:spPr bwMode="auto">
              <a:xfrm>
                <a:off x="5499874" y="2740720"/>
                <a:ext cx="576262" cy="431800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284" name="Group 58"/>
              <p:cNvGrpSpPr>
                <a:grpSpLocks/>
              </p:cNvGrpSpPr>
              <p:nvPr/>
            </p:nvGrpSpPr>
            <p:grpSpPr bwMode="auto">
              <a:xfrm>
                <a:off x="5644336" y="3172520"/>
                <a:ext cx="287338" cy="73025"/>
                <a:chOff x="2848" y="1933"/>
                <a:chExt cx="181" cy="91"/>
              </a:xfrm>
            </p:grpSpPr>
            <p:sp>
              <p:nvSpPr>
                <p:cNvPr id="297" name="Rectangle 59"/>
                <p:cNvSpPr>
                  <a:spLocks noChangeArrowheads="1"/>
                </p:cNvSpPr>
                <p:nvPr/>
              </p:nvSpPr>
              <p:spPr bwMode="auto">
                <a:xfrm>
                  <a:off x="2893" y="1933"/>
                  <a:ext cx="91" cy="46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98" name="Rectangle 60"/>
                <p:cNvSpPr>
                  <a:spLocks noChangeArrowheads="1"/>
                </p:cNvSpPr>
                <p:nvPr/>
              </p:nvSpPr>
              <p:spPr bwMode="auto">
                <a:xfrm>
                  <a:off x="2848" y="1979"/>
                  <a:ext cx="181" cy="45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285" name="AutoShape 61"/>
              <p:cNvSpPr>
                <a:spLocks noChangeArrowheads="1"/>
              </p:cNvSpPr>
              <p:nvPr/>
            </p:nvSpPr>
            <p:spPr bwMode="auto">
              <a:xfrm>
                <a:off x="5068074" y="3101083"/>
                <a:ext cx="134937" cy="13493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86" name="Rectangle 62"/>
              <p:cNvSpPr>
                <a:spLocks noChangeArrowheads="1"/>
              </p:cNvSpPr>
              <p:nvPr/>
            </p:nvSpPr>
            <p:spPr bwMode="auto">
              <a:xfrm>
                <a:off x="5068074" y="3221733"/>
                <a:ext cx="504825" cy="23812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87" name="Oval 36"/>
              <p:cNvSpPr>
                <a:spLocks noChangeArrowheads="1"/>
              </p:cNvSpPr>
              <p:nvPr/>
            </p:nvSpPr>
            <p:spPr bwMode="auto">
              <a:xfrm>
                <a:off x="2048053" y="2389883"/>
                <a:ext cx="404812" cy="404812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88" name="AutoShape 37"/>
              <p:cNvSpPr>
                <a:spLocks noChangeArrowheads="1"/>
              </p:cNvSpPr>
              <p:nvPr/>
            </p:nvSpPr>
            <p:spPr bwMode="auto">
              <a:xfrm>
                <a:off x="2048053" y="2794695"/>
                <a:ext cx="404812" cy="900113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89" name="Rectangle 42"/>
              <p:cNvSpPr>
                <a:spLocks noChangeArrowheads="1"/>
              </p:cNvSpPr>
              <p:nvPr/>
            </p:nvSpPr>
            <p:spPr bwMode="auto">
              <a:xfrm>
                <a:off x="1479728" y="3245545"/>
                <a:ext cx="1584325" cy="71438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90" name="Rectangle 43"/>
              <p:cNvSpPr>
                <a:spLocks noChangeArrowheads="1"/>
              </p:cNvSpPr>
              <p:nvPr/>
            </p:nvSpPr>
            <p:spPr bwMode="auto">
              <a:xfrm>
                <a:off x="1551165" y="3316983"/>
                <a:ext cx="1439863" cy="64928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91" name="Rectangle 44"/>
              <p:cNvSpPr>
                <a:spLocks noChangeArrowheads="1"/>
              </p:cNvSpPr>
              <p:nvPr/>
            </p:nvSpPr>
            <p:spPr bwMode="auto">
              <a:xfrm>
                <a:off x="2343328" y="2740720"/>
                <a:ext cx="576262" cy="431800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292" name="Group 47"/>
              <p:cNvGrpSpPr>
                <a:grpSpLocks/>
              </p:cNvGrpSpPr>
              <p:nvPr/>
            </p:nvGrpSpPr>
            <p:grpSpPr bwMode="auto">
              <a:xfrm>
                <a:off x="2487790" y="3172520"/>
                <a:ext cx="287338" cy="73025"/>
                <a:chOff x="2848" y="1933"/>
                <a:chExt cx="181" cy="91"/>
              </a:xfrm>
            </p:grpSpPr>
            <p:sp>
              <p:nvSpPr>
                <p:cNvPr id="295" name="Rectangle 45"/>
                <p:cNvSpPr>
                  <a:spLocks noChangeArrowheads="1"/>
                </p:cNvSpPr>
                <p:nvPr/>
              </p:nvSpPr>
              <p:spPr bwMode="auto">
                <a:xfrm>
                  <a:off x="2893" y="1933"/>
                  <a:ext cx="91" cy="46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96" name="Rectangle 46"/>
                <p:cNvSpPr>
                  <a:spLocks noChangeArrowheads="1"/>
                </p:cNvSpPr>
                <p:nvPr/>
              </p:nvSpPr>
              <p:spPr bwMode="auto">
                <a:xfrm>
                  <a:off x="2848" y="1979"/>
                  <a:ext cx="181" cy="45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293" name="AutoShape 51"/>
              <p:cNvSpPr>
                <a:spLocks noChangeArrowheads="1"/>
              </p:cNvSpPr>
              <p:nvPr/>
            </p:nvSpPr>
            <p:spPr bwMode="auto">
              <a:xfrm>
                <a:off x="1911528" y="3101083"/>
                <a:ext cx="134937" cy="134937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94" name="Rectangle 52"/>
              <p:cNvSpPr>
                <a:spLocks noChangeArrowheads="1"/>
              </p:cNvSpPr>
              <p:nvPr/>
            </p:nvSpPr>
            <p:spPr bwMode="auto">
              <a:xfrm>
                <a:off x="1911528" y="3221733"/>
                <a:ext cx="504825" cy="23812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219" name="グループ化 218"/>
            <p:cNvGrpSpPr/>
            <p:nvPr/>
          </p:nvGrpSpPr>
          <p:grpSpPr>
            <a:xfrm>
              <a:off x="119536" y="3005038"/>
              <a:ext cx="4740871" cy="1576387"/>
              <a:chOff x="1479728" y="2389883"/>
              <a:chExt cx="4740871" cy="1576387"/>
            </a:xfrm>
          </p:grpSpPr>
          <p:sp>
            <p:nvSpPr>
              <p:cNvPr id="220" name="Oval 36"/>
              <p:cNvSpPr>
                <a:spLocks noChangeArrowheads="1"/>
              </p:cNvSpPr>
              <p:nvPr/>
            </p:nvSpPr>
            <p:spPr bwMode="auto">
              <a:xfrm>
                <a:off x="3620274" y="2389883"/>
                <a:ext cx="404812" cy="404812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21" name="AutoShape 37"/>
              <p:cNvSpPr>
                <a:spLocks noChangeArrowheads="1"/>
              </p:cNvSpPr>
              <p:nvPr/>
            </p:nvSpPr>
            <p:spPr bwMode="auto">
              <a:xfrm>
                <a:off x="3620274" y="2794695"/>
                <a:ext cx="404812" cy="900113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22" name="Rectangle 42"/>
              <p:cNvSpPr>
                <a:spLocks noChangeArrowheads="1"/>
              </p:cNvSpPr>
              <p:nvPr/>
            </p:nvSpPr>
            <p:spPr bwMode="auto">
              <a:xfrm>
                <a:off x="3051949" y="3245545"/>
                <a:ext cx="1584325" cy="71438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23" name="Rectangle 43"/>
              <p:cNvSpPr>
                <a:spLocks noChangeArrowheads="1"/>
              </p:cNvSpPr>
              <p:nvPr/>
            </p:nvSpPr>
            <p:spPr bwMode="auto">
              <a:xfrm>
                <a:off x="3123386" y="3316983"/>
                <a:ext cx="1439863" cy="64928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24" name="Rectangle 44"/>
              <p:cNvSpPr>
                <a:spLocks noChangeArrowheads="1"/>
              </p:cNvSpPr>
              <p:nvPr/>
            </p:nvSpPr>
            <p:spPr bwMode="auto">
              <a:xfrm>
                <a:off x="3915549" y="2740720"/>
                <a:ext cx="576262" cy="431800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225" name="Group 47"/>
              <p:cNvGrpSpPr>
                <a:grpSpLocks/>
              </p:cNvGrpSpPr>
              <p:nvPr/>
            </p:nvGrpSpPr>
            <p:grpSpPr bwMode="auto">
              <a:xfrm>
                <a:off x="4060011" y="3172520"/>
                <a:ext cx="287338" cy="73025"/>
                <a:chOff x="2848" y="1933"/>
                <a:chExt cx="181" cy="91"/>
              </a:xfrm>
            </p:grpSpPr>
            <p:sp>
              <p:nvSpPr>
                <p:cNvPr id="249" name="Rectangle 45"/>
                <p:cNvSpPr>
                  <a:spLocks noChangeArrowheads="1"/>
                </p:cNvSpPr>
                <p:nvPr/>
              </p:nvSpPr>
              <p:spPr bwMode="auto">
                <a:xfrm>
                  <a:off x="2893" y="1933"/>
                  <a:ext cx="91" cy="46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50" name="Rectangle 46"/>
                <p:cNvSpPr>
                  <a:spLocks noChangeArrowheads="1"/>
                </p:cNvSpPr>
                <p:nvPr/>
              </p:nvSpPr>
              <p:spPr bwMode="auto">
                <a:xfrm>
                  <a:off x="2848" y="1979"/>
                  <a:ext cx="181" cy="45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226" name="AutoShape 51"/>
              <p:cNvSpPr>
                <a:spLocks noChangeArrowheads="1"/>
              </p:cNvSpPr>
              <p:nvPr/>
            </p:nvSpPr>
            <p:spPr bwMode="auto">
              <a:xfrm>
                <a:off x="3483749" y="3101083"/>
                <a:ext cx="134937" cy="13493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27" name="Rectangle 52"/>
              <p:cNvSpPr>
                <a:spLocks noChangeArrowheads="1"/>
              </p:cNvSpPr>
              <p:nvPr/>
            </p:nvSpPr>
            <p:spPr bwMode="auto">
              <a:xfrm>
                <a:off x="3483749" y="3221733"/>
                <a:ext cx="504825" cy="23812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28" name="Oval 53"/>
              <p:cNvSpPr>
                <a:spLocks noChangeArrowheads="1"/>
              </p:cNvSpPr>
              <p:nvPr/>
            </p:nvSpPr>
            <p:spPr bwMode="auto">
              <a:xfrm>
                <a:off x="5204599" y="2389883"/>
                <a:ext cx="404812" cy="404812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29" name="AutoShape 54"/>
              <p:cNvSpPr>
                <a:spLocks noChangeArrowheads="1"/>
              </p:cNvSpPr>
              <p:nvPr/>
            </p:nvSpPr>
            <p:spPr bwMode="auto">
              <a:xfrm>
                <a:off x="5204599" y="2794695"/>
                <a:ext cx="404812" cy="900113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30" name="Rectangle 55"/>
              <p:cNvSpPr>
                <a:spLocks noChangeArrowheads="1"/>
              </p:cNvSpPr>
              <p:nvPr/>
            </p:nvSpPr>
            <p:spPr bwMode="auto">
              <a:xfrm>
                <a:off x="4636274" y="3245545"/>
                <a:ext cx="1584325" cy="71438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31" name="Rectangle 56"/>
              <p:cNvSpPr>
                <a:spLocks noChangeArrowheads="1"/>
              </p:cNvSpPr>
              <p:nvPr/>
            </p:nvSpPr>
            <p:spPr bwMode="auto">
              <a:xfrm>
                <a:off x="4707711" y="3316983"/>
                <a:ext cx="1439863" cy="64928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32" name="Rectangle 57"/>
              <p:cNvSpPr>
                <a:spLocks noChangeArrowheads="1"/>
              </p:cNvSpPr>
              <p:nvPr/>
            </p:nvSpPr>
            <p:spPr bwMode="auto">
              <a:xfrm>
                <a:off x="5499874" y="2740720"/>
                <a:ext cx="576262" cy="431800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233" name="Group 58"/>
              <p:cNvGrpSpPr>
                <a:grpSpLocks/>
              </p:cNvGrpSpPr>
              <p:nvPr/>
            </p:nvGrpSpPr>
            <p:grpSpPr bwMode="auto">
              <a:xfrm>
                <a:off x="5644336" y="3172520"/>
                <a:ext cx="287338" cy="73025"/>
                <a:chOff x="2848" y="1933"/>
                <a:chExt cx="181" cy="91"/>
              </a:xfrm>
            </p:grpSpPr>
            <p:sp>
              <p:nvSpPr>
                <p:cNvPr id="246" name="Rectangle 59"/>
                <p:cNvSpPr>
                  <a:spLocks noChangeArrowheads="1"/>
                </p:cNvSpPr>
                <p:nvPr/>
              </p:nvSpPr>
              <p:spPr bwMode="auto">
                <a:xfrm>
                  <a:off x="2893" y="1933"/>
                  <a:ext cx="91" cy="46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48" name="Rectangle 60"/>
                <p:cNvSpPr>
                  <a:spLocks noChangeArrowheads="1"/>
                </p:cNvSpPr>
                <p:nvPr/>
              </p:nvSpPr>
              <p:spPr bwMode="auto">
                <a:xfrm>
                  <a:off x="2848" y="1979"/>
                  <a:ext cx="181" cy="45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234" name="AutoShape 61"/>
              <p:cNvSpPr>
                <a:spLocks noChangeArrowheads="1"/>
              </p:cNvSpPr>
              <p:nvPr/>
            </p:nvSpPr>
            <p:spPr bwMode="auto">
              <a:xfrm>
                <a:off x="5068074" y="3101083"/>
                <a:ext cx="134937" cy="13493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35" name="Rectangle 62"/>
              <p:cNvSpPr>
                <a:spLocks noChangeArrowheads="1"/>
              </p:cNvSpPr>
              <p:nvPr/>
            </p:nvSpPr>
            <p:spPr bwMode="auto">
              <a:xfrm>
                <a:off x="5068074" y="3221733"/>
                <a:ext cx="504825" cy="23812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36" name="Oval 36"/>
              <p:cNvSpPr>
                <a:spLocks noChangeArrowheads="1"/>
              </p:cNvSpPr>
              <p:nvPr/>
            </p:nvSpPr>
            <p:spPr bwMode="auto">
              <a:xfrm>
                <a:off x="2048053" y="2389883"/>
                <a:ext cx="404812" cy="404812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37" name="AutoShape 37"/>
              <p:cNvSpPr>
                <a:spLocks noChangeArrowheads="1"/>
              </p:cNvSpPr>
              <p:nvPr/>
            </p:nvSpPr>
            <p:spPr bwMode="auto">
              <a:xfrm>
                <a:off x="2048053" y="2794695"/>
                <a:ext cx="404812" cy="900113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38" name="Rectangle 42"/>
              <p:cNvSpPr>
                <a:spLocks noChangeArrowheads="1"/>
              </p:cNvSpPr>
              <p:nvPr/>
            </p:nvSpPr>
            <p:spPr bwMode="auto">
              <a:xfrm>
                <a:off x="1479728" y="3245545"/>
                <a:ext cx="1584325" cy="71438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39" name="Rectangle 43"/>
              <p:cNvSpPr>
                <a:spLocks noChangeArrowheads="1"/>
              </p:cNvSpPr>
              <p:nvPr/>
            </p:nvSpPr>
            <p:spPr bwMode="auto">
              <a:xfrm>
                <a:off x="1551165" y="3316983"/>
                <a:ext cx="1439863" cy="64928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40" name="Rectangle 44"/>
              <p:cNvSpPr>
                <a:spLocks noChangeArrowheads="1"/>
              </p:cNvSpPr>
              <p:nvPr/>
            </p:nvSpPr>
            <p:spPr bwMode="auto">
              <a:xfrm>
                <a:off x="2343328" y="2740720"/>
                <a:ext cx="576262" cy="431800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241" name="Group 47"/>
              <p:cNvGrpSpPr>
                <a:grpSpLocks/>
              </p:cNvGrpSpPr>
              <p:nvPr/>
            </p:nvGrpSpPr>
            <p:grpSpPr bwMode="auto">
              <a:xfrm>
                <a:off x="2487790" y="3172520"/>
                <a:ext cx="287338" cy="73025"/>
                <a:chOff x="2848" y="1933"/>
                <a:chExt cx="181" cy="91"/>
              </a:xfrm>
            </p:grpSpPr>
            <p:sp>
              <p:nvSpPr>
                <p:cNvPr id="244" name="Rectangle 45"/>
                <p:cNvSpPr>
                  <a:spLocks noChangeArrowheads="1"/>
                </p:cNvSpPr>
                <p:nvPr/>
              </p:nvSpPr>
              <p:spPr bwMode="auto">
                <a:xfrm>
                  <a:off x="2893" y="1933"/>
                  <a:ext cx="91" cy="46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45" name="Rectangle 46"/>
                <p:cNvSpPr>
                  <a:spLocks noChangeArrowheads="1"/>
                </p:cNvSpPr>
                <p:nvPr/>
              </p:nvSpPr>
              <p:spPr bwMode="auto">
                <a:xfrm>
                  <a:off x="2848" y="1979"/>
                  <a:ext cx="181" cy="45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242" name="AutoShape 51"/>
              <p:cNvSpPr>
                <a:spLocks noChangeArrowheads="1"/>
              </p:cNvSpPr>
              <p:nvPr/>
            </p:nvSpPr>
            <p:spPr bwMode="auto">
              <a:xfrm>
                <a:off x="1911528" y="3101083"/>
                <a:ext cx="134937" cy="134937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43" name="Rectangle 52"/>
              <p:cNvSpPr>
                <a:spLocks noChangeArrowheads="1"/>
              </p:cNvSpPr>
              <p:nvPr/>
            </p:nvSpPr>
            <p:spPr bwMode="auto">
              <a:xfrm>
                <a:off x="1911528" y="3221733"/>
                <a:ext cx="504825" cy="23812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grpSp>
        <p:nvGrpSpPr>
          <p:cNvPr id="8" name="グループ化 7"/>
          <p:cNvGrpSpPr/>
          <p:nvPr/>
        </p:nvGrpSpPr>
        <p:grpSpPr>
          <a:xfrm>
            <a:off x="6312250" y="2895802"/>
            <a:ext cx="3073004" cy="1704210"/>
            <a:chOff x="5949785" y="2564912"/>
            <a:chExt cx="3589747" cy="1990784"/>
          </a:xfrm>
        </p:grpSpPr>
        <p:sp>
          <p:nvSpPr>
            <p:cNvPr id="550" name="フリーフォーム 549"/>
            <p:cNvSpPr/>
            <p:nvPr/>
          </p:nvSpPr>
          <p:spPr bwMode="auto">
            <a:xfrm>
              <a:off x="8745438" y="3574314"/>
              <a:ext cx="794094" cy="961872"/>
            </a:xfrm>
            <a:custGeom>
              <a:avLst/>
              <a:gdLst>
                <a:gd name="connsiteX0" fmla="*/ 0 w 830580"/>
                <a:gd name="connsiteY0" fmla="*/ 525780 h 708660"/>
                <a:gd name="connsiteX1" fmla="*/ 525780 w 830580"/>
                <a:gd name="connsiteY1" fmla="*/ 525780 h 708660"/>
                <a:gd name="connsiteX2" fmla="*/ 693420 w 830580"/>
                <a:gd name="connsiteY2" fmla="*/ 0 h 708660"/>
                <a:gd name="connsiteX3" fmla="*/ 830580 w 830580"/>
                <a:gd name="connsiteY3" fmla="*/ 0 h 708660"/>
                <a:gd name="connsiteX4" fmla="*/ 830580 w 830580"/>
                <a:gd name="connsiteY4" fmla="*/ 708660 h 708660"/>
                <a:gd name="connsiteX5" fmla="*/ 7620 w 830580"/>
                <a:gd name="connsiteY5" fmla="*/ 708660 h 708660"/>
                <a:gd name="connsiteX6" fmla="*/ 0 w 830580"/>
                <a:gd name="connsiteY6" fmla="*/ 525780 h 708660"/>
                <a:gd name="connsiteX0" fmla="*/ 0 w 830580"/>
                <a:gd name="connsiteY0" fmla="*/ 525780 h 708660"/>
                <a:gd name="connsiteX1" fmla="*/ 63077 w 830580"/>
                <a:gd name="connsiteY1" fmla="*/ 523875 h 708660"/>
                <a:gd name="connsiteX2" fmla="*/ 525780 w 830580"/>
                <a:gd name="connsiteY2" fmla="*/ 525780 h 708660"/>
                <a:gd name="connsiteX3" fmla="*/ 693420 w 830580"/>
                <a:gd name="connsiteY3" fmla="*/ 0 h 708660"/>
                <a:gd name="connsiteX4" fmla="*/ 830580 w 830580"/>
                <a:gd name="connsiteY4" fmla="*/ 0 h 708660"/>
                <a:gd name="connsiteX5" fmla="*/ 830580 w 830580"/>
                <a:gd name="connsiteY5" fmla="*/ 708660 h 708660"/>
                <a:gd name="connsiteX6" fmla="*/ 7620 w 830580"/>
                <a:gd name="connsiteY6" fmla="*/ 708660 h 708660"/>
                <a:gd name="connsiteX7" fmla="*/ 0 w 830580"/>
                <a:gd name="connsiteY7" fmla="*/ 525780 h 708660"/>
                <a:gd name="connsiteX0" fmla="*/ 0 w 830580"/>
                <a:gd name="connsiteY0" fmla="*/ 525780 h 708660"/>
                <a:gd name="connsiteX1" fmla="*/ 63077 w 830580"/>
                <a:gd name="connsiteY1" fmla="*/ 523875 h 708660"/>
                <a:gd name="connsiteX2" fmla="*/ 525780 w 830580"/>
                <a:gd name="connsiteY2" fmla="*/ 525780 h 708660"/>
                <a:gd name="connsiteX3" fmla="*/ 693420 w 830580"/>
                <a:gd name="connsiteY3" fmla="*/ 0 h 708660"/>
                <a:gd name="connsiteX4" fmla="*/ 830580 w 830580"/>
                <a:gd name="connsiteY4" fmla="*/ 0 h 708660"/>
                <a:gd name="connsiteX5" fmla="*/ 830580 w 830580"/>
                <a:gd name="connsiteY5" fmla="*/ 708660 h 708660"/>
                <a:gd name="connsiteX6" fmla="*/ 7620 w 830580"/>
                <a:gd name="connsiteY6" fmla="*/ 708660 h 708660"/>
                <a:gd name="connsiteX7" fmla="*/ 1881 w 830580"/>
                <a:gd name="connsiteY7" fmla="*/ 556260 h 708660"/>
                <a:gd name="connsiteX8" fmla="*/ 0 w 830580"/>
                <a:gd name="connsiteY8" fmla="*/ 525780 h 708660"/>
                <a:gd name="connsiteX0" fmla="*/ 0 w 828699"/>
                <a:gd name="connsiteY0" fmla="*/ 556260 h 708660"/>
                <a:gd name="connsiteX1" fmla="*/ 61196 w 828699"/>
                <a:gd name="connsiteY1" fmla="*/ 523875 h 708660"/>
                <a:gd name="connsiteX2" fmla="*/ 523899 w 828699"/>
                <a:gd name="connsiteY2" fmla="*/ 525780 h 708660"/>
                <a:gd name="connsiteX3" fmla="*/ 691539 w 828699"/>
                <a:gd name="connsiteY3" fmla="*/ 0 h 708660"/>
                <a:gd name="connsiteX4" fmla="*/ 828699 w 828699"/>
                <a:gd name="connsiteY4" fmla="*/ 0 h 708660"/>
                <a:gd name="connsiteX5" fmla="*/ 828699 w 828699"/>
                <a:gd name="connsiteY5" fmla="*/ 708660 h 708660"/>
                <a:gd name="connsiteX6" fmla="*/ 5739 w 828699"/>
                <a:gd name="connsiteY6" fmla="*/ 708660 h 708660"/>
                <a:gd name="connsiteX7" fmla="*/ 0 w 828699"/>
                <a:gd name="connsiteY7" fmla="*/ 556260 h 708660"/>
                <a:gd name="connsiteX0" fmla="*/ 0 w 828699"/>
                <a:gd name="connsiteY0" fmla="*/ 556260 h 708660"/>
                <a:gd name="connsiteX1" fmla="*/ 61196 w 828699"/>
                <a:gd name="connsiteY1" fmla="*/ 523875 h 708660"/>
                <a:gd name="connsiteX2" fmla="*/ 523899 w 828699"/>
                <a:gd name="connsiteY2" fmla="*/ 525780 h 708660"/>
                <a:gd name="connsiteX3" fmla="*/ 691539 w 828699"/>
                <a:gd name="connsiteY3" fmla="*/ 0 h 708660"/>
                <a:gd name="connsiteX4" fmla="*/ 828699 w 828699"/>
                <a:gd name="connsiteY4" fmla="*/ 0 h 708660"/>
                <a:gd name="connsiteX5" fmla="*/ 828699 w 828699"/>
                <a:gd name="connsiteY5" fmla="*/ 708660 h 708660"/>
                <a:gd name="connsiteX6" fmla="*/ 160640 w 828699"/>
                <a:gd name="connsiteY6" fmla="*/ 706755 h 708660"/>
                <a:gd name="connsiteX7" fmla="*/ 5739 w 828699"/>
                <a:gd name="connsiteY7" fmla="*/ 708660 h 708660"/>
                <a:gd name="connsiteX8" fmla="*/ 0 w 828699"/>
                <a:gd name="connsiteY8" fmla="*/ 556260 h 708660"/>
                <a:gd name="connsiteX0" fmla="*/ 0 w 828699"/>
                <a:gd name="connsiteY0" fmla="*/ 556260 h 708660"/>
                <a:gd name="connsiteX1" fmla="*/ 61196 w 828699"/>
                <a:gd name="connsiteY1" fmla="*/ 523875 h 708660"/>
                <a:gd name="connsiteX2" fmla="*/ 523899 w 828699"/>
                <a:gd name="connsiteY2" fmla="*/ 525780 h 708660"/>
                <a:gd name="connsiteX3" fmla="*/ 691539 w 828699"/>
                <a:gd name="connsiteY3" fmla="*/ 0 h 708660"/>
                <a:gd name="connsiteX4" fmla="*/ 828699 w 828699"/>
                <a:gd name="connsiteY4" fmla="*/ 0 h 708660"/>
                <a:gd name="connsiteX5" fmla="*/ 828699 w 828699"/>
                <a:gd name="connsiteY5" fmla="*/ 708660 h 708660"/>
                <a:gd name="connsiteX6" fmla="*/ 739454 w 828699"/>
                <a:gd name="connsiteY6" fmla="*/ 708660 h 708660"/>
                <a:gd name="connsiteX7" fmla="*/ 160640 w 828699"/>
                <a:gd name="connsiteY7" fmla="*/ 706755 h 708660"/>
                <a:gd name="connsiteX8" fmla="*/ 5739 w 828699"/>
                <a:gd name="connsiteY8" fmla="*/ 708660 h 708660"/>
                <a:gd name="connsiteX9" fmla="*/ 0 w 828699"/>
                <a:gd name="connsiteY9" fmla="*/ 556260 h 708660"/>
                <a:gd name="connsiteX0" fmla="*/ 0 w 828699"/>
                <a:gd name="connsiteY0" fmla="*/ 556260 h 708660"/>
                <a:gd name="connsiteX1" fmla="*/ 61196 w 828699"/>
                <a:gd name="connsiteY1" fmla="*/ 523875 h 708660"/>
                <a:gd name="connsiteX2" fmla="*/ 523899 w 828699"/>
                <a:gd name="connsiteY2" fmla="*/ 525780 h 708660"/>
                <a:gd name="connsiteX3" fmla="*/ 691539 w 828699"/>
                <a:gd name="connsiteY3" fmla="*/ 0 h 708660"/>
                <a:gd name="connsiteX4" fmla="*/ 828699 w 828699"/>
                <a:gd name="connsiteY4" fmla="*/ 0 h 708660"/>
                <a:gd name="connsiteX5" fmla="*/ 828699 w 828699"/>
                <a:gd name="connsiteY5" fmla="*/ 708660 h 708660"/>
                <a:gd name="connsiteX6" fmla="*/ 739454 w 828699"/>
                <a:gd name="connsiteY6" fmla="*/ 708660 h 708660"/>
                <a:gd name="connsiteX7" fmla="*/ 160640 w 828699"/>
                <a:gd name="connsiteY7" fmla="*/ 706755 h 708660"/>
                <a:gd name="connsiteX8" fmla="*/ 94344 w 828699"/>
                <a:gd name="connsiteY8" fmla="*/ 708660 h 708660"/>
                <a:gd name="connsiteX9" fmla="*/ 5739 w 828699"/>
                <a:gd name="connsiteY9" fmla="*/ 708660 h 708660"/>
                <a:gd name="connsiteX10" fmla="*/ 0 w 828699"/>
                <a:gd name="connsiteY10" fmla="*/ 556260 h 708660"/>
                <a:gd name="connsiteX0" fmla="*/ 0 w 828699"/>
                <a:gd name="connsiteY0" fmla="*/ 556260 h 708660"/>
                <a:gd name="connsiteX1" fmla="*/ 61196 w 828699"/>
                <a:gd name="connsiteY1" fmla="*/ 523875 h 708660"/>
                <a:gd name="connsiteX2" fmla="*/ 523899 w 828699"/>
                <a:gd name="connsiteY2" fmla="*/ 525780 h 708660"/>
                <a:gd name="connsiteX3" fmla="*/ 691539 w 828699"/>
                <a:gd name="connsiteY3" fmla="*/ 0 h 708660"/>
                <a:gd name="connsiteX4" fmla="*/ 828699 w 828699"/>
                <a:gd name="connsiteY4" fmla="*/ 0 h 708660"/>
                <a:gd name="connsiteX5" fmla="*/ 828699 w 828699"/>
                <a:gd name="connsiteY5" fmla="*/ 708660 h 708660"/>
                <a:gd name="connsiteX6" fmla="*/ 739454 w 828699"/>
                <a:gd name="connsiteY6" fmla="*/ 708660 h 708660"/>
                <a:gd name="connsiteX7" fmla="*/ 650210 w 828699"/>
                <a:gd name="connsiteY7" fmla="*/ 704850 h 708660"/>
                <a:gd name="connsiteX8" fmla="*/ 160640 w 828699"/>
                <a:gd name="connsiteY8" fmla="*/ 706755 h 708660"/>
                <a:gd name="connsiteX9" fmla="*/ 94344 w 828699"/>
                <a:gd name="connsiteY9" fmla="*/ 708660 h 708660"/>
                <a:gd name="connsiteX10" fmla="*/ 5739 w 828699"/>
                <a:gd name="connsiteY10" fmla="*/ 708660 h 708660"/>
                <a:gd name="connsiteX11" fmla="*/ 0 w 828699"/>
                <a:gd name="connsiteY11" fmla="*/ 556260 h 708660"/>
                <a:gd name="connsiteX0" fmla="*/ 0 w 828699"/>
                <a:gd name="connsiteY0" fmla="*/ 556260 h 834390"/>
                <a:gd name="connsiteX1" fmla="*/ 61196 w 828699"/>
                <a:gd name="connsiteY1" fmla="*/ 523875 h 834390"/>
                <a:gd name="connsiteX2" fmla="*/ 523899 w 828699"/>
                <a:gd name="connsiteY2" fmla="*/ 525780 h 834390"/>
                <a:gd name="connsiteX3" fmla="*/ 691539 w 828699"/>
                <a:gd name="connsiteY3" fmla="*/ 0 h 834390"/>
                <a:gd name="connsiteX4" fmla="*/ 828699 w 828699"/>
                <a:gd name="connsiteY4" fmla="*/ 0 h 834390"/>
                <a:gd name="connsiteX5" fmla="*/ 828699 w 828699"/>
                <a:gd name="connsiteY5" fmla="*/ 708660 h 834390"/>
                <a:gd name="connsiteX6" fmla="*/ 739454 w 828699"/>
                <a:gd name="connsiteY6" fmla="*/ 708660 h 834390"/>
                <a:gd name="connsiteX7" fmla="*/ 650210 w 828699"/>
                <a:gd name="connsiteY7" fmla="*/ 704850 h 834390"/>
                <a:gd name="connsiteX8" fmla="*/ 94344 w 828699"/>
                <a:gd name="connsiteY8" fmla="*/ 834390 h 834390"/>
                <a:gd name="connsiteX9" fmla="*/ 94344 w 828699"/>
                <a:gd name="connsiteY9" fmla="*/ 708660 h 834390"/>
                <a:gd name="connsiteX10" fmla="*/ 5739 w 828699"/>
                <a:gd name="connsiteY10" fmla="*/ 708660 h 834390"/>
                <a:gd name="connsiteX11" fmla="*/ 0 w 828699"/>
                <a:gd name="connsiteY11" fmla="*/ 556260 h 834390"/>
                <a:gd name="connsiteX0" fmla="*/ 0 w 828699"/>
                <a:gd name="connsiteY0" fmla="*/ 556260 h 834390"/>
                <a:gd name="connsiteX1" fmla="*/ 61196 w 828699"/>
                <a:gd name="connsiteY1" fmla="*/ 523875 h 834390"/>
                <a:gd name="connsiteX2" fmla="*/ 523899 w 828699"/>
                <a:gd name="connsiteY2" fmla="*/ 525780 h 834390"/>
                <a:gd name="connsiteX3" fmla="*/ 691539 w 828699"/>
                <a:gd name="connsiteY3" fmla="*/ 0 h 834390"/>
                <a:gd name="connsiteX4" fmla="*/ 828699 w 828699"/>
                <a:gd name="connsiteY4" fmla="*/ 0 h 834390"/>
                <a:gd name="connsiteX5" fmla="*/ 828699 w 828699"/>
                <a:gd name="connsiteY5" fmla="*/ 708660 h 834390"/>
                <a:gd name="connsiteX6" fmla="*/ 739454 w 828699"/>
                <a:gd name="connsiteY6" fmla="*/ 708660 h 834390"/>
                <a:gd name="connsiteX7" fmla="*/ 739454 w 828699"/>
                <a:gd name="connsiteY7" fmla="*/ 834390 h 834390"/>
                <a:gd name="connsiteX8" fmla="*/ 94344 w 828699"/>
                <a:gd name="connsiteY8" fmla="*/ 834390 h 834390"/>
                <a:gd name="connsiteX9" fmla="*/ 94344 w 828699"/>
                <a:gd name="connsiteY9" fmla="*/ 708660 h 834390"/>
                <a:gd name="connsiteX10" fmla="*/ 5739 w 828699"/>
                <a:gd name="connsiteY10" fmla="*/ 708660 h 834390"/>
                <a:gd name="connsiteX11" fmla="*/ 0 w 828699"/>
                <a:gd name="connsiteY11" fmla="*/ 556260 h 834390"/>
                <a:gd name="connsiteX0" fmla="*/ 1911 w 822960"/>
                <a:gd name="connsiteY0" fmla="*/ 571500 h 834390"/>
                <a:gd name="connsiteX1" fmla="*/ 55457 w 822960"/>
                <a:gd name="connsiteY1" fmla="*/ 523875 h 834390"/>
                <a:gd name="connsiteX2" fmla="*/ 518160 w 822960"/>
                <a:gd name="connsiteY2" fmla="*/ 525780 h 834390"/>
                <a:gd name="connsiteX3" fmla="*/ 685800 w 822960"/>
                <a:gd name="connsiteY3" fmla="*/ 0 h 834390"/>
                <a:gd name="connsiteX4" fmla="*/ 822960 w 822960"/>
                <a:gd name="connsiteY4" fmla="*/ 0 h 834390"/>
                <a:gd name="connsiteX5" fmla="*/ 822960 w 822960"/>
                <a:gd name="connsiteY5" fmla="*/ 708660 h 834390"/>
                <a:gd name="connsiteX6" fmla="*/ 733715 w 822960"/>
                <a:gd name="connsiteY6" fmla="*/ 708660 h 834390"/>
                <a:gd name="connsiteX7" fmla="*/ 733715 w 822960"/>
                <a:gd name="connsiteY7" fmla="*/ 834390 h 834390"/>
                <a:gd name="connsiteX8" fmla="*/ 88605 w 822960"/>
                <a:gd name="connsiteY8" fmla="*/ 834390 h 834390"/>
                <a:gd name="connsiteX9" fmla="*/ 88605 w 822960"/>
                <a:gd name="connsiteY9" fmla="*/ 708660 h 834390"/>
                <a:gd name="connsiteX10" fmla="*/ 0 w 822960"/>
                <a:gd name="connsiteY10" fmla="*/ 708660 h 834390"/>
                <a:gd name="connsiteX11" fmla="*/ 1911 w 822960"/>
                <a:gd name="connsiteY11" fmla="*/ 571500 h 834390"/>
                <a:gd name="connsiteX0" fmla="*/ 0 w 823598"/>
                <a:gd name="connsiteY0" fmla="*/ 594360 h 834390"/>
                <a:gd name="connsiteX1" fmla="*/ 56095 w 823598"/>
                <a:gd name="connsiteY1" fmla="*/ 523875 h 834390"/>
                <a:gd name="connsiteX2" fmla="*/ 518798 w 823598"/>
                <a:gd name="connsiteY2" fmla="*/ 525780 h 834390"/>
                <a:gd name="connsiteX3" fmla="*/ 686438 w 823598"/>
                <a:gd name="connsiteY3" fmla="*/ 0 h 834390"/>
                <a:gd name="connsiteX4" fmla="*/ 823598 w 823598"/>
                <a:gd name="connsiteY4" fmla="*/ 0 h 834390"/>
                <a:gd name="connsiteX5" fmla="*/ 823598 w 823598"/>
                <a:gd name="connsiteY5" fmla="*/ 708660 h 834390"/>
                <a:gd name="connsiteX6" fmla="*/ 734353 w 823598"/>
                <a:gd name="connsiteY6" fmla="*/ 708660 h 834390"/>
                <a:gd name="connsiteX7" fmla="*/ 734353 w 823598"/>
                <a:gd name="connsiteY7" fmla="*/ 834390 h 834390"/>
                <a:gd name="connsiteX8" fmla="*/ 89243 w 823598"/>
                <a:gd name="connsiteY8" fmla="*/ 834390 h 834390"/>
                <a:gd name="connsiteX9" fmla="*/ 89243 w 823598"/>
                <a:gd name="connsiteY9" fmla="*/ 708660 h 834390"/>
                <a:gd name="connsiteX10" fmla="*/ 638 w 823598"/>
                <a:gd name="connsiteY10" fmla="*/ 708660 h 834390"/>
                <a:gd name="connsiteX11" fmla="*/ 0 w 823598"/>
                <a:gd name="connsiteY11" fmla="*/ 594360 h 834390"/>
                <a:gd name="connsiteX0" fmla="*/ 0 w 823598"/>
                <a:gd name="connsiteY0" fmla="*/ 594360 h 834390"/>
                <a:gd name="connsiteX1" fmla="*/ 48446 w 823598"/>
                <a:gd name="connsiteY1" fmla="*/ 558165 h 834390"/>
                <a:gd name="connsiteX2" fmla="*/ 518798 w 823598"/>
                <a:gd name="connsiteY2" fmla="*/ 525780 h 834390"/>
                <a:gd name="connsiteX3" fmla="*/ 686438 w 823598"/>
                <a:gd name="connsiteY3" fmla="*/ 0 h 834390"/>
                <a:gd name="connsiteX4" fmla="*/ 823598 w 823598"/>
                <a:gd name="connsiteY4" fmla="*/ 0 h 834390"/>
                <a:gd name="connsiteX5" fmla="*/ 823598 w 823598"/>
                <a:gd name="connsiteY5" fmla="*/ 708660 h 834390"/>
                <a:gd name="connsiteX6" fmla="*/ 734353 w 823598"/>
                <a:gd name="connsiteY6" fmla="*/ 708660 h 834390"/>
                <a:gd name="connsiteX7" fmla="*/ 734353 w 823598"/>
                <a:gd name="connsiteY7" fmla="*/ 834390 h 834390"/>
                <a:gd name="connsiteX8" fmla="*/ 89243 w 823598"/>
                <a:gd name="connsiteY8" fmla="*/ 834390 h 834390"/>
                <a:gd name="connsiteX9" fmla="*/ 89243 w 823598"/>
                <a:gd name="connsiteY9" fmla="*/ 708660 h 834390"/>
                <a:gd name="connsiteX10" fmla="*/ 638 w 823598"/>
                <a:gd name="connsiteY10" fmla="*/ 708660 h 834390"/>
                <a:gd name="connsiteX11" fmla="*/ 0 w 823598"/>
                <a:gd name="connsiteY11" fmla="*/ 594360 h 834390"/>
                <a:gd name="connsiteX0" fmla="*/ 0 w 823598"/>
                <a:gd name="connsiteY0" fmla="*/ 594360 h 834390"/>
                <a:gd name="connsiteX1" fmla="*/ 48446 w 823598"/>
                <a:gd name="connsiteY1" fmla="*/ 558165 h 834390"/>
                <a:gd name="connsiteX2" fmla="*/ 541746 w 823598"/>
                <a:gd name="connsiteY2" fmla="*/ 552450 h 834390"/>
                <a:gd name="connsiteX3" fmla="*/ 686438 w 823598"/>
                <a:gd name="connsiteY3" fmla="*/ 0 h 834390"/>
                <a:gd name="connsiteX4" fmla="*/ 823598 w 823598"/>
                <a:gd name="connsiteY4" fmla="*/ 0 h 834390"/>
                <a:gd name="connsiteX5" fmla="*/ 823598 w 823598"/>
                <a:gd name="connsiteY5" fmla="*/ 708660 h 834390"/>
                <a:gd name="connsiteX6" fmla="*/ 734353 w 823598"/>
                <a:gd name="connsiteY6" fmla="*/ 708660 h 834390"/>
                <a:gd name="connsiteX7" fmla="*/ 734353 w 823598"/>
                <a:gd name="connsiteY7" fmla="*/ 834390 h 834390"/>
                <a:gd name="connsiteX8" fmla="*/ 89243 w 823598"/>
                <a:gd name="connsiteY8" fmla="*/ 834390 h 834390"/>
                <a:gd name="connsiteX9" fmla="*/ 89243 w 823598"/>
                <a:gd name="connsiteY9" fmla="*/ 708660 h 834390"/>
                <a:gd name="connsiteX10" fmla="*/ 638 w 823598"/>
                <a:gd name="connsiteY10" fmla="*/ 708660 h 834390"/>
                <a:gd name="connsiteX11" fmla="*/ 0 w 823598"/>
                <a:gd name="connsiteY11" fmla="*/ 594360 h 834390"/>
                <a:gd name="connsiteX0" fmla="*/ 0 w 823598"/>
                <a:gd name="connsiteY0" fmla="*/ 594360 h 834390"/>
                <a:gd name="connsiteX1" fmla="*/ 48446 w 823598"/>
                <a:gd name="connsiteY1" fmla="*/ 558165 h 834390"/>
                <a:gd name="connsiteX2" fmla="*/ 541746 w 823598"/>
                <a:gd name="connsiteY2" fmla="*/ 552450 h 834390"/>
                <a:gd name="connsiteX3" fmla="*/ 668589 w 823598"/>
                <a:gd name="connsiteY3" fmla="*/ 87630 h 834390"/>
                <a:gd name="connsiteX4" fmla="*/ 823598 w 823598"/>
                <a:gd name="connsiteY4" fmla="*/ 0 h 834390"/>
                <a:gd name="connsiteX5" fmla="*/ 823598 w 823598"/>
                <a:gd name="connsiteY5" fmla="*/ 708660 h 834390"/>
                <a:gd name="connsiteX6" fmla="*/ 734353 w 823598"/>
                <a:gd name="connsiteY6" fmla="*/ 708660 h 834390"/>
                <a:gd name="connsiteX7" fmla="*/ 734353 w 823598"/>
                <a:gd name="connsiteY7" fmla="*/ 834390 h 834390"/>
                <a:gd name="connsiteX8" fmla="*/ 89243 w 823598"/>
                <a:gd name="connsiteY8" fmla="*/ 834390 h 834390"/>
                <a:gd name="connsiteX9" fmla="*/ 89243 w 823598"/>
                <a:gd name="connsiteY9" fmla="*/ 708660 h 834390"/>
                <a:gd name="connsiteX10" fmla="*/ 638 w 823598"/>
                <a:gd name="connsiteY10" fmla="*/ 708660 h 834390"/>
                <a:gd name="connsiteX11" fmla="*/ 0 w 823598"/>
                <a:gd name="connsiteY11" fmla="*/ 594360 h 834390"/>
                <a:gd name="connsiteX0" fmla="*/ 0 w 823598"/>
                <a:gd name="connsiteY0" fmla="*/ 506730 h 746760"/>
                <a:gd name="connsiteX1" fmla="*/ 48446 w 823598"/>
                <a:gd name="connsiteY1" fmla="*/ 470535 h 746760"/>
                <a:gd name="connsiteX2" fmla="*/ 541746 w 823598"/>
                <a:gd name="connsiteY2" fmla="*/ 464820 h 746760"/>
                <a:gd name="connsiteX3" fmla="*/ 668589 w 823598"/>
                <a:gd name="connsiteY3" fmla="*/ 0 h 746760"/>
                <a:gd name="connsiteX4" fmla="*/ 823598 w 823598"/>
                <a:gd name="connsiteY4" fmla="*/ 0 h 746760"/>
                <a:gd name="connsiteX5" fmla="*/ 823598 w 823598"/>
                <a:gd name="connsiteY5" fmla="*/ 621030 h 746760"/>
                <a:gd name="connsiteX6" fmla="*/ 734353 w 823598"/>
                <a:gd name="connsiteY6" fmla="*/ 621030 h 746760"/>
                <a:gd name="connsiteX7" fmla="*/ 734353 w 823598"/>
                <a:gd name="connsiteY7" fmla="*/ 746760 h 746760"/>
                <a:gd name="connsiteX8" fmla="*/ 89243 w 823598"/>
                <a:gd name="connsiteY8" fmla="*/ 746760 h 746760"/>
                <a:gd name="connsiteX9" fmla="*/ 89243 w 823598"/>
                <a:gd name="connsiteY9" fmla="*/ 621030 h 746760"/>
                <a:gd name="connsiteX10" fmla="*/ 638 w 823598"/>
                <a:gd name="connsiteY10" fmla="*/ 621030 h 746760"/>
                <a:gd name="connsiteX11" fmla="*/ 0 w 823598"/>
                <a:gd name="connsiteY11" fmla="*/ 506730 h 746760"/>
                <a:gd name="connsiteX0" fmla="*/ 0 w 823598"/>
                <a:gd name="connsiteY0" fmla="*/ 506730 h 746760"/>
                <a:gd name="connsiteX1" fmla="*/ 48446 w 823598"/>
                <a:gd name="connsiteY1" fmla="*/ 470535 h 746760"/>
                <a:gd name="connsiteX2" fmla="*/ 541746 w 823598"/>
                <a:gd name="connsiteY2" fmla="*/ 464820 h 746760"/>
                <a:gd name="connsiteX3" fmla="*/ 665508 w 823598"/>
                <a:gd name="connsiteY3" fmla="*/ 20955 h 746760"/>
                <a:gd name="connsiteX4" fmla="*/ 668589 w 823598"/>
                <a:gd name="connsiteY4" fmla="*/ 0 h 746760"/>
                <a:gd name="connsiteX5" fmla="*/ 823598 w 823598"/>
                <a:gd name="connsiteY5" fmla="*/ 0 h 746760"/>
                <a:gd name="connsiteX6" fmla="*/ 823598 w 823598"/>
                <a:gd name="connsiteY6" fmla="*/ 621030 h 746760"/>
                <a:gd name="connsiteX7" fmla="*/ 734353 w 823598"/>
                <a:gd name="connsiteY7" fmla="*/ 621030 h 746760"/>
                <a:gd name="connsiteX8" fmla="*/ 734353 w 823598"/>
                <a:gd name="connsiteY8" fmla="*/ 746760 h 746760"/>
                <a:gd name="connsiteX9" fmla="*/ 89243 w 823598"/>
                <a:gd name="connsiteY9" fmla="*/ 746760 h 746760"/>
                <a:gd name="connsiteX10" fmla="*/ 89243 w 823598"/>
                <a:gd name="connsiteY10" fmla="*/ 621030 h 746760"/>
                <a:gd name="connsiteX11" fmla="*/ 638 w 823598"/>
                <a:gd name="connsiteY11" fmla="*/ 621030 h 746760"/>
                <a:gd name="connsiteX12" fmla="*/ 0 w 823598"/>
                <a:gd name="connsiteY12" fmla="*/ 506730 h 746760"/>
                <a:gd name="connsiteX0" fmla="*/ 0 w 823598"/>
                <a:gd name="connsiteY0" fmla="*/ 508635 h 748665"/>
                <a:gd name="connsiteX1" fmla="*/ 48446 w 823598"/>
                <a:gd name="connsiteY1" fmla="*/ 472440 h 748665"/>
                <a:gd name="connsiteX2" fmla="*/ 541746 w 823598"/>
                <a:gd name="connsiteY2" fmla="*/ 466725 h 748665"/>
                <a:gd name="connsiteX3" fmla="*/ 665508 w 823598"/>
                <a:gd name="connsiteY3" fmla="*/ 22860 h 748665"/>
                <a:gd name="connsiteX4" fmla="*/ 696637 w 823598"/>
                <a:gd name="connsiteY4" fmla="*/ 0 h 748665"/>
                <a:gd name="connsiteX5" fmla="*/ 823598 w 823598"/>
                <a:gd name="connsiteY5" fmla="*/ 1905 h 748665"/>
                <a:gd name="connsiteX6" fmla="*/ 823598 w 823598"/>
                <a:gd name="connsiteY6" fmla="*/ 622935 h 748665"/>
                <a:gd name="connsiteX7" fmla="*/ 734353 w 823598"/>
                <a:gd name="connsiteY7" fmla="*/ 622935 h 748665"/>
                <a:gd name="connsiteX8" fmla="*/ 734353 w 823598"/>
                <a:gd name="connsiteY8" fmla="*/ 748665 h 748665"/>
                <a:gd name="connsiteX9" fmla="*/ 89243 w 823598"/>
                <a:gd name="connsiteY9" fmla="*/ 748665 h 748665"/>
                <a:gd name="connsiteX10" fmla="*/ 89243 w 823598"/>
                <a:gd name="connsiteY10" fmla="*/ 622935 h 748665"/>
                <a:gd name="connsiteX11" fmla="*/ 638 w 823598"/>
                <a:gd name="connsiteY11" fmla="*/ 622935 h 748665"/>
                <a:gd name="connsiteX12" fmla="*/ 0 w 823598"/>
                <a:gd name="connsiteY12" fmla="*/ 508635 h 748665"/>
                <a:gd name="connsiteX0" fmla="*/ 0 w 823598"/>
                <a:gd name="connsiteY0" fmla="*/ 508635 h 748665"/>
                <a:gd name="connsiteX1" fmla="*/ 48446 w 823598"/>
                <a:gd name="connsiteY1" fmla="*/ 472440 h 748665"/>
                <a:gd name="connsiteX2" fmla="*/ 541746 w 823598"/>
                <a:gd name="connsiteY2" fmla="*/ 466725 h 748665"/>
                <a:gd name="connsiteX3" fmla="*/ 665508 w 823598"/>
                <a:gd name="connsiteY3" fmla="*/ 22860 h 748665"/>
                <a:gd name="connsiteX4" fmla="*/ 696637 w 823598"/>
                <a:gd name="connsiteY4" fmla="*/ 0 h 748665"/>
                <a:gd name="connsiteX5" fmla="*/ 823598 w 823598"/>
                <a:gd name="connsiteY5" fmla="*/ 1905 h 748665"/>
                <a:gd name="connsiteX6" fmla="*/ 823598 w 823598"/>
                <a:gd name="connsiteY6" fmla="*/ 622935 h 748665"/>
                <a:gd name="connsiteX7" fmla="*/ 734353 w 823598"/>
                <a:gd name="connsiteY7" fmla="*/ 622935 h 748665"/>
                <a:gd name="connsiteX8" fmla="*/ 734353 w 823598"/>
                <a:gd name="connsiteY8" fmla="*/ 748665 h 748665"/>
                <a:gd name="connsiteX9" fmla="*/ 89243 w 823598"/>
                <a:gd name="connsiteY9" fmla="*/ 748665 h 748665"/>
                <a:gd name="connsiteX10" fmla="*/ 61195 w 823598"/>
                <a:gd name="connsiteY10" fmla="*/ 624840 h 748665"/>
                <a:gd name="connsiteX11" fmla="*/ 638 w 823598"/>
                <a:gd name="connsiteY11" fmla="*/ 622935 h 748665"/>
                <a:gd name="connsiteX12" fmla="*/ 0 w 823598"/>
                <a:gd name="connsiteY12" fmla="*/ 508635 h 748665"/>
                <a:gd name="connsiteX0" fmla="*/ 0 w 823598"/>
                <a:gd name="connsiteY0" fmla="*/ 508635 h 748665"/>
                <a:gd name="connsiteX1" fmla="*/ 48446 w 823598"/>
                <a:gd name="connsiteY1" fmla="*/ 472440 h 748665"/>
                <a:gd name="connsiteX2" fmla="*/ 541746 w 823598"/>
                <a:gd name="connsiteY2" fmla="*/ 466725 h 748665"/>
                <a:gd name="connsiteX3" fmla="*/ 665508 w 823598"/>
                <a:gd name="connsiteY3" fmla="*/ 22860 h 748665"/>
                <a:gd name="connsiteX4" fmla="*/ 696637 w 823598"/>
                <a:gd name="connsiteY4" fmla="*/ 0 h 748665"/>
                <a:gd name="connsiteX5" fmla="*/ 823598 w 823598"/>
                <a:gd name="connsiteY5" fmla="*/ 1905 h 748665"/>
                <a:gd name="connsiteX6" fmla="*/ 823598 w 823598"/>
                <a:gd name="connsiteY6" fmla="*/ 622935 h 748665"/>
                <a:gd name="connsiteX7" fmla="*/ 759852 w 823598"/>
                <a:gd name="connsiteY7" fmla="*/ 624840 h 748665"/>
                <a:gd name="connsiteX8" fmla="*/ 734353 w 823598"/>
                <a:gd name="connsiteY8" fmla="*/ 748665 h 748665"/>
                <a:gd name="connsiteX9" fmla="*/ 89243 w 823598"/>
                <a:gd name="connsiteY9" fmla="*/ 748665 h 748665"/>
                <a:gd name="connsiteX10" fmla="*/ 61195 w 823598"/>
                <a:gd name="connsiteY10" fmla="*/ 624840 h 748665"/>
                <a:gd name="connsiteX11" fmla="*/ 638 w 823598"/>
                <a:gd name="connsiteY11" fmla="*/ 622935 h 748665"/>
                <a:gd name="connsiteX12" fmla="*/ 0 w 823598"/>
                <a:gd name="connsiteY12" fmla="*/ 508635 h 748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3598" h="748665">
                  <a:moveTo>
                    <a:pt x="0" y="508635"/>
                  </a:moveTo>
                  <a:lnTo>
                    <a:pt x="48446" y="472440"/>
                  </a:lnTo>
                  <a:lnTo>
                    <a:pt x="541746" y="466725"/>
                  </a:lnTo>
                  <a:lnTo>
                    <a:pt x="665508" y="22860"/>
                  </a:lnTo>
                  <a:lnTo>
                    <a:pt x="696637" y="0"/>
                  </a:lnTo>
                  <a:lnTo>
                    <a:pt x="823598" y="1905"/>
                  </a:lnTo>
                  <a:lnTo>
                    <a:pt x="823598" y="622935"/>
                  </a:lnTo>
                  <a:lnTo>
                    <a:pt x="759852" y="624840"/>
                  </a:lnTo>
                  <a:lnTo>
                    <a:pt x="734353" y="748665"/>
                  </a:lnTo>
                  <a:lnTo>
                    <a:pt x="89243" y="748665"/>
                  </a:lnTo>
                  <a:lnTo>
                    <a:pt x="61195" y="624840"/>
                  </a:lnTo>
                  <a:lnTo>
                    <a:pt x="638" y="622935"/>
                  </a:lnTo>
                  <a:cubicBezTo>
                    <a:pt x="425" y="584835"/>
                    <a:pt x="213" y="546735"/>
                    <a:pt x="0" y="508635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2" name="フリーフォーム 551"/>
            <p:cNvSpPr/>
            <p:nvPr/>
          </p:nvSpPr>
          <p:spPr bwMode="auto">
            <a:xfrm flipH="1">
              <a:off x="6562514" y="3579265"/>
              <a:ext cx="794094" cy="961872"/>
            </a:xfrm>
            <a:custGeom>
              <a:avLst/>
              <a:gdLst>
                <a:gd name="connsiteX0" fmla="*/ 0 w 830580"/>
                <a:gd name="connsiteY0" fmla="*/ 525780 h 708660"/>
                <a:gd name="connsiteX1" fmla="*/ 525780 w 830580"/>
                <a:gd name="connsiteY1" fmla="*/ 525780 h 708660"/>
                <a:gd name="connsiteX2" fmla="*/ 693420 w 830580"/>
                <a:gd name="connsiteY2" fmla="*/ 0 h 708660"/>
                <a:gd name="connsiteX3" fmla="*/ 830580 w 830580"/>
                <a:gd name="connsiteY3" fmla="*/ 0 h 708660"/>
                <a:gd name="connsiteX4" fmla="*/ 830580 w 830580"/>
                <a:gd name="connsiteY4" fmla="*/ 708660 h 708660"/>
                <a:gd name="connsiteX5" fmla="*/ 7620 w 830580"/>
                <a:gd name="connsiteY5" fmla="*/ 708660 h 708660"/>
                <a:gd name="connsiteX6" fmla="*/ 0 w 830580"/>
                <a:gd name="connsiteY6" fmla="*/ 525780 h 708660"/>
                <a:gd name="connsiteX0" fmla="*/ 0 w 830580"/>
                <a:gd name="connsiteY0" fmla="*/ 525780 h 708660"/>
                <a:gd name="connsiteX1" fmla="*/ 63077 w 830580"/>
                <a:gd name="connsiteY1" fmla="*/ 523875 h 708660"/>
                <a:gd name="connsiteX2" fmla="*/ 525780 w 830580"/>
                <a:gd name="connsiteY2" fmla="*/ 525780 h 708660"/>
                <a:gd name="connsiteX3" fmla="*/ 693420 w 830580"/>
                <a:gd name="connsiteY3" fmla="*/ 0 h 708660"/>
                <a:gd name="connsiteX4" fmla="*/ 830580 w 830580"/>
                <a:gd name="connsiteY4" fmla="*/ 0 h 708660"/>
                <a:gd name="connsiteX5" fmla="*/ 830580 w 830580"/>
                <a:gd name="connsiteY5" fmla="*/ 708660 h 708660"/>
                <a:gd name="connsiteX6" fmla="*/ 7620 w 830580"/>
                <a:gd name="connsiteY6" fmla="*/ 708660 h 708660"/>
                <a:gd name="connsiteX7" fmla="*/ 0 w 830580"/>
                <a:gd name="connsiteY7" fmla="*/ 525780 h 708660"/>
                <a:gd name="connsiteX0" fmla="*/ 0 w 830580"/>
                <a:gd name="connsiteY0" fmla="*/ 525780 h 708660"/>
                <a:gd name="connsiteX1" fmla="*/ 63077 w 830580"/>
                <a:gd name="connsiteY1" fmla="*/ 523875 h 708660"/>
                <a:gd name="connsiteX2" fmla="*/ 525780 w 830580"/>
                <a:gd name="connsiteY2" fmla="*/ 525780 h 708660"/>
                <a:gd name="connsiteX3" fmla="*/ 693420 w 830580"/>
                <a:gd name="connsiteY3" fmla="*/ 0 h 708660"/>
                <a:gd name="connsiteX4" fmla="*/ 830580 w 830580"/>
                <a:gd name="connsiteY4" fmla="*/ 0 h 708660"/>
                <a:gd name="connsiteX5" fmla="*/ 830580 w 830580"/>
                <a:gd name="connsiteY5" fmla="*/ 708660 h 708660"/>
                <a:gd name="connsiteX6" fmla="*/ 7620 w 830580"/>
                <a:gd name="connsiteY6" fmla="*/ 708660 h 708660"/>
                <a:gd name="connsiteX7" fmla="*/ 1881 w 830580"/>
                <a:gd name="connsiteY7" fmla="*/ 556260 h 708660"/>
                <a:gd name="connsiteX8" fmla="*/ 0 w 830580"/>
                <a:gd name="connsiteY8" fmla="*/ 525780 h 708660"/>
                <a:gd name="connsiteX0" fmla="*/ 0 w 828699"/>
                <a:gd name="connsiteY0" fmla="*/ 556260 h 708660"/>
                <a:gd name="connsiteX1" fmla="*/ 61196 w 828699"/>
                <a:gd name="connsiteY1" fmla="*/ 523875 h 708660"/>
                <a:gd name="connsiteX2" fmla="*/ 523899 w 828699"/>
                <a:gd name="connsiteY2" fmla="*/ 525780 h 708660"/>
                <a:gd name="connsiteX3" fmla="*/ 691539 w 828699"/>
                <a:gd name="connsiteY3" fmla="*/ 0 h 708660"/>
                <a:gd name="connsiteX4" fmla="*/ 828699 w 828699"/>
                <a:gd name="connsiteY4" fmla="*/ 0 h 708660"/>
                <a:gd name="connsiteX5" fmla="*/ 828699 w 828699"/>
                <a:gd name="connsiteY5" fmla="*/ 708660 h 708660"/>
                <a:gd name="connsiteX6" fmla="*/ 5739 w 828699"/>
                <a:gd name="connsiteY6" fmla="*/ 708660 h 708660"/>
                <a:gd name="connsiteX7" fmla="*/ 0 w 828699"/>
                <a:gd name="connsiteY7" fmla="*/ 556260 h 708660"/>
                <a:gd name="connsiteX0" fmla="*/ 0 w 828699"/>
                <a:gd name="connsiteY0" fmla="*/ 556260 h 708660"/>
                <a:gd name="connsiteX1" fmla="*/ 61196 w 828699"/>
                <a:gd name="connsiteY1" fmla="*/ 523875 h 708660"/>
                <a:gd name="connsiteX2" fmla="*/ 523899 w 828699"/>
                <a:gd name="connsiteY2" fmla="*/ 525780 h 708660"/>
                <a:gd name="connsiteX3" fmla="*/ 691539 w 828699"/>
                <a:gd name="connsiteY3" fmla="*/ 0 h 708660"/>
                <a:gd name="connsiteX4" fmla="*/ 828699 w 828699"/>
                <a:gd name="connsiteY4" fmla="*/ 0 h 708660"/>
                <a:gd name="connsiteX5" fmla="*/ 828699 w 828699"/>
                <a:gd name="connsiteY5" fmla="*/ 708660 h 708660"/>
                <a:gd name="connsiteX6" fmla="*/ 160640 w 828699"/>
                <a:gd name="connsiteY6" fmla="*/ 706755 h 708660"/>
                <a:gd name="connsiteX7" fmla="*/ 5739 w 828699"/>
                <a:gd name="connsiteY7" fmla="*/ 708660 h 708660"/>
                <a:gd name="connsiteX8" fmla="*/ 0 w 828699"/>
                <a:gd name="connsiteY8" fmla="*/ 556260 h 708660"/>
                <a:gd name="connsiteX0" fmla="*/ 0 w 828699"/>
                <a:gd name="connsiteY0" fmla="*/ 556260 h 708660"/>
                <a:gd name="connsiteX1" fmla="*/ 61196 w 828699"/>
                <a:gd name="connsiteY1" fmla="*/ 523875 h 708660"/>
                <a:gd name="connsiteX2" fmla="*/ 523899 w 828699"/>
                <a:gd name="connsiteY2" fmla="*/ 525780 h 708660"/>
                <a:gd name="connsiteX3" fmla="*/ 691539 w 828699"/>
                <a:gd name="connsiteY3" fmla="*/ 0 h 708660"/>
                <a:gd name="connsiteX4" fmla="*/ 828699 w 828699"/>
                <a:gd name="connsiteY4" fmla="*/ 0 h 708660"/>
                <a:gd name="connsiteX5" fmla="*/ 828699 w 828699"/>
                <a:gd name="connsiteY5" fmla="*/ 708660 h 708660"/>
                <a:gd name="connsiteX6" fmla="*/ 739454 w 828699"/>
                <a:gd name="connsiteY6" fmla="*/ 708660 h 708660"/>
                <a:gd name="connsiteX7" fmla="*/ 160640 w 828699"/>
                <a:gd name="connsiteY7" fmla="*/ 706755 h 708660"/>
                <a:gd name="connsiteX8" fmla="*/ 5739 w 828699"/>
                <a:gd name="connsiteY8" fmla="*/ 708660 h 708660"/>
                <a:gd name="connsiteX9" fmla="*/ 0 w 828699"/>
                <a:gd name="connsiteY9" fmla="*/ 556260 h 708660"/>
                <a:gd name="connsiteX0" fmla="*/ 0 w 828699"/>
                <a:gd name="connsiteY0" fmla="*/ 556260 h 708660"/>
                <a:gd name="connsiteX1" fmla="*/ 61196 w 828699"/>
                <a:gd name="connsiteY1" fmla="*/ 523875 h 708660"/>
                <a:gd name="connsiteX2" fmla="*/ 523899 w 828699"/>
                <a:gd name="connsiteY2" fmla="*/ 525780 h 708660"/>
                <a:gd name="connsiteX3" fmla="*/ 691539 w 828699"/>
                <a:gd name="connsiteY3" fmla="*/ 0 h 708660"/>
                <a:gd name="connsiteX4" fmla="*/ 828699 w 828699"/>
                <a:gd name="connsiteY4" fmla="*/ 0 h 708660"/>
                <a:gd name="connsiteX5" fmla="*/ 828699 w 828699"/>
                <a:gd name="connsiteY5" fmla="*/ 708660 h 708660"/>
                <a:gd name="connsiteX6" fmla="*/ 739454 w 828699"/>
                <a:gd name="connsiteY6" fmla="*/ 708660 h 708660"/>
                <a:gd name="connsiteX7" fmla="*/ 160640 w 828699"/>
                <a:gd name="connsiteY7" fmla="*/ 706755 h 708660"/>
                <a:gd name="connsiteX8" fmla="*/ 94344 w 828699"/>
                <a:gd name="connsiteY8" fmla="*/ 708660 h 708660"/>
                <a:gd name="connsiteX9" fmla="*/ 5739 w 828699"/>
                <a:gd name="connsiteY9" fmla="*/ 708660 h 708660"/>
                <a:gd name="connsiteX10" fmla="*/ 0 w 828699"/>
                <a:gd name="connsiteY10" fmla="*/ 556260 h 708660"/>
                <a:gd name="connsiteX0" fmla="*/ 0 w 828699"/>
                <a:gd name="connsiteY0" fmla="*/ 556260 h 708660"/>
                <a:gd name="connsiteX1" fmla="*/ 61196 w 828699"/>
                <a:gd name="connsiteY1" fmla="*/ 523875 h 708660"/>
                <a:gd name="connsiteX2" fmla="*/ 523899 w 828699"/>
                <a:gd name="connsiteY2" fmla="*/ 525780 h 708660"/>
                <a:gd name="connsiteX3" fmla="*/ 691539 w 828699"/>
                <a:gd name="connsiteY3" fmla="*/ 0 h 708660"/>
                <a:gd name="connsiteX4" fmla="*/ 828699 w 828699"/>
                <a:gd name="connsiteY4" fmla="*/ 0 h 708660"/>
                <a:gd name="connsiteX5" fmla="*/ 828699 w 828699"/>
                <a:gd name="connsiteY5" fmla="*/ 708660 h 708660"/>
                <a:gd name="connsiteX6" fmla="*/ 739454 w 828699"/>
                <a:gd name="connsiteY6" fmla="*/ 708660 h 708660"/>
                <a:gd name="connsiteX7" fmla="*/ 650210 w 828699"/>
                <a:gd name="connsiteY7" fmla="*/ 704850 h 708660"/>
                <a:gd name="connsiteX8" fmla="*/ 160640 w 828699"/>
                <a:gd name="connsiteY8" fmla="*/ 706755 h 708660"/>
                <a:gd name="connsiteX9" fmla="*/ 94344 w 828699"/>
                <a:gd name="connsiteY9" fmla="*/ 708660 h 708660"/>
                <a:gd name="connsiteX10" fmla="*/ 5739 w 828699"/>
                <a:gd name="connsiteY10" fmla="*/ 708660 h 708660"/>
                <a:gd name="connsiteX11" fmla="*/ 0 w 828699"/>
                <a:gd name="connsiteY11" fmla="*/ 556260 h 708660"/>
                <a:gd name="connsiteX0" fmla="*/ 0 w 828699"/>
                <a:gd name="connsiteY0" fmla="*/ 556260 h 834390"/>
                <a:gd name="connsiteX1" fmla="*/ 61196 w 828699"/>
                <a:gd name="connsiteY1" fmla="*/ 523875 h 834390"/>
                <a:gd name="connsiteX2" fmla="*/ 523899 w 828699"/>
                <a:gd name="connsiteY2" fmla="*/ 525780 h 834390"/>
                <a:gd name="connsiteX3" fmla="*/ 691539 w 828699"/>
                <a:gd name="connsiteY3" fmla="*/ 0 h 834390"/>
                <a:gd name="connsiteX4" fmla="*/ 828699 w 828699"/>
                <a:gd name="connsiteY4" fmla="*/ 0 h 834390"/>
                <a:gd name="connsiteX5" fmla="*/ 828699 w 828699"/>
                <a:gd name="connsiteY5" fmla="*/ 708660 h 834390"/>
                <a:gd name="connsiteX6" fmla="*/ 739454 w 828699"/>
                <a:gd name="connsiteY6" fmla="*/ 708660 h 834390"/>
                <a:gd name="connsiteX7" fmla="*/ 650210 w 828699"/>
                <a:gd name="connsiteY7" fmla="*/ 704850 h 834390"/>
                <a:gd name="connsiteX8" fmla="*/ 94344 w 828699"/>
                <a:gd name="connsiteY8" fmla="*/ 834390 h 834390"/>
                <a:gd name="connsiteX9" fmla="*/ 94344 w 828699"/>
                <a:gd name="connsiteY9" fmla="*/ 708660 h 834390"/>
                <a:gd name="connsiteX10" fmla="*/ 5739 w 828699"/>
                <a:gd name="connsiteY10" fmla="*/ 708660 h 834390"/>
                <a:gd name="connsiteX11" fmla="*/ 0 w 828699"/>
                <a:gd name="connsiteY11" fmla="*/ 556260 h 834390"/>
                <a:gd name="connsiteX0" fmla="*/ 0 w 828699"/>
                <a:gd name="connsiteY0" fmla="*/ 556260 h 834390"/>
                <a:gd name="connsiteX1" fmla="*/ 61196 w 828699"/>
                <a:gd name="connsiteY1" fmla="*/ 523875 h 834390"/>
                <a:gd name="connsiteX2" fmla="*/ 523899 w 828699"/>
                <a:gd name="connsiteY2" fmla="*/ 525780 h 834390"/>
                <a:gd name="connsiteX3" fmla="*/ 691539 w 828699"/>
                <a:gd name="connsiteY3" fmla="*/ 0 h 834390"/>
                <a:gd name="connsiteX4" fmla="*/ 828699 w 828699"/>
                <a:gd name="connsiteY4" fmla="*/ 0 h 834390"/>
                <a:gd name="connsiteX5" fmla="*/ 828699 w 828699"/>
                <a:gd name="connsiteY5" fmla="*/ 708660 h 834390"/>
                <a:gd name="connsiteX6" fmla="*/ 739454 w 828699"/>
                <a:gd name="connsiteY6" fmla="*/ 708660 h 834390"/>
                <a:gd name="connsiteX7" fmla="*/ 739454 w 828699"/>
                <a:gd name="connsiteY7" fmla="*/ 834390 h 834390"/>
                <a:gd name="connsiteX8" fmla="*/ 94344 w 828699"/>
                <a:gd name="connsiteY8" fmla="*/ 834390 h 834390"/>
                <a:gd name="connsiteX9" fmla="*/ 94344 w 828699"/>
                <a:gd name="connsiteY9" fmla="*/ 708660 h 834390"/>
                <a:gd name="connsiteX10" fmla="*/ 5739 w 828699"/>
                <a:gd name="connsiteY10" fmla="*/ 708660 h 834390"/>
                <a:gd name="connsiteX11" fmla="*/ 0 w 828699"/>
                <a:gd name="connsiteY11" fmla="*/ 556260 h 834390"/>
                <a:gd name="connsiteX0" fmla="*/ 1911 w 822960"/>
                <a:gd name="connsiteY0" fmla="*/ 571500 h 834390"/>
                <a:gd name="connsiteX1" fmla="*/ 55457 w 822960"/>
                <a:gd name="connsiteY1" fmla="*/ 523875 h 834390"/>
                <a:gd name="connsiteX2" fmla="*/ 518160 w 822960"/>
                <a:gd name="connsiteY2" fmla="*/ 525780 h 834390"/>
                <a:gd name="connsiteX3" fmla="*/ 685800 w 822960"/>
                <a:gd name="connsiteY3" fmla="*/ 0 h 834390"/>
                <a:gd name="connsiteX4" fmla="*/ 822960 w 822960"/>
                <a:gd name="connsiteY4" fmla="*/ 0 h 834390"/>
                <a:gd name="connsiteX5" fmla="*/ 822960 w 822960"/>
                <a:gd name="connsiteY5" fmla="*/ 708660 h 834390"/>
                <a:gd name="connsiteX6" fmla="*/ 733715 w 822960"/>
                <a:gd name="connsiteY6" fmla="*/ 708660 h 834390"/>
                <a:gd name="connsiteX7" fmla="*/ 733715 w 822960"/>
                <a:gd name="connsiteY7" fmla="*/ 834390 h 834390"/>
                <a:gd name="connsiteX8" fmla="*/ 88605 w 822960"/>
                <a:gd name="connsiteY8" fmla="*/ 834390 h 834390"/>
                <a:gd name="connsiteX9" fmla="*/ 88605 w 822960"/>
                <a:gd name="connsiteY9" fmla="*/ 708660 h 834390"/>
                <a:gd name="connsiteX10" fmla="*/ 0 w 822960"/>
                <a:gd name="connsiteY10" fmla="*/ 708660 h 834390"/>
                <a:gd name="connsiteX11" fmla="*/ 1911 w 822960"/>
                <a:gd name="connsiteY11" fmla="*/ 571500 h 834390"/>
                <a:gd name="connsiteX0" fmla="*/ 0 w 823598"/>
                <a:gd name="connsiteY0" fmla="*/ 594360 h 834390"/>
                <a:gd name="connsiteX1" fmla="*/ 56095 w 823598"/>
                <a:gd name="connsiteY1" fmla="*/ 523875 h 834390"/>
                <a:gd name="connsiteX2" fmla="*/ 518798 w 823598"/>
                <a:gd name="connsiteY2" fmla="*/ 525780 h 834390"/>
                <a:gd name="connsiteX3" fmla="*/ 686438 w 823598"/>
                <a:gd name="connsiteY3" fmla="*/ 0 h 834390"/>
                <a:gd name="connsiteX4" fmla="*/ 823598 w 823598"/>
                <a:gd name="connsiteY4" fmla="*/ 0 h 834390"/>
                <a:gd name="connsiteX5" fmla="*/ 823598 w 823598"/>
                <a:gd name="connsiteY5" fmla="*/ 708660 h 834390"/>
                <a:gd name="connsiteX6" fmla="*/ 734353 w 823598"/>
                <a:gd name="connsiteY6" fmla="*/ 708660 h 834390"/>
                <a:gd name="connsiteX7" fmla="*/ 734353 w 823598"/>
                <a:gd name="connsiteY7" fmla="*/ 834390 h 834390"/>
                <a:gd name="connsiteX8" fmla="*/ 89243 w 823598"/>
                <a:gd name="connsiteY8" fmla="*/ 834390 h 834390"/>
                <a:gd name="connsiteX9" fmla="*/ 89243 w 823598"/>
                <a:gd name="connsiteY9" fmla="*/ 708660 h 834390"/>
                <a:gd name="connsiteX10" fmla="*/ 638 w 823598"/>
                <a:gd name="connsiteY10" fmla="*/ 708660 h 834390"/>
                <a:gd name="connsiteX11" fmla="*/ 0 w 823598"/>
                <a:gd name="connsiteY11" fmla="*/ 594360 h 834390"/>
                <a:gd name="connsiteX0" fmla="*/ 0 w 823598"/>
                <a:gd name="connsiteY0" fmla="*/ 594360 h 834390"/>
                <a:gd name="connsiteX1" fmla="*/ 48446 w 823598"/>
                <a:gd name="connsiteY1" fmla="*/ 558165 h 834390"/>
                <a:gd name="connsiteX2" fmla="*/ 518798 w 823598"/>
                <a:gd name="connsiteY2" fmla="*/ 525780 h 834390"/>
                <a:gd name="connsiteX3" fmla="*/ 686438 w 823598"/>
                <a:gd name="connsiteY3" fmla="*/ 0 h 834390"/>
                <a:gd name="connsiteX4" fmla="*/ 823598 w 823598"/>
                <a:gd name="connsiteY4" fmla="*/ 0 h 834390"/>
                <a:gd name="connsiteX5" fmla="*/ 823598 w 823598"/>
                <a:gd name="connsiteY5" fmla="*/ 708660 h 834390"/>
                <a:gd name="connsiteX6" fmla="*/ 734353 w 823598"/>
                <a:gd name="connsiteY6" fmla="*/ 708660 h 834390"/>
                <a:gd name="connsiteX7" fmla="*/ 734353 w 823598"/>
                <a:gd name="connsiteY7" fmla="*/ 834390 h 834390"/>
                <a:gd name="connsiteX8" fmla="*/ 89243 w 823598"/>
                <a:gd name="connsiteY8" fmla="*/ 834390 h 834390"/>
                <a:gd name="connsiteX9" fmla="*/ 89243 w 823598"/>
                <a:gd name="connsiteY9" fmla="*/ 708660 h 834390"/>
                <a:gd name="connsiteX10" fmla="*/ 638 w 823598"/>
                <a:gd name="connsiteY10" fmla="*/ 708660 h 834390"/>
                <a:gd name="connsiteX11" fmla="*/ 0 w 823598"/>
                <a:gd name="connsiteY11" fmla="*/ 594360 h 834390"/>
                <a:gd name="connsiteX0" fmla="*/ 0 w 823598"/>
                <a:gd name="connsiteY0" fmla="*/ 594360 h 834390"/>
                <a:gd name="connsiteX1" fmla="*/ 48446 w 823598"/>
                <a:gd name="connsiteY1" fmla="*/ 558165 h 834390"/>
                <a:gd name="connsiteX2" fmla="*/ 541746 w 823598"/>
                <a:gd name="connsiteY2" fmla="*/ 552450 h 834390"/>
                <a:gd name="connsiteX3" fmla="*/ 686438 w 823598"/>
                <a:gd name="connsiteY3" fmla="*/ 0 h 834390"/>
                <a:gd name="connsiteX4" fmla="*/ 823598 w 823598"/>
                <a:gd name="connsiteY4" fmla="*/ 0 h 834390"/>
                <a:gd name="connsiteX5" fmla="*/ 823598 w 823598"/>
                <a:gd name="connsiteY5" fmla="*/ 708660 h 834390"/>
                <a:gd name="connsiteX6" fmla="*/ 734353 w 823598"/>
                <a:gd name="connsiteY6" fmla="*/ 708660 h 834390"/>
                <a:gd name="connsiteX7" fmla="*/ 734353 w 823598"/>
                <a:gd name="connsiteY7" fmla="*/ 834390 h 834390"/>
                <a:gd name="connsiteX8" fmla="*/ 89243 w 823598"/>
                <a:gd name="connsiteY8" fmla="*/ 834390 h 834390"/>
                <a:gd name="connsiteX9" fmla="*/ 89243 w 823598"/>
                <a:gd name="connsiteY9" fmla="*/ 708660 h 834390"/>
                <a:gd name="connsiteX10" fmla="*/ 638 w 823598"/>
                <a:gd name="connsiteY10" fmla="*/ 708660 h 834390"/>
                <a:gd name="connsiteX11" fmla="*/ 0 w 823598"/>
                <a:gd name="connsiteY11" fmla="*/ 594360 h 834390"/>
                <a:gd name="connsiteX0" fmla="*/ 0 w 823598"/>
                <a:gd name="connsiteY0" fmla="*/ 594360 h 834390"/>
                <a:gd name="connsiteX1" fmla="*/ 48446 w 823598"/>
                <a:gd name="connsiteY1" fmla="*/ 558165 h 834390"/>
                <a:gd name="connsiteX2" fmla="*/ 541746 w 823598"/>
                <a:gd name="connsiteY2" fmla="*/ 552450 h 834390"/>
                <a:gd name="connsiteX3" fmla="*/ 668589 w 823598"/>
                <a:gd name="connsiteY3" fmla="*/ 87630 h 834390"/>
                <a:gd name="connsiteX4" fmla="*/ 823598 w 823598"/>
                <a:gd name="connsiteY4" fmla="*/ 0 h 834390"/>
                <a:gd name="connsiteX5" fmla="*/ 823598 w 823598"/>
                <a:gd name="connsiteY5" fmla="*/ 708660 h 834390"/>
                <a:gd name="connsiteX6" fmla="*/ 734353 w 823598"/>
                <a:gd name="connsiteY6" fmla="*/ 708660 h 834390"/>
                <a:gd name="connsiteX7" fmla="*/ 734353 w 823598"/>
                <a:gd name="connsiteY7" fmla="*/ 834390 h 834390"/>
                <a:gd name="connsiteX8" fmla="*/ 89243 w 823598"/>
                <a:gd name="connsiteY8" fmla="*/ 834390 h 834390"/>
                <a:gd name="connsiteX9" fmla="*/ 89243 w 823598"/>
                <a:gd name="connsiteY9" fmla="*/ 708660 h 834390"/>
                <a:gd name="connsiteX10" fmla="*/ 638 w 823598"/>
                <a:gd name="connsiteY10" fmla="*/ 708660 h 834390"/>
                <a:gd name="connsiteX11" fmla="*/ 0 w 823598"/>
                <a:gd name="connsiteY11" fmla="*/ 594360 h 834390"/>
                <a:gd name="connsiteX0" fmla="*/ 0 w 823598"/>
                <a:gd name="connsiteY0" fmla="*/ 506730 h 746760"/>
                <a:gd name="connsiteX1" fmla="*/ 48446 w 823598"/>
                <a:gd name="connsiteY1" fmla="*/ 470535 h 746760"/>
                <a:gd name="connsiteX2" fmla="*/ 541746 w 823598"/>
                <a:gd name="connsiteY2" fmla="*/ 464820 h 746760"/>
                <a:gd name="connsiteX3" fmla="*/ 668589 w 823598"/>
                <a:gd name="connsiteY3" fmla="*/ 0 h 746760"/>
                <a:gd name="connsiteX4" fmla="*/ 823598 w 823598"/>
                <a:gd name="connsiteY4" fmla="*/ 0 h 746760"/>
                <a:gd name="connsiteX5" fmla="*/ 823598 w 823598"/>
                <a:gd name="connsiteY5" fmla="*/ 621030 h 746760"/>
                <a:gd name="connsiteX6" fmla="*/ 734353 w 823598"/>
                <a:gd name="connsiteY6" fmla="*/ 621030 h 746760"/>
                <a:gd name="connsiteX7" fmla="*/ 734353 w 823598"/>
                <a:gd name="connsiteY7" fmla="*/ 746760 h 746760"/>
                <a:gd name="connsiteX8" fmla="*/ 89243 w 823598"/>
                <a:gd name="connsiteY8" fmla="*/ 746760 h 746760"/>
                <a:gd name="connsiteX9" fmla="*/ 89243 w 823598"/>
                <a:gd name="connsiteY9" fmla="*/ 621030 h 746760"/>
                <a:gd name="connsiteX10" fmla="*/ 638 w 823598"/>
                <a:gd name="connsiteY10" fmla="*/ 621030 h 746760"/>
                <a:gd name="connsiteX11" fmla="*/ 0 w 823598"/>
                <a:gd name="connsiteY11" fmla="*/ 506730 h 746760"/>
                <a:gd name="connsiteX0" fmla="*/ 0 w 823598"/>
                <a:gd name="connsiteY0" fmla="*/ 506730 h 746760"/>
                <a:gd name="connsiteX1" fmla="*/ 48446 w 823598"/>
                <a:gd name="connsiteY1" fmla="*/ 470535 h 746760"/>
                <a:gd name="connsiteX2" fmla="*/ 541746 w 823598"/>
                <a:gd name="connsiteY2" fmla="*/ 464820 h 746760"/>
                <a:gd name="connsiteX3" fmla="*/ 665508 w 823598"/>
                <a:gd name="connsiteY3" fmla="*/ 20955 h 746760"/>
                <a:gd name="connsiteX4" fmla="*/ 668589 w 823598"/>
                <a:gd name="connsiteY4" fmla="*/ 0 h 746760"/>
                <a:gd name="connsiteX5" fmla="*/ 823598 w 823598"/>
                <a:gd name="connsiteY5" fmla="*/ 0 h 746760"/>
                <a:gd name="connsiteX6" fmla="*/ 823598 w 823598"/>
                <a:gd name="connsiteY6" fmla="*/ 621030 h 746760"/>
                <a:gd name="connsiteX7" fmla="*/ 734353 w 823598"/>
                <a:gd name="connsiteY7" fmla="*/ 621030 h 746760"/>
                <a:gd name="connsiteX8" fmla="*/ 734353 w 823598"/>
                <a:gd name="connsiteY8" fmla="*/ 746760 h 746760"/>
                <a:gd name="connsiteX9" fmla="*/ 89243 w 823598"/>
                <a:gd name="connsiteY9" fmla="*/ 746760 h 746760"/>
                <a:gd name="connsiteX10" fmla="*/ 89243 w 823598"/>
                <a:gd name="connsiteY10" fmla="*/ 621030 h 746760"/>
                <a:gd name="connsiteX11" fmla="*/ 638 w 823598"/>
                <a:gd name="connsiteY11" fmla="*/ 621030 h 746760"/>
                <a:gd name="connsiteX12" fmla="*/ 0 w 823598"/>
                <a:gd name="connsiteY12" fmla="*/ 506730 h 746760"/>
                <a:gd name="connsiteX0" fmla="*/ 0 w 823598"/>
                <a:gd name="connsiteY0" fmla="*/ 508635 h 748665"/>
                <a:gd name="connsiteX1" fmla="*/ 48446 w 823598"/>
                <a:gd name="connsiteY1" fmla="*/ 472440 h 748665"/>
                <a:gd name="connsiteX2" fmla="*/ 541746 w 823598"/>
                <a:gd name="connsiteY2" fmla="*/ 466725 h 748665"/>
                <a:gd name="connsiteX3" fmla="*/ 665508 w 823598"/>
                <a:gd name="connsiteY3" fmla="*/ 22860 h 748665"/>
                <a:gd name="connsiteX4" fmla="*/ 696637 w 823598"/>
                <a:gd name="connsiteY4" fmla="*/ 0 h 748665"/>
                <a:gd name="connsiteX5" fmla="*/ 823598 w 823598"/>
                <a:gd name="connsiteY5" fmla="*/ 1905 h 748665"/>
                <a:gd name="connsiteX6" fmla="*/ 823598 w 823598"/>
                <a:gd name="connsiteY6" fmla="*/ 622935 h 748665"/>
                <a:gd name="connsiteX7" fmla="*/ 734353 w 823598"/>
                <a:gd name="connsiteY7" fmla="*/ 622935 h 748665"/>
                <a:gd name="connsiteX8" fmla="*/ 734353 w 823598"/>
                <a:gd name="connsiteY8" fmla="*/ 748665 h 748665"/>
                <a:gd name="connsiteX9" fmla="*/ 89243 w 823598"/>
                <a:gd name="connsiteY9" fmla="*/ 748665 h 748665"/>
                <a:gd name="connsiteX10" fmla="*/ 89243 w 823598"/>
                <a:gd name="connsiteY10" fmla="*/ 622935 h 748665"/>
                <a:gd name="connsiteX11" fmla="*/ 638 w 823598"/>
                <a:gd name="connsiteY11" fmla="*/ 622935 h 748665"/>
                <a:gd name="connsiteX12" fmla="*/ 0 w 823598"/>
                <a:gd name="connsiteY12" fmla="*/ 508635 h 748665"/>
                <a:gd name="connsiteX0" fmla="*/ 0 w 823598"/>
                <a:gd name="connsiteY0" fmla="*/ 508635 h 748665"/>
                <a:gd name="connsiteX1" fmla="*/ 48446 w 823598"/>
                <a:gd name="connsiteY1" fmla="*/ 472440 h 748665"/>
                <a:gd name="connsiteX2" fmla="*/ 541746 w 823598"/>
                <a:gd name="connsiteY2" fmla="*/ 466725 h 748665"/>
                <a:gd name="connsiteX3" fmla="*/ 665508 w 823598"/>
                <a:gd name="connsiteY3" fmla="*/ 22860 h 748665"/>
                <a:gd name="connsiteX4" fmla="*/ 696637 w 823598"/>
                <a:gd name="connsiteY4" fmla="*/ 0 h 748665"/>
                <a:gd name="connsiteX5" fmla="*/ 823598 w 823598"/>
                <a:gd name="connsiteY5" fmla="*/ 1905 h 748665"/>
                <a:gd name="connsiteX6" fmla="*/ 823598 w 823598"/>
                <a:gd name="connsiteY6" fmla="*/ 622935 h 748665"/>
                <a:gd name="connsiteX7" fmla="*/ 734353 w 823598"/>
                <a:gd name="connsiteY7" fmla="*/ 622935 h 748665"/>
                <a:gd name="connsiteX8" fmla="*/ 734353 w 823598"/>
                <a:gd name="connsiteY8" fmla="*/ 748665 h 748665"/>
                <a:gd name="connsiteX9" fmla="*/ 89243 w 823598"/>
                <a:gd name="connsiteY9" fmla="*/ 748665 h 748665"/>
                <a:gd name="connsiteX10" fmla="*/ 61195 w 823598"/>
                <a:gd name="connsiteY10" fmla="*/ 624840 h 748665"/>
                <a:gd name="connsiteX11" fmla="*/ 638 w 823598"/>
                <a:gd name="connsiteY11" fmla="*/ 622935 h 748665"/>
                <a:gd name="connsiteX12" fmla="*/ 0 w 823598"/>
                <a:gd name="connsiteY12" fmla="*/ 508635 h 748665"/>
                <a:gd name="connsiteX0" fmla="*/ 0 w 823598"/>
                <a:gd name="connsiteY0" fmla="*/ 508635 h 748665"/>
                <a:gd name="connsiteX1" fmla="*/ 48446 w 823598"/>
                <a:gd name="connsiteY1" fmla="*/ 472440 h 748665"/>
                <a:gd name="connsiteX2" fmla="*/ 541746 w 823598"/>
                <a:gd name="connsiteY2" fmla="*/ 466725 h 748665"/>
                <a:gd name="connsiteX3" fmla="*/ 665508 w 823598"/>
                <a:gd name="connsiteY3" fmla="*/ 22860 h 748665"/>
                <a:gd name="connsiteX4" fmla="*/ 696637 w 823598"/>
                <a:gd name="connsiteY4" fmla="*/ 0 h 748665"/>
                <a:gd name="connsiteX5" fmla="*/ 823598 w 823598"/>
                <a:gd name="connsiteY5" fmla="*/ 1905 h 748665"/>
                <a:gd name="connsiteX6" fmla="*/ 823598 w 823598"/>
                <a:gd name="connsiteY6" fmla="*/ 622935 h 748665"/>
                <a:gd name="connsiteX7" fmla="*/ 759852 w 823598"/>
                <a:gd name="connsiteY7" fmla="*/ 624840 h 748665"/>
                <a:gd name="connsiteX8" fmla="*/ 734353 w 823598"/>
                <a:gd name="connsiteY8" fmla="*/ 748665 h 748665"/>
                <a:gd name="connsiteX9" fmla="*/ 89243 w 823598"/>
                <a:gd name="connsiteY9" fmla="*/ 748665 h 748665"/>
                <a:gd name="connsiteX10" fmla="*/ 61195 w 823598"/>
                <a:gd name="connsiteY10" fmla="*/ 624840 h 748665"/>
                <a:gd name="connsiteX11" fmla="*/ 638 w 823598"/>
                <a:gd name="connsiteY11" fmla="*/ 622935 h 748665"/>
                <a:gd name="connsiteX12" fmla="*/ 0 w 823598"/>
                <a:gd name="connsiteY12" fmla="*/ 508635 h 748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3598" h="748665">
                  <a:moveTo>
                    <a:pt x="0" y="508635"/>
                  </a:moveTo>
                  <a:lnTo>
                    <a:pt x="48446" y="472440"/>
                  </a:lnTo>
                  <a:lnTo>
                    <a:pt x="541746" y="466725"/>
                  </a:lnTo>
                  <a:lnTo>
                    <a:pt x="665508" y="22860"/>
                  </a:lnTo>
                  <a:lnTo>
                    <a:pt x="696637" y="0"/>
                  </a:lnTo>
                  <a:lnTo>
                    <a:pt x="823598" y="1905"/>
                  </a:lnTo>
                  <a:lnTo>
                    <a:pt x="823598" y="622935"/>
                  </a:lnTo>
                  <a:lnTo>
                    <a:pt x="759852" y="624840"/>
                  </a:lnTo>
                  <a:lnTo>
                    <a:pt x="734353" y="748665"/>
                  </a:lnTo>
                  <a:lnTo>
                    <a:pt x="89243" y="748665"/>
                  </a:lnTo>
                  <a:lnTo>
                    <a:pt x="61195" y="624840"/>
                  </a:lnTo>
                  <a:lnTo>
                    <a:pt x="638" y="622935"/>
                  </a:lnTo>
                  <a:cubicBezTo>
                    <a:pt x="425" y="584835"/>
                    <a:pt x="213" y="546735"/>
                    <a:pt x="0" y="508635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4" name="フリーフォーム 553"/>
            <p:cNvSpPr/>
            <p:nvPr/>
          </p:nvSpPr>
          <p:spPr bwMode="auto">
            <a:xfrm>
              <a:off x="7576940" y="3984832"/>
              <a:ext cx="902010" cy="563756"/>
            </a:xfrm>
            <a:custGeom>
              <a:avLst/>
              <a:gdLst>
                <a:gd name="connsiteX0" fmla="*/ 510540 w 568960"/>
                <a:gd name="connsiteY0" fmla="*/ 355600 h 355600"/>
                <a:gd name="connsiteX1" fmla="*/ 58420 w 568960"/>
                <a:gd name="connsiteY1" fmla="*/ 355600 h 355600"/>
                <a:gd name="connsiteX2" fmla="*/ 58420 w 568960"/>
                <a:gd name="connsiteY2" fmla="*/ 58420 h 355600"/>
                <a:gd name="connsiteX3" fmla="*/ 0 w 568960"/>
                <a:gd name="connsiteY3" fmla="*/ 58420 h 355600"/>
                <a:gd name="connsiteX4" fmla="*/ 0 w 568960"/>
                <a:gd name="connsiteY4" fmla="*/ 0 h 355600"/>
                <a:gd name="connsiteX5" fmla="*/ 568960 w 568960"/>
                <a:gd name="connsiteY5" fmla="*/ 0 h 355600"/>
                <a:gd name="connsiteX6" fmla="*/ 568960 w 568960"/>
                <a:gd name="connsiteY6" fmla="*/ 63500 h 355600"/>
                <a:gd name="connsiteX7" fmla="*/ 495300 w 568960"/>
                <a:gd name="connsiteY7" fmla="*/ 63500 h 355600"/>
                <a:gd name="connsiteX8" fmla="*/ 510540 w 568960"/>
                <a:gd name="connsiteY8" fmla="*/ 355600 h 355600"/>
                <a:gd name="connsiteX0" fmla="*/ 497205 w 568960"/>
                <a:gd name="connsiteY0" fmla="*/ 355600 h 355600"/>
                <a:gd name="connsiteX1" fmla="*/ 58420 w 568960"/>
                <a:gd name="connsiteY1" fmla="*/ 355600 h 355600"/>
                <a:gd name="connsiteX2" fmla="*/ 58420 w 568960"/>
                <a:gd name="connsiteY2" fmla="*/ 58420 h 355600"/>
                <a:gd name="connsiteX3" fmla="*/ 0 w 568960"/>
                <a:gd name="connsiteY3" fmla="*/ 58420 h 355600"/>
                <a:gd name="connsiteX4" fmla="*/ 0 w 568960"/>
                <a:gd name="connsiteY4" fmla="*/ 0 h 355600"/>
                <a:gd name="connsiteX5" fmla="*/ 568960 w 568960"/>
                <a:gd name="connsiteY5" fmla="*/ 0 h 355600"/>
                <a:gd name="connsiteX6" fmla="*/ 568960 w 568960"/>
                <a:gd name="connsiteY6" fmla="*/ 63500 h 355600"/>
                <a:gd name="connsiteX7" fmla="*/ 495300 w 568960"/>
                <a:gd name="connsiteY7" fmla="*/ 63500 h 355600"/>
                <a:gd name="connsiteX8" fmla="*/ 497205 w 568960"/>
                <a:gd name="connsiteY8" fmla="*/ 355600 h 355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8960" h="355600">
                  <a:moveTo>
                    <a:pt x="497205" y="355600"/>
                  </a:moveTo>
                  <a:lnTo>
                    <a:pt x="58420" y="355600"/>
                  </a:lnTo>
                  <a:lnTo>
                    <a:pt x="58420" y="58420"/>
                  </a:lnTo>
                  <a:lnTo>
                    <a:pt x="0" y="58420"/>
                  </a:lnTo>
                  <a:lnTo>
                    <a:pt x="0" y="0"/>
                  </a:lnTo>
                  <a:lnTo>
                    <a:pt x="568960" y="0"/>
                  </a:lnTo>
                  <a:lnTo>
                    <a:pt x="568960" y="63500"/>
                  </a:lnTo>
                  <a:lnTo>
                    <a:pt x="495300" y="63500"/>
                  </a:lnTo>
                  <a:lnTo>
                    <a:pt x="497205" y="35560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32" name="Group 131"/>
            <p:cNvGrpSpPr>
              <a:grpSpLocks/>
            </p:cNvGrpSpPr>
            <p:nvPr/>
          </p:nvGrpSpPr>
          <p:grpSpPr bwMode="auto">
            <a:xfrm>
              <a:off x="5949785" y="2952139"/>
              <a:ext cx="795337" cy="1601788"/>
              <a:chOff x="4072" y="2466"/>
              <a:chExt cx="501" cy="1009"/>
            </a:xfrm>
          </p:grpSpPr>
          <p:sp>
            <p:nvSpPr>
              <p:cNvPr id="533" name="Rectangle 66"/>
              <p:cNvSpPr>
                <a:spLocks noChangeArrowheads="1"/>
              </p:cNvSpPr>
              <p:nvPr/>
            </p:nvSpPr>
            <p:spPr bwMode="auto">
              <a:xfrm>
                <a:off x="4299" y="2612"/>
                <a:ext cx="56" cy="652"/>
              </a:xfrm>
              <a:prstGeom prst="rect">
                <a:avLst/>
              </a:prstGeom>
              <a:solidFill>
                <a:srgbClr val="996633">
                  <a:alpha val="89803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34" name="Rectangle 64"/>
              <p:cNvSpPr>
                <a:spLocks noChangeArrowheads="1"/>
              </p:cNvSpPr>
              <p:nvPr/>
            </p:nvSpPr>
            <p:spPr bwMode="auto">
              <a:xfrm>
                <a:off x="4178" y="3203"/>
                <a:ext cx="303" cy="31"/>
              </a:xfrm>
              <a:prstGeom prst="rect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35" name="AutoShape 65"/>
              <p:cNvSpPr>
                <a:spLocks noChangeArrowheads="1"/>
              </p:cNvSpPr>
              <p:nvPr/>
            </p:nvSpPr>
            <p:spPr bwMode="auto">
              <a:xfrm>
                <a:off x="4209" y="3234"/>
                <a:ext cx="241" cy="24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495 w 21600"/>
                  <a:gd name="T13" fmla="*/ 3495 h 21600"/>
                  <a:gd name="T14" fmla="*/ 18105 w 21600"/>
                  <a:gd name="T15" fmla="*/ 18105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388" y="21600"/>
                    </a:lnTo>
                    <a:lnTo>
                      <a:pt x="1821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36" name="AutoShape 116"/>
              <p:cNvSpPr>
                <a:spLocks noChangeArrowheads="1"/>
              </p:cNvSpPr>
              <p:nvPr/>
            </p:nvSpPr>
            <p:spPr bwMode="auto">
              <a:xfrm rot="7200000">
                <a:off x="4143" y="2398"/>
                <a:ext cx="136" cy="271"/>
              </a:xfrm>
              <a:prstGeom prst="moon">
                <a:avLst>
                  <a:gd name="adj" fmla="val 70588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37" name="AutoShape 118"/>
              <p:cNvSpPr>
                <a:spLocks noChangeArrowheads="1"/>
              </p:cNvSpPr>
              <p:nvPr/>
            </p:nvSpPr>
            <p:spPr bwMode="auto">
              <a:xfrm rot="6300000">
                <a:off x="4134" y="2460"/>
                <a:ext cx="141" cy="266"/>
              </a:xfrm>
              <a:prstGeom prst="moon">
                <a:avLst>
                  <a:gd name="adj" fmla="val 70588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38" name="AutoShape 119"/>
              <p:cNvSpPr>
                <a:spLocks noChangeArrowheads="1"/>
              </p:cNvSpPr>
              <p:nvPr/>
            </p:nvSpPr>
            <p:spPr bwMode="auto">
              <a:xfrm rot="4500000">
                <a:off x="4118" y="2523"/>
                <a:ext cx="136" cy="226"/>
              </a:xfrm>
              <a:prstGeom prst="moon">
                <a:avLst>
                  <a:gd name="adj" fmla="val 70588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539" name="Group 123"/>
              <p:cNvGrpSpPr>
                <a:grpSpLocks/>
              </p:cNvGrpSpPr>
              <p:nvPr/>
            </p:nvGrpSpPr>
            <p:grpSpPr bwMode="auto">
              <a:xfrm flipH="1">
                <a:off x="4299" y="2478"/>
                <a:ext cx="274" cy="238"/>
                <a:chOff x="4208" y="2602"/>
                <a:chExt cx="274" cy="238"/>
              </a:xfrm>
            </p:grpSpPr>
            <p:sp>
              <p:nvSpPr>
                <p:cNvPr id="547" name="AutoShape 120"/>
                <p:cNvSpPr>
                  <a:spLocks noChangeArrowheads="1"/>
                </p:cNvSpPr>
                <p:nvPr/>
              </p:nvSpPr>
              <p:spPr bwMode="auto">
                <a:xfrm rot="7200000">
                  <a:off x="4279" y="2534"/>
                  <a:ext cx="136" cy="271"/>
                </a:xfrm>
                <a:prstGeom prst="moon">
                  <a:avLst>
                    <a:gd name="adj" fmla="val 70588"/>
                  </a:avLst>
                </a:pr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48" name="AutoShape 121"/>
                <p:cNvSpPr>
                  <a:spLocks noChangeArrowheads="1"/>
                </p:cNvSpPr>
                <p:nvPr/>
              </p:nvSpPr>
              <p:spPr bwMode="auto">
                <a:xfrm rot="6300000">
                  <a:off x="4270" y="2596"/>
                  <a:ext cx="141" cy="266"/>
                </a:xfrm>
                <a:prstGeom prst="moon">
                  <a:avLst>
                    <a:gd name="adj" fmla="val 70588"/>
                  </a:avLst>
                </a:pr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49" name="AutoShape 122"/>
                <p:cNvSpPr>
                  <a:spLocks noChangeArrowheads="1"/>
                </p:cNvSpPr>
                <p:nvPr/>
              </p:nvSpPr>
              <p:spPr bwMode="auto">
                <a:xfrm rot="4500000">
                  <a:off x="4254" y="2659"/>
                  <a:ext cx="136" cy="226"/>
                </a:xfrm>
                <a:prstGeom prst="moon">
                  <a:avLst>
                    <a:gd name="adj" fmla="val 70588"/>
                  </a:avLst>
                </a:pr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540" name="AutoShape 124"/>
              <p:cNvSpPr>
                <a:spLocks noChangeArrowheads="1"/>
              </p:cNvSpPr>
              <p:nvPr/>
            </p:nvSpPr>
            <p:spPr bwMode="auto">
              <a:xfrm rot="7200000">
                <a:off x="4143" y="2624"/>
                <a:ext cx="136" cy="271"/>
              </a:xfrm>
              <a:prstGeom prst="moon">
                <a:avLst>
                  <a:gd name="adj" fmla="val 70588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41" name="AutoShape 125"/>
              <p:cNvSpPr>
                <a:spLocks noChangeArrowheads="1"/>
              </p:cNvSpPr>
              <p:nvPr/>
            </p:nvSpPr>
            <p:spPr bwMode="auto">
              <a:xfrm rot="6300000">
                <a:off x="4134" y="2686"/>
                <a:ext cx="141" cy="266"/>
              </a:xfrm>
              <a:prstGeom prst="moon">
                <a:avLst>
                  <a:gd name="adj" fmla="val 70588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42" name="AutoShape 126"/>
              <p:cNvSpPr>
                <a:spLocks noChangeArrowheads="1"/>
              </p:cNvSpPr>
              <p:nvPr/>
            </p:nvSpPr>
            <p:spPr bwMode="auto">
              <a:xfrm rot="4500000">
                <a:off x="4118" y="2749"/>
                <a:ext cx="136" cy="226"/>
              </a:xfrm>
              <a:prstGeom prst="moon">
                <a:avLst>
                  <a:gd name="adj" fmla="val 70588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543" name="Group 127"/>
              <p:cNvGrpSpPr>
                <a:grpSpLocks/>
              </p:cNvGrpSpPr>
              <p:nvPr/>
            </p:nvGrpSpPr>
            <p:grpSpPr bwMode="auto">
              <a:xfrm flipH="1">
                <a:off x="4299" y="2704"/>
                <a:ext cx="274" cy="238"/>
                <a:chOff x="4208" y="2602"/>
                <a:chExt cx="274" cy="238"/>
              </a:xfrm>
            </p:grpSpPr>
            <p:sp>
              <p:nvSpPr>
                <p:cNvPr id="544" name="AutoShape 128"/>
                <p:cNvSpPr>
                  <a:spLocks noChangeArrowheads="1"/>
                </p:cNvSpPr>
                <p:nvPr/>
              </p:nvSpPr>
              <p:spPr bwMode="auto">
                <a:xfrm rot="7200000">
                  <a:off x="4279" y="2534"/>
                  <a:ext cx="136" cy="271"/>
                </a:xfrm>
                <a:prstGeom prst="moon">
                  <a:avLst>
                    <a:gd name="adj" fmla="val 70588"/>
                  </a:avLst>
                </a:pr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45" name="AutoShape 129"/>
                <p:cNvSpPr>
                  <a:spLocks noChangeArrowheads="1"/>
                </p:cNvSpPr>
                <p:nvPr/>
              </p:nvSpPr>
              <p:spPr bwMode="auto">
                <a:xfrm rot="6300000">
                  <a:off x="4270" y="2596"/>
                  <a:ext cx="141" cy="266"/>
                </a:xfrm>
                <a:prstGeom prst="moon">
                  <a:avLst>
                    <a:gd name="adj" fmla="val 70588"/>
                  </a:avLst>
                </a:pr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46" name="AutoShape 130"/>
                <p:cNvSpPr>
                  <a:spLocks noChangeArrowheads="1"/>
                </p:cNvSpPr>
                <p:nvPr/>
              </p:nvSpPr>
              <p:spPr bwMode="auto">
                <a:xfrm rot="4500000">
                  <a:off x="4254" y="2659"/>
                  <a:ext cx="136" cy="226"/>
                </a:xfrm>
                <a:prstGeom prst="moon">
                  <a:avLst>
                    <a:gd name="adj" fmla="val 70588"/>
                  </a:avLst>
                </a:pr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  <p:grpSp>
          <p:nvGrpSpPr>
            <p:cNvPr id="3" name="グループ化 2"/>
            <p:cNvGrpSpPr/>
            <p:nvPr/>
          </p:nvGrpSpPr>
          <p:grpSpPr>
            <a:xfrm>
              <a:off x="7141662" y="2564912"/>
              <a:ext cx="864804" cy="1990784"/>
              <a:chOff x="7141662" y="2564912"/>
              <a:chExt cx="864804" cy="1990784"/>
            </a:xfrm>
          </p:grpSpPr>
          <p:sp>
            <p:nvSpPr>
              <p:cNvPr id="555" name="Oval 280"/>
              <p:cNvSpPr>
                <a:spLocks noChangeArrowheads="1"/>
              </p:cNvSpPr>
              <p:nvPr/>
            </p:nvSpPr>
            <p:spPr bwMode="auto">
              <a:xfrm rot="21336602">
                <a:off x="7141662" y="2564912"/>
                <a:ext cx="463389" cy="463388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56" name="AutoShape 281"/>
              <p:cNvSpPr>
                <a:spLocks noChangeArrowheads="1"/>
              </p:cNvSpPr>
              <p:nvPr/>
            </p:nvSpPr>
            <p:spPr bwMode="auto">
              <a:xfrm rot="21336602">
                <a:off x="7190243" y="2997252"/>
                <a:ext cx="427743" cy="865670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60" name="AutoShape 286"/>
              <p:cNvSpPr>
                <a:spLocks noChangeArrowheads="1"/>
              </p:cNvSpPr>
              <p:nvPr/>
            </p:nvSpPr>
            <p:spPr bwMode="auto">
              <a:xfrm rot="5400000">
                <a:off x="6986950" y="3987102"/>
                <a:ext cx="920770" cy="216417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58" name="AutoShape 260"/>
              <p:cNvSpPr>
                <a:spLocks noChangeArrowheads="1"/>
              </p:cNvSpPr>
              <p:nvPr/>
            </p:nvSpPr>
            <p:spPr bwMode="auto">
              <a:xfrm rot="2327035">
                <a:off x="7263463" y="3217706"/>
                <a:ext cx="506671" cy="145127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67" name="AutoShape 260"/>
              <p:cNvSpPr>
                <a:spLocks noChangeArrowheads="1"/>
              </p:cNvSpPr>
              <p:nvPr/>
            </p:nvSpPr>
            <p:spPr bwMode="auto">
              <a:xfrm>
                <a:off x="7598014" y="3335012"/>
                <a:ext cx="408452" cy="145127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568" name="グループ化 567"/>
            <p:cNvGrpSpPr/>
            <p:nvPr/>
          </p:nvGrpSpPr>
          <p:grpSpPr>
            <a:xfrm flipH="1">
              <a:off x="8072601" y="2564912"/>
              <a:ext cx="864804" cy="1990784"/>
              <a:chOff x="7141662" y="2564912"/>
              <a:chExt cx="864804" cy="1990784"/>
            </a:xfrm>
          </p:grpSpPr>
          <p:sp>
            <p:nvSpPr>
              <p:cNvPr id="569" name="Oval 280"/>
              <p:cNvSpPr>
                <a:spLocks noChangeArrowheads="1"/>
              </p:cNvSpPr>
              <p:nvPr/>
            </p:nvSpPr>
            <p:spPr bwMode="auto">
              <a:xfrm rot="21336602">
                <a:off x="7141662" y="2564912"/>
                <a:ext cx="463389" cy="463388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70" name="AutoShape 281"/>
              <p:cNvSpPr>
                <a:spLocks noChangeArrowheads="1"/>
              </p:cNvSpPr>
              <p:nvPr/>
            </p:nvSpPr>
            <p:spPr bwMode="auto">
              <a:xfrm rot="21336602">
                <a:off x="7190243" y="2997252"/>
                <a:ext cx="427743" cy="865670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71" name="AutoShape 286"/>
              <p:cNvSpPr>
                <a:spLocks noChangeArrowheads="1"/>
              </p:cNvSpPr>
              <p:nvPr/>
            </p:nvSpPr>
            <p:spPr bwMode="auto">
              <a:xfrm rot="5400000">
                <a:off x="6986950" y="3987102"/>
                <a:ext cx="920770" cy="216417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72" name="AutoShape 260"/>
              <p:cNvSpPr>
                <a:spLocks noChangeArrowheads="1"/>
              </p:cNvSpPr>
              <p:nvPr/>
            </p:nvSpPr>
            <p:spPr bwMode="auto">
              <a:xfrm rot="2327035">
                <a:off x="7263463" y="3217706"/>
                <a:ext cx="506671" cy="145127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73" name="AutoShape 260"/>
              <p:cNvSpPr>
                <a:spLocks noChangeArrowheads="1"/>
              </p:cNvSpPr>
              <p:nvPr/>
            </p:nvSpPr>
            <p:spPr bwMode="auto">
              <a:xfrm>
                <a:off x="7598014" y="3335012"/>
                <a:ext cx="408452" cy="145127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grpSp>
        <p:nvGrpSpPr>
          <p:cNvPr id="10" name="グループ化 9"/>
          <p:cNvGrpSpPr/>
          <p:nvPr/>
        </p:nvGrpSpPr>
        <p:grpSpPr>
          <a:xfrm>
            <a:off x="7073558" y="4840139"/>
            <a:ext cx="2586457" cy="1580322"/>
            <a:chOff x="7073558" y="4840139"/>
            <a:chExt cx="2586457" cy="1580322"/>
          </a:xfrm>
        </p:grpSpPr>
        <p:grpSp>
          <p:nvGrpSpPr>
            <p:cNvPr id="673" name="グループ化 672"/>
            <p:cNvGrpSpPr/>
            <p:nvPr/>
          </p:nvGrpSpPr>
          <p:grpSpPr>
            <a:xfrm>
              <a:off x="8749958" y="4931011"/>
              <a:ext cx="562309" cy="1265890"/>
              <a:chOff x="1503475" y="3789040"/>
              <a:chExt cx="562309" cy="1265890"/>
            </a:xfrm>
          </p:grpSpPr>
          <p:grpSp>
            <p:nvGrpSpPr>
              <p:cNvPr id="674" name="グループ化 673"/>
              <p:cNvGrpSpPr/>
              <p:nvPr/>
            </p:nvGrpSpPr>
            <p:grpSpPr>
              <a:xfrm>
                <a:off x="1503475" y="4135618"/>
                <a:ext cx="562309" cy="919312"/>
                <a:chOff x="4060575" y="934736"/>
                <a:chExt cx="920036" cy="1504154"/>
              </a:xfrm>
            </p:grpSpPr>
            <p:sp>
              <p:nvSpPr>
                <p:cNvPr id="687" name="角丸四角形 686"/>
                <p:cNvSpPr/>
                <p:nvPr/>
              </p:nvSpPr>
              <p:spPr bwMode="auto">
                <a:xfrm>
                  <a:off x="4088668" y="934736"/>
                  <a:ext cx="863851" cy="908729"/>
                </a:xfrm>
                <a:prstGeom prst="roundRect">
                  <a:avLst>
                    <a:gd name="adj" fmla="val 37221"/>
                  </a:avLst>
                </a:prstGeom>
                <a:solidFill>
                  <a:srgbClr val="99CCFF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8" name="正方形/長方形 687"/>
                <p:cNvSpPr/>
                <p:nvPr/>
              </p:nvSpPr>
              <p:spPr bwMode="auto">
                <a:xfrm>
                  <a:off x="4473836" y="1910080"/>
                  <a:ext cx="93516" cy="177374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9" name="正方形/長方形 688"/>
                <p:cNvSpPr/>
                <p:nvPr/>
              </p:nvSpPr>
              <p:spPr bwMode="auto">
                <a:xfrm>
                  <a:off x="4464096" y="2033845"/>
                  <a:ext cx="112995" cy="214324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0" name="片側の 2 つの角を切り取った四角形 689"/>
                <p:cNvSpPr/>
                <p:nvPr/>
              </p:nvSpPr>
              <p:spPr bwMode="auto">
                <a:xfrm>
                  <a:off x="4103103" y="2248169"/>
                  <a:ext cx="834980" cy="100711"/>
                </a:xfrm>
                <a:prstGeom prst="snip2Same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1" name="角丸四角形 690"/>
                <p:cNvSpPr/>
                <p:nvPr/>
              </p:nvSpPr>
              <p:spPr bwMode="auto">
                <a:xfrm>
                  <a:off x="4060575" y="1764370"/>
                  <a:ext cx="920036" cy="183000"/>
                </a:xfrm>
                <a:prstGeom prst="roundRect">
                  <a:avLst>
                    <a:gd name="adj" fmla="val 37221"/>
                  </a:avLst>
                </a:prstGeom>
                <a:solidFill>
                  <a:srgbClr val="99CCFF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2" name="円/楕円 691"/>
                <p:cNvSpPr/>
                <p:nvPr/>
              </p:nvSpPr>
              <p:spPr bwMode="auto">
                <a:xfrm>
                  <a:off x="4476483" y="2348880"/>
                  <a:ext cx="90010" cy="9001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3" name="円/楕円 692"/>
                <p:cNvSpPr/>
                <p:nvPr/>
              </p:nvSpPr>
              <p:spPr bwMode="auto">
                <a:xfrm>
                  <a:off x="4103160" y="2348880"/>
                  <a:ext cx="90010" cy="9001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4" name="円/楕円 693"/>
                <p:cNvSpPr/>
                <p:nvPr/>
              </p:nvSpPr>
              <p:spPr bwMode="auto">
                <a:xfrm>
                  <a:off x="4847380" y="2348880"/>
                  <a:ext cx="90010" cy="9001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75" name="AutoShape 63"/>
              <p:cNvSpPr>
                <a:spLocks noChangeArrowheads="1"/>
              </p:cNvSpPr>
              <p:nvPr/>
            </p:nvSpPr>
            <p:spPr bwMode="auto">
              <a:xfrm>
                <a:off x="1836418" y="4599130"/>
                <a:ext cx="83066" cy="425394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76" name="AutoShape 63"/>
              <p:cNvSpPr>
                <a:spLocks noChangeArrowheads="1"/>
              </p:cNvSpPr>
              <p:nvPr/>
            </p:nvSpPr>
            <p:spPr bwMode="auto">
              <a:xfrm>
                <a:off x="1650998" y="4599130"/>
                <a:ext cx="83066" cy="425394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677" name="グループ化 676"/>
              <p:cNvGrpSpPr/>
              <p:nvPr/>
            </p:nvGrpSpPr>
            <p:grpSpPr>
              <a:xfrm>
                <a:off x="1650998" y="3789040"/>
                <a:ext cx="279290" cy="900300"/>
                <a:chOff x="7467353" y="4692024"/>
                <a:chExt cx="404812" cy="1304925"/>
              </a:xfrm>
            </p:grpSpPr>
            <p:sp>
              <p:nvSpPr>
                <p:cNvPr id="685" name="Oval 36"/>
                <p:cNvSpPr>
                  <a:spLocks noChangeArrowheads="1"/>
                </p:cNvSpPr>
                <p:nvPr/>
              </p:nvSpPr>
              <p:spPr bwMode="auto">
                <a:xfrm>
                  <a:off x="7467353" y="4692024"/>
                  <a:ext cx="404812" cy="404812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686" name="AutoShape 37"/>
                <p:cNvSpPr>
                  <a:spLocks noChangeArrowheads="1"/>
                </p:cNvSpPr>
                <p:nvPr/>
              </p:nvSpPr>
              <p:spPr bwMode="auto">
                <a:xfrm>
                  <a:off x="7467353" y="5096836"/>
                  <a:ext cx="404812" cy="90011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678" name="AutoShape 63"/>
              <p:cNvSpPr>
                <a:spLocks noChangeArrowheads="1"/>
              </p:cNvSpPr>
              <p:nvPr/>
            </p:nvSpPr>
            <p:spPr bwMode="auto">
              <a:xfrm rot="9190164">
                <a:off x="1895093" y="4104722"/>
                <a:ext cx="79917" cy="345212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79" name="AutoShape 63"/>
              <p:cNvSpPr>
                <a:spLocks noChangeArrowheads="1"/>
              </p:cNvSpPr>
              <p:nvPr/>
            </p:nvSpPr>
            <p:spPr bwMode="auto">
              <a:xfrm rot="12776030">
                <a:off x="1901453" y="4341641"/>
                <a:ext cx="79917" cy="273873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680" name="グループ化 679"/>
              <p:cNvGrpSpPr/>
              <p:nvPr/>
            </p:nvGrpSpPr>
            <p:grpSpPr>
              <a:xfrm flipH="1">
                <a:off x="1599266" y="4104722"/>
                <a:ext cx="86278" cy="514602"/>
                <a:chOff x="1219453" y="4104722"/>
                <a:chExt cx="86278" cy="514602"/>
              </a:xfrm>
            </p:grpSpPr>
            <p:sp>
              <p:nvSpPr>
                <p:cNvPr id="683" name="AutoShape 63"/>
                <p:cNvSpPr>
                  <a:spLocks noChangeArrowheads="1"/>
                </p:cNvSpPr>
                <p:nvPr/>
              </p:nvSpPr>
              <p:spPr bwMode="auto">
                <a:xfrm rot="9190164">
                  <a:off x="1219453" y="4104722"/>
                  <a:ext cx="79917" cy="34521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684" name="AutoShape 63"/>
                <p:cNvSpPr>
                  <a:spLocks noChangeArrowheads="1"/>
                </p:cNvSpPr>
                <p:nvPr/>
              </p:nvSpPr>
              <p:spPr bwMode="auto">
                <a:xfrm rot="12776030">
                  <a:off x="1225814" y="4345451"/>
                  <a:ext cx="79917" cy="27387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681" name="AutoShape 63"/>
              <p:cNvSpPr>
                <a:spLocks noChangeArrowheads="1"/>
              </p:cNvSpPr>
              <p:nvPr/>
            </p:nvSpPr>
            <p:spPr bwMode="auto">
              <a:xfrm>
                <a:off x="1807722" y="4541436"/>
                <a:ext cx="140458" cy="202478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82" name="AutoShape 63"/>
              <p:cNvSpPr>
                <a:spLocks noChangeArrowheads="1"/>
              </p:cNvSpPr>
              <p:nvPr/>
            </p:nvSpPr>
            <p:spPr bwMode="auto">
              <a:xfrm>
                <a:off x="1622302" y="4541436"/>
                <a:ext cx="140458" cy="202478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576" name="グループ化 575"/>
            <p:cNvGrpSpPr/>
            <p:nvPr/>
          </p:nvGrpSpPr>
          <p:grpSpPr>
            <a:xfrm>
              <a:off x="7073558" y="4931011"/>
              <a:ext cx="562309" cy="1265890"/>
              <a:chOff x="1503475" y="3789040"/>
              <a:chExt cx="562309" cy="1265890"/>
            </a:xfrm>
          </p:grpSpPr>
          <p:grpSp>
            <p:nvGrpSpPr>
              <p:cNvPr id="577" name="グループ化 576"/>
              <p:cNvGrpSpPr/>
              <p:nvPr/>
            </p:nvGrpSpPr>
            <p:grpSpPr>
              <a:xfrm>
                <a:off x="1503475" y="4135618"/>
                <a:ext cx="562309" cy="919312"/>
                <a:chOff x="4060575" y="934736"/>
                <a:chExt cx="920036" cy="1504154"/>
              </a:xfrm>
            </p:grpSpPr>
            <p:sp>
              <p:nvSpPr>
                <p:cNvPr id="590" name="角丸四角形 589"/>
                <p:cNvSpPr/>
                <p:nvPr/>
              </p:nvSpPr>
              <p:spPr bwMode="auto">
                <a:xfrm>
                  <a:off x="4088668" y="934736"/>
                  <a:ext cx="863851" cy="908729"/>
                </a:xfrm>
                <a:prstGeom prst="roundRect">
                  <a:avLst>
                    <a:gd name="adj" fmla="val 37221"/>
                  </a:avLst>
                </a:prstGeom>
                <a:solidFill>
                  <a:srgbClr val="99CCFF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1" name="正方形/長方形 590"/>
                <p:cNvSpPr/>
                <p:nvPr/>
              </p:nvSpPr>
              <p:spPr bwMode="auto">
                <a:xfrm>
                  <a:off x="4473836" y="1910080"/>
                  <a:ext cx="93516" cy="177374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2" name="正方形/長方形 591"/>
                <p:cNvSpPr/>
                <p:nvPr/>
              </p:nvSpPr>
              <p:spPr bwMode="auto">
                <a:xfrm>
                  <a:off x="4464096" y="2033845"/>
                  <a:ext cx="112995" cy="214324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3" name="片側の 2 つの角を切り取った四角形 592"/>
                <p:cNvSpPr/>
                <p:nvPr/>
              </p:nvSpPr>
              <p:spPr bwMode="auto">
                <a:xfrm>
                  <a:off x="4103103" y="2248169"/>
                  <a:ext cx="834980" cy="100711"/>
                </a:xfrm>
                <a:prstGeom prst="snip2Same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4" name="角丸四角形 593"/>
                <p:cNvSpPr/>
                <p:nvPr/>
              </p:nvSpPr>
              <p:spPr bwMode="auto">
                <a:xfrm>
                  <a:off x="4060575" y="1764370"/>
                  <a:ext cx="920036" cy="183000"/>
                </a:xfrm>
                <a:prstGeom prst="roundRect">
                  <a:avLst>
                    <a:gd name="adj" fmla="val 37221"/>
                  </a:avLst>
                </a:prstGeom>
                <a:solidFill>
                  <a:srgbClr val="99CCFF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5" name="円/楕円 594"/>
                <p:cNvSpPr/>
                <p:nvPr/>
              </p:nvSpPr>
              <p:spPr bwMode="auto">
                <a:xfrm>
                  <a:off x="4476483" y="2348880"/>
                  <a:ext cx="90010" cy="9001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6" name="円/楕円 595"/>
                <p:cNvSpPr/>
                <p:nvPr/>
              </p:nvSpPr>
              <p:spPr bwMode="auto">
                <a:xfrm>
                  <a:off x="4103160" y="2348880"/>
                  <a:ext cx="90010" cy="9001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7" name="円/楕円 596"/>
                <p:cNvSpPr/>
                <p:nvPr/>
              </p:nvSpPr>
              <p:spPr bwMode="auto">
                <a:xfrm>
                  <a:off x="4847380" y="2348880"/>
                  <a:ext cx="90010" cy="9001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78" name="AutoShape 63"/>
              <p:cNvSpPr>
                <a:spLocks noChangeArrowheads="1"/>
              </p:cNvSpPr>
              <p:nvPr/>
            </p:nvSpPr>
            <p:spPr bwMode="auto">
              <a:xfrm>
                <a:off x="1836418" y="4599130"/>
                <a:ext cx="83066" cy="425394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79" name="AutoShape 63"/>
              <p:cNvSpPr>
                <a:spLocks noChangeArrowheads="1"/>
              </p:cNvSpPr>
              <p:nvPr/>
            </p:nvSpPr>
            <p:spPr bwMode="auto">
              <a:xfrm>
                <a:off x="1650998" y="4599130"/>
                <a:ext cx="83066" cy="425394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580" name="グループ化 579"/>
              <p:cNvGrpSpPr/>
              <p:nvPr/>
            </p:nvGrpSpPr>
            <p:grpSpPr>
              <a:xfrm>
                <a:off x="1650998" y="3789040"/>
                <a:ext cx="279290" cy="900300"/>
                <a:chOff x="7467353" y="4692024"/>
                <a:chExt cx="404812" cy="1304925"/>
              </a:xfrm>
            </p:grpSpPr>
            <p:sp>
              <p:nvSpPr>
                <p:cNvPr id="588" name="Oval 36"/>
                <p:cNvSpPr>
                  <a:spLocks noChangeArrowheads="1"/>
                </p:cNvSpPr>
                <p:nvPr/>
              </p:nvSpPr>
              <p:spPr bwMode="auto">
                <a:xfrm>
                  <a:off x="7467353" y="4692024"/>
                  <a:ext cx="404812" cy="404812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89" name="AutoShape 37"/>
                <p:cNvSpPr>
                  <a:spLocks noChangeArrowheads="1"/>
                </p:cNvSpPr>
                <p:nvPr/>
              </p:nvSpPr>
              <p:spPr bwMode="auto">
                <a:xfrm>
                  <a:off x="7467353" y="5096836"/>
                  <a:ext cx="404812" cy="90011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581" name="AutoShape 63"/>
              <p:cNvSpPr>
                <a:spLocks noChangeArrowheads="1"/>
              </p:cNvSpPr>
              <p:nvPr/>
            </p:nvSpPr>
            <p:spPr bwMode="auto">
              <a:xfrm rot="9190164">
                <a:off x="1895093" y="4104722"/>
                <a:ext cx="79917" cy="345212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82" name="AutoShape 63"/>
              <p:cNvSpPr>
                <a:spLocks noChangeArrowheads="1"/>
              </p:cNvSpPr>
              <p:nvPr/>
            </p:nvSpPr>
            <p:spPr bwMode="auto">
              <a:xfrm rot="12776030">
                <a:off x="1901453" y="4341641"/>
                <a:ext cx="79917" cy="273873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583" name="グループ化 582"/>
              <p:cNvGrpSpPr/>
              <p:nvPr/>
            </p:nvGrpSpPr>
            <p:grpSpPr>
              <a:xfrm flipH="1">
                <a:off x="1599266" y="4104722"/>
                <a:ext cx="86278" cy="514602"/>
                <a:chOff x="1219453" y="4104722"/>
                <a:chExt cx="86278" cy="514602"/>
              </a:xfrm>
            </p:grpSpPr>
            <p:sp>
              <p:nvSpPr>
                <p:cNvPr id="586" name="AutoShape 63"/>
                <p:cNvSpPr>
                  <a:spLocks noChangeArrowheads="1"/>
                </p:cNvSpPr>
                <p:nvPr/>
              </p:nvSpPr>
              <p:spPr bwMode="auto">
                <a:xfrm rot="9190164">
                  <a:off x="1219453" y="4104722"/>
                  <a:ext cx="79917" cy="34521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87" name="AutoShape 63"/>
                <p:cNvSpPr>
                  <a:spLocks noChangeArrowheads="1"/>
                </p:cNvSpPr>
                <p:nvPr/>
              </p:nvSpPr>
              <p:spPr bwMode="auto">
                <a:xfrm rot="12776030">
                  <a:off x="1225814" y="4345451"/>
                  <a:ext cx="79917" cy="27387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584" name="AutoShape 63"/>
              <p:cNvSpPr>
                <a:spLocks noChangeArrowheads="1"/>
              </p:cNvSpPr>
              <p:nvPr/>
            </p:nvSpPr>
            <p:spPr bwMode="auto">
              <a:xfrm>
                <a:off x="1807722" y="4541436"/>
                <a:ext cx="140458" cy="202478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85" name="AutoShape 63"/>
              <p:cNvSpPr>
                <a:spLocks noChangeArrowheads="1"/>
              </p:cNvSpPr>
              <p:nvPr/>
            </p:nvSpPr>
            <p:spPr bwMode="auto">
              <a:xfrm>
                <a:off x="1622302" y="4541436"/>
                <a:ext cx="140458" cy="202478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598" name="グループ化 597"/>
            <p:cNvGrpSpPr/>
            <p:nvPr/>
          </p:nvGrpSpPr>
          <p:grpSpPr>
            <a:xfrm>
              <a:off x="7916395" y="4840139"/>
              <a:ext cx="614517" cy="1265890"/>
              <a:chOff x="637240" y="3789040"/>
              <a:chExt cx="614517" cy="1265890"/>
            </a:xfrm>
          </p:grpSpPr>
          <p:grpSp>
            <p:nvGrpSpPr>
              <p:cNvPr id="599" name="グループ化 598"/>
              <p:cNvGrpSpPr/>
              <p:nvPr/>
            </p:nvGrpSpPr>
            <p:grpSpPr>
              <a:xfrm>
                <a:off x="637240" y="3789040"/>
                <a:ext cx="614517" cy="1265890"/>
                <a:chOff x="1483060" y="3789040"/>
                <a:chExt cx="614517" cy="1265890"/>
              </a:xfrm>
            </p:grpSpPr>
            <p:grpSp>
              <p:nvGrpSpPr>
                <p:cNvPr id="601" name="グループ化 600"/>
                <p:cNvGrpSpPr/>
                <p:nvPr/>
              </p:nvGrpSpPr>
              <p:grpSpPr>
                <a:xfrm>
                  <a:off x="1503475" y="4135618"/>
                  <a:ext cx="562309" cy="919312"/>
                  <a:chOff x="4060575" y="934736"/>
                  <a:chExt cx="920036" cy="1504154"/>
                </a:xfrm>
              </p:grpSpPr>
              <p:sp>
                <p:nvSpPr>
                  <p:cNvPr id="614" name="角丸四角形 613"/>
                  <p:cNvSpPr/>
                  <p:nvPr/>
                </p:nvSpPr>
                <p:spPr bwMode="auto">
                  <a:xfrm>
                    <a:off x="4088668" y="934736"/>
                    <a:ext cx="863851" cy="908729"/>
                  </a:xfrm>
                  <a:prstGeom prst="roundRect">
                    <a:avLst>
                      <a:gd name="adj" fmla="val 37221"/>
                    </a:avLst>
                  </a:prstGeom>
                  <a:solidFill>
                    <a:srgbClr val="CC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5" name="正方形/長方形 614"/>
                  <p:cNvSpPr/>
                  <p:nvPr/>
                </p:nvSpPr>
                <p:spPr bwMode="auto">
                  <a:xfrm>
                    <a:off x="4473836" y="1910080"/>
                    <a:ext cx="93516" cy="177374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6" name="正方形/長方形 615"/>
                  <p:cNvSpPr/>
                  <p:nvPr/>
                </p:nvSpPr>
                <p:spPr bwMode="auto">
                  <a:xfrm>
                    <a:off x="4464096" y="2033845"/>
                    <a:ext cx="112995" cy="214324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7" name="片側の 2 つの角を切り取った四角形 616"/>
                  <p:cNvSpPr/>
                  <p:nvPr/>
                </p:nvSpPr>
                <p:spPr bwMode="auto">
                  <a:xfrm>
                    <a:off x="4103103" y="2248169"/>
                    <a:ext cx="834980" cy="100711"/>
                  </a:xfrm>
                  <a:prstGeom prst="snip2SameRect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8" name="角丸四角形 617"/>
                  <p:cNvSpPr/>
                  <p:nvPr/>
                </p:nvSpPr>
                <p:spPr bwMode="auto">
                  <a:xfrm>
                    <a:off x="4060575" y="1764370"/>
                    <a:ext cx="920036" cy="183000"/>
                  </a:xfrm>
                  <a:prstGeom prst="roundRect">
                    <a:avLst>
                      <a:gd name="adj" fmla="val 37221"/>
                    </a:avLst>
                  </a:prstGeom>
                  <a:solidFill>
                    <a:srgbClr val="CC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9" name="円/楕円 618"/>
                  <p:cNvSpPr/>
                  <p:nvPr/>
                </p:nvSpPr>
                <p:spPr bwMode="auto">
                  <a:xfrm>
                    <a:off x="4476483" y="2348880"/>
                    <a:ext cx="90010" cy="90010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0" name="円/楕円 619"/>
                  <p:cNvSpPr/>
                  <p:nvPr/>
                </p:nvSpPr>
                <p:spPr bwMode="auto">
                  <a:xfrm>
                    <a:off x="4103160" y="2348880"/>
                    <a:ext cx="90010" cy="90010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1" name="円/楕円 620"/>
                  <p:cNvSpPr/>
                  <p:nvPr/>
                </p:nvSpPr>
                <p:spPr bwMode="auto">
                  <a:xfrm>
                    <a:off x="4847380" y="2348880"/>
                    <a:ext cx="90010" cy="90010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02" name="AutoShape 63"/>
                <p:cNvSpPr>
                  <a:spLocks noChangeArrowheads="1"/>
                </p:cNvSpPr>
                <p:nvPr/>
              </p:nvSpPr>
              <p:spPr bwMode="auto">
                <a:xfrm>
                  <a:off x="1836418" y="4599130"/>
                  <a:ext cx="83066" cy="42539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7030A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603" name="AutoShape 63"/>
                <p:cNvSpPr>
                  <a:spLocks noChangeArrowheads="1"/>
                </p:cNvSpPr>
                <p:nvPr/>
              </p:nvSpPr>
              <p:spPr bwMode="auto">
                <a:xfrm>
                  <a:off x="1650998" y="4599130"/>
                  <a:ext cx="83066" cy="42539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7030A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604" name="グループ化 603"/>
                <p:cNvGrpSpPr/>
                <p:nvPr/>
              </p:nvGrpSpPr>
              <p:grpSpPr>
                <a:xfrm>
                  <a:off x="1650998" y="3789040"/>
                  <a:ext cx="279290" cy="900300"/>
                  <a:chOff x="7467353" y="4692024"/>
                  <a:chExt cx="404812" cy="1304925"/>
                </a:xfrm>
              </p:grpSpPr>
              <p:sp>
                <p:nvSpPr>
                  <p:cNvPr id="612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7467353" y="4692024"/>
                    <a:ext cx="404812" cy="404812"/>
                  </a:xfrm>
                  <a:prstGeom prst="ellipse">
                    <a:avLst/>
                  </a:prstGeom>
                  <a:solidFill>
                    <a:srgbClr val="7030A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613" name="AutoShape 37"/>
                  <p:cNvSpPr>
                    <a:spLocks noChangeArrowheads="1"/>
                  </p:cNvSpPr>
                  <p:nvPr/>
                </p:nvSpPr>
                <p:spPr bwMode="auto">
                  <a:xfrm>
                    <a:off x="7467353" y="5096836"/>
                    <a:ext cx="404812" cy="90011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030A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sp>
              <p:nvSpPr>
                <p:cNvPr id="605" name="AutoShape 63"/>
                <p:cNvSpPr>
                  <a:spLocks noChangeArrowheads="1"/>
                </p:cNvSpPr>
                <p:nvPr/>
              </p:nvSpPr>
              <p:spPr bwMode="auto">
                <a:xfrm rot="9190164">
                  <a:off x="1895093" y="4104722"/>
                  <a:ext cx="79917" cy="34521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7030A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606" name="AutoShape 63"/>
                <p:cNvSpPr>
                  <a:spLocks noChangeArrowheads="1"/>
                </p:cNvSpPr>
                <p:nvPr/>
              </p:nvSpPr>
              <p:spPr bwMode="auto">
                <a:xfrm rot="12776030">
                  <a:off x="2017660" y="4174000"/>
                  <a:ext cx="79917" cy="27387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7030A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607" name="グループ化 606"/>
                <p:cNvGrpSpPr/>
                <p:nvPr/>
              </p:nvGrpSpPr>
              <p:grpSpPr>
                <a:xfrm flipH="1">
                  <a:off x="1483060" y="4104722"/>
                  <a:ext cx="202484" cy="345212"/>
                  <a:chOff x="1219453" y="4104722"/>
                  <a:chExt cx="202484" cy="345212"/>
                </a:xfrm>
              </p:grpSpPr>
              <p:sp>
                <p:nvSpPr>
                  <p:cNvPr id="610" name="AutoShape 63"/>
                  <p:cNvSpPr>
                    <a:spLocks noChangeArrowheads="1"/>
                  </p:cNvSpPr>
                  <p:nvPr/>
                </p:nvSpPr>
                <p:spPr bwMode="auto">
                  <a:xfrm rot="9190164">
                    <a:off x="1219453" y="4104722"/>
                    <a:ext cx="79917" cy="34521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030A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611" name="AutoShape 63"/>
                  <p:cNvSpPr>
                    <a:spLocks noChangeArrowheads="1"/>
                  </p:cNvSpPr>
                  <p:nvPr/>
                </p:nvSpPr>
                <p:spPr bwMode="auto">
                  <a:xfrm rot="12776030">
                    <a:off x="1342020" y="4174000"/>
                    <a:ext cx="79917" cy="27387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030A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sp>
              <p:nvSpPr>
                <p:cNvPr id="608" name="AutoShape 63"/>
                <p:cNvSpPr>
                  <a:spLocks noChangeArrowheads="1"/>
                </p:cNvSpPr>
                <p:nvPr/>
              </p:nvSpPr>
              <p:spPr bwMode="auto">
                <a:xfrm>
                  <a:off x="1807722" y="4541436"/>
                  <a:ext cx="140458" cy="20247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7030A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609" name="AutoShape 63"/>
                <p:cNvSpPr>
                  <a:spLocks noChangeArrowheads="1"/>
                </p:cNvSpPr>
                <p:nvPr/>
              </p:nvSpPr>
              <p:spPr bwMode="auto">
                <a:xfrm>
                  <a:off x="1622302" y="4541436"/>
                  <a:ext cx="140458" cy="20247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7030A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600" name="月 599"/>
              <p:cNvSpPr/>
              <p:nvPr/>
            </p:nvSpPr>
            <p:spPr bwMode="auto">
              <a:xfrm rot="5400000">
                <a:off x="901503" y="3948437"/>
                <a:ext cx="75704" cy="135015"/>
              </a:xfrm>
              <a:prstGeom prst="moon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22" name="グループ化 621"/>
            <p:cNvGrpSpPr/>
            <p:nvPr/>
          </p:nvGrpSpPr>
          <p:grpSpPr>
            <a:xfrm>
              <a:off x="7132659" y="5421623"/>
              <a:ext cx="2471238" cy="895527"/>
              <a:chOff x="432312" y="1484313"/>
              <a:chExt cx="2844288" cy="1387631"/>
            </a:xfrm>
          </p:grpSpPr>
          <p:sp>
            <p:nvSpPr>
              <p:cNvPr id="623" name="円/楕円 622"/>
              <p:cNvSpPr/>
              <p:nvPr/>
            </p:nvSpPr>
            <p:spPr bwMode="auto">
              <a:xfrm>
                <a:off x="432312" y="1484313"/>
                <a:ext cx="2844288" cy="576262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4" name="円/楕円 623"/>
              <p:cNvSpPr/>
              <p:nvPr/>
            </p:nvSpPr>
            <p:spPr bwMode="auto">
              <a:xfrm>
                <a:off x="687886" y="1635395"/>
                <a:ext cx="2333140" cy="612774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5" name="角丸四角形 624"/>
              <p:cNvSpPr/>
              <p:nvPr/>
            </p:nvSpPr>
            <p:spPr bwMode="auto">
              <a:xfrm>
                <a:off x="863716" y="1941782"/>
                <a:ext cx="128844" cy="767138"/>
              </a:xfrm>
              <a:prstGeom prst="roundRect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6" name="角丸四角形 625"/>
              <p:cNvSpPr/>
              <p:nvPr/>
            </p:nvSpPr>
            <p:spPr bwMode="auto">
              <a:xfrm>
                <a:off x="1814989" y="2104806"/>
                <a:ext cx="128844" cy="767138"/>
              </a:xfrm>
              <a:prstGeom prst="roundRect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7" name="角丸四角形 626"/>
              <p:cNvSpPr/>
              <p:nvPr/>
            </p:nvSpPr>
            <p:spPr bwMode="auto">
              <a:xfrm>
                <a:off x="2772415" y="1941782"/>
                <a:ext cx="128844" cy="767138"/>
              </a:xfrm>
              <a:prstGeom prst="roundRect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28" name="グループ化 627"/>
            <p:cNvGrpSpPr/>
            <p:nvPr/>
          </p:nvGrpSpPr>
          <p:grpSpPr>
            <a:xfrm>
              <a:off x="7372538" y="5154571"/>
              <a:ext cx="562309" cy="1265890"/>
              <a:chOff x="2567735" y="3789040"/>
              <a:chExt cx="562309" cy="1265890"/>
            </a:xfrm>
          </p:grpSpPr>
          <p:sp>
            <p:nvSpPr>
              <p:cNvPr id="629" name="AutoShape 63"/>
              <p:cNvSpPr>
                <a:spLocks noChangeArrowheads="1"/>
              </p:cNvSpPr>
              <p:nvPr/>
            </p:nvSpPr>
            <p:spPr bwMode="auto">
              <a:xfrm>
                <a:off x="2900678" y="4689140"/>
                <a:ext cx="83066" cy="335384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30" name="AutoShape 63"/>
              <p:cNvSpPr>
                <a:spLocks noChangeArrowheads="1"/>
              </p:cNvSpPr>
              <p:nvPr/>
            </p:nvSpPr>
            <p:spPr bwMode="auto">
              <a:xfrm>
                <a:off x="2715258" y="4689140"/>
                <a:ext cx="83066" cy="335384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631" name="グループ化 630"/>
              <p:cNvGrpSpPr/>
              <p:nvPr/>
            </p:nvGrpSpPr>
            <p:grpSpPr>
              <a:xfrm>
                <a:off x="2715258" y="3789040"/>
                <a:ext cx="279290" cy="900300"/>
                <a:chOff x="7467353" y="4692024"/>
                <a:chExt cx="404812" cy="1304925"/>
              </a:xfrm>
            </p:grpSpPr>
            <p:sp>
              <p:nvSpPr>
                <p:cNvPr id="641" name="Oval 36"/>
                <p:cNvSpPr>
                  <a:spLocks noChangeArrowheads="1"/>
                </p:cNvSpPr>
                <p:nvPr/>
              </p:nvSpPr>
              <p:spPr bwMode="auto">
                <a:xfrm>
                  <a:off x="7467353" y="4692024"/>
                  <a:ext cx="404812" cy="404812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642" name="AutoShape 37"/>
                <p:cNvSpPr>
                  <a:spLocks noChangeArrowheads="1"/>
                </p:cNvSpPr>
                <p:nvPr/>
              </p:nvSpPr>
              <p:spPr bwMode="auto">
                <a:xfrm>
                  <a:off x="7467353" y="5096836"/>
                  <a:ext cx="404812" cy="90011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grpSp>
            <p:nvGrpSpPr>
              <p:cNvPr id="632" name="グループ化 631"/>
              <p:cNvGrpSpPr/>
              <p:nvPr/>
            </p:nvGrpSpPr>
            <p:grpSpPr>
              <a:xfrm>
                <a:off x="2567735" y="4135618"/>
                <a:ext cx="562309" cy="919312"/>
                <a:chOff x="4060575" y="934736"/>
                <a:chExt cx="920036" cy="1504154"/>
              </a:xfrm>
            </p:grpSpPr>
            <p:sp>
              <p:nvSpPr>
                <p:cNvPr id="633" name="角丸四角形 632"/>
                <p:cNvSpPr/>
                <p:nvPr/>
              </p:nvSpPr>
              <p:spPr bwMode="auto">
                <a:xfrm>
                  <a:off x="4088668" y="934736"/>
                  <a:ext cx="863851" cy="908729"/>
                </a:xfrm>
                <a:prstGeom prst="roundRect">
                  <a:avLst>
                    <a:gd name="adj" fmla="val 37221"/>
                  </a:avLst>
                </a:prstGeom>
                <a:solidFill>
                  <a:srgbClr val="99CCFF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4" name="正方形/長方形 633"/>
                <p:cNvSpPr/>
                <p:nvPr/>
              </p:nvSpPr>
              <p:spPr bwMode="auto">
                <a:xfrm>
                  <a:off x="4473836" y="1910080"/>
                  <a:ext cx="93516" cy="177374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5" name="正方形/長方形 634"/>
                <p:cNvSpPr/>
                <p:nvPr/>
              </p:nvSpPr>
              <p:spPr bwMode="auto">
                <a:xfrm>
                  <a:off x="4464096" y="2033845"/>
                  <a:ext cx="112995" cy="214324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6" name="片側の 2 つの角を切り取った四角形 635"/>
                <p:cNvSpPr/>
                <p:nvPr/>
              </p:nvSpPr>
              <p:spPr bwMode="auto">
                <a:xfrm>
                  <a:off x="4103103" y="2248169"/>
                  <a:ext cx="834980" cy="100711"/>
                </a:xfrm>
                <a:prstGeom prst="snip2Same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7" name="角丸四角形 636"/>
                <p:cNvSpPr/>
                <p:nvPr/>
              </p:nvSpPr>
              <p:spPr bwMode="auto">
                <a:xfrm>
                  <a:off x="4060575" y="1764370"/>
                  <a:ext cx="920036" cy="183000"/>
                </a:xfrm>
                <a:prstGeom prst="roundRect">
                  <a:avLst>
                    <a:gd name="adj" fmla="val 37221"/>
                  </a:avLst>
                </a:prstGeom>
                <a:solidFill>
                  <a:srgbClr val="99CCFF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8" name="円/楕円 637"/>
                <p:cNvSpPr/>
                <p:nvPr/>
              </p:nvSpPr>
              <p:spPr bwMode="auto">
                <a:xfrm>
                  <a:off x="4476483" y="2348880"/>
                  <a:ext cx="90010" cy="9001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9" name="円/楕円 638"/>
                <p:cNvSpPr/>
                <p:nvPr/>
              </p:nvSpPr>
              <p:spPr bwMode="auto">
                <a:xfrm>
                  <a:off x="4103160" y="2348880"/>
                  <a:ext cx="90010" cy="9001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0" name="円/楕円 639"/>
                <p:cNvSpPr/>
                <p:nvPr/>
              </p:nvSpPr>
              <p:spPr bwMode="auto">
                <a:xfrm>
                  <a:off x="4847380" y="2348880"/>
                  <a:ext cx="90010" cy="9001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43" name="グループ化 642"/>
            <p:cNvGrpSpPr/>
            <p:nvPr/>
          </p:nvGrpSpPr>
          <p:grpSpPr>
            <a:xfrm>
              <a:off x="9097706" y="5154571"/>
              <a:ext cx="562309" cy="1265890"/>
              <a:chOff x="2567735" y="3789040"/>
              <a:chExt cx="562309" cy="1265890"/>
            </a:xfrm>
          </p:grpSpPr>
          <p:sp>
            <p:nvSpPr>
              <p:cNvPr id="644" name="AutoShape 63"/>
              <p:cNvSpPr>
                <a:spLocks noChangeArrowheads="1"/>
              </p:cNvSpPr>
              <p:nvPr/>
            </p:nvSpPr>
            <p:spPr bwMode="auto">
              <a:xfrm>
                <a:off x="2900678" y="4689140"/>
                <a:ext cx="83066" cy="335384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45" name="AutoShape 63"/>
              <p:cNvSpPr>
                <a:spLocks noChangeArrowheads="1"/>
              </p:cNvSpPr>
              <p:nvPr/>
            </p:nvSpPr>
            <p:spPr bwMode="auto">
              <a:xfrm>
                <a:off x="2715258" y="4689140"/>
                <a:ext cx="83066" cy="335384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646" name="グループ化 645"/>
              <p:cNvGrpSpPr/>
              <p:nvPr/>
            </p:nvGrpSpPr>
            <p:grpSpPr>
              <a:xfrm>
                <a:off x="2715258" y="3789040"/>
                <a:ext cx="279290" cy="900300"/>
                <a:chOff x="7467353" y="4692024"/>
                <a:chExt cx="404812" cy="1304925"/>
              </a:xfrm>
            </p:grpSpPr>
            <p:sp>
              <p:nvSpPr>
                <p:cNvPr id="656" name="Oval 36"/>
                <p:cNvSpPr>
                  <a:spLocks noChangeArrowheads="1"/>
                </p:cNvSpPr>
                <p:nvPr/>
              </p:nvSpPr>
              <p:spPr bwMode="auto">
                <a:xfrm>
                  <a:off x="7467353" y="4692024"/>
                  <a:ext cx="404812" cy="404812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657" name="AutoShape 37"/>
                <p:cNvSpPr>
                  <a:spLocks noChangeArrowheads="1"/>
                </p:cNvSpPr>
                <p:nvPr/>
              </p:nvSpPr>
              <p:spPr bwMode="auto">
                <a:xfrm>
                  <a:off x="7467353" y="5096836"/>
                  <a:ext cx="404812" cy="90011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grpSp>
            <p:nvGrpSpPr>
              <p:cNvPr id="647" name="グループ化 646"/>
              <p:cNvGrpSpPr/>
              <p:nvPr/>
            </p:nvGrpSpPr>
            <p:grpSpPr>
              <a:xfrm>
                <a:off x="2567735" y="4135618"/>
                <a:ext cx="562309" cy="919312"/>
                <a:chOff x="4060575" y="934736"/>
                <a:chExt cx="920036" cy="1504154"/>
              </a:xfrm>
            </p:grpSpPr>
            <p:sp>
              <p:nvSpPr>
                <p:cNvPr id="648" name="角丸四角形 647"/>
                <p:cNvSpPr/>
                <p:nvPr/>
              </p:nvSpPr>
              <p:spPr bwMode="auto">
                <a:xfrm>
                  <a:off x="4088668" y="934736"/>
                  <a:ext cx="863851" cy="908729"/>
                </a:xfrm>
                <a:prstGeom prst="roundRect">
                  <a:avLst>
                    <a:gd name="adj" fmla="val 37221"/>
                  </a:avLst>
                </a:prstGeom>
                <a:solidFill>
                  <a:srgbClr val="99CCFF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9" name="正方形/長方形 648"/>
                <p:cNvSpPr/>
                <p:nvPr/>
              </p:nvSpPr>
              <p:spPr bwMode="auto">
                <a:xfrm>
                  <a:off x="4473836" y="1910080"/>
                  <a:ext cx="93516" cy="177374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0" name="正方形/長方形 649"/>
                <p:cNvSpPr/>
                <p:nvPr/>
              </p:nvSpPr>
              <p:spPr bwMode="auto">
                <a:xfrm>
                  <a:off x="4464096" y="2033845"/>
                  <a:ext cx="112995" cy="214324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1" name="片側の 2 つの角を切り取った四角形 650"/>
                <p:cNvSpPr/>
                <p:nvPr/>
              </p:nvSpPr>
              <p:spPr bwMode="auto">
                <a:xfrm>
                  <a:off x="4103103" y="2248169"/>
                  <a:ext cx="834980" cy="100711"/>
                </a:xfrm>
                <a:prstGeom prst="snip2Same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2" name="角丸四角形 651"/>
                <p:cNvSpPr/>
                <p:nvPr/>
              </p:nvSpPr>
              <p:spPr bwMode="auto">
                <a:xfrm>
                  <a:off x="4060575" y="1764370"/>
                  <a:ext cx="920036" cy="183000"/>
                </a:xfrm>
                <a:prstGeom prst="roundRect">
                  <a:avLst>
                    <a:gd name="adj" fmla="val 37221"/>
                  </a:avLst>
                </a:prstGeom>
                <a:solidFill>
                  <a:srgbClr val="99CCFF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3" name="円/楕円 652"/>
                <p:cNvSpPr/>
                <p:nvPr/>
              </p:nvSpPr>
              <p:spPr bwMode="auto">
                <a:xfrm>
                  <a:off x="4476483" y="2348880"/>
                  <a:ext cx="90010" cy="9001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4" name="円/楕円 653"/>
                <p:cNvSpPr/>
                <p:nvPr/>
              </p:nvSpPr>
              <p:spPr bwMode="auto">
                <a:xfrm>
                  <a:off x="4103160" y="2348880"/>
                  <a:ext cx="90010" cy="9001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5" name="円/楕円 654"/>
                <p:cNvSpPr/>
                <p:nvPr/>
              </p:nvSpPr>
              <p:spPr bwMode="auto">
                <a:xfrm>
                  <a:off x="4847380" y="2348880"/>
                  <a:ext cx="90010" cy="9001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58" name="グループ化 657"/>
            <p:cNvGrpSpPr/>
            <p:nvPr/>
          </p:nvGrpSpPr>
          <p:grpSpPr>
            <a:xfrm>
              <a:off x="8277085" y="5154571"/>
              <a:ext cx="562309" cy="1265890"/>
              <a:chOff x="2567735" y="3789040"/>
              <a:chExt cx="562309" cy="1265890"/>
            </a:xfrm>
          </p:grpSpPr>
          <p:sp>
            <p:nvSpPr>
              <p:cNvPr id="659" name="AutoShape 63"/>
              <p:cNvSpPr>
                <a:spLocks noChangeArrowheads="1"/>
              </p:cNvSpPr>
              <p:nvPr/>
            </p:nvSpPr>
            <p:spPr bwMode="auto">
              <a:xfrm>
                <a:off x="2900678" y="4689140"/>
                <a:ext cx="83066" cy="335384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60" name="AutoShape 63"/>
              <p:cNvSpPr>
                <a:spLocks noChangeArrowheads="1"/>
              </p:cNvSpPr>
              <p:nvPr/>
            </p:nvSpPr>
            <p:spPr bwMode="auto">
              <a:xfrm>
                <a:off x="2715258" y="4689140"/>
                <a:ext cx="83066" cy="335384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661" name="グループ化 660"/>
              <p:cNvGrpSpPr/>
              <p:nvPr/>
            </p:nvGrpSpPr>
            <p:grpSpPr>
              <a:xfrm>
                <a:off x="2715258" y="3789040"/>
                <a:ext cx="279290" cy="900300"/>
                <a:chOff x="7467353" y="4692024"/>
                <a:chExt cx="404812" cy="1304925"/>
              </a:xfrm>
            </p:grpSpPr>
            <p:sp>
              <p:nvSpPr>
                <p:cNvPr id="671" name="Oval 36"/>
                <p:cNvSpPr>
                  <a:spLocks noChangeArrowheads="1"/>
                </p:cNvSpPr>
                <p:nvPr/>
              </p:nvSpPr>
              <p:spPr bwMode="auto">
                <a:xfrm>
                  <a:off x="7467353" y="4692024"/>
                  <a:ext cx="404812" cy="404812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672" name="AutoShape 37"/>
                <p:cNvSpPr>
                  <a:spLocks noChangeArrowheads="1"/>
                </p:cNvSpPr>
                <p:nvPr/>
              </p:nvSpPr>
              <p:spPr bwMode="auto">
                <a:xfrm>
                  <a:off x="7467353" y="5096836"/>
                  <a:ext cx="404812" cy="90011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grpSp>
            <p:nvGrpSpPr>
              <p:cNvPr id="662" name="グループ化 661"/>
              <p:cNvGrpSpPr/>
              <p:nvPr/>
            </p:nvGrpSpPr>
            <p:grpSpPr>
              <a:xfrm>
                <a:off x="2567735" y="4135618"/>
                <a:ext cx="562309" cy="919312"/>
                <a:chOff x="4060575" y="934736"/>
                <a:chExt cx="920036" cy="1504154"/>
              </a:xfrm>
            </p:grpSpPr>
            <p:sp>
              <p:nvSpPr>
                <p:cNvPr id="663" name="角丸四角形 662"/>
                <p:cNvSpPr/>
                <p:nvPr/>
              </p:nvSpPr>
              <p:spPr bwMode="auto">
                <a:xfrm>
                  <a:off x="4088668" y="934736"/>
                  <a:ext cx="863851" cy="908729"/>
                </a:xfrm>
                <a:prstGeom prst="roundRect">
                  <a:avLst>
                    <a:gd name="adj" fmla="val 37221"/>
                  </a:avLst>
                </a:prstGeom>
                <a:solidFill>
                  <a:srgbClr val="99CCFF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4" name="正方形/長方形 663"/>
                <p:cNvSpPr/>
                <p:nvPr/>
              </p:nvSpPr>
              <p:spPr bwMode="auto">
                <a:xfrm>
                  <a:off x="4473836" y="1910080"/>
                  <a:ext cx="93516" cy="177374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5" name="正方形/長方形 664"/>
                <p:cNvSpPr/>
                <p:nvPr/>
              </p:nvSpPr>
              <p:spPr bwMode="auto">
                <a:xfrm>
                  <a:off x="4464096" y="2033845"/>
                  <a:ext cx="112995" cy="214324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6" name="片側の 2 つの角を切り取った四角形 665"/>
                <p:cNvSpPr/>
                <p:nvPr/>
              </p:nvSpPr>
              <p:spPr bwMode="auto">
                <a:xfrm>
                  <a:off x="4103103" y="2248169"/>
                  <a:ext cx="834980" cy="100711"/>
                </a:xfrm>
                <a:prstGeom prst="snip2Same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7" name="角丸四角形 666"/>
                <p:cNvSpPr/>
                <p:nvPr/>
              </p:nvSpPr>
              <p:spPr bwMode="auto">
                <a:xfrm>
                  <a:off x="4060575" y="1764370"/>
                  <a:ext cx="920036" cy="183000"/>
                </a:xfrm>
                <a:prstGeom prst="roundRect">
                  <a:avLst>
                    <a:gd name="adj" fmla="val 37221"/>
                  </a:avLst>
                </a:prstGeom>
                <a:solidFill>
                  <a:srgbClr val="99CCFF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8" name="円/楕円 667"/>
                <p:cNvSpPr/>
                <p:nvPr/>
              </p:nvSpPr>
              <p:spPr bwMode="auto">
                <a:xfrm>
                  <a:off x="4476483" y="2348880"/>
                  <a:ext cx="90010" cy="9001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9" name="円/楕円 668"/>
                <p:cNvSpPr/>
                <p:nvPr/>
              </p:nvSpPr>
              <p:spPr bwMode="auto">
                <a:xfrm>
                  <a:off x="4103160" y="2348880"/>
                  <a:ext cx="90010" cy="9001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0" name="円/楕円 669"/>
                <p:cNvSpPr/>
                <p:nvPr/>
              </p:nvSpPr>
              <p:spPr bwMode="auto">
                <a:xfrm>
                  <a:off x="4847380" y="2348880"/>
                  <a:ext cx="90010" cy="9001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3406587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グループ化 23"/>
          <p:cNvGrpSpPr/>
          <p:nvPr/>
        </p:nvGrpSpPr>
        <p:grpSpPr>
          <a:xfrm>
            <a:off x="3948945" y="3248980"/>
            <a:ext cx="2113046" cy="1634541"/>
            <a:chOff x="5270224" y="908050"/>
            <a:chExt cx="1584325" cy="1225550"/>
          </a:xfrm>
        </p:grpSpPr>
        <p:sp>
          <p:nvSpPr>
            <p:cNvPr id="7180" name="Rectangle 42"/>
            <p:cNvSpPr>
              <a:spLocks noChangeArrowheads="1"/>
            </p:cNvSpPr>
            <p:nvPr/>
          </p:nvSpPr>
          <p:spPr bwMode="auto">
            <a:xfrm>
              <a:off x="5270224" y="1412875"/>
              <a:ext cx="1584325" cy="7143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181" name="Rectangle 43"/>
            <p:cNvSpPr>
              <a:spLocks noChangeArrowheads="1"/>
            </p:cNvSpPr>
            <p:nvPr/>
          </p:nvSpPr>
          <p:spPr bwMode="auto">
            <a:xfrm>
              <a:off x="5341661" y="1484313"/>
              <a:ext cx="1439863" cy="649287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182" name="Rectangle 44"/>
            <p:cNvSpPr>
              <a:spLocks noChangeArrowheads="1"/>
            </p:cNvSpPr>
            <p:nvPr/>
          </p:nvSpPr>
          <p:spPr bwMode="auto">
            <a:xfrm>
              <a:off x="6133824" y="908050"/>
              <a:ext cx="576262" cy="431800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7183" name="Group 47"/>
            <p:cNvGrpSpPr>
              <a:grpSpLocks/>
            </p:cNvGrpSpPr>
            <p:nvPr/>
          </p:nvGrpSpPr>
          <p:grpSpPr bwMode="auto">
            <a:xfrm>
              <a:off x="6278286" y="1339850"/>
              <a:ext cx="287338" cy="73025"/>
              <a:chOff x="2848" y="1933"/>
              <a:chExt cx="181" cy="91"/>
            </a:xfrm>
          </p:grpSpPr>
          <p:sp>
            <p:nvSpPr>
              <p:cNvPr id="7262" name="Rectangle 45"/>
              <p:cNvSpPr>
                <a:spLocks noChangeArrowheads="1"/>
              </p:cNvSpPr>
              <p:nvPr/>
            </p:nvSpPr>
            <p:spPr bwMode="auto">
              <a:xfrm>
                <a:off x="2893" y="1933"/>
                <a:ext cx="91" cy="46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263" name="Rectangle 46"/>
              <p:cNvSpPr>
                <a:spLocks noChangeArrowheads="1"/>
              </p:cNvSpPr>
              <p:nvPr/>
            </p:nvSpPr>
            <p:spPr bwMode="auto">
              <a:xfrm>
                <a:off x="2848" y="1979"/>
                <a:ext cx="181" cy="45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7185" name="Rectangle 52"/>
            <p:cNvSpPr>
              <a:spLocks noChangeArrowheads="1"/>
            </p:cNvSpPr>
            <p:nvPr/>
          </p:nvSpPr>
          <p:spPr bwMode="auto">
            <a:xfrm>
              <a:off x="5702024" y="1389063"/>
              <a:ext cx="504825" cy="23812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7194" name="Group 85"/>
          <p:cNvGrpSpPr>
            <a:grpSpLocks/>
          </p:cNvGrpSpPr>
          <p:nvPr/>
        </p:nvGrpSpPr>
        <p:grpSpPr bwMode="auto">
          <a:xfrm>
            <a:off x="8480425" y="3723712"/>
            <a:ext cx="1295400" cy="1296987"/>
            <a:chOff x="4209" y="527"/>
            <a:chExt cx="816" cy="817"/>
          </a:xfrm>
        </p:grpSpPr>
        <p:sp>
          <p:nvSpPr>
            <p:cNvPr id="7247" name="AutoShape 68"/>
            <p:cNvSpPr>
              <a:spLocks noChangeArrowheads="1"/>
            </p:cNvSpPr>
            <p:nvPr/>
          </p:nvSpPr>
          <p:spPr bwMode="auto">
            <a:xfrm>
              <a:off x="4345" y="527"/>
              <a:ext cx="544" cy="771"/>
            </a:xfrm>
            <a:prstGeom prst="roundRect">
              <a:avLst>
                <a:gd name="adj" fmla="val 5356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48" name="Oval 69"/>
            <p:cNvSpPr>
              <a:spLocks noChangeArrowheads="1"/>
            </p:cNvSpPr>
            <p:nvPr/>
          </p:nvSpPr>
          <p:spPr bwMode="auto">
            <a:xfrm>
              <a:off x="4390" y="1298"/>
              <a:ext cx="45" cy="4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49" name="Oval 70"/>
            <p:cNvSpPr>
              <a:spLocks noChangeArrowheads="1"/>
            </p:cNvSpPr>
            <p:nvPr/>
          </p:nvSpPr>
          <p:spPr bwMode="auto">
            <a:xfrm>
              <a:off x="4798" y="1298"/>
              <a:ext cx="45" cy="4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7250" name="Group 73"/>
            <p:cNvGrpSpPr>
              <a:grpSpLocks/>
            </p:cNvGrpSpPr>
            <p:nvPr/>
          </p:nvGrpSpPr>
          <p:grpSpPr bwMode="auto">
            <a:xfrm>
              <a:off x="4844" y="709"/>
              <a:ext cx="181" cy="90"/>
              <a:chOff x="4844" y="709"/>
              <a:chExt cx="181" cy="181"/>
            </a:xfrm>
          </p:grpSpPr>
          <p:sp>
            <p:nvSpPr>
              <p:cNvPr id="7258" name="Rectangle 71"/>
              <p:cNvSpPr>
                <a:spLocks noChangeArrowheads="1"/>
              </p:cNvSpPr>
              <p:nvPr/>
            </p:nvSpPr>
            <p:spPr bwMode="auto">
              <a:xfrm rot="-900000">
                <a:off x="4844" y="709"/>
                <a:ext cx="181" cy="45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259" name="Rectangle 72"/>
              <p:cNvSpPr>
                <a:spLocks noChangeArrowheads="1"/>
              </p:cNvSpPr>
              <p:nvPr/>
            </p:nvSpPr>
            <p:spPr bwMode="auto">
              <a:xfrm rot="-900000">
                <a:off x="4844" y="845"/>
                <a:ext cx="181" cy="45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7251" name="Rectangle 75"/>
            <p:cNvSpPr>
              <a:spLocks noChangeArrowheads="1"/>
            </p:cNvSpPr>
            <p:nvPr/>
          </p:nvSpPr>
          <p:spPr bwMode="auto">
            <a:xfrm rot="900000" flipH="1">
              <a:off x="4209" y="709"/>
              <a:ext cx="181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52" name="Rectangle 77"/>
            <p:cNvSpPr>
              <a:spLocks noChangeArrowheads="1"/>
            </p:cNvSpPr>
            <p:nvPr/>
          </p:nvSpPr>
          <p:spPr bwMode="auto">
            <a:xfrm>
              <a:off x="4345" y="618"/>
              <a:ext cx="544" cy="20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7253" name="Group 84"/>
            <p:cNvGrpSpPr>
              <a:grpSpLocks/>
            </p:cNvGrpSpPr>
            <p:nvPr/>
          </p:nvGrpSpPr>
          <p:grpSpPr bwMode="auto">
            <a:xfrm>
              <a:off x="4572" y="935"/>
              <a:ext cx="90" cy="272"/>
              <a:chOff x="4572" y="754"/>
              <a:chExt cx="90" cy="453"/>
            </a:xfrm>
          </p:grpSpPr>
          <p:sp>
            <p:nvSpPr>
              <p:cNvPr id="7254" name="Rectangle 80"/>
              <p:cNvSpPr>
                <a:spLocks noChangeArrowheads="1"/>
              </p:cNvSpPr>
              <p:nvPr/>
            </p:nvSpPr>
            <p:spPr bwMode="auto">
              <a:xfrm>
                <a:off x="4572" y="1162"/>
                <a:ext cx="90" cy="45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255" name="Rectangle 81"/>
              <p:cNvSpPr>
                <a:spLocks noChangeArrowheads="1"/>
              </p:cNvSpPr>
              <p:nvPr/>
            </p:nvSpPr>
            <p:spPr bwMode="auto">
              <a:xfrm>
                <a:off x="4572" y="1026"/>
                <a:ext cx="90" cy="45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256" name="Rectangle 82"/>
              <p:cNvSpPr>
                <a:spLocks noChangeArrowheads="1"/>
              </p:cNvSpPr>
              <p:nvPr/>
            </p:nvSpPr>
            <p:spPr bwMode="auto">
              <a:xfrm>
                <a:off x="4572" y="890"/>
                <a:ext cx="90" cy="45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257" name="Rectangle 83"/>
              <p:cNvSpPr>
                <a:spLocks noChangeArrowheads="1"/>
              </p:cNvSpPr>
              <p:nvPr/>
            </p:nvSpPr>
            <p:spPr bwMode="auto">
              <a:xfrm>
                <a:off x="4572" y="754"/>
                <a:ext cx="90" cy="45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grpSp>
        <p:nvGrpSpPr>
          <p:cNvPr id="3" name="グループ化 2"/>
          <p:cNvGrpSpPr/>
          <p:nvPr/>
        </p:nvGrpSpPr>
        <p:grpSpPr>
          <a:xfrm>
            <a:off x="2649538" y="3892362"/>
            <a:ext cx="1079500" cy="2519363"/>
            <a:chOff x="2649538" y="2997200"/>
            <a:chExt cx="1079500" cy="2519363"/>
          </a:xfrm>
        </p:grpSpPr>
        <p:sp>
          <p:nvSpPr>
            <p:cNvPr id="7195" name="Rectangle 86"/>
            <p:cNvSpPr>
              <a:spLocks noChangeArrowheads="1"/>
            </p:cNvSpPr>
            <p:nvPr/>
          </p:nvSpPr>
          <p:spPr bwMode="auto">
            <a:xfrm>
              <a:off x="2649538" y="2997200"/>
              <a:ext cx="1079500" cy="237648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196" name="Rectangle 87"/>
            <p:cNvSpPr>
              <a:spLocks noChangeArrowheads="1"/>
            </p:cNvSpPr>
            <p:nvPr/>
          </p:nvSpPr>
          <p:spPr bwMode="auto">
            <a:xfrm>
              <a:off x="2649538" y="5373688"/>
              <a:ext cx="1079500" cy="142875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7197" name="Group 102"/>
            <p:cNvGrpSpPr>
              <a:grpSpLocks/>
            </p:cNvGrpSpPr>
            <p:nvPr/>
          </p:nvGrpSpPr>
          <p:grpSpPr bwMode="auto">
            <a:xfrm rot="5400000">
              <a:off x="3118644" y="4206082"/>
              <a:ext cx="142875" cy="173037"/>
              <a:chOff x="4254" y="2659"/>
              <a:chExt cx="90" cy="109"/>
            </a:xfrm>
          </p:grpSpPr>
          <p:sp>
            <p:nvSpPr>
              <p:cNvPr id="7245" name="Rectangle 100"/>
              <p:cNvSpPr>
                <a:spLocks noChangeArrowheads="1"/>
              </p:cNvSpPr>
              <p:nvPr/>
            </p:nvSpPr>
            <p:spPr bwMode="auto">
              <a:xfrm>
                <a:off x="4254" y="2741"/>
                <a:ext cx="90" cy="27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246" name="Rectangle 101"/>
              <p:cNvSpPr>
                <a:spLocks noChangeArrowheads="1"/>
              </p:cNvSpPr>
              <p:nvPr/>
            </p:nvSpPr>
            <p:spPr bwMode="auto">
              <a:xfrm>
                <a:off x="4254" y="2659"/>
                <a:ext cx="90" cy="27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grpSp>
        <p:nvGrpSpPr>
          <p:cNvPr id="2" name="グループ化 1"/>
          <p:cNvGrpSpPr/>
          <p:nvPr/>
        </p:nvGrpSpPr>
        <p:grpSpPr>
          <a:xfrm>
            <a:off x="1423988" y="5187762"/>
            <a:ext cx="1079500" cy="1223963"/>
            <a:chOff x="1423988" y="4292600"/>
            <a:chExt cx="1079500" cy="1223963"/>
          </a:xfrm>
        </p:grpSpPr>
        <p:sp>
          <p:nvSpPr>
            <p:cNvPr id="7198" name="Rectangle 103"/>
            <p:cNvSpPr>
              <a:spLocks noChangeArrowheads="1"/>
            </p:cNvSpPr>
            <p:nvPr/>
          </p:nvSpPr>
          <p:spPr bwMode="auto">
            <a:xfrm>
              <a:off x="1423988" y="4292600"/>
              <a:ext cx="1079500" cy="108108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199" name="Rectangle 104"/>
            <p:cNvSpPr>
              <a:spLocks noChangeArrowheads="1"/>
            </p:cNvSpPr>
            <p:nvPr/>
          </p:nvSpPr>
          <p:spPr bwMode="auto">
            <a:xfrm>
              <a:off x="1423988" y="5373688"/>
              <a:ext cx="1079500" cy="142875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7200" name="Group 105"/>
            <p:cNvGrpSpPr>
              <a:grpSpLocks/>
            </p:cNvGrpSpPr>
            <p:nvPr/>
          </p:nvGrpSpPr>
          <p:grpSpPr bwMode="auto">
            <a:xfrm rot="5400000">
              <a:off x="1893094" y="4782344"/>
              <a:ext cx="142875" cy="173037"/>
              <a:chOff x="4254" y="2659"/>
              <a:chExt cx="90" cy="109"/>
            </a:xfrm>
          </p:grpSpPr>
          <p:sp>
            <p:nvSpPr>
              <p:cNvPr id="7243" name="Rectangle 106"/>
              <p:cNvSpPr>
                <a:spLocks noChangeArrowheads="1"/>
              </p:cNvSpPr>
              <p:nvPr/>
            </p:nvSpPr>
            <p:spPr bwMode="auto">
              <a:xfrm>
                <a:off x="4254" y="2741"/>
                <a:ext cx="90" cy="27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244" name="Rectangle 107"/>
              <p:cNvSpPr>
                <a:spLocks noChangeArrowheads="1"/>
              </p:cNvSpPr>
              <p:nvPr/>
            </p:nvSpPr>
            <p:spPr bwMode="auto">
              <a:xfrm>
                <a:off x="4254" y="2659"/>
                <a:ext cx="90" cy="27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grpSp>
        <p:nvGrpSpPr>
          <p:cNvPr id="4" name="グループ化 3"/>
          <p:cNvGrpSpPr/>
          <p:nvPr/>
        </p:nvGrpSpPr>
        <p:grpSpPr>
          <a:xfrm>
            <a:off x="3873500" y="5187762"/>
            <a:ext cx="1079500" cy="1223963"/>
            <a:chOff x="3873500" y="4292600"/>
            <a:chExt cx="1079500" cy="1223963"/>
          </a:xfrm>
        </p:grpSpPr>
        <p:sp>
          <p:nvSpPr>
            <p:cNvPr id="7201" name="Rectangle 108"/>
            <p:cNvSpPr>
              <a:spLocks noChangeArrowheads="1"/>
            </p:cNvSpPr>
            <p:nvPr/>
          </p:nvSpPr>
          <p:spPr bwMode="auto">
            <a:xfrm>
              <a:off x="3873500" y="4292600"/>
              <a:ext cx="1079500" cy="108108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02" name="Rectangle 109"/>
            <p:cNvSpPr>
              <a:spLocks noChangeArrowheads="1"/>
            </p:cNvSpPr>
            <p:nvPr/>
          </p:nvSpPr>
          <p:spPr bwMode="auto">
            <a:xfrm>
              <a:off x="3873500" y="5373688"/>
              <a:ext cx="1079500" cy="142875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03" name="AutoShape 110"/>
            <p:cNvSpPr>
              <a:spLocks noChangeArrowheads="1"/>
            </p:cNvSpPr>
            <p:nvPr/>
          </p:nvSpPr>
          <p:spPr bwMode="auto">
            <a:xfrm>
              <a:off x="3944938" y="4365625"/>
              <a:ext cx="431800" cy="935038"/>
            </a:xfrm>
            <a:prstGeom prst="roundRect">
              <a:avLst>
                <a:gd name="adj" fmla="val 7722"/>
              </a:avLst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04" name="AutoShape 111"/>
            <p:cNvSpPr>
              <a:spLocks noChangeArrowheads="1"/>
            </p:cNvSpPr>
            <p:nvPr/>
          </p:nvSpPr>
          <p:spPr bwMode="auto">
            <a:xfrm>
              <a:off x="4448175" y="4365625"/>
              <a:ext cx="431800" cy="935038"/>
            </a:xfrm>
            <a:prstGeom prst="roundRect">
              <a:avLst>
                <a:gd name="adj" fmla="val 7722"/>
              </a:avLst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7205" name="Group 112"/>
            <p:cNvGrpSpPr>
              <a:grpSpLocks/>
            </p:cNvGrpSpPr>
            <p:nvPr/>
          </p:nvGrpSpPr>
          <p:grpSpPr bwMode="auto">
            <a:xfrm rot="5400000">
              <a:off x="4342606" y="4782344"/>
              <a:ext cx="142875" cy="173038"/>
              <a:chOff x="4254" y="2659"/>
              <a:chExt cx="90" cy="109"/>
            </a:xfrm>
          </p:grpSpPr>
          <p:sp>
            <p:nvSpPr>
              <p:cNvPr id="7241" name="Rectangle 113"/>
              <p:cNvSpPr>
                <a:spLocks noChangeArrowheads="1"/>
              </p:cNvSpPr>
              <p:nvPr/>
            </p:nvSpPr>
            <p:spPr bwMode="auto">
              <a:xfrm>
                <a:off x="4254" y="2741"/>
                <a:ext cx="90" cy="27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242" name="Rectangle 114"/>
              <p:cNvSpPr>
                <a:spLocks noChangeArrowheads="1"/>
              </p:cNvSpPr>
              <p:nvPr/>
            </p:nvSpPr>
            <p:spPr bwMode="auto">
              <a:xfrm>
                <a:off x="4254" y="2659"/>
                <a:ext cx="90" cy="27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grpSp>
        <p:nvGrpSpPr>
          <p:cNvPr id="6" name="グループ化 5"/>
          <p:cNvGrpSpPr/>
          <p:nvPr/>
        </p:nvGrpSpPr>
        <p:grpSpPr>
          <a:xfrm>
            <a:off x="6465888" y="3892362"/>
            <a:ext cx="1079500" cy="2519363"/>
            <a:chOff x="6465888" y="2997200"/>
            <a:chExt cx="1079500" cy="2519363"/>
          </a:xfrm>
        </p:grpSpPr>
        <p:sp>
          <p:nvSpPr>
            <p:cNvPr id="7207" name="Rectangle 132"/>
            <p:cNvSpPr>
              <a:spLocks noChangeArrowheads="1"/>
            </p:cNvSpPr>
            <p:nvPr/>
          </p:nvSpPr>
          <p:spPr bwMode="auto">
            <a:xfrm>
              <a:off x="6465888" y="2997200"/>
              <a:ext cx="1079500" cy="2376488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08" name="Rectangle 133"/>
            <p:cNvSpPr>
              <a:spLocks noChangeArrowheads="1"/>
            </p:cNvSpPr>
            <p:nvPr/>
          </p:nvSpPr>
          <p:spPr bwMode="auto">
            <a:xfrm>
              <a:off x="6465888" y="5373688"/>
              <a:ext cx="1079500" cy="142875"/>
            </a:xfrm>
            <a:prstGeom prst="rect">
              <a:avLst/>
            </a:prstGeom>
            <a:solidFill>
              <a:srgbClr val="66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7209" name="Group 134"/>
            <p:cNvGrpSpPr>
              <a:grpSpLocks/>
            </p:cNvGrpSpPr>
            <p:nvPr/>
          </p:nvGrpSpPr>
          <p:grpSpPr bwMode="auto">
            <a:xfrm rot="5400000">
              <a:off x="6934994" y="4206082"/>
              <a:ext cx="142875" cy="173037"/>
              <a:chOff x="4254" y="2659"/>
              <a:chExt cx="90" cy="109"/>
            </a:xfrm>
          </p:grpSpPr>
          <p:sp>
            <p:nvSpPr>
              <p:cNvPr id="7222" name="Rectangle 135"/>
              <p:cNvSpPr>
                <a:spLocks noChangeArrowheads="1"/>
              </p:cNvSpPr>
              <p:nvPr/>
            </p:nvSpPr>
            <p:spPr bwMode="auto">
              <a:xfrm>
                <a:off x="4254" y="2741"/>
                <a:ext cx="90" cy="27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223" name="Rectangle 136"/>
              <p:cNvSpPr>
                <a:spLocks noChangeArrowheads="1"/>
              </p:cNvSpPr>
              <p:nvPr/>
            </p:nvSpPr>
            <p:spPr bwMode="auto">
              <a:xfrm>
                <a:off x="4254" y="2659"/>
                <a:ext cx="90" cy="27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grpSp>
        <p:nvGrpSpPr>
          <p:cNvPr id="5" name="グループ化 4"/>
          <p:cNvGrpSpPr/>
          <p:nvPr/>
        </p:nvGrpSpPr>
        <p:grpSpPr>
          <a:xfrm>
            <a:off x="5240338" y="5187762"/>
            <a:ext cx="1079500" cy="1223963"/>
            <a:chOff x="5240338" y="4292600"/>
            <a:chExt cx="1079500" cy="1223963"/>
          </a:xfrm>
        </p:grpSpPr>
        <p:sp>
          <p:nvSpPr>
            <p:cNvPr id="7210" name="Rectangle 137"/>
            <p:cNvSpPr>
              <a:spLocks noChangeArrowheads="1"/>
            </p:cNvSpPr>
            <p:nvPr/>
          </p:nvSpPr>
          <p:spPr bwMode="auto">
            <a:xfrm>
              <a:off x="5240338" y="4292600"/>
              <a:ext cx="1079500" cy="1081088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11" name="Rectangle 138"/>
            <p:cNvSpPr>
              <a:spLocks noChangeArrowheads="1"/>
            </p:cNvSpPr>
            <p:nvPr/>
          </p:nvSpPr>
          <p:spPr bwMode="auto">
            <a:xfrm>
              <a:off x="5240338" y="5373688"/>
              <a:ext cx="1079500" cy="142875"/>
            </a:xfrm>
            <a:prstGeom prst="rect">
              <a:avLst/>
            </a:prstGeom>
            <a:solidFill>
              <a:srgbClr val="66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7212" name="Group 139"/>
            <p:cNvGrpSpPr>
              <a:grpSpLocks/>
            </p:cNvGrpSpPr>
            <p:nvPr/>
          </p:nvGrpSpPr>
          <p:grpSpPr bwMode="auto">
            <a:xfrm rot="5400000">
              <a:off x="5709444" y="4782344"/>
              <a:ext cx="142875" cy="173037"/>
              <a:chOff x="4254" y="2659"/>
              <a:chExt cx="90" cy="109"/>
            </a:xfrm>
          </p:grpSpPr>
          <p:sp>
            <p:nvSpPr>
              <p:cNvPr id="7220" name="Rectangle 140"/>
              <p:cNvSpPr>
                <a:spLocks noChangeArrowheads="1"/>
              </p:cNvSpPr>
              <p:nvPr/>
            </p:nvSpPr>
            <p:spPr bwMode="auto">
              <a:xfrm>
                <a:off x="4254" y="2741"/>
                <a:ext cx="90" cy="27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221" name="Rectangle 141"/>
              <p:cNvSpPr>
                <a:spLocks noChangeArrowheads="1"/>
              </p:cNvSpPr>
              <p:nvPr/>
            </p:nvSpPr>
            <p:spPr bwMode="auto">
              <a:xfrm>
                <a:off x="4254" y="2659"/>
                <a:ext cx="90" cy="27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grpSp>
        <p:nvGrpSpPr>
          <p:cNvPr id="7" name="グループ化 6"/>
          <p:cNvGrpSpPr/>
          <p:nvPr/>
        </p:nvGrpSpPr>
        <p:grpSpPr>
          <a:xfrm>
            <a:off x="7689850" y="5187762"/>
            <a:ext cx="1079500" cy="1223963"/>
            <a:chOff x="7689850" y="4292600"/>
            <a:chExt cx="1079500" cy="1223963"/>
          </a:xfrm>
        </p:grpSpPr>
        <p:sp>
          <p:nvSpPr>
            <p:cNvPr id="7213" name="Rectangle 142"/>
            <p:cNvSpPr>
              <a:spLocks noChangeArrowheads="1"/>
            </p:cNvSpPr>
            <p:nvPr/>
          </p:nvSpPr>
          <p:spPr bwMode="auto">
            <a:xfrm>
              <a:off x="7689850" y="4292600"/>
              <a:ext cx="1079500" cy="1081088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14" name="Rectangle 143"/>
            <p:cNvSpPr>
              <a:spLocks noChangeArrowheads="1"/>
            </p:cNvSpPr>
            <p:nvPr/>
          </p:nvSpPr>
          <p:spPr bwMode="auto">
            <a:xfrm>
              <a:off x="7689850" y="5373688"/>
              <a:ext cx="1079500" cy="142875"/>
            </a:xfrm>
            <a:prstGeom prst="rect">
              <a:avLst/>
            </a:prstGeom>
            <a:solidFill>
              <a:srgbClr val="66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15" name="AutoShape 144"/>
            <p:cNvSpPr>
              <a:spLocks noChangeArrowheads="1"/>
            </p:cNvSpPr>
            <p:nvPr/>
          </p:nvSpPr>
          <p:spPr bwMode="auto">
            <a:xfrm>
              <a:off x="7761288" y="4365625"/>
              <a:ext cx="431800" cy="935038"/>
            </a:xfrm>
            <a:prstGeom prst="roundRect">
              <a:avLst>
                <a:gd name="adj" fmla="val 7722"/>
              </a:avLst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16" name="AutoShape 145"/>
            <p:cNvSpPr>
              <a:spLocks noChangeArrowheads="1"/>
            </p:cNvSpPr>
            <p:nvPr/>
          </p:nvSpPr>
          <p:spPr bwMode="auto">
            <a:xfrm>
              <a:off x="8264525" y="4365625"/>
              <a:ext cx="431800" cy="935038"/>
            </a:xfrm>
            <a:prstGeom prst="roundRect">
              <a:avLst>
                <a:gd name="adj" fmla="val 7722"/>
              </a:avLst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7217" name="Group 146"/>
            <p:cNvGrpSpPr>
              <a:grpSpLocks/>
            </p:cNvGrpSpPr>
            <p:nvPr/>
          </p:nvGrpSpPr>
          <p:grpSpPr bwMode="auto">
            <a:xfrm rot="5400000">
              <a:off x="8158956" y="4782344"/>
              <a:ext cx="142875" cy="173038"/>
              <a:chOff x="4254" y="2659"/>
              <a:chExt cx="90" cy="109"/>
            </a:xfrm>
          </p:grpSpPr>
          <p:sp>
            <p:nvSpPr>
              <p:cNvPr id="7218" name="Rectangle 147"/>
              <p:cNvSpPr>
                <a:spLocks noChangeArrowheads="1"/>
              </p:cNvSpPr>
              <p:nvPr/>
            </p:nvSpPr>
            <p:spPr bwMode="auto">
              <a:xfrm>
                <a:off x="4254" y="2741"/>
                <a:ext cx="90" cy="27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219" name="Rectangle 148"/>
              <p:cNvSpPr>
                <a:spLocks noChangeArrowheads="1"/>
              </p:cNvSpPr>
              <p:nvPr/>
            </p:nvSpPr>
            <p:spPr bwMode="auto">
              <a:xfrm>
                <a:off x="4254" y="2659"/>
                <a:ext cx="90" cy="27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grpSp>
        <p:nvGrpSpPr>
          <p:cNvPr id="102" name="グループ化 101"/>
          <p:cNvGrpSpPr/>
          <p:nvPr/>
        </p:nvGrpSpPr>
        <p:grpSpPr>
          <a:xfrm>
            <a:off x="432312" y="3532074"/>
            <a:ext cx="1664046" cy="1255450"/>
            <a:chOff x="452542" y="1021422"/>
            <a:chExt cx="1664046" cy="1255450"/>
          </a:xfrm>
        </p:grpSpPr>
        <p:sp>
          <p:nvSpPr>
            <p:cNvPr id="103" name="Rectangle 31"/>
            <p:cNvSpPr>
              <a:spLocks noChangeArrowheads="1"/>
            </p:cNvSpPr>
            <p:nvPr/>
          </p:nvSpPr>
          <p:spPr bwMode="auto">
            <a:xfrm>
              <a:off x="1520558" y="1021422"/>
              <a:ext cx="443505" cy="26290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4" name="WordArt 34"/>
            <p:cNvSpPr>
              <a:spLocks noChangeArrowheads="1" noChangeShapeType="1" noTextEdit="1"/>
            </p:cNvSpPr>
            <p:nvPr/>
          </p:nvSpPr>
          <p:spPr bwMode="auto">
            <a:xfrm>
              <a:off x="1586574" y="1087439"/>
              <a:ext cx="307017" cy="130875"/>
            </a:xfrm>
            <a:prstGeom prst="rect">
              <a:avLst/>
            </a:prstGeom>
            <a:ln w="12700">
              <a:noFill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rPr>
                <a:t>受付</a:t>
              </a:r>
            </a:p>
          </p:txBody>
        </p:sp>
        <p:sp>
          <p:nvSpPr>
            <p:cNvPr id="105" name="Rectangle 56"/>
            <p:cNvSpPr>
              <a:spLocks noChangeArrowheads="1"/>
            </p:cNvSpPr>
            <p:nvPr/>
          </p:nvSpPr>
          <p:spPr bwMode="auto">
            <a:xfrm>
              <a:off x="472773" y="1340768"/>
              <a:ext cx="1623585" cy="93610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" name="Rectangle 55"/>
            <p:cNvSpPr>
              <a:spLocks noChangeArrowheads="1"/>
            </p:cNvSpPr>
            <p:nvPr/>
          </p:nvSpPr>
          <p:spPr bwMode="auto">
            <a:xfrm>
              <a:off x="452542" y="1269329"/>
              <a:ext cx="1664046" cy="102995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07" name="Group 131"/>
          <p:cNvGrpSpPr>
            <a:grpSpLocks/>
          </p:cNvGrpSpPr>
          <p:nvPr/>
        </p:nvGrpSpPr>
        <p:grpSpPr bwMode="auto">
          <a:xfrm>
            <a:off x="7613982" y="3383995"/>
            <a:ext cx="795337" cy="1601788"/>
            <a:chOff x="4072" y="2466"/>
            <a:chExt cx="501" cy="1009"/>
          </a:xfrm>
        </p:grpSpPr>
        <p:sp>
          <p:nvSpPr>
            <p:cNvPr id="108" name="Rectangle 66"/>
            <p:cNvSpPr>
              <a:spLocks noChangeArrowheads="1"/>
            </p:cNvSpPr>
            <p:nvPr/>
          </p:nvSpPr>
          <p:spPr bwMode="auto">
            <a:xfrm>
              <a:off x="4299" y="2612"/>
              <a:ext cx="56" cy="652"/>
            </a:xfrm>
            <a:prstGeom prst="rect">
              <a:avLst/>
            </a:prstGeom>
            <a:solidFill>
              <a:srgbClr val="996633">
                <a:alpha val="89803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9" name="Rectangle 64"/>
            <p:cNvSpPr>
              <a:spLocks noChangeArrowheads="1"/>
            </p:cNvSpPr>
            <p:nvPr/>
          </p:nvSpPr>
          <p:spPr bwMode="auto">
            <a:xfrm>
              <a:off x="4178" y="3203"/>
              <a:ext cx="303" cy="31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0" name="AutoShape 65"/>
            <p:cNvSpPr>
              <a:spLocks noChangeArrowheads="1"/>
            </p:cNvSpPr>
            <p:nvPr/>
          </p:nvSpPr>
          <p:spPr bwMode="auto">
            <a:xfrm>
              <a:off x="4209" y="3234"/>
              <a:ext cx="241" cy="24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495 w 21600"/>
                <a:gd name="T13" fmla="*/ 3495 h 21600"/>
                <a:gd name="T14" fmla="*/ 18105 w 21600"/>
                <a:gd name="T15" fmla="*/ 1810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388" y="21600"/>
                  </a:lnTo>
                  <a:lnTo>
                    <a:pt x="18212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" name="AutoShape 116"/>
            <p:cNvSpPr>
              <a:spLocks noChangeArrowheads="1"/>
            </p:cNvSpPr>
            <p:nvPr/>
          </p:nvSpPr>
          <p:spPr bwMode="auto">
            <a:xfrm rot="7200000">
              <a:off x="4143" y="2398"/>
              <a:ext cx="136" cy="271"/>
            </a:xfrm>
            <a:prstGeom prst="moon">
              <a:avLst>
                <a:gd name="adj" fmla="val 70588"/>
              </a:avLst>
            </a:pr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2" name="AutoShape 118"/>
            <p:cNvSpPr>
              <a:spLocks noChangeArrowheads="1"/>
            </p:cNvSpPr>
            <p:nvPr/>
          </p:nvSpPr>
          <p:spPr bwMode="auto">
            <a:xfrm rot="6300000">
              <a:off x="4134" y="2460"/>
              <a:ext cx="141" cy="266"/>
            </a:xfrm>
            <a:prstGeom prst="moon">
              <a:avLst>
                <a:gd name="adj" fmla="val 70588"/>
              </a:avLst>
            </a:pr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3" name="AutoShape 119"/>
            <p:cNvSpPr>
              <a:spLocks noChangeArrowheads="1"/>
            </p:cNvSpPr>
            <p:nvPr/>
          </p:nvSpPr>
          <p:spPr bwMode="auto">
            <a:xfrm rot="4500000">
              <a:off x="4118" y="2523"/>
              <a:ext cx="136" cy="226"/>
            </a:xfrm>
            <a:prstGeom prst="moon">
              <a:avLst>
                <a:gd name="adj" fmla="val 70588"/>
              </a:avLst>
            </a:pr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114" name="Group 123"/>
            <p:cNvGrpSpPr>
              <a:grpSpLocks/>
            </p:cNvGrpSpPr>
            <p:nvPr/>
          </p:nvGrpSpPr>
          <p:grpSpPr bwMode="auto">
            <a:xfrm flipH="1">
              <a:off x="4299" y="2478"/>
              <a:ext cx="274" cy="238"/>
              <a:chOff x="4208" y="2602"/>
              <a:chExt cx="274" cy="238"/>
            </a:xfrm>
          </p:grpSpPr>
          <p:sp>
            <p:nvSpPr>
              <p:cNvPr id="122" name="AutoShape 120"/>
              <p:cNvSpPr>
                <a:spLocks noChangeArrowheads="1"/>
              </p:cNvSpPr>
              <p:nvPr/>
            </p:nvSpPr>
            <p:spPr bwMode="auto">
              <a:xfrm rot="7200000">
                <a:off x="4279" y="2534"/>
                <a:ext cx="136" cy="271"/>
              </a:xfrm>
              <a:prstGeom prst="moon">
                <a:avLst>
                  <a:gd name="adj" fmla="val 70588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23" name="AutoShape 121"/>
              <p:cNvSpPr>
                <a:spLocks noChangeArrowheads="1"/>
              </p:cNvSpPr>
              <p:nvPr/>
            </p:nvSpPr>
            <p:spPr bwMode="auto">
              <a:xfrm rot="6300000">
                <a:off x="4270" y="2596"/>
                <a:ext cx="141" cy="266"/>
              </a:xfrm>
              <a:prstGeom prst="moon">
                <a:avLst>
                  <a:gd name="adj" fmla="val 70588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24" name="AutoShape 122"/>
              <p:cNvSpPr>
                <a:spLocks noChangeArrowheads="1"/>
              </p:cNvSpPr>
              <p:nvPr/>
            </p:nvSpPr>
            <p:spPr bwMode="auto">
              <a:xfrm rot="4500000">
                <a:off x="4254" y="2659"/>
                <a:ext cx="136" cy="226"/>
              </a:xfrm>
              <a:prstGeom prst="moon">
                <a:avLst>
                  <a:gd name="adj" fmla="val 70588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115" name="AutoShape 124"/>
            <p:cNvSpPr>
              <a:spLocks noChangeArrowheads="1"/>
            </p:cNvSpPr>
            <p:nvPr/>
          </p:nvSpPr>
          <p:spPr bwMode="auto">
            <a:xfrm rot="7200000">
              <a:off x="4143" y="2624"/>
              <a:ext cx="136" cy="271"/>
            </a:xfrm>
            <a:prstGeom prst="moon">
              <a:avLst>
                <a:gd name="adj" fmla="val 70588"/>
              </a:avLst>
            </a:pr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6" name="AutoShape 125"/>
            <p:cNvSpPr>
              <a:spLocks noChangeArrowheads="1"/>
            </p:cNvSpPr>
            <p:nvPr/>
          </p:nvSpPr>
          <p:spPr bwMode="auto">
            <a:xfrm rot="6300000">
              <a:off x="4134" y="2686"/>
              <a:ext cx="141" cy="266"/>
            </a:xfrm>
            <a:prstGeom prst="moon">
              <a:avLst>
                <a:gd name="adj" fmla="val 70588"/>
              </a:avLst>
            </a:pr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7" name="AutoShape 126"/>
            <p:cNvSpPr>
              <a:spLocks noChangeArrowheads="1"/>
            </p:cNvSpPr>
            <p:nvPr/>
          </p:nvSpPr>
          <p:spPr bwMode="auto">
            <a:xfrm rot="4500000">
              <a:off x="4118" y="2749"/>
              <a:ext cx="136" cy="226"/>
            </a:xfrm>
            <a:prstGeom prst="moon">
              <a:avLst>
                <a:gd name="adj" fmla="val 70588"/>
              </a:avLst>
            </a:pr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118" name="Group 127"/>
            <p:cNvGrpSpPr>
              <a:grpSpLocks/>
            </p:cNvGrpSpPr>
            <p:nvPr/>
          </p:nvGrpSpPr>
          <p:grpSpPr bwMode="auto">
            <a:xfrm flipH="1">
              <a:off x="4299" y="2704"/>
              <a:ext cx="274" cy="238"/>
              <a:chOff x="4208" y="2602"/>
              <a:chExt cx="274" cy="238"/>
            </a:xfrm>
          </p:grpSpPr>
          <p:sp>
            <p:nvSpPr>
              <p:cNvPr id="119" name="AutoShape 128"/>
              <p:cNvSpPr>
                <a:spLocks noChangeArrowheads="1"/>
              </p:cNvSpPr>
              <p:nvPr/>
            </p:nvSpPr>
            <p:spPr bwMode="auto">
              <a:xfrm rot="7200000">
                <a:off x="4279" y="2534"/>
                <a:ext cx="136" cy="271"/>
              </a:xfrm>
              <a:prstGeom prst="moon">
                <a:avLst>
                  <a:gd name="adj" fmla="val 70588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20" name="AutoShape 129"/>
              <p:cNvSpPr>
                <a:spLocks noChangeArrowheads="1"/>
              </p:cNvSpPr>
              <p:nvPr/>
            </p:nvSpPr>
            <p:spPr bwMode="auto">
              <a:xfrm rot="6300000">
                <a:off x="4270" y="2596"/>
                <a:ext cx="141" cy="266"/>
              </a:xfrm>
              <a:prstGeom prst="moon">
                <a:avLst>
                  <a:gd name="adj" fmla="val 70588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21" name="AutoShape 130"/>
              <p:cNvSpPr>
                <a:spLocks noChangeArrowheads="1"/>
              </p:cNvSpPr>
              <p:nvPr/>
            </p:nvSpPr>
            <p:spPr bwMode="auto">
              <a:xfrm rot="4500000">
                <a:off x="4254" y="2659"/>
                <a:ext cx="136" cy="226"/>
              </a:xfrm>
              <a:prstGeom prst="moon">
                <a:avLst>
                  <a:gd name="adj" fmla="val 70588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8" name="テキスト ボックス 7"/>
          <p:cNvSpPr txBox="1"/>
          <p:nvPr/>
        </p:nvSpPr>
        <p:spPr>
          <a:xfrm>
            <a:off x="194302" y="186499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+mj-ea"/>
                <a:ea typeface="+mj-ea"/>
              </a:rPr>
              <a:t>パーツ素材</a:t>
            </a:r>
            <a:endParaRPr kumimoji="1" lang="ja-JP" altLang="en-US" dirty="0">
              <a:latin typeface="+mj-ea"/>
              <a:ea typeface="+mj-ea"/>
            </a:endParaRPr>
          </a:p>
        </p:txBody>
      </p:sp>
      <p:grpSp>
        <p:nvGrpSpPr>
          <p:cNvPr id="19" name="グループ化 18"/>
          <p:cNvGrpSpPr/>
          <p:nvPr/>
        </p:nvGrpSpPr>
        <p:grpSpPr>
          <a:xfrm>
            <a:off x="8214056" y="1004249"/>
            <a:ext cx="1288256" cy="2112651"/>
            <a:chOff x="1706568" y="1019701"/>
            <a:chExt cx="1288256" cy="2112651"/>
          </a:xfrm>
        </p:grpSpPr>
        <p:sp>
          <p:nvSpPr>
            <p:cNvPr id="141" name="正方形/長方形 140"/>
            <p:cNvSpPr/>
            <p:nvPr/>
          </p:nvSpPr>
          <p:spPr bwMode="auto">
            <a:xfrm>
              <a:off x="1706568" y="1019701"/>
              <a:ext cx="1288256" cy="211265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正方形/長方形 141"/>
            <p:cNvSpPr/>
            <p:nvPr/>
          </p:nvSpPr>
          <p:spPr bwMode="auto">
            <a:xfrm>
              <a:off x="1781578" y="1098355"/>
              <a:ext cx="1138236" cy="203399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円/楕円 142"/>
            <p:cNvSpPr/>
            <p:nvPr/>
          </p:nvSpPr>
          <p:spPr bwMode="auto">
            <a:xfrm>
              <a:off x="2742411" y="2115353"/>
              <a:ext cx="124421" cy="124421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" name="グループ化 29"/>
          <p:cNvGrpSpPr/>
          <p:nvPr/>
        </p:nvGrpSpPr>
        <p:grpSpPr>
          <a:xfrm>
            <a:off x="5170047" y="934736"/>
            <a:ext cx="920036" cy="1504154"/>
            <a:chOff x="5170047" y="934736"/>
            <a:chExt cx="920036" cy="1504154"/>
          </a:xfrm>
        </p:grpSpPr>
        <p:sp>
          <p:nvSpPr>
            <p:cNvPr id="25" name="角丸四角形 24"/>
            <p:cNvSpPr/>
            <p:nvPr/>
          </p:nvSpPr>
          <p:spPr bwMode="auto">
            <a:xfrm>
              <a:off x="5198140" y="934736"/>
              <a:ext cx="863851" cy="908729"/>
            </a:xfrm>
            <a:prstGeom prst="roundRect">
              <a:avLst>
                <a:gd name="adj" fmla="val 37221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正方形/長方形 207"/>
            <p:cNvSpPr/>
            <p:nvPr/>
          </p:nvSpPr>
          <p:spPr bwMode="auto">
            <a:xfrm>
              <a:off x="5583308" y="1910080"/>
              <a:ext cx="93516" cy="17737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正方形/長方形 25"/>
            <p:cNvSpPr/>
            <p:nvPr/>
          </p:nvSpPr>
          <p:spPr bwMode="auto">
            <a:xfrm>
              <a:off x="5573568" y="2033845"/>
              <a:ext cx="112995" cy="214324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片側の 2 つの角を切り取った四角形 26"/>
            <p:cNvSpPr/>
            <p:nvPr/>
          </p:nvSpPr>
          <p:spPr bwMode="auto">
            <a:xfrm>
              <a:off x="5212575" y="2248169"/>
              <a:ext cx="834980" cy="100711"/>
            </a:xfrm>
            <a:prstGeom prst="snip2Same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角丸四角形 205"/>
            <p:cNvSpPr/>
            <p:nvPr/>
          </p:nvSpPr>
          <p:spPr bwMode="auto">
            <a:xfrm>
              <a:off x="5170047" y="1764370"/>
              <a:ext cx="920036" cy="183000"/>
            </a:xfrm>
            <a:prstGeom prst="roundRect">
              <a:avLst>
                <a:gd name="adj" fmla="val 37221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円/楕円 27"/>
            <p:cNvSpPr/>
            <p:nvPr/>
          </p:nvSpPr>
          <p:spPr bwMode="auto">
            <a:xfrm>
              <a:off x="5585955" y="2348880"/>
              <a:ext cx="90010" cy="9001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円/楕円 208"/>
            <p:cNvSpPr/>
            <p:nvPr/>
          </p:nvSpPr>
          <p:spPr bwMode="auto">
            <a:xfrm>
              <a:off x="5212632" y="2348880"/>
              <a:ext cx="90010" cy="9001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円/楕円 209"/>
            <p:cNvSpPr/>
            <p:nvPr/>
          </p:nvSpPr>
          <p:spPr bwMode="auto">
            <a:xfrm>
              <a:off x="5956852" y="2348880"/>
              <a:ext cx="90010" cy="9001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" name="グループ化 30"/>
          <p:cNvGrpSpPr/>
          <p:nvPr/>
        </p:nvGrpSpPr>
        <p:grpSpPr>
          <a:xfrm>
            <a:off x="6309999" y="934736"/>
            <a:ext cx="920036" cy="1504154"/>
            <a:chOff x="6309999" y="934736"/>
            <a:chExt cx="920036" cy="1504154"/>
          </a:xfrm>
        </p:grpSpPr>
        <p:sp>
          <p:nvSpPr>
            <p:cNvPr id="212" name="角丸四角形 211"/>
            <p:cNvSpPr/>
            <p:nvPr/>
          </p:nvSpPr>
          <p:spPr bwMode="auto">
            <a:xfrm>
              <a:off x="6338092" y="934736"/>
              <a:ext cx="863851" cy="908729"/>
            </a:xfrm>
            <a:prstGeom prst="roundRect">
              <a:avLst>
                <a:gd name="adj" fmla="val 37221"/>
              </a:avLst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正方形/長方形 212"/>
            <p:cNvSpPr/>
            <p:nvPr/>
          </p:nvSpPr>
          <p:spPr bwMode="auto">
            <a:xfrm>
              <a:off x="6723260" y="1910080"/>
              <a:ext cx="93516" cy="17737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正方形/長方形 213"/>
            <p:cNvSpPr/>
            <p:nvPr/>
          </p:nvSpPr>
          <p:spPr bwMode="auto">
            <a:xfrm>
              <a:off x="6713520" y="2033845"/>
              <a:ext cx="112995" cy="214324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片側の 2 つの角を切り取った四角形 214"/>
            <p:cNvSpPr/>
            <p:nvPr/>
          </p:nvSpPr>
          <p:spPr bwMode="auto">
            <a:xfrm>
              <a:off x="6352527" y="2248169"/>
              <a:ext cx="834980" cy="100711"/>
            </a:xfrm>
            <a:prstGeom prst="snip2Same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角丸四角形 215"/>
            <p:cNvSpPr/>
            <p:nvPr/>
          </p:nvSpPr>
          <p:spPr bwMode="auto">
            <a:xfrm>
              <a:off x="6309999" y="1764370"/>
              <a:ext cx="920036" cy="183000"/>
            </a:xfrm>
            <a:prstGeom prst="roundRect">
              <a:avLst>
                <a:gd name="adj" fmla="val 37221"/>
              </a:avLst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円/楕円 217"/>
            <p:cNvSpPr/>
            <p:nvPr/>
          </p:nvSpPr>
          <p:spPr bwMode="auto">
            <a:xfrm>
              <a:off x="6725907" y="2348880"/>
              <a:ext cx="90010" cy="9001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円/楕円 218"/>
            <p:cNvSpPr/>
            <p:nvPr/>
          </p:nvSpPr>
          <p:spPr bwMode="auto">
            <a:xfrm>
              <a:off x="6352584" y="2348880"/>
              <a:ext cx="90010" cy="9001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円/楕円 219"/>
            <p:cNvSpPr/>
            <p:nvPr/>
          </p:nvSpPr>
          <p:spPr bwMode="auto">
            <a:xfrm>
              <a:off x="7096804" y="2348880"/>
              <a:ext cx="90010" cy="9001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" name="グループ化 28"/>
          <p:cNvGrpSpPr/>
          <p:nvPr/>
        </p:nvGrpSpPr>
        <p:grpSpPr>
          <a:xfrm>
            <a:off x="4060575" y="934736"/>
            <a:ext cx="920036" cy="1504154"/>
            <a:chOff x="4060575" y="934736"/>
            <a:chExt cx="920036" cy="1504154"/>
          </a:xfrm>
        </p:grpSpPr>
        <p:sp>
          <p:nvSpPr>
            <p:cNvPr id="221" name="角丸四角形 220"/>
            <p:cNvSpPr/>
            <p:nvPr/>
          </p:nvSpPr>
          <p:spPr bwMode="auto">
            <a:xfrm>
              <a:off x="4088668" y="934736"/>
              <a:ext cx="863851" cy="908729"/>
            </a:xfrm>
            <a:prstGeom prst="roundRect">
              <a:avLst>
                <a:gd name="adj" fmla="val 37221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正方形/長方形 221"/>
            <p:cNvSpPr/>
            <p:nvPr/>
          </p:nvSpPr>
          <p:spPr bwMode="auto">
            <a:xfrm>
              <a:off x="4473836" y="1910080"/>
              <a:ext cx="93516" cy="17737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正方形/長方形 222"/>
            <p:cNvSpPr/>
            <p:nvPr/>
          </p:nvSpPr>
          <p:spPr bwMode="auto">
            <a:xfrm>
              <a:off x="4464096" y="2033845"/>
              <a:ext cx="112995" cy="214324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片側の 2 つの角を切り取った四角形 223"/>
            <p:cNvSpPr/>
            <p:nvPr/>
          </p:nvSpPr>
          <p:spPr bwMode="auto">
            <a:xfrm>
              <a:off x="4103103" y="2248169"/>
              <a:ext cx="834980" cy="100711"/>
            </a:xfrm>
            <a:prstGeom prst="snip2Same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角丸四角形 224"/>
            <p:cNvSpPr/>
            <p:nvPr/>
          </p:nvSpPr>
          <p:spPr bwMode="auto">
            <a:xfrm>
              <a:off x="4060575" y="1764370"/>
              <a:ext cx="920036" cy="183000"/>
            </a:xfrm>
            <a:prstGeom prst="roundRect">
              <a:avLst>
                <a:gd name="adj" fmla="val 37221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円/楕円 226"/>
            <p:cNvSpPr/>
            <p:nvPr/>
          </p:nvSpPr>
          <p:spPr bwMode="auto">
            <a:xfrm>
              <a:off x="4476483" y="2348880"/>
              <a:ext cx="90010" cy="9001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円/楕円 227"/>
            <p:cNvSpPr/>
            <p:nvPr/>
          </p:nvSpPr>
          <p:spPr bwMode="auto">
            <a:xfrm>
              <a:off x="4103160" y="2348880"/>
              <a:ext cx="90010" cy="9001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円/楕円 228"/>
            <p:cNvSpPr/>
            <p:nvPr/>
          </p:nvSpPr>
          <p:spPr bwMode="auto">
            <a:xfrm>
              <a:off x="4847380" y="2348880"/>
              <a:ext cx="90010" cy="9001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432312" y="1484313"/>
            <a:ext cx="2844288" cy="1387631"/>
            <a:chOff x="432312" y="1484313"/>
            <a:chExt cx="2844288" cy="1387631"/>
          </a:xfrm>
        </p:grpSpPr>
        <p:sp>
          <p:nvSpPr>
            <p:cNvPr id="23" name="円/楕円 22"/>
            <p:cNvSpPr/>
            <p:nvPr/>
          </p:nvSpPr>
          <p:spPr bwMode="auto">
            <a:xfrm>
              <a:off x="432312" y="1484313"/>
              <a:ext cx="2844288" cy="576262"/>
            </a:xfrm>
            <a:prstGeom prst="ellipse">
              <a:avLst/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円/楕円 196"/>
            <p:cNvSpPr/>
            <p:nvPr/>
          </p:nvSpPr>
          <p:spPr bwMode="auto">
            <a:xfrm>
              <a:off x="687886" y="1635395"/>
              <a:ext cx="2333140" cy="612774"/>
            </a:xfrm>
            <a:prstGeom prst="ellipse">
              <a:avLst/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角丸四角形 8"/>
            <p:cNvSpPr/>
            <p:nvPr/>
          </p:nvSpPr>
          <p:spPr bwMode="auto">
            <a:xfrm>
              <a:off x="863716" y="1941782"/>
              <a:ext cx="128844" cy="767138"/>
            </a:xfrm>
            <a:prstGeom prst="roundRect">
              <a:avLst/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5" name="角丸四角形 124"/>
            <p:cNvSpPr/>
            <p:nvPr/>
          </p:nvSpPr>
          <p:spPr bwMode="auto">
            <a:xfrm>
              <a:off x="1814989" y="2104806"/>
              <a:ext cx="128844" cy="767138"/>
            </a:xfrm>
            <a:prstGeom prst="roundRect">
              <a:avLst/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7" name="角丸四角形 126"/>
            <p:cNvSpPr/>
            <p:nvPr/>
          </p:nvSpPr>
          <p:spPr bwMode="auto">
            <a:xfrm>
              <a:off x="2772415" y="1941782"/>
              <a:ext cx="128844" cy="767138"/>
            </a:xfrm>
            <a:prstGeom prst="roundRect">
              <a:avLst/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7212916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A4 210 x 297 mm</PresentationFormat>
  <Paragraphs>4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標準デザイン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PPTX140_オフィス</dc:title>
  <dc:subject>PPTX140_オフィス</dc:subject>
  <dc:creator>http://www.digipot.net</dc:creator>
  <cp:lastModifiedBy/>
  <cp:revision>1</cp:revision>
  <dcterms:created xsi:type="dcterms:W3CDTF">2014-02-05T05:00:04Z</dcterms:created>
  <dcterms:modified xsi:type="dcterms:W3CDTF">2014-02-06T07:10:03Z</dcterms:modified>
  <cp:category/>
  <cp:version>1</cp:version>
</cp:coreProperties>
</file>