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5" r:id="rId2"/>
    <p:sldId id="276" r:id="rId3"/>
    <p:sldId id="277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FF99"/>
    <a:srgbClr val="FFCCFF"/>
    <a:srgbClr val="CCCCFF"/>
    <a:srgbClr val="99CCFF"/>
    <a:srgbClr val="666633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730647" y="396745"/>
            <a:ext cx="7979216" cy="2971766"/>
            <a:chOff x="730647" y="396745"/>
            <a:chExt cx="7979216" cy="2971766"/>
          </a:xfrm>
        </p:grpSpPr>
        <p:grpSp>
          <p:nvGrpSpPr>
            <p:cNvPr id="20" name="Group 180"/>
            <p:cNvGrpSpPr>
              <a:grpSpLocks/>
            </p:cNvGrpSpPr>
            <p:nvPr/>
          </p:nvGrpSpPr>
          <p:grpSpPr bwMode="auto">
            <a:xfrm>
              <a:off x="1703388" y="396745"/>
              <a:ext cx="5545138" cy="2663825"/>
              <a:chOff x="126" y="2432"/>
              <a:chExt cx="3493" cy="1678"/>
            </a:xfrm>
          </p:grpSpPr>
          <p:sp>
            <p:nvSpPr>
              <p:cNvPr id="21" name="Rectangle 139"/>
              <p:cNvSpPr>
                <a:spLocks noChangeArrowheads="1"/>
              </p:cNvSpPr>
              <p:nvPr/>
            </p:nvSpPr>
            <p:spPr bwMode="auto">
              <a:xfrm>
                <a:off x="308" y="2523"/>
                <a:ext cx="91" cy="158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" name="Rectangle 140"/>
              <p:cNvSpPr>
                <a:spLocks noChangeArrowheads="1"/>
              </p:cNvSpPr>
              <p:nvPr/>
            </p:nvSpPr>
            <p:spPr bwMode="auto">
              <a:xfrm>
                <a:off x="3347" y="2523"/>
                <a:ext cx="91" cy="158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" name="Rectangle 142"/>
              <p:cNvSpPr>
                <a:spLocks noChangeArrowheads="1"/>
              </p:cNvSpPr>
              <p:nvPr/>
            </p:nvSpPr>
            <p:spPr bwMode="auto">
              <a:xfrm>
                <a:off x="1827" y="2523"/>
                <a:ext cx="91" cy="158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" name="Rectangle 143"/>
              <p:cNvSpPr>
                <a:spLocks noChangeArrowheads="1"/>
              </p:cNvSpPr>
              <p:nvPr/>
            </p:nvSpPr>
            <p:spPr bwMode="auto">
              <a:xfrm>
                <a:off x="126" y="2432"/>
                <a:ext cx="3493" cy="137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" name="Rectangle 144"/>
              <p:cNvSpPr>
                <a:spLocks noChangeArrowheads="1"/>
              </p:cNvSpPr>
              <p:nvPr/>
            </p:nvSpPr>
            <p:spPr bwMode="auto">
              <a:xfrm>
                <a:off x="126" y="2523"/>
                <a:ext cx="3493" cy="45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6" name="Group 167"/>
            <p:cNvGrpSpPr>
              <a:grpSpLocks/>
            </p:cNvGrpSpPr>
            <p:nvPr/>
          </p:nvGrpSpPr>
          <p:grpSpPr bwMode="auto">
            <a:xfrm>
              <a:off x="2135188" y="2412870"/>
              <a:ext cx="2232025" cy="647700"/>
              <a:chOff x="3619" y="3702"/>
              <a:chExt cx="1406" cy="408"/>
            </a:xfrm>
          </p:grpSpPr>
          <p:sp>
            <p:nvSpPr>
              <p:cNvPr id="27" name="AutoShape 156"/>
              <p:cNvSpPr>
                <a:spLocks noChangeArrowheads="1"/>
              </p:cNvSpPr>
              <p:nvPr/>
            </p:nvSpPr>
            <p:spPr bwMode="auto">
              <a:xfrm>
                <a:off x="3664" y="3929"/>
                <a:ext cx="46" cy="18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" name="AutoShape 157"/>
              <p:cNvSpPr>
                <a:spLocks noChangeArrowheads="1"/>
              </p:cNvSpPr>
              <p:nvPr/>
            </p:nvSpPr>
            <p:spPr bwMode="auto">
              <a:xfrm>
                <a:off x="4934" y="3929"/>
                <a:ext cx="46" cy="18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9" name="Group 158"/>
              <p:cNvGrpSpPr>
                <a:grpSpLocks/>
              </p:cNvGrpSpPr>
              <p:nvPr/>
            </p:nvGrpSpPr>
            <p:grpSpPr bwMode="auto">
              <a:xfrm>
                <a:off x="3619" y="3702"/>
                <a:ext cx="1406" cy="270"/>
                <a:chOff x="3597" y="3748"/>
                <a:chExt cx="1134" cy="227"/>
              </a:xfrm>
            </p:grpSpPr>
            <p:sp>
              <p:nvSpPr>
                <p:cNvPr id="30" name="AutoShape 159"/>
                <p:cNvSpPr>
                  <a:spLocks noChangeArrowheads="1"/>
                </p:cNvSpPr>
                <p:nvPr/>
              </p:nvSpPr>
              <p:spPr bwMode="auto">
                <a:xfrm>
                  <a:off x="3619" y="3748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1" name="AutoShape 160"/>
                <p:cNvSpPr>
                  <a:spLocks noChangeArrowheads="1"/>
                </p:cNvSpPr>
                <p:nvPr/>
              </p:nvSpPr>
              <p:spPr bwMode="auto">
                <a:xfrm>
                  <a:off x="3619" y="3793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" name="AutoShape 161"/>
                <p:cNvSpPr>
                  <a:spLocks noChangeArrowheads="1"/>
                </p:cNvSpPr>
                <p:nvPr/>
              </p:nvSpPr>
              <p:spPr bwMode="auto">
                <a:xfrm>
                  <a:off x="3619" y="3839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3" name="AutoShape 162"/>
                <p:cNvSpPr>
                  <a:spLocks noChangeArrowheads="1"/>
                </p:cNvSpPr>
                <p:nvPr/>
              </p:nvSpPr>
              <p:spPr bwMode="auto">
                <a:xfrm>
                  <a:off x="3619" y="3884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34" name="Group 163"/>
                <p:cNvGrpSpPr>
                  <a:grpSpLocks/>
                </p:cNvGrpSpPr>
                <p:nvPr/>
              </p:nvGrpSpPr>
              <p:grpSpPr bwMode="auto">
                <a:xfrm>
                  <a:off x="3597" y="3929"/>
                  <a:ext cx="1134" cy="46"/>
                  <a:chOff x="3846" y="3702"/>
                  <a:chExt cx="1179" cy="46"/>
                </a:xfrm>
              </p:grpSpPr>
              <p:sp>
                <p:nvSpPr>
                  <p:cNvPr id="35" name="AutoShape 164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02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6" name="AutoShape 165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33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7" name="AutoShape 166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17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38" name="Group 168"/>
            <p:cNvGrpSpPr>
              <a:grpSpLocks/>
            </p:cNvGrpSpPr>
            <p:nvPr/>
          </p:nvGrpSpPr>
          <p:grpSpPr bwMode="auto">
            <a:xfrm>
              <a:off x="4584701" y="2412870"/>
              <a:ext cx="2232025" cy="647700"/>
              <a:chOff x="3619" y="3702"/>
              <a:chExt cx="1406" cy="408"/>
            </a:xfrm>
          </p:grpSpPr>
          <p:sp>
            <p:nvSpPr>
              <p:cNvPr id="39" name="AutoShape 169"/>
              <p:cNvSpPr>
                <a:spLocks noChangeArrowheads="1"/>
              </p:cNvSpPr>
              <p:nvPr/>
            </p:nvSpPr>
            <p:spPr bwMode="auto">
              <a:xfrm>
                <a:off x="3664" y="3929"/>
                <a:ext cx="46" cy="18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40" name="AutoShape 170"/>
              <p:cNvSpPr>
                <a:spLocks noChangeArrowheads="1"/>
              </p:cNvSpPr>
              <p:nvPr/>
            </p:nvSpPr>
            <p:spPr bwMode="auto">
              <a:xfrm>
                <a:off x="4934" y="3929"/>
                <a:ext cx="46" cy="18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41" name="Group 171"/>
              <p:cNvGrpSpPr>
                <a:grpSpLocks/>
              </p:cNvGrpSpPr>
              <p:nvPr/>
            </p:nvGrpSpPr>
            <p:grpSpPr bwMode="auto">
              <a:xfrm>
                <a:off x="3619" y="3702"/>
                <a:ext cx="1406" cy="270"/>
                <a:chOff x="3597" y="3748"/>
                <a:chExt cx="1134" cy="227"/>
              </a:xfrm>
            </p:grpSpPr>
            <p:sp>
              <p:nvSpPr>
                <p:cNvPr id="42" name="AutoShape 172"/>
                <p:cNvSpPr>
                  <a:spLocks noChangeArrowheads="1"/>
                </p:cNvSpPr>
                <p:nvPr/>
              </p:nvSpPr>
              <p:spPr bwMode="auto">
                <a:xfrm>
                  <a:off x="3619" y="3748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3" name="AutoShape 173"/>
                <p:cNvSpPr>
                  <a:spLocks noChangeArrowheads="1"/>
                </p:cNvSpPr>
                <p:nvPr/>
              </p:nvSpPr>
              <p:spPr bwMode="auto">
                <a:xfrm>
                  <a:off x="3619" y="3793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4" name="AutoShape 174"/>
                <p:cNvSpPr>
                  <a:spLocks noChangeArrowheads="1"/>
                </p:cNvSpPr>
                <p:nvPr/>
              </p:nvSpPr>
              <p:spPr bwMode="auto">
                <a:xfrm>
                  <a:off x="3619" y="3839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45" name="AutoShape 175"/>
                <p:cNvSpPr>
                  <a:spLocks noChangeArrowheads="1"/>
                </p:cNvSpPr>
                <p:nvPr/>
              </p:nvSpPr>
              <p:spPr bwMode="auto">
                <a:xfrm>
                  <a:off x="3619" y="3884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46" name="Group 176"/>
                <p:cNvGrpSpPr>
                  <a:grpSpLocks/>
                </p:cNvGrpSpPr>
                <p:nvPr/>
              </p:nvGrpSpPr>
              <p:grpSpPr bwMode="auto">
                <a:xfrm>
                  <a:off x="3597" y="3929"/>
                  <a:ext cx="1134" cy="46"/>
                  <a:chOff x="3846" y="3702"/>
                  <a:chExt cx="1179" cy="46"/>
                </a:xfrm>
              </p:grpSpPr>
              <p:sp>
                <p:nvSpPr>
                  <p:cNvPr id="47" name="AutoShape 177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02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8" name="AutoShape 178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33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49" name="AutoShape 179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17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57" name="グループ化 56"/>
            <p:cNvGrpSpPr/>
            <p:nvPr/>
          </p:nvGrpSpPr>
          <p:grpSpPr>
            <a:xfrm>
              <a:off x="730647" y="828546"/>
              <a:ext cx="409575" cy="2232025"/>
              <a:chOff x="174625" y="1411288"/>
              <a:chExt cx="409575" cy="2232025"/>
            </a:xfrm>
          </p:grpSpPr>
          <p:sp>
            <p:nvSpPr>
              <p:cNvPr id="58" name="AutoShape 134"/>
              <p:cNvSpPr>
                <a:spLocks noChangeArrowheads="1"/>
              </p:cNvSpPr>
              <p:nvPr/>
            </p:nvSpPr>
            <p:spPr bwMode="auto">
              <a:xfrm>
                <a:off x="174625" y="1411288"/>
                <a:ext cx="409575" cy="1655762"/>
              </a:xfrm>
              <a:prstGeom prst="roundRect">
                <a:avLst>
                  <a:gd name="adj" fmla="val 7491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59" name="Rectangle 135"/>
              <p:cNvSpPr>
                <a:spLocks noChangeArrowheads="1"/>
              </p:cNvSpPr>
              <p:nvPr/>
            </p:nvSpPr>
            <p:spPr bwMode="auto">
              <a:xfrm>
                <a:off x="200025" y="3067050"/>
                <a:ext cx="360363" cy="576263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0" name="Rectangle 136"/>
              <p:cNvSpPr>
                <a:spLocks noChangeArrowheads="1"/>
              </p:cNvSpPr>
              <p:nvPr/>
            </p:nvSpPr>
            <p:spPr bwMode="auto">
              <a:xfrm>
                <a:off x="200025" y="1482725"/>
                <a:ext cx="360363" cy="1441450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61" name="グループ化 60"/>
            <p:cNvGrpSpPr/>
            <p:nvPr/>
          </p:nvGrpSpPr>
          <p:grpSpPr>
            <a:xfrm>
              <a:off x="1260359" y="1828922"/>
              <a:ext cx="835025" cy="1487487"/>
              <a:chOff x="2757488" y="2201863"/>
              <a:chExt cx="835025" cy="1487487"/>
            </a:xfrm>
          </p:grpSpPr>
          <p:sp>
            <p:nvSpPr>
              <p:cNvPr id="62" name="Oval 12"/>
              <p:cNvSpPr>
                <a:spLocks noChangeArrowheads="1"/>
              </p:cNvSpPr>
              <p:nvPr/>
            </p:nvSpPr>
            <p:spPr bwMode="auto">
              <a:xfrm>
                <a:off x="2827338" y="2201863"/>
                <a:ext cx="450850" cy="450850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3" name="AutoShape 13"/>
              <p:cNvSpPr>
                <a:spLocks noChangeArrowheads="1"/>
              </p:cNvSpPr>
              <p:nvPr/>
            </p:nvSpPr>
            <p:spPr bwMode="auto">
              <a:xfrm rot="19800000">
                <a:off x="3143250" y="2563813"/>
                <a:ext cx="449263" cy="76517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64" name="AutoShape 14"/>
              <p:cNvSpPr>
                <a:spLocks noChangeArrowheads="1"/>
              </p:cNvSpPr>
              <p:nvPr/>
            </p:nvSpPr>
            <p:spPr bwMode="auto">
              <a:xfrm rot="2700000">
                <a:off x="2950369" y="2591594"/>
                <a:ext cx="163513" cy="54927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65" name="Group 15"/>
              <p:cNvGrpSpPr>
                <a:grpSpLocks/>
              </p:cNvGrpSpPr>
              <p:nvPr/>
            </p:nvGrpSpPr>
            <p:grpSpPr bwMode="auto">
              <a:xfrm>
                <a:off x="3332163" y="3060700"/>
                <a:ext cx="246062" cy="628650"/>
                <a:chOff x="1271" y="2700"/>
                <a:chExt cx="155" cy="396"/>
              </a:xfrm>
            </p:grpSpPr>
            <p:sp>
              <p:nvSpPr>
                <p:cNvPr id="67" name="AutoShape 16"/>
                <p:cNvSpPr>
                  <a:spLocks noChangeArrowheads="1"/>
                </p:cNvSpPr>
                <p:nvPr/>
              </p:nvSpPr>
              <p:spPr bwMode="auto">
                <a:xfrm rot="1800000">
                  <a:off x="1313" y="2700"/>
                  <a:ext cx="113" cy="28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68" name="AutoShape 17"/>
                <p:cNvSpPr>
                  <a:spLocks noChangeArrowheads="1"/>
                </p:cNvSpPr>
                <p:nvPr/>
              </p:nvSpPr>
              <p:spPr bwMode="auto">
                <a:xfrm>
                  <a:off x="1271" y="2861"/>
                  <a:ext cx="113" cy="23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66" name="Freeform 18"/>
              <p:cNvSpPr>
                <a:spLocks/>
              </p:cNvSpPr>
              <p:nvPr/>
            </p:nvSpPr>
            <p:spPr bwMode="auto">
              <a:xfrm>
                <a:off x="2782888" y="3103563"/>
                <a:ext cx="225425" cy="585787"/>
              </a:xfrm>
              <a:custGeom>
                <a:avLst/>
                <a:gdLst>
                  <a:gd name="T0" fmla="*/ 2147483647 w 142"/>
                  <a:gd name="T1" fmla="*/ 2147483647 h 369"/>
                  <a:gd name="T2" fmla="*/ 2147483647 w 142"/>
                  <a:gd name="T3" fmla="*/ 2147483647 h 369"/>
                  <a:gd name="T4" fmla="*/ 2147483647 w 142"/>
                  <a:gd name="T5" fmla="*/ 2147483647 h 369"/>
                  <a:gd name="T6" fmla="*/ 0 w 142"/>
                  <a:gd name="T7" fmla="*/ 2147483647 h 369"/>
                  <a:gd name="T8" fmla="*/ 0 w 142"/>
                  <a:gd name="T9" fmla="*/ 0 h 369"/>
                  <a:gd name="T10" fmla="*/ 2147483647 w 142"/>
                  <a:gd name="T11" fmla="*/ 0 h 369"/>
                  <a:gd name="T12" fmla="*/ 2147483647 w 142"/>
                  <a:gd name="T13" fmla="*/ 2147483647 h 369"/>
                  <a:gd name="T14" fmla="*/ 2147483647 w 142"/>
                  <a:gd name="T15" fmla="*/ 2147483647 h 369"/>
                  <a:gd name="T16" fmla="*/ 2147483647 w 142"/>
                  <a:gd name="T17" fmla="*/ 2147483647 h 36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369">
                    <a:moveTo>
                      <a:pt x="85" y="369"/>
                    </a:moveTo>
                    <a:lnTo>
                      <a:pt x="57" y="369"/>
                    </a:lnTo>
                    <a:lnTo>
                      <a:pt x="57" y="28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142" y="0"/>
                    </a:lnTo>
                    <a:lnTo>
                      <a:pt x="142" y="28"/>
                    </a:lnTo>
                    <a:lnTo>
                      <a:pt x="85" y="28"/>
                    </a:lnTo>
                    <a:lnTo>
                      <a:pt x="85" y="369"/>
                    </a:lnTo>
                    <a:close/>
                  </a:path>
                </a:pathLst>
              </a:custGeom>
              <a:solidFill>
                <a:srgbClr val="99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9" name="グループ化 68"/>
            <p:cNvGrpSpPr/>
            <p:nvPr/>
          </p:nvGrpSpPr>
          <p:grpSpPr>
            <a:xfrm>
              <a:off x="2829701" y="1729906"/>
              <a:ext cx="685800" cy="1620837"/>
              <a:chOff x="4748213" y="2024063"/>
              <a:chExt cx="685800" cy="1620837"/>
            </a:xfrm>
          </p:grpSpPr>
          <p:sp>
            <p:nvSpPr>
              <p:cNvPr id="70" name="Oval 26"/>
              <p:cNvSpPr>
                <a:spLocks noChangeArrowheads="1"/>
              </p:cNvSpPr>
              <p:nvPr/>
            </p:nvSpPr>
            <p:spPr bwMode="auto">
              <a:xfrm>
                <a:off x="4838700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1" name="AutoShape 27"/>
              <p:cNvSpPr>
                <a:spLocks noChangeArrowheads="1"/>
              </p:cNvSpPr>
              <p:nvPr/>
            </p:nvSpPr>
            <p:spPr bwMode="auto">
              <a:xfrm>
                <a:off x="4838700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2" name="AutoShape 28"/>
              <p:cNvSpPr>
                <a:spLocks noChangeArrowheads="1"/>
              </p:cNvSpPr>
              <p:nvPr/>
            </p:nvSpPr>
            <p:spPr bwMode="auto">
              <a:xfrm flipV="1">
                <a:off x="4748213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29"/>
              <p:cNvSpPr>
                <a:spLocks noChangeArrowheads="1"/>
              </p:cNvSpPr>
              <p:nvPr/>
            </p:nvSpPr>
            <p:spPr bwMode="auto">
              <a:xfrm>
                <a:off x="4883150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4" name="AutoShape 30"/>
              <p:cNvSpPr>
                <a:spLocks noChangeArrowheads="1"/>
              </p:cNvSpPr>
              <p:nvPr/>
            </p:nvSpPr>
            <p:spPr bwMode="auto">
              <a:xfrm>
                <a:off x="50625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5" name="AutoShape 31"/>
              <p:cNvSpPr>
                <a:spLocks noChangeArrowheads="1"/>
              </p:cNvSpPr>
              <p:nvPr/>
            </p:nvSpPr>
            <p:spPr bwMode="auto">
              <a:xfrm rot="7139781">
                <a:off x="5186363" y="2413000"/>
                <a:ext cx="134937" cy="36036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6" name="AutoShape 32"/>
              <p:cNvSpPr>
                <a:spLocks noChangeArrowheads="1"/>
              </p:cNvSpPr>
              <p:nvPr/>
            </p:nvSpPr>
            <p:spPr bwMode="auto">
              <a:xfrm rot="9900000">
                <a:off x="5267325" y="2338388"/>
                <a:ext cx="134938" cy="360362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77" name="AutoShape 33"/>
              <p:cNvSpPr>
                <a:spLocks noChangeArrowheads="1"/>
              </p:cNvSpPr>
              <p:nvPr/>
            </p:nvSpPr>
            <p:spPr bwMode="auto">
              <a:xfrm rot="2700000">
                <a:off x="5245894" y="2226469"/>
                <a:ext cx="90487" cy="225425"/>
              </a:xfrm>
              <a:prstGeom prst="roundRect">
                <a:avLst>
                  <a:gd name="adj" fmla="val 29824"/>
                </a:avLst>
              </a:pr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78" name="Group 34"/>
              <p:cNvGrpSpPr>
                <a:grpSpLocks/>
              </p:cNvGrpSpPr>
              <p:nvPr/>
            </p:nvGrpSpPr>
            <p:grpSpPr bwMode="auto">
              <a:xfrm rot="19800000">
                <a:off x="5267325" y="2068513"/>
                <a:ext cx="88900" cy="134937"/>
                <a:chOff x="3517" y="2132"/>
                <a:chExt cx="93" cy="141"/>
              </a:xfrm>
            </p:grpSpPr>
            <p:sp>
              <p:nvSpPr>
                <p:cNvPr id="79" name="Rectangle 35"/>
                <p:cNvSpPr>
                  <a:spLocks noChangeArrowheads="1"/>
                </p:cNvSpPr>
                <p:nvPr/>
              </p:nvSpPr>
              <p:spPr bwMode="auto">
                <a:xfrm>
                  <a:off x="3525" y="2188"/>
                  <a:ext cx="85" cy="28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0" name="Rectangle 36"/>
                <p:cNvSpPr>
                  <a:spLocks noChangeArrowheads="1"/>
                </p:cNvSpPr>
                <p:nvPr/>
              </p:nvSpPr>
              <p:spPr bwMode="auto">
                <a:xfrm rot="-900000">
                  <a:off x="3517" y="2132"/>
                  <a:ext cx="85" cy="28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81" name="Rectangle 37"/>
                <p:cNvSpPr>
                  <a:spLocks noChangeArrowheads="1"/>
                </p:cNvSpPr>
                <p:nvPr/>
              </p:nvSpPr>
              <p:spPr bwMode="auto">
                <a:xfrm rot="900000">
                  <a:off x="3517" y="2245"/>
                  <a:ext cx="85" cy="28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82" name="グループ化 81"/>
            <p:cNvGrpSpPr/>
            <p:nvPr/>
          </p:nvGrpSpPr>
          <p:grpSpPr>
            <a:xfrm>
              <a:off x="3484563" y="1522249"/>
              <a:ext cx="811213" cy="1846262"/>
              <a:chOff x="5762625" y="1798638"/>
              <a:chExt cx="811213" cy="1846262"/>
            </a:xfrm>
          </p:grpSpPr>
          <p:sp>
            <p:nvSpPr>
              <p:cNvPr id="83" name="Oval 38"/>
              <p:cNvSpPr>
                <a:spLocks noChangeArrowheads="1"/>
              </p:cNvSpPr>
              <p:nvPr/>
            </p:nvSpPr>
            <p:spPr bwMode="auto">
              <a:xfrm>
                <a:off x="5943600" y="1798638"/>
                <a:ext cx="404813" cy="4048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4" name="AutoShape 39"/>
              <p:cNvSpPr>
                <a:spLocks noChangeArrowheads="1"/>
              </p:cNvSpPr>
              <p:nvPr/>
            </p:nvSpPr>
            <p:spPr bwMode="auto">
              <a:xfrm>
                <a:off x="5943600" y="2203450"/>
                <a:ext cx="404813" cy="9001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5" name="AutoShape 40"/>
              <p:cNvSpPr>
                <a:spLocks noChangeArrowheads="1"/>
              </p:cNvSpPr>
              <p:nvPr/>
            </p:nvSpPr>
            <p:spPr bwMode="auto">
              <a:xfrm>
                <a:off x="5988050" y="2924175"/>
                <a:ext cx="134938" cy="72072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6" name="AutoShape 41"/>
              <p:cNvSpPr>
                <a:spLocks noChangeArrowheads="1"/>
              </p:cNvSpPr>
              <p:nvPr/>
            </p:nvSpPr>
            <p:spPr bwMode="auto">
              <a:xfrm>
                <a:off x="6167438" y="2924175"/>
                <a:ext cx="134937" cy="72072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87" name="Freeform 42"/>
              <p:cNvSpPr>
                <a:spLocks/>
              </p:cNvSpPr>
              <p:nvPr/>
            </p:nvSpPr>
            <p:spPr bwMode="auto">
              <a:xfrm>
                <a:off x="5807075" y="2293938"/>
                <a:ext cx="360363" cy="674687"/>
              </a:xfrm>
              <a:custGeom>
                <a:avLst/>
                <a:gdLst>
                  <a:gd name="T0" fmla="*/ 2147483647 w 312"/>
                  <a:gd name="T1" fmla="*/ 2147483647 h 425"/>
                  <a:gd name="T2" fmla="*/ 0 w 312"/>
                  <a:gd name="T3" fmla="*/ 2147483647 h 425"/>
                  <a:gd name="T4" fmla="*/ 0 w 312"/>
                  <a:gd name="T5" fmla="*/ 0 h 425"/>
                  <a:gd name="T6" fmla="*/ 2147483647 w 312"/>
                  <a:gd name="T7" fmla="*/ 2147483647 h 425"/>
                  <a:gd name="T8" fmla="*/ 2147483647 w 312"/>
                  <a:gd name="T9" fmla="*/ 214748364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425">
                    <a:moveTo>
                      <a:pt x="312" y="425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312" y="85"/>
                    </a:lnTo>
                    <a:lnTo>
                      <a:pt x="312" y="42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8" name="Freeform 43"/>
              <p:cNvSpPr>
                <a:spLocks/>
              </p:cNvSpPr>
              <p:nvPr/>
            </p:nvSpPr>
            <p:spPr bwMode="auto">
              <a:xfrm flipH="1">
                <a:off x="6167438" y="2293938"/>
                <a:ext cx="360362" cy="674687"/>
              </a:xfrm>
              <a:custGeom>
                <a:avLst/>
                <a:gdLst>
                  <a:gd name="T0" fmla="*/ 2147483647 w 312"/>
                  <a:gd name="T1" fmla="*/ 2147483647 h 425"/>
                  <a:gd name="T2" fmla="*/ 0 w 312"/>
                  <a:gd name="T3" fmla="*/ 2147483647 h 425"/>
                  <a:gd name="T4" fmla="*/ 0 w 312"/>
                  <a:gd name="T5" fmla="*/ 0 h 425"/>
                  <a:gd name="T6" fmla="*/ 2147483647 w 312"/>
                  <a:gd name="T7" fmla="*/ 2147483647 h 425"/>
                  <a:gd name="T8" fmla="*/ 2147483647 w 312"/>
                  <a:gd name="T9" fmla="*/ 214748364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425">
                    <a:moveTo>
                      <a:pt x="312" y="425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312" y="85"/>
                    </a:lnTo>
                    <a:lnTo>
                      <a:pt x="312" y="42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9" name="AutoShape 44"/>
              <p:cNvSpPr>
                <a:spLocks noChangeArrowheads="1"/>
              </p:cNvSpPr>
              <p:nvPr/>
            </p:nvSpPr>
            <p:spPr bwMode="auto">
              <a:xfrm>
                <a:off x="5762625" y="2517775"/>
                <a:ext cx="134938" cy="13493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0" name="AutoShape 45"/>
              <p:cNvSpPr>
                <a:spLocks noChangeArrowheads="1"/>
              </p:cNvSpPr>
              <p:nvPr/>
            </p:nvSpPr>
            <p:spPr bwMode="auto">
              <a:xfrm>
                <a:off x="6438900" y="2517775"/>
                <a:ext cx="134938" cy="13493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91" name="Group 108"/>
            <p:cNvGrpSpPr>
              <a:grpSpLocks/>
            </p:cNvGrpSpPr>
            <p:nvPr/>
          </p:nvGrpSpPr>
          <p:grpSpPr bwMode="auto">
            <a:xfrm>
              <a:off x="4491423" y="1603497"/>
              <a:ext cx="595312" cy="1738312"/>
              <a:chOff x="4768" y="1888"/>
              <a:chExt cx="375" cy="1095"/>
            </a:xfrm>
          </p:grpSpPr>
          <p:sp>
            <p:nvSpPr>
              <p:cNvPr id="92" name="Oval 96"/>
              <p:cNvSpPr>
                <a:spLocks noChangeArrowheads="1"/>
              </p:cNvSpPr>
              <p:nvPr/>
            </p:nvSpPr>
            <p:spPr bwMode="auto">
              <a:xfrm>
                <a:off x="4768" y="1888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3" name="AutoShape 97"/>
              <p:cNvSpPr>
                <a:spLocks noChangeArrowheads="1"/>
              </p:cNvSpPr>
              <p:nvPr/>
            </p:nvSpPr>
            <p:spPr bwMode="auto">
              <a:xfrm>
                <a:off x="4768" y="2143"/>
                <a:ext cx="255" cy="56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4" name="AutoShape 99"/>
              <p:cNvSpPr>
                <a:spLocks noChangeArrowheads="1"/>
              </p:cNvSpPr>
              <p:nvPr/>
            </p:nvSpPr>
            <p:spPr bwMode="auto">
              <a:xfrm>
                <a:off x="4796" y="2614"/>
                <a:ext cx="85" cy="36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5" name="AutoShape 100"/>
              <p:cNvSpPr>
                <a:spLocks noChangeArrowheads="1"/>
              </p:cNvSpPr>
              <p:nvPr/>
            </p:nvSpPr>
            <p:spPr bwMode="auto">
              <a:xfrm>
                <a:off x="4909" y="2614"/>
                <a:ext cx="85" cy="36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6" name="AutoShape 101"/>
              <p:cNvSpPr>
                <a:spLocks noChangeArrowheads="1"/>
              </p:cNvSpPr>
              <p:nvPr/>
            </p:nvSpPr>
            <p:spPr bwMode="auto">
              <a:xfrm rot="7139781">
                <a:off x="4987" y="2133"/>
                <a:ext cx="85" cy="2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7" name="AutoShape 102"/>
              <p:cNvSpPr>
                <a:spLocks noChangeArrowheads="1"/>
              </p:cNvSpPr>
              <p:nvPr/>
            </p:nvSpPr>
            <p:spPr bwMode="auto">
              <a:xfrm rot="9900000">
                <a:off x="5038" y="2086"/>
                <a:ext cx="85" cy="2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98" name="AutoShape 103"/>
              <p:cNvSpPr>
                <a:spLocks noChangeArrowheads="1"/>
              </p:cNvSpPr>
              <p:nvPr/>
            </p:nvSpPr>
            <p:spPr bwMode="auto">
              <a:xfrm rot="2700000">
                <a:off x="5024" y="2016"/>
                <a:ext cx="57" cy="142"/>
              </a:xfrm>
              <a:prstGeom prst="roundRect">
                <a:avLst>
                  <a:gd name="adj" fmla="val 29824"/>
                </a:avLst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99" name="Group 104"/>
              <p:cNvGrpSpPr>
                <a:grpSpLocks/>
              </p:cNvGrpSpPr>
              <p:nvPr/>
            </p:nvGrpSpPr>
            <p:grpSpPr bwMode="auto">
              <a:xfrm rot="-1800000">
                <a:off x="5038" y="1916"/>
                <a:ext cx="56" cy="85"/>
                <a:chOff x="3517" y="2132"/>
                <a:chExt cx="93" cy="141"/>
              </a:xfrm>
            </p:grpSpPr>
            <p:sp>
              <p:nvSpPr>
                <p:cNvPr id="100" name="Rectangle 105"/>
                <p:cNvSpPr>
                  <a:spLocks noChangeArrowheads="1"/>
                </p:cNvSpPr>
                <p:nvPr/>
              </p:nvSpPr>
              <p:spPr bwMode="auto">
                <a:xfrm>
                  <a:off x="3525" y="2188"/>
                  <a:ext cx="85" cy="28"/>
                </a:xfrm>
                <a:prstGeom prst="rect">
                  <a:avLst/>
                </a:prstGeom>
                <a:solidFill>
                  <a:srgbClr val="33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1" name="Rectangle 106"/>
                <p:cNvSpPr>
                  <a:spLocks noChangeArrowheads="1"/>
                </p:cNvSpPr>
                <p:nvPr/>
              </p:nvSpPr>
              <p:spPr bwMode="auto">
                <a:xfrm rot="-900000">
                  <a:off x="3517" y="2132"/>
                  <a:ext cx="85" cy="28"/>
                </a:xfrm>
                <a:prstGeom prst="rect">
                  <a:avLst/>
                </a:prstGeom>
                <a:solidFill>
                  <a:srgbClr val="33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02" name="Rectangle 107"/>
                <p:cNvSpPr>
                  <a:spLocks noChangeArrowheads="1"/>
                </p:cNvSpPr>
                <p:nvPr/>
              </p:nvSpPr>
              <p:spPr bwMode="auto">
                <a:xfrm rot="900000">
                  <a:off x="3517" y="2245"/>
                  <a:ext cx="85" cy="28"/>
                </a:xfrm>
                <a:prstGeom prst="rect">
                  <a:avLst/>
                </a:prstGeom>
                <a:solidFill>
                  <a:srgbClr val="33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103" name="グループ化 102"/>
            <p:cNvGrpSpPr/>
            <p:nvPr/>
          </p:nvGrpSpPr>
          <p:grpSpPr>
            <a:xfrm>
              <a:off x="5267151" y="1729112"/>
              <a:ext cx="584200" cy="1620837"/>
              <a:chOff x="8318500" y="2024063"/>
              <a:chExt cx="584200" cy="1620837"/>
            </a:xfrm>
          </p:grpSpPr>
          <p:sp>
            <p:nvSpPr>
              <p:cNvPr id="104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5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6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8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09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0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1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12" name="グループ化 111"/>
            <p:cNvGrpSpPr/>
            <p:nvPr/>
          </p:nvGrpSpPr>
          <p:grpSpPr>
            <a:xfrm>
              <a:off x="2245501" y="1720972"/>
              <a:ext cx="584200" cy="1620837"/>
              <a:chOff x="4052888" y="2024063"/>
              <a:chExt cx="584200" cy="1620837"/>
            </a:xfrm>
          </p:grpSpPr>
          <p:sp>
            <p:nvSpPr>
              <p:cNvPr id="113" name="Oval 19"/>
              <p:cNvSpPr>
                <a:spLocks noChangeArrowheads="1"/>
              </p:cNvSpPr>
              <p:nvPr/>
            </p:nvSpPr>
            <p:spPr bwMode="auto">
              <a:xfrm>
                <a:off x="4143375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4" name="AutoShape 20"/>
              <p:cNvSpPr>
                <a:spLocks noChangeArrowheads="1"/>
              </p:cNvSpPr>
              <p:nvPr/>
            </p:nvSpPr>
            <p:spPr bwMode="auto">
              <a:xfrm>
                <a:off x="4143375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5" name="AutoShape 21"/>
              <p:cNvSpPr>
                <a:spLocks noChangeArrowheads="1"/>
              </p:cNvSpPr>
              <p:nvPr/>
            </p:nvSpPr>
            <p:spPr bwMode="auto">
              <a:xfrm flipV="1">
                <a:off x="4052888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6" name="AutoShape 22"/>
              <p:cNvSpPr>
                <a:spLocks noChangeArrowheads="1"/>
              </p:cNvSpPr>
              <p:nvPr/>
            </p:nvSpPr>
            <p:spPr bwMode="auto">
              <a:xfrm>
                <a:off x="4187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7" name="AutoShape 23"/>
              <p:cNvSpPr>
                <a:spLocks noChangeArrowheads="1"/>
              </p:cNvSpPr>
              <p:nvPr/>
            </p:nvSpPr>
            <p:spPr bwMode="auto">
              <a:xfrm>
                <a:off x="4367213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8" name="AutoShape 24"/>
              <p:cNvSpPr>
                <a:spLocks noChangeArrowheads="1"/>
              </p:cNvSpPr>
              <p:nvPr/>
            </p:nvSpPr>
            <p:spPr bwMode="auto">
              <a:xfrm>
                <a:off x="4398963" y="2851150"/>
                <a:ext cx="125412" cy="2254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19" name="Oval 119"/>
              <p:cNvSpPr>
                <a:spLocks noChangeArrowheads="1"/>
              </p:cNvSpPr>
              <p:nvPr/>
            </p:nvSpPr>
            <p:spPr bwMode="auto">
              <a:xfrm>
                <a:off x="4479925" y="2924175"/>
                <a:ext cx="28575" cy="4762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0" name="AutoShape 122"/>
              <p:cNvSpPr>
                <a:spLocks noChangeArrowheads="1"/>
              </p:cNvSpPr>
              <p:nvPr/>
            </p:nvSpPr>
            <p:spPr bwMode="auto">
              <a:xfrm rot="19827125">
                <a:off x="4341813" y="2444750"/>
                <a:ext cx="20637" cy="5048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21" name="グループ化 120"/>
            <p:cNvGrpSpPr/>
            <p:nvPr/>
          </p:nvGrpSpPr>
          <p:grpSpPr>
            <a:xfrm>
              <a:off x="5987231" y="1739695"/>
              <a:ext cx="1084263" cy="1622425"/>
              <a:chOff x="3648075" y="268288"/>
              <a:chExt cx="1084263" cy="1622425"/>
            </a:xfrm>
          </p:grpSpPr>
          <p:sp>
            <p:nvSpPr>
              <p:cNvPr id="122" name="Oval 46"/>
              <p:cNvSpPr>
                <a:spLocks noChangeArrowheads="1"/>
              </p:cNvSpPr>
              <p:nvPr/>
            </p:nvSpPr>
            <p:spPr bwMode="auto">
              <a:xfrm>
                <a:off x="3738563" y="2682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3" name="AutoShape 47"/>
              <p:cNvSpPr>
                <a:spLocks noChangeArrowheads="1"/>
              </p:cNvSpPr>
              <p:nvPr/>
            </p:nvSpPr>
            <p:spPr bwMode="auto">
              <a:xfrm>
                <a:off x="3738563" y="673100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4" name="AutoShape 48"/>
              <p:cNvSpPr>
                <a:spLocks noChangeArrowheads="1"/>
              </p:cNvSpPr>
              <p:nvPr/>
            </p:nvSpPr>
            <p:spPr bwMode="auto">
              <a:xfrm flipV="1">
                <a:off x="3648075" y="1077913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AutoShape 49"/>
              <p:cNvSpPr>
                <a:spLocks noChangeArrowheads="1"/>
              </p:cNvSpPr>
              <p:nvPr/>
            </p:nvSpPr>
            <p:spPr bwMode="auto">
              <a:xfrm>
                <a:off x="3783013" y="1303338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6" name="AutoShape 50"/>
              <p:cNvSpPr>
                <a:spLocks noChangeArrowheads="1"/>
              </p:cNvSpPr>
              <p:nvPr/>
            </p:nvSpPr>
            <p:spPr bwMode="auto">
              <a:xfrm>
                <a:off x="3962400" y="1303338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7" name="AutoShape 51"/>
              <p:cNvSpPr>
                <a:spLocks noChangeArrowheads="1"/>
              </p:cNvSpPr>
              <p:nvPr/>
            </p:nvSpPr>
            <p:spPr bwMode="auto">
              <a:xfrm rot="19918516">
                <a:off x="4102100" y="735013"/>
                <a:ext cx="134938" cy="55245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28" name="Group 52"/>
              <p:cNvGrpSpPr>
                <a:grpSpLocks/>
              </p:cNvGrpSpPr>
              <p:nvPr/>
            </p:nvGrpSpPr>
            <p:grpSpPr bwMode="auto">
              <a:xfrm>
                <a:off x="4322763" y="898525"/>
                <a:ext cx="409575" cy="992188"/>
                <a:chOff x="2695" y="1271"/>
                <a:chExt cx="286" cy="692"/>
              </a:xfrm>
            </p:grpSpPr>
            <p:sp>
              <p:nvSpPr>
                <p:cNvPr id="129" name="Oval 53"/>
                <p:cNvSpPr>
                  <a:spLocks noChangeArrowheads="1"/>
                </p:cNvSpPr>
                <p:nvPr/>
              </p:nvSpPr>
              <p:spPr bwMode="auto">
                <a:xfrm>
                  <a:off x="2765" y="1271"/>
                  <a:ext cx="177" cy="17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0" name="AutoShape 54"/>
                <p:cNvSpPr>
                  <a:spLocks noChangeArrowheads="1"/>
                </p:cNvSpPr>
                <p:nvPr/>
              </p:nvSpPr>
              <p:spPr bwMode="auto">
                <a:xfrm>
                  <a:off x="2765" y="1451"/>
                  <a:ext cx="177" cy="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1" name="AutoShape 55"/>
                <p:cNvSpPr>
                  <a:spLocks noChangeArrowheads="1"/>
                </p:cNvSpPr>
                <p:nvPr/>
              </p:nvSpPr>
              <p:spPr bwMode="auto">
                <a:xfrm flipV="1">
                  <a:off x="2725" y="1608"/>
                  <a:ext cx="256" cy="1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72 w 21600"/>
                    <a:gd name="T13" fmla="*/ 4518 h 21600"/>
                    <a:gd name="T14" fmla="*/ 17128 w 21600"/>
                    <a:gd name="T15" fmla="*/ 170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2" name="AutoShape 56"/>
                <p:cNvSpPr>
                  <a:spLocks noChangeArrowheads="1"/>
                </p:cNvSpPr>
                <p:nvPr/>
              </p:nvSpPr>
              <p:spPr bwMode="auto">
                <a:xfrm>
                  <a:off x="2784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3" name="AutoShape 57"/>
                <p:cNvSpPr>
                  <a:spLocks noChangeArrowheads="1"/>
                </p:cNvSpPr>
                <p:nvPr/>
              </p:nvSpPr>
              <p:spPr bwMode="auto">
                <a:xfrm>
                  <a:off x="2863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4" name="AutoShape 58"/>
                <p:cNvSpPr>
                  <a:spLocks noChangeArrowheads="1"/>
                </p:cNvSpPr>
                <p:nvPr/>
              </p:nvSpPr>
              <p:spPr bwMode="auto">
                <a:xfrm rot="-1800000">
                  <a:off x="2695" y="1503"/>
                  <a:ext cx="59" cy="1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5" name="AutoShape 59"/>
                <p:cNvSpPr>
                  <a:spLocks noChangeArrowheads="1"/>
                </p:cNvSpPr>
                <p:nvPr/>
              </p:nvSpPr>
              <p:spPr bwMode="auto">
                <a:xfrm rot="1800000">
                  <a:off x="2742" y="1475"/>
                  <a:ext cx="59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136" name="グループ化 1"/>
            <p:cNvGrpSpPr>
              <a:grpSpLocks/>
            </p:cNvGrpSpPr>
            <p:nvPr/>
          </p:nvGrpSpPr>
          <p:grpSpPr bwMode="auto">
            <a:xfrm flipH="1">
              <a:off x="7888109" y="1547940"/>
              <a:ext cx="821754" cy="1820571"/>
              <a:chOff x="6664865" y="5319713"/>
              <a:chExt cx="574020" cy="1273175"/>
            </a:xfrm>
          </p:grpSpPr>
          <p:grpSp>
            <p:nvGrpSpPr>
              <p:cNvPr id="137" name="Group 303"/>
              <p:cNvGrpSpPr>
                <a:grpSpLocks/>
              </p:cNvGrpSpPr>
              <p:nvPr/>
            </p:nvGrpSpPr>
            <p:grpSpPr bwMode="auto">
              <a:xfrm>
                <a:off x="6664865" y="5319713"/>
                <a:ext cx="450850" cy="1273175"/>
                <a:chOff x="1419" y="3351"/>
                <a:chExt cx="284" cy="802"/>
              </a:xfrm>
            </p:grpSpPr>
            <p:grpSp>
              <p:nvGrpSpPr>
                <p:cNvPr id="141" name="Group 244"/>
                <p:cNvGrpSpPr>
                  <a:grpSpLocks/>
                </p:cNvGrpSpPr>
                <p:nvPr/>
              </p:nvGrpSpPr>
              <p:grpSpPr bwMode="auto">
                <a:xfrm rot="-900000">
                  <a:off x="1447" y="3776"/>
                  <a:ext cx="142" cy="368"/>
                  <a:chOff x="1787" y="2897"/>
                  <a:chExt cx="142" cy="368"/>
                </a:xfrm>
              </p:grpSpPr>
              <p:sp>
                <p:nvSpPr>
                  <p:cNvPr id="154" name="AutoShape 245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55" name="AutoShape 246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142" name="Oval 247"/>
                <p:cNvSpPr>
                  <a:spLocks noChangeArrowheads="1"/>
                </p:cNvSpPr>
                <p:nvPr/>
              </p:nvSpPr>
              <p:spPr bwMode="auto">
                <a:xfrm>
                  <a:off x="1419" y="3351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3" name="AutoShape 248"/>
                <p:cNvSpPr>
                  <a:spLocks noChangeArrowheads="1"/>
                </p:cNvSpPr>
                <p:nvPr/>
              </p:nvSpPr>
              <p:spPr bwMode="auto">
                <a:xfrm>
                  <a:off x="1419" y="3522"/>
                  <a:ext cx="170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4" name="Group 251"/>
                <p:cNvGrpSpPr>
                  <a:grpSpLocks/>
                </p:cNvGrpSpPr>
                <p:nvPr/>
              </p:nvGrpSpPr>
              <p:grpSpPr bwMode="auto">
                <a:xfrm rot="-900000">
                  <a:off x="1419" y="3776"/>
                  <a:ext cx="142" cy="368"/>
                  <a:chOff x="1787" y="2897"/>
                  <a:chExt cx="142" cy="368"/>
                </a:xfrm>
              </p:grpSpPr>
              <p:sp>
                <p:nvSpPr>
                  <p:cNvPr id="152" name="AutoShape 252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53" name="AutoShape 253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145" name="AutoShape 260"/>
                <p:cNvSpPr>
                  <a:spLocks noChangeArrowheads="1"/>
                </p:cNvSpPr>
                <p:nvPr/>
              </p:nvSpPr>
              <p:spPr bwMode="auto">
                <a:xfrm rot="-900000">
                  <a:off x="1504" y="3634"/>
                  <a:ext cx="199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46" name="Group 272"/>
                <p:cNvGrpSpPr>
                  <a:grpSpLocks/>
                </p:cNvGrpSpPr>
                <p:nvPr/>
              </p:nvGrpSpPr>
              <p:grpSpPr bwMode="auto">
                <a:xfrm>
                  <a:off x="1447" y="3974"/>
                  <a:ext cx="199" cy="179"/>
                  <a:chOff x="1759" y="3257"/>
                  <a:chExt cx="199" cy="179"/>
                </a:xfrm>
              </p:grpSpPr>
              <p:sp>
                <p:nvSpPr>
                  <p:cNvPr id="147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1759" y="3294"/>
                    <a:ext cx="199" cy="142"/>
                  </a:xfrm>
                  <a:prstGeom prst="rect">
                    <a:avLst/>
                  </a:pr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148" name="AutoShape 274"/>
                  <p:cNvSpPr>
                    <a:spLocks noChangeArrowheads="1"/>
                  </p:cNvSpPr>
                  <p:nvPr/>
                </p:nvSpPr>
                <p:spPr bwMode="auto">
                  <a:xfrm>
                    <a:off x="1808" y="3257"/>
                    <a:ext cx="100" cy="10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1512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4320" y="15551"/>
                        </a:moveTo>
                        <a:cubicBezTo>
                          <a:pt x="3309" y="14173"/>
                          <a:pt x="2765" y="12508"/>
                          <a:pt x="2765" y="10800"/>
                        </a:cubicBezTo>
                        <a:cubicBezTo>
                          <a:pt x="2765" y="6362"/>
                          <a:pt x="6362" y="2765"/>
                          <a:pt x="10800" y="2765"/>
                        </a:cubicBezTo>
                        <a:cubicBezTo>
                          <a:pt x="15237" y="2765"/>
                          <a:pt x="18835" y="6362"/>
                          <a:pt x="18835" y="10800"/>
                        </a:cubicBezTo>
                        <a:cubicBezTo>
                          <a:pt x="18835" y="12508"/>
                          <a:pt x="18290" y="14173"/>
                          <a:pt x="17279" y="15551"/>
                        </a:cubicBezTo>
                        <a:lnTo>
                          <a:pt x="19509" y="17186"/>
                        </a:lnTo>
                        <a:cubicBezTo>
                          <a:pt x="20867" y="15334"/>
                          <a:pt x="21600" y="13097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3097"/>
                          <a:pt x="732" y="15334"/>
                          <a:pt x="2090" y="17186"/>
                        </a:cubicBezTo>
                        <a:lnTo>
                          <a:pt x="4320" y="15551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49" name="Group 275"/>
                  <p:cNvGrpSpPr>
                    <a:grpSpLocks/>
                  </p:cNvGrpSpPr>
                  <p:nvPr/>
                </p:nvGrpSpPr>
                <p:grpSpPr bwMode="auto">
                  <a:xfrm>
                    <a:off x="1816" y="3351"/>
                    <a:ext cx="85" cy="28"/>
                    <a:chOff x="1816" y="3351"/>
                    <a:chExt cx="141" cy="56"/>
                  </a:xfrm>
                </p:grpSpPr>
                <p:sp>
                  <p:nvSpPr>
                    <p:cNvPr id="150" name="Rectangle 2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16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51" name="Rectangle 2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9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38" name="Group 324"/>
              <p:cNvGrpSpPr>
                <a:grpSpLocks/>
              </p:cNvGrpSpPr>
              <p:nvPr/>
            </p:nvGrpSpPr>
            <p:grpSpPr bwMode="auto">
              <a:xfrm rot="-3813937">
                <a:off x="7010285" y="5582654"/>
                <a:ext cx="269875" cy="187325"/>
                <a:chOff x="880" y="2075"/>
                <a:chExt cx="369" cy="255"/>
              </a:xfrm>
            </p:grpSpPr>
            <p:sp>
              <p:nvSpPr>
                <p:cNvPr id="139" name="AutoShape 322"/>
                <p:cNvSpPr>
                  <a:spLocks noChangeArrowheads="1"/>
                </p:cNvSpPr>
                <p:nvPr/>
              </p:nvSpPr>
              <p:spPr bwMode="auto">
                <a:xfrm>
                  <a:off x="880" y="2075"/>
                  <a:ext cx="369" cy="255"/>
                </a:xfrm>
                <a:prstGeom prst="roundRect">
                  <a:avLst>
                    <a:gd name="adj" fmla="val 9806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0" name="AutoShape 323"/>
                <p:cNvSpPr>
                  <a:spLocks noChangeArrowheads="1"/>
                </p:cNvSpPr>
                <p:nvPr/>
              </p:nvSpPr>
              <p:spPr bwMode="auto">
                <a:xfrm>
                  <a:off x="895" y="2089"/>
                  <a:ext cx="340" cy="227"/>
                </a:xfrm>
                <a:prstGeom prst="roundRect">
                  <a:avLst>
                    <a:gd name="adj" fmla="val 7046"/>
                  </a:avLst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156" name="グループ化 155"/>
            <p:cNvGrpSpPr/>
            <p:nvPr/>
          </p:nvGrpSpPr>
          <p:grpSpPr>
            <a:xfrm flipH="1">
              <a:off x="7058867" y="1493879"/>
              <a:ext cx="996546" cy="1868241"/>
              <a:chOff x="6262688" y="268288"/>
              <a:chExt cx="696912" cy="1306512"/>
            </a:xfrm>
          </p:grpSpPr>
          <p:sp>
            <p:nvSpPr>
              <p:cNvPr id="157" name="Oval 280"/>
              <p:cNvSpPr>
                <a:spLocks noChangeArrowheads="1"/>
              </p:cNvSpPr>
              <p:nvPr/>
            </p:nvSpPr>
            <p:spPr bwMode="auto">
              <a:xfrm>
                <a:off x="6602413" y="268288"/>
                <a:ext cx="288925" cy="28892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58" name="AutoShape 281"/>
              <p:cNvSpPr>
                <a:spLocks noChangeArrowheads="1"/>
              </p:cNvSpPr>
              <p:nvPr/>
            </p:nvSpPr>
            <p:spPr bwMode="auto">
              <a:xfrm>
                <a:off x="6602413" y="538163"/>
                <a:ext cx="266700" cy="53975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59" name="Group 284"/>
              <p:cNvGrpSpPr>
                <a:grpSpLocks/>
              </p:cNvGrpSpPr>
              <p:nvPr/>
            </p:nvGrpSpPr>
            <p:grpSpPr bwMode="auto">
              <a:xfrm rot="20315183">
                <a:off x="6651625" y="990600"/>
                <a:ext cx="225425" cy="584200"/>
                <a:chOff x="1787" y="2897"/>
                <a:chExt cx="142" cy="368"/>
              </a:xfrm>
            </p:grpSpPr>
            <p:sp>
              <p:nvSpPr>
                <p:cNvPr id="165" name="AutoShape 28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66" name="AutoShape 28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60" name="AutoShape 260"/>
              <p:cNvSpPr>
                <a:spLocks noChangeArrowheads="1"/>
              </p:cNvSpPr>
              <p:nvPr/>
            </p:nvSpPr>
            <p:spPr bwMode="auto">
              <a:xfrm rot="18847301">
                <a:off x="6453188" y="708025"/>
                <a:ext cx="315912" cy="9048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61" name="グループ化 186"/>
              <p:cNvGrpSpPr>
                <a:grpSpLocks/>
              </p:cNvGrpSpPr>
              <p:nvPr/>
            </p:nvGrpSpPr>
            <p:grpSpPr bwMode="auto">
              <a:xfrm rot="18900000">
                <a:off x="6262688" y="1044575"/>
                <a:ext cx="696912" cy="439738"/>
                <a:chOff x="5836880" y="1043781"/>
                <a:chExt cx="696913" cy="440533"/>
              </a:xfrm>
            </p:grpSpPr>
            <p:sp>
              <p:nvSpPr>
                <p:cNvPr id="162" name="AutoShape 297"/>
                <p:cNvSpPr>
                  <a:spLocks noChangeArrowheads="1"/>
                </p:cNvSpPr>
                <p:nvPr/>
              </p:nvSpPr>
              <p:spPr bwMode="auto">
                <a:xfrm rot="2700000">
                  <a:off x="6299636" y="827088"/>
                  <a:ext cx="17463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63" name="AutoShape 300"/>
                <p:cNvSpPr>
                  <a:spLocks noChangeArrowheads="1"/>
                </p:cNvSpPr>
                <p:nvPr/>
              </p:nvSpPr>
              <p:spPr bwMode="auto">
                <a:xfrm rot="2700000">
                  <a:off x="5975786" y="941388"/>
                  <a:ext cx="223838" cy="5016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64" name="Oval 301"/>
                <p:cNvSpPr>
                  <a:spLocks noChangeArrowheads="1"/>
                </p:cNvSpPr>
                <p:nvPr/>
              </p:nvSpPr>
              <p:spPr bwMode="auto">
                <a:xfrm>
                  <a:off x="5928161" y="1393826"/>
                  <a:ext cx="90488" cy="9048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681846" y="4149080"/>
            <a:ext cx="4449022" cy="2147545"/>
            <a:chOff x="681846" y="4149080"/>
            <a:chExt cx="4449022" cy="2147545"/>
          </a:xfrm>
        </p:grpSpPr>
        <p:grpSp>
          <p:nvGrpSpPr>
            <p:cNvPr id="167" name="グループ化 166"/>
            <p:cNvGrpSpPr/>
            <p:nvPr/>
          </p:nvGrpSpPr>
          <p:grpSpPr>
            <a:xfrm>
              <a:off x="681846" y="4149080"/>
              <a:ext cx="503238" cy="2087563"/>
              <a:chOff x="1209675" y="1555750"/>
              <a:chExt cx="503238" cy="2087563"/>
            </a:xfrm>
          </p:grpSpPr>
          <p:sp>
            <p:nvSpPr>
              <p:cNvPr id="168" name="Oval 125"/>
              <p:cNvSpPr>
                <a:spLocks noChangeArrowheads="1"/>
              </p:cNvSpPr>
              <p:nvPr/>
            </p:nvSpPr>
            <p:spPr bwMode="auto">
              <a:xfrm>
                <a:off x="1228725" y="1574800"/>
                <a:ext cx="466725" cy="4667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69" name="Rectangle 126"/>
              <p:cNvSpPr>
                <a:spLocks noChangeArrowheads="1"/>
              </p:cNvSpPr>
              <p:nvPr/>
            </p:nvSpPr>
            <p:spPr bwMode="auto">
              <a:xfrm>
                <a:off x="1425575" y="2995613"/>
                <a:ext cx="71438" cy="647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0" name="Rectangle 127"/>
              <p:cNvSpPr>
                <a:spLocks noChangeArrowheads="1"/>
              </p:cNvSpPr>
              <p:nvPr/>
            </p:nvSpPr>
            <p:spPr bwMode="auto">
              <a:xfrm>
                <a:off x="1209675" y="3498850"/>
                <a:ext cx="503238" cy="14446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1" name="AutoShape 128"/>
              <p:cNvSpPr>
                <a:spLocks noChangeArrowheads="1"/>
              </p:cNvSpPr>
              <p:nvPr/>
            </p:nvSpPr>
            <p:spPr bwMode="auto">
              <a:xfrm>
                <a:off x="1281113" y="2058988"/>
                <a:ext cx="360362" cy="1008062"/>
              </a:xfrm>
              <a:prstGeom prst="roundRect">
                <a:avLst>
                  <a:gd name="adj" fmla="val 14097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AutoShape 129"/>
              <p:cNvSpPr>
                <a:spLocks noChangeArrowheads="1"/>
              </p:cNvSpPr>
              <p:nvPr/>
            </p:nvSpPr>
            <p:spPr bwMode="auto">
              <a:xfrm>
                <a:off x="1209675" y="1555750"/>
                <a:ext cx="503238" cy="503238"/>
              </a:xfrm>
              <a:custGeom>
                <a:avLst/>
                <a:gdLst>
                  <a:gd name="T0" fmla="*/ 136578630 w 21600"/>
                  <a:gd name="T1" fmla="*/ 0 h 21600"/>
                  <a:gd name="T2" fmla="*/ 39999966 w 21600"/>
                  <a:gd name="T3" fmla="*/ 39999966 h 21600"/>
                  <a:gd name="T4" fmla="*/ 0 w 21600"/>
                  <a:gd name="T5" fmla="*/ 136578630 h 21600"/>
                  <a:gd name="T6" fmla="*/ 39999966 w 21600"/>
                  <a:gd name="T7" fmla="*/ 233157318 h 21600"/>
                  <a:gd name="T8" fmla="*/ 136578630 w 21600"/>
                  <a:gd name="T9" fmla="*/ 273157284 h 21600"/>
                  <a:gd name="T10" fmla="*/ 233157318 w 21600"/>
                  <a:gd name="T11" fmla="*/ 233157318 h 21600"/>
                  <a:gd name="T12" fmla="*/ 273157284 w 21600"/>
                  <a:gd name="T13" fmla="*/ 136578630 h 21600"/>
                  <a:gd name="T14" fmla="*/ 233157318 w 21600"/>
                  <a:gd name="T15" fmla="*/ 3999996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567" y="10800"/>
                    </a:moveTo>
                    <a:cubicBezTo>
                      <a:pt x="1567" y="15899"/>
                      <a:pt x="5701" y="20033"/>
                      <a:pt x="10800" y="20033"/>
                    </a:cubicBezTo>
                    <a:cubicBezTo>
                      <a:pt x="15899" y="20033"/>
                      <a:pt x="20033" y="15899"/>
                      <a:pt x="20033" y="10800"/>
                    </a:cubicBezTo>
                    <a:cubicBezTo>
                      <a:pt x="20033" y="5701"/>
                      <a:pt x="15899" y="1567"/>
                      <a:pt x="10800" y="1567"/>
                    </a:cubicBezTo>
                    <a:cubicBezTo>
                      <a:pt x="5701" y="1567"/>
                      <a:pt x="1567" y="5701"/>
                      <a:pt x="1567" y="10800"/>
                    </a:cubicBezTo>
                    <a:close/>
                  </a:path>
                </a:pathLst>
              </a:custGeom>
              <a:solidFill>
                <a:srgbClr val="99CCFF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Rectangle 130"/>
              <p:cNvSpPr>
                <a:spLocks noChangeArrowheads="1"/>
              </p:cNvSpPr>
              <p:nvPr/>
            </p:nvSpPr>
            <p:spPr bwMode="auto">
              <a:xfrm>
                <a:off x="1235075" y="1736725"/>
                <a:ext cx="452438" cy="144463"/>
              </a:xfrm>
              <a:prstGeom prst="rect">
                <a:avLst/>
              </a:prstGeom>
              <a:solidFill>
                <a:srgbClr val="99CCFF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19" name="グループ化 218"/>
            <p:cNvGrpSpPr/>
            <p:nvPr/>
          </p:nvGrpSpPr>
          <p:grpSpPr>
            <a:xfrm>
              <a:off x="1159684" y="4443002"/>
              <a:ext cx="811213" cy="1846262"/>
              <a:chOff x="5762625" y="1798638"/>
              <a:chExt cx="811213" cy="1846262"/>
            </a:xfrm>
          </p:grpSpPr>
          <p:sp>
            <p:nvSpPr>
              <p:cNvPr id="220" name="Oval 38"/>
              <p:cNvSpPr>
                <a:spLocks noChangeArrowheads="1"/>
              </p:cNvSpPr>
              <p:nvPr/>
            </p:nvSpPr>
            <p:spPr bwMode="auto">
              <a:xfrm>
                <a:off x="5943600" y="1798638"/>
                <a:ext cx="404813" cy="4048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1" name="AutoShape 39"/>
              <p:cNvSpPr>
                <a:spLocks noChangeArrowheads="1"/>
              </p:cNvSpPr>
              <p:nvPr/>
            </p:nvSpPr>
            <p:spPr bwMode="auto">
              <a:xfrm>
                <a:off x="5943600" y="2203450"/>
                <a:ext cx="404813" cy="9001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2" name="AutoShape 40"/>
              <p:cNvSpPr>
                <a:spLocks noChangeArrowheads="1"/>
              </p:cNvSpPr>
              <p:nvPr/>
            </p:nvSpPr>
            <p:spPr bwMode="auto">
              <a:xfrm>
                <a:off x="5988050" y="2924175"/>
                <a:ext cx="134938" cy="72072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3" name="AutoShape 41"/>
              <p:cNvSpPr>
                <a:spLocks noChangeArrowheads="1"/>
              </p:cNvSpPr>
              <p:nvPr/>
            </p:nvSpPr>
            <p:spPr bwMode="auto">
              <a:xfrm>
                <a:off x="6167438" y="2924175"/>
                <a:ext cx="134937" cy="72072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4" name="Freeform 42"/>
              <p:cNvSpPr>
                <a:spLocks/>
              </p:cNvSpPr>
              <p:nvPr/>
            </p:nvSpPr>
            <p:spPr bwMode="auto">
              <a:xfrm>
                <a:off x="5807075" y="2293938"/>
                <a:ext cx="360363" cy="674687"/>
              </a:xfrm>
              <a:custGeom>
                <a:avLst/>
                <a:gdLst>
                  <a:gd name="T0" fmla="*/ 2147483647 w 312"/>
                  <a:gd name="T1" fmla="*/ 2147483647 h 425"/>
                  <a:gd name="T2" fmla="*/ 0 w 312"/>
                  <a:gd name="T3" fmla="*/ 2147483647 h 425"/>
                  <a:gd name="T4" fmla="*/ 0 w 312"/>
                  <a:gd name="T5" fmla="*/ 0 h 425"/>
                  <a:gd name="T6" fmla="*/ 2147483647 w 312"/>
                  <a:gd name="T7" fmla="*/ 2147483647 h 425"/>
                  <a:gd name="T8" fmla="*/ 2147483647 w 312"/>
                  <a:gd name="T9" fmla="*/ 214748364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425">
                    <a:moveTo>
                      <a:pt x="312" y="425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312" y="85"/>
                    </a:lnTo>
                    <a:lnTo>
                      <a:pt x="312" y="42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5" name="Freeform 43"/>
              <p:cNvSpPr>
                <a:spLocks/>
              </p:cNvSpPr>
              <p:nvPr/>
            </p:nvSpPr>
            <p:spPr bwMode="auto">
              <a:xfrm flipH="1">
                <a:off x="6167438" y="2293938"/>
                <a:ext cx="360362" cy="674687"/>
              </a:xfrm>
              <a:custGeom>
                <a:avLst/>
                <a:gdLst>
                  <a:gd name="T0" fmla="*/ 2147483647 w 312"/>
                  <a:gd name="T1" fmla="*/ 2147483647 h 425"/>
                  <a:gd name="T2" fmla="*/ 0 w 312"/>
                  <a:gd name="T3" fmla="*/ 2147483647 h 425"/>
                  <a:gd name="T4" fmla="*/ 0 w 312"/>
                  <a:gd name="T5" fmla="*/ 0 h 425"/>
                  <a:gd name="T6" fmla="*/ 2147483647 w 312"/>
                  <a:gd name="T7" fmla="*/ 2147483647 h 425"/>
                  <a:gd name="T8" fmla="*/ 2147483647 w 312"/>
                  <a:gd name="T9" fmla="*/ 214748364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425">
                    <a:moveTo>
                      <a:pt x="312" y="425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312" y="85"/>
                    </a:lnTo>
                    <a:lnTo>
                      <a:pt x="312" y="42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6" name="AutoShape 44"/>
              <p:cNvSpPr>
                <a:spLocks noChangeArrowheads="1"/>
              </p:cNvSpPr>
              <p:nvPr/>
            </p:nvSpPr>
            <p:spPr bwMode="auto">
              <a:xfrm>
                <a:off x="5762625" y="2517775"/>
                <a:ext cx="134938" cy="13493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7" name="AutoShape 45"/>
              <p:cNvSpPr>
                <a:spLocks noChangeArrowheads="1"/>
              </p:cNvSpPr>
              <p:nvPr/>
            </p:nvSpPr>
            <p:spPr bwMode="auto">
              <a:xfrm>
                <a:off x="6438900" y="2517775"/>
                <a:ext cx="134938" cy="13493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28" name="Group 108"/>
            <p:cNvGrpSpPr>
              <a:grpSpLocks/>
            </p:cNvGrpSpPr>
            <p:nvPr/>
          </p:nvGrpSpPr>
          <p:grpSpPr bwMode="auto">
            <a:xfrm>
              <a:off x="2166544" y="4524250"/>
              <a:ext cx="595312" cy="1738312"/>
              <a:chOff x="4768" y="1888"/>
              <a:chExt cx="375" cy="1095"/>
            </a:xfrm>
          </p:grpSpPr>
          <p:sp>
            <p:nvSpPr>
              <p:cNvPr id="229" name="Oval 96"/>
              <p:cNvSpPr>
                <a:spLocks noChangeArrowheads="1"/>
              </p:cNvSpPr>
              <p:nvPr/>
            </p:nvSpPr>
            <p:spPr bwMode="auto">
              <a:xfrm>
                <a:off x="4768" y="1888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0" name="AutoShape 97"/>
              <p:cNvSpPr>
                <a:spLocks noChangeArrowheads="1"/>
              </p:cNvSpPr>
              <p:nvPr/>
            </p:nvSpPr>
            <p:spPr bwMode="auto">
              <a:xfrm>
                <a:off x="4768" y="2143"/>
                <a:ext cx="255" cy="56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1" name="AutoShape 99"/>
              <p:cNvSpPr>
                <a:spLocks noChangeArrowheads="1"/>
              </p:cNvSpPr>
              <p:nvPr/>
            </p:nvSpPr>
            <p:spPr bwMode="auto">
              <a:xfrm>
                <a:off x="4796" y="2614"/>
                <a:ext cx="85" cy="36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2" name="AutoShape 100"/>
              <p:cNvSpPr>
                <a:spLocks noChangeArrowheads="1"/>
              </p:cNvSpPr>
              <p:nvPr/>
            </p:nvSpPr>
            <p:spPr bwMode="auto">
              <a:xfrm>
                <a:off x="4909" y="2614"/>
                <a:ext cx="85" cy="36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3" name="AutoShape 101"/>
              <p:cNvSpPr>
                <a:spLocks noChangeArrowheads="1"/>
              </p:cNvSpPr>
              <p:nvPr/>
            </p:nvSpPr>
            <p:spPr bwMode="auto">
              <a:xfrm rot="7139781">
                <a:off x="4987" y="2133"/>
                <a:ext cx="85" cy="2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4" name="AutoShape 102"/>
              <p:cNvSpPr>
                <a:spLocks noChangeArrowheads="1"/>
              </p:cNvSpPr>
              <p:nvPr/>
            </p:nvSpPr>
            <p:spPr bwMode="auto">
              <a:xfrm rot="9900000">
                <a:off x="5038" y="2086"/>
                <a:ext cx="85" cy="2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5" name="AutoShape 103"/>
              <p:cNvSpPr>
                <a:spLocks noChangeArrowheads="1"/>
              </p:cNvSpPr>
              <p:nvPr/>
            </p:nvSpPr>
            <p:spPr bwMode="auto">
              <a:xfrm rot="2700000">
                <a:off x="5024" y="2016"/>
                <a:ext cx="57" cy="142"/>
              </a:xfrm>
              <a:prstGeom prst="roundRect">
                <a:avLst>
                  <a:gd name="adj" fmla="val 29824"/>
                </a:avLst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36" name="Group 104"/>
              <p:cNvGrpSpPr>
                <a:grpSpLocks/>
              </p:cNvGrpSpPr>
              <p:nvPr/>
            </p:nvGrpSpPr>
            <p:grpSpPr bwMode="auto">
              <a:xfrm rot="-1800000">
                <a:off x="5038" y="1916"/>
                <a:ext cx="56" cy="85"/>
                <a:chOff x="3517" y="2132"/>
                <a:chExt cx="93" cy="141"/>
              </a:xfrm>
            </p:grpSpPr>
            <p:sp>
              <p:nvSpPr>
                <p:cNvPr id="237" name="Rectangle 105"/>
                <p:cNvSpPr>
                  <a:spLocks noChangeArrowheads="1"/>
                </p:cNvSpPr>
                <p:nvPr/>
              </p:nvSpPr>
              <p:spPr bwMode="auto">
                <a:xfrm>
                  <a:off x="3525" y="2188"/>
                  <a:ext cx="85" cy="28"/>
                </a:xfrm>
                <a:prstGeom prst="rect">
                  <a:avLst/>
                </a:prstGeom>
                <a:solidFill>
                  <a:srgbClr val="33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8" name="Rectangle 106"/>
                <p:cNvSpPr>
                  <a:spLocks noChangeArrowheads="1"/>
                </p:cNvSpPr>
                <p:nvPr/>
              </p:nvSpPr>
              <p:spPr bwMode="auto">
                <a:xfrm rot="-900000">
                  <a:off x="3517" y="2132"/>
                  <a:ext cx="85" cy="28"/>
                </a:xfrm>
                <a:prstGeom prst="rect">
                  <a:avLst/>
                </a:prstGeom>
                <a:solidFill>
                  <a:srgbClr val="33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39" name="Rectangle 107"/>
                <p:cNvSpPr>
                  <a:spLocks noChangeArrowheads="1"/>
                </p:cNvSpPr>
                <p:nvPr/>
              </p:nvSpPr>
              <p:spPr bwMode="auto">
                <a:xfrm rot="900000">
                  <a:off x="3517" y="2245"/>
                  <a:ext cx="85" cy="28"/>
                </a:xfrm>
                <a:prstGeom prst="rect">
                  <a:avLst/>
                </a:prstGeom>
                <a:solidFill>
                  <a:srgbClr val="33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40" name="グループ化 239"/>
            <p:cNvGrpSpPr/>
            <p:nvPr/>
          </p:nvGrpSpPr>
          <p:grpSpPr>
            <a:xfrm>
              <a:off x="2807477" y="4649865"/>
              <a:ext cx="584200" cy="1620837"/>
              <a:chOff x="8318500" y="2024063"/>
              <a:chExt cx="584200" cy="1620837"/>
            </a:xfrm>
          </p:grpSpPr>
          <p:sp>
            <p:nvSpPr>
              <p:cNvPr id="241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2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3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4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5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6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7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8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58" name="グループ化 257"/>
            <p:cNvGrpSpPr/>
            <p:nvPr/>
          </p:nvGrpSpPr>
          <p:grpSpPr>
            <a:xfrm>
              <a:off x="3464725" y="4660448"/>
              <a:ext cx="1084263" cy="1622425"/>
              <a:chOff x="3648075" y="268288"/>
              <a:chExt cx="1084263" cy="1622425"/>
            </a:xfrm>
          </p:grpSpPr>
          <p:sp>
            <p:nvSpPr>
              <p:cNvPr id="259" name="Oval 46"/>
              <p:cNvSpPr>
                <a:spLocks noChangeArrowheads="1"/>
              </p:cNvSpPr>
              <p:nvPr/>
            </p:nvSpPr>
            <p:spPr bwMode="auto">
              <a:xfrm>
                <a:off x="3738563" y="2682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0" name="AutoShape 47"/>
              <p:cNvSpPr>
                <a:spLocks noChangeArrowheads="1"/>
              </p:cNvSpPr>
              <p:nvPr/>
            </p:nvSpPr>
            <p:spPr bwMode="auto">
              <a:xfrm>
                <a:off x="3738563" y="673100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1" name="AutoShape 48"/>
              <p:cNvSpPr>
                <a:spLocks noChangeArrowheads="1"/>
              </p:cNvSpPr>
              <p:nvPr/>
            </p:nvSpPr>
            <p:spPr bwMode="auto">
              <a:xfrm flipV="1">
                <a:off x="3648075" y="1077913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2" name="AutoShape 49"/>
              <p:cNvSpPr>
                <a:spLocks noChangeArrowheads="1"/>
              </p:cNvSpPr>
              <p:nvPr/>
            </p:nvSpPr>
            <p:spPr bwMode="auto">
              <a:xfrm>
                <a:off x="3783013" y="1303338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3" name="AutoShape 50"/>
              <p:cNvSpPr>
                <a:spLocks noChangeArrowheads="1"/>
              </p:cNvSpPr>
              <p:nvPr/>
            </p:nvSpPr>
            <p:spPr bwMode="auto">
              <a:xfrm>
                <a:off x="3962400" y="1303338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4" name="AutoShape 51"/>
              <p:cNvSpPr>
                <a:spLocks noChangeArrowheads="1"/>
              </p:cNvSpPr>
              <p:nvPr/>
            </p:nvSpPr>
            <p:spPr bwMode="auto">
              <a:xfrm rot="19918516">
                <a:off x="4102100" y="735013"/>
                <a:ext cx="134938" cy="55245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65" name="Group 52"/>
              <p:cNvGrpSpPr>
                <a:grpSpLocks/>
              </p:cNvGrpSpPr>
              <p:nvPr/>
            </p:nvGrpSpPr>
            <p:grpSpPr bwMode="auto">
              <a:xfrm>
                <a:off x="4322763" y="898525"/>
                <a:ext cx="409575" cy="992188"/>
                <a:chOff x="2695" y="1271"/>
                <a:chExt cx="286" cy="692"/>
              </a:xfrm>
            </p:grpSpPr>
            <p:sp>
              <p:nvSpPr>
                <p:cNvPr id="266" name="Oval 53"/>
                <p:cNvSpPr>
                  <a:spLocks noChangeArrowheads="1"/>
                </p:cNvSpPr>
                <p:nvPr/>
              </p:nvSpPr>
              <p:spPr bwMode="auto">
                <a:xfrm>
                  <a:off x="2765" y="1271"/>
                  <a:ext cx="177" cy="17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67" name="AutoShape 54"/>
                <p:cNvSpPr>
                  <a:spLocks noChangeArrowheads="1"/>
                </p:cNvSpPr>
                <p:nvPr/>
              </p:nvSpPr>
              <p:spPr bwMode="auto">
                <a:xfrm>
                  <a:off x="2765" y="1451"/>
                  <a:ext cx="177" cy="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68" name="AutoShape 55"/>
                <p:cNvSpPr>
                  <a:spLocks noChangeArrowheads="1"/>
                </p:cNvSpPr>
                <p:nvPr/>
              </p:nvSpPr>
              <p:spPr bwMode="auto">
                <a:xfrm flipV="1">
                  <a:off x="2725" y="1608"/>
                  <a:ext cx="256" cy="1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72 w 21600"/>
                    <a:gd name="T13" fmla="*/ 4518 h 21600"/>
                    <a:gd name="T14" fmla="*/ 17128 w 21600"/>
                    <a:gd name="T15" fmla="*/ 170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69" name="AutoShape 56"/>
                <p:cNvSpPr>
                  <a:spLocks noChangeArrowheads="1"/>
                </p:cNvSpPr>
                <p:nvPr/>
              </p:nvSpPr>
              <p:spPr bwMode="auto">
                <a:xfrm>
                  <a:off x="2784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0" name="AutoShape 57"/>
                <p:cNvSpPr>
                  <a:spLocks noChangeArrowheads="1"/>
                </p:cNvSpPr>
                <p:nvPr/>
              </p:nvSpPr>
              <p:spPr bwMode="auto">
                <a:xfrm>
                  <a:off x="2863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1" name="AutoShape 58"/>
                <p:cNvSpPr>
                  <a:spLocks noChangeArrowheads="1"/>
                </p:cNvSpPr>
                <p:nvPr/>
              </p:nvSpPr>
              <p:spPr bwMode="auto">
                <a:xfrm rot="-1800000">
                  <a:off x="2695" y="1503"/>
                  <a:ext cx="59" cy="1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2" name="AutoShape 59"/>
                <p:cNvSpPr>
                  <a:spLocks noChangeArrowheads="1"/>
                </p:cNvSpPr>
                <p:nvPr/>
              </p:nvSpPr>
              <p:spPr bwMode="auto">
                <a:xfrm rot="1800000">
                  <a:off x="2742" y="1475"/>
                  <a:ext cx="59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73" name="グループ化 1"/>
            <p:cNvGrpSpPr>
              <a:grpSpLocks/>
            </p:cNvGrpSpPr>
            <p:nvPr/>
          </p:nvGrpSpPr>
          <p:grpSpPr bwMode="auto">
            <a:xfrm flipH="1">
              <a:off x="4309114" y="4476054"/>
              <a:ext cx="821754" cy="1820571"/>
              <a:chOff x="6664865" y="5319713"/>
              <a:chExt cx="574020" cy="1273175"/>
            </a:xfrm>
          </p:grpSpPr>
          <p:grpSp>
            <p:nvGrpSpPr>
              <p:cNvPr id="274" name="Group 303"/>
              <p:cNvGrpSpPr>
                <a:grpSpLocks/>
              </p:cNvGrpSpPr>
              <p:nvPr/>
            </p:nvGrpSpPr>
            <p:grpSpPr bwMode="auto">
              <a:xfrm>
                <a:off x="6664865" y="5319713"/>
                <a:ext cx="450850" cy="1273175"/>
                <a:chOff x="1419" y="3351"/>
                <a:chExt cx="284" cy="802"/>
              </a:xfrm>
            </p:grpSpPr>
            <p:grpSp>
              <p:nvGrpSpPr>
                <p:cNvPr id="278" name="Group 244"/>
                <p:cNvGrpSpPr>
                  <a:grpSpLocks/>
                </p:cNvGrpSpPr>
                <p:nvPr/>
              </p:nvGrpSpPr>
              <p:grpSpPr bwMode="auto">
                <a:xfrm rot="-900000">
                  <a:off x="1447" y="3776"/>
                  <a:ext cx="142" cy="368"/>
                  <a:chOff x="1787" y="2897"/>
                  <a:chExt cx="142" cy="368"/>
                </a:xfrm>
              </p:grpSpPr>
              <p:sp>
                <p:nvSpPr>
                  <p:cNvPr id="291" name="AutoShape 245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92" name="AutoShape 246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279" name="Oval 247"/>
                <p:cNvSpPr>
                  <a:spLocks noChangeArrowheads="1"/>
                </p:cNvSpPr>
                <p:nvPr/>
              </p:nvSpPr>
              <p:spPr bwMode="auto">
                <a:xfrm>
                  <a:off x="1419" y="3351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0" name="AutoShape 248"/>
                <p:cNvSpPr>
                  <a:spLocks noChangeArrowheads="1"/>
                </p:cNvSpPr>
                <p:nvPr/>
              </p:nvSpPr>
              <p:spPr bwMode="auto">
                <a:xfrm>
                  <a:off x="1419" y="3522"/>
                  <a:ext cx="170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81" name="Group 251"/>
                <p:cNvGrpSpPr>
                  <a:grpSpLocks/>
                </p:cNvGrpSpPr>
                <p:nvPr/>
              </p:nvGrpSpPr>
              <p:grpSpPr bwMode="auto">
                <a:xfrm rot="-900000">
                  <a:off x="1419" y="3776"/>
                  <a:ext cx="142" cy="368"/>
                  <a:chOff x="1787" y="2897"/>
                  <a:chExt cx="142" cy="368"/>
                </a:xfrm>
              </p:grpSpPr>
              <p:sp>
                <p:nvSpPr>
                  <p:cNvPr id="289" name="AutoShape 252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90" name="AutoShape 253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282" name="AutoShape 260"/>
                <p:cNvSpPr>
                  <a:spLocks noChangeArrowheads="1"/>
                </p:cNvSpPr>
                <p:nvPr/>
              </p:nvSpPr>
              <p:spPr bwMode="auto">
                <a:xfrm rot="-900000">
                  <a:off x="1504" y="3634"/>
                  <a:ext cx="199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83" name="Group 272"/>
                <p:cNvGrpSpPr>
                  <a:grpSpLocks/>
                </p:cNvGrpSpPr>
                <p:nvPr/>
              </p:nvGrpSpPr>
              <p:grpSpPr bwMode="auto">
                <a:xfrm>
                  <a:off x="1447" y="3974"/>
                  <a:ext cx="199" cy="179"/>
                  <a:chOff x="1759" y="3257"/>
                  <a:chExt cx="199" cy="179"/>
                </a:xfrm>
              </p:grpSpPr>
              <p:sp>
                <p:nvSpPr>
                  <p:cNvPr id="284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1759" y="3294"/>
                    <a:ext cx="199" cy="142"/>
                  </a:xfrm>
                  <a:prstGeom prst="rect">
                    <a:avLst/>
                  </a:pr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85" name="AutoShape 274"/>
                  <p:cNvSpPr>
                    <a:spLocks noChangeArrowheads="1"/>
                  </p:cNvSpPr>
                  <p:nvPr/>
                </p:nvSpPr>
                <p:spPr bwMode="auto">
                  <a:xfrm>
                    <a:off x="1808" y="3257"/>
                    <a:ext cx="100" cy="10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1512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4320" y="15551"/>
                        </a:moveTo>
                        <a:cubicBezTo>
                          <a:pt x="3309" y="14173"/>
                          <a:pt x="2765" y="12508"/>
                          <a:pt x="2765" y="10800"/>
                        </a:cubicBezTo>
                        <a:cubicBezTo>
                          <a:pt x="2765" y="6362"/>
                          <a:pt x="6362" y="2765"/>
                          <a:pt x="10800" y="2765"/>
                        </a:cubicBezTo>
                        <a:cubicBezTo>
                          <a:pt x="15237" y="2765"/>
                          <a:pt x="18835" y="6362"/>
                          <a:pt x="18835" y="10800"/>
                        </a:cubicBezTo>
                        <a:cubicBezTo>
                          <a:pt x="18835" y="12508"/>
                          <a:pt x="18290" y="14173"/>
                          <a:pt x="17279" y="15551"/>
                        </a:cubicBezTo>
                        <a:lnTo>
                          <a:pt x="19509" y="17186"/>
                        </a:lnTo>
                        <a:cubicBezTo>
                          <a:pt x="20867" y="15334"/>
                          <a:pt x="21600" y="13097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3097"/>
                          <a:pt x="732" y="15334"/>
                          <a:pt x="2090" y="17186"/>
                        </a:cubicBezTo>
                        <a:lnTo>
                          <a:pt x="4320" y="15551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86" name="Group 275"/>
                  <p:cNvGrpSpPr>
                    <a:grpSpLocks/>
                  </p:cNvGrpSpPr>
                  <p:nvPr/>
                </p:nvGrpSpPr>
                <p:grpSpPr bwMode="auto">
                  <a:xfrm>
                    <a:off x="1816" y="3351"/>
                    <a:ext cx="85" cy="28"/>
                    <a:chOff x="1816" y="3351"/>
                    <a:chExt cx="141" cy="56"/>
                  </a:xfrm>
                </p:grpSpPr>
                <p:sp>
                  <p:nvSpPr>
                    <p:cNvPr id="287" name="Rectangle 2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16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88" name="Rectangle 2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9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75" name="Group 324"/>
              <p:cNvGrpSpPr>
                <a:grpSpLocks/>
              </p:cNvGrpSpPr>
              <p:nvPr/>
            </p:nvGrpSpPr>
            <p:grpSpPr bwMode="auto">
              <a:xfrm rot="-3813937">
                <a:off x="7010285" y="5582654"/>
                <a:ext cx="269875" cy="187325"/>
                <a:chOff x="880" y="2075"/>
                <a:chExt cx="369" cy="255"/>
              </a:xfrm>
            </p:grpSpPr>
            <p:sp>
              <p:nvSpPr>
                <p:cNvPr id="276" name="AutoShape 322"/>
                <p:cNvSpPr>
                  <a:spLocks noChangeArrowheads="1"/>
                </p:cNvSpPr>
                <p:nvPr/>
              </p:nvSpPr>
              <p:spPr bwMode="auto">
                <a:xfrm>
                  <a:off x="880" y="2075"/>
                  <a:ext cx="369" cy="255"/>
                </a:xfrm>
                <a:prstGeom prst="roundRect">
                  <a:avLst>
                    <a:gd name="adj" fmla="val 9806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7" name="AutoShape 323"/>
                <p:cNvSpPr>
                  <a:spLocks noChangeArrowheads="1"/>
                </p:cNvSpPr>
                <p:nvPr/>
              </p:nvSpPr>
              <p:spPr bwMode="auto">
                <a:xfrm>
                  <a:off x="895" y="2089"/>
                  <a:ext cx="340" cy="227"/>
                </a:xfrm>
                <a:prstGeom prst="roundRect">
                  <a:avLst>
                    <a:gd name="adj" fmla="val 7046"/>
                  </a:avLst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2" name="グループ化 1"/>
          <p:cNvGrpSpPr/>
          <p:nvPr/>
        </p:nvGrpSpPr>
        <p:grpSpPr>
          <a:xfrm>
            <a:off x="5979294" y="4154065"/>
            <a:ext cx="2958947" cy="2153553"/>
            <a:chOff x="5979294" y="4154065"/>
            <a:chExt cx="2958947" cy="2153553"/>
          </a:xfrm>
        </p:grpSpPr>
        <p:grpSp>
          <p:nvGrpSpPr>
            <p:cNvPr id="304" name="グループ化 303"/>
            <p:cNvGrpSpPr/>
            <p:nvPr/>
          </p:nvGrpSpPr>
          <p:grpSpPr>
            <a:xfrm>
              <a:off x="5979294" y="4154065"/>
              <a:ext cx="503237" cy="2087563"/>
              <a:chOff x="633413" y="1555750"/>
              <a:chExt cx="503237" cy="2087563"/>
            </a:xfrm>
          </p:grpSpPr>
          <p:sp>
            <p:nvSpPr>
              <p:cNvPr id="305" name="Oval 89"/>
              <p:cNvSpPr>
                <a:spLocks noChangeArrowheads="1"/>
              </p:cNvSpPr>
              <p:nvPr/>
            </p:nvSpPr>
            <p:spPr bwMode="auto">
              <a:xfrm>
                <a:off x="652463" y="1574800"/>
                <a:ext cx="466725" cy="4667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6" name="Rectangle 91"/>
              <p:cNvSpPr>
                <a:spLocks noChangeArrowheads="1"/>
              </p:cNvSpPr>
              <p:nvPr/>
            </p:nvSpPr>
            <p:spPr bwMode="auto">
              <a:xfrm>
                <a:off x="849313" y="2995613"/>
                <a:ext cx="71437" cy="647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7" name="Rectangle 92"/>
              <p:cNvSpPr>
                <a:spLocks noChangeArrowheads="1"/>
              </p:cNvSpPr>
              <p:nvPr/>
            </p:nvSpPr>
            <p:spPr bwMode="auto">
              <a:xfrm>
                <a:off x="633413" y="3498850"/>
                <a:ext cx="503237" cy="14446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8" name="AutoShape 93"/>
              <p:cNvSpPr>
                <a:spLocks noChangeArrowheads="1"/>
              </p:cNvSpPr>
              <p:nvPr/>
            </p:nvSpPr>
            <p:spPr bwMode="auto">
              <a:xfrm>
                <a:off x="704850" y="2058988"/>
                <a:ext cx="360363" cy="1008062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9" name="AutoShape 94"/>
              <p:cNvSpPr>
                <a:spLocks noChangeArrowheads="1"/>
              </p:cNvSpPr>
              <p:nvPr/>
            </p:nvSpPr>
            <p:spPr bwMode="auto">
              <a:xfrm>
                <a:off x="633413" y="1555750"/>
                <a:ext cx="503237" cy="503238"/>
              </a:xfrm>
              <a:custGeom>
                <a:avLst/>
                <a:gdLst>
                  <a:gd name="T0" fmla="*/ 136578102 w 21600"/>
                  <a:gd name="T1" fmla="*/ 0 h 21600"/>
                  <a:gd name="T2" fmla="*/ 39999816 w 21600"/>
                  <a:gd name="T3" fmla="*/ 39999966 h 21600"/>
                  <a:gd name="T4" fmla="*/ 0 w 21600"/>
                  <a:gd name="T5" fmla="*/ 136578630 h 21600"/>
                  <a:gd name="T6" fmla="*/ 39999816 w 21600"/>
                  <a:gd name="T7" fmla="*/ 233157318 h 21600"/>
                  <a:gd name="T8" fmla="*/ 136578102 w 21600"/>
                  <a:gd name="T9" fmla="*/ 273157284 h 21600"/>
                  <a:gd name="T10" fmla="*/ 233155829 w 21600"/>
                  <a:gd name="T11" fmla="*/ 233157318 h 21600"/>
                  <a:gd name="T12" fmla="*/ 273155646 w 21600"/>
                  <a:gd name="T13" fmla="*/ 136578630 h 21600"/>
                  <a:gd name="T14" fmla="*/ 233155829 w 21600"/>
                  <a:gd name="T15" fmla="*/ 3999996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567" y="10800"/>
                    </a:moveTo>
                    <a:cubicBezTo>
                      <a:pt x="1567" y="15899"/>
                      <a:pt x="5701" y="20033"/>
                      <a:pt x="10800" y="20033"/>
                    </a:cubicBezTo>
                    <a:cubicBezTo>
                      <a:pt x="15899" y="20033"/>
                      <a:pt x="20033" y="15899"/>
                      <a:pt x="20033" y="10800"/>
                    </a:cubicBezTo>
                    <a:cubicBezTo>
                      <a:pt x="20033" y="5701"/>
                      <a:pt x="15899" y="1567"/>
                      <a:pt x="10800" y="1567"/>
                    </a:cubicBezTo>
                    <a:cubicBezTo>
                      <a:pt x="5701" y="1567"/>
                      <a:pt x="1567" y="5701"/>
                      <a:pt x="1567" y="10800"/>
                    </a:cubicBezTo>
                    <a:close/>
                  </a:path>
                </a:pathLst>
              </a:custGeom>
              <a:solidFill>
                <a:srgbClr val="FF9900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0" name="Rectangle 95"/>
              <p:cNvSpPr>
                <a:spLocks noChangeArrowheads="1"/>
              </p:cNvSpPr>
              <p:nvPr/>
            </p:nvSpPr>
            <p:spPr bwMode="auto">
              <a:xfrm>
                <a:off x="658813" y="1736725"/>
                <a:ext cx="452437" cy="144463"/>
              </a:xfrm>
              <a:prstGeom prst="rect">
                <a:avLst/>
              </a:prstGeom>
              <a:solidFill>
                <a:srgbClr val="FF9900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11" name="グループ化 310"/>
            <p:cNvGrpSpPr/>
            <p:nvPr/>
          </p:nvGrpSpPr>
          <p:grpSpPr>
            <a:xfrm>
              <a:off x="6606861" y="4473652"/>
              <a:ext cx="817563" cy="1800225"/>
              <a:chOff x="6727825" y="3860800"/>
              <a:chExt cx="817563" cy="1800225"/>
            </a:xfrm>
          </p:grpSpPr>
          <p:sp>
            <p:nvSpPr>
              <p:cNvPr id="312" name="Oval 182"/>
              <p:cNvSpPr>
                <a:spLocks noChangeArrowheads="1"/>
              </p:cNvSpPr>
              <p:nvPr/>
            </p:nvSpPr>
            <p:spPr bwMode="auto">
              <a:xfrm>
                <a:off x="6727825" y="3860800"/>
                <a:ext cx="404813" cy="404813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3" name="AutoShape 183"/>
              <p:cNvSpPr>
                <a:spLocks noChangeArrowheads="1"/>
              </p:cNvSpPr>
              <p:nvPr/>
            </p:nvSpPr>
            <p:spPr bwMode="auto">
              <a:xfrm>
                <a:off x="6727825" y="4265613"/>
                <a:ext cx="404813" cy="90011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4" name="AutoShape 184"/>
              <p:cNvSpPr>
                <a:spLocks noChangeArrowheads="1"/>
              </p:cNvSpPr>
              <p:nvPr/>
            </p:nvSpPr>
            <p:spPr bwMode="auto">
              <a:xfrm>
                <a:off x="6824663" y="4986338"/>
                <a:ext cx="207962" cy="67468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5" name="AutoShape 196"/>
              <p:cNvSpPr>
                <a:spLocks noChangeArrowheads="1"/>
              </p:cNvSpPr>
              <p:nvPr/>
            </p:nvSpPr>
            <p:spPr bwMode="auto">
              <a:xfrm>
                <a:off x="7148513" y="5259388"/>
                <a:ext cx="215900" cy="73025"/>
              </a:xfrm>
              <a:prstGeom prst="roundRect">
                <a:avLst>
                  <a:gd name="adj" fmla="val 16667"/>
                </a:avLst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6" name="AutoShape 197"/>
              <p:cNvSpPr>
                <a:spLocks noChangeArrowheads="1"/>
              </p:cNvSpPr>
              <p:nvPr/>
            </p:nvSpPr>
            <p:spPr bwMode="auto">
              <a:xfrm>
                <a:off x="6969125" y="5300663"/>
                <a:ext cx="576263" cy="360362"/>
              </a:xfrm>
              <a:prstGeom prst="roundRect">
                <a:avLst>
                  <a:gd name="adj" fmla="val 16667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17" name="グループ化 1"/>
            <p:cNvGrpSpPr>
              <a:grpSpLocks/>
            </p:cNvGrpSpPr>
            <p:nvPr/>
          </p:nvGrpSpPr>
          <p:grpSpPr bwMode="auto">
            <a:xfrm flipH="1">
              <a:off x="8116487" y="4463479"/>
              <a:ext cx="821754" cy="1820571"/>
              <a:chOff x="6664865" y="5319713"/>
              <a:chExt cx="574020" cy="1273175"/>
            </a:xfrm>
          </p:grpSpPr>
          <p:grpSp>
            <p:nvGrpSpPr>
              <p:cNvPr id="318" name="Group 303"/>
              <p:cNvGrpSpPr>
                <a:grpSpLocks/>
              </p:cNvGrpSpPr>
              <p:nvPr/>
            </p:nvGrpSpPr>
            <p:grpSpPr bwMode="auto">
              <a:xfrm>
                <a:off x="6664865" y="5319713"/>
                <a:ext cx="450850" cy="1273175"/>
                <a:chOff x="1419" y="3351"/>
                <a:chExt cx="284" cy="802"/>
              </a:xfrm>
            </p:grpSpPr>
            <p:grpSp>
              <p:nvGrpSpPr>
                <p:cNvPr id="322" name="Group 244"/>
                <p:cNvGrpSpPr>
                  <a:grpSpLocks/>
                </p:cNvGrpSpPr>
                <p:nvPr/>
              </p:nvGrpSpPr>
              <p:grpSpPr bwMode="auto">
                <a:xfrm rot="-900000">
                  <a:off x="1447" y="3776"/>
                  <a:ext cx="142" cy="368"/>
                  <a:chOff x="1787" y="2897"/>
                  <a:chExt cx="142" cy="368"/>
                </a:xfrm>
              </p:grpSpPr>
              <p:sp>
                <p:nvSpPr>
                  <p:cNvPr id="335" name="AutoShape 245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36" name="AutoShape 246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323" name="Oval 247"/>
                <p:cNvSpPr>
                  <a:spLocks noChangeArrowheads="1"/>
                </p:cNvSpPr>
                <p:nvPr/>
              </p:nvSpPr>
              <p:spPr bwMode="auto">
                <a:xfrm>
                  <a:off x="1419" y="3351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4" name="AutoShape 248"/>
                <p:cNvSpPr>
                  <a:spLocks noChangeArrowheads="1"/>
                </p:cNvSpPr>
                <p:nvPr/>
              </p:nvSpPr>
              <p:spPr bwMode="auto">
                <a:xfrm>
                  <a:off x="1419" y="3522"/>
                  <a:ext cx="170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325" name="Group 251"/>
                <p:cNvGrpSpPr>
                  <a:grpSpLocks/>
                </p:cNvGrpSpPr>
                <p:nvPr/>
              </p:nvGrpSpPr>
              <p:grpSpPr bwMode="auto">
                <a:xfrm rot="-900000">
                  <a:off x="1419" y="3776"/>
                  <a:ext cx="142" cy="368"/>
                  <a:chOff x="1787" y="2897"/>
                  <a:chExt cx="142" cy="368"/>
                </a:xfrm>
              </p:grpSpPr>
              <p:sp>
                <p:nvSpPr>
                  <p:cNvPr id="333" name="AutoShape 252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34" name="AutoShape 253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326" name="AutoShape 260"/>
                <p:cNvSpPr>
                  <a:spLocks noChangeArrowheads="1"/>
                </p:cNvSpPr>
                <p:nvPr/>
              </p:nvSpPr>
              <p:spPr bwMode="auto">
                <a:xfrm rot="-900000">
                  <a:off x="1504" y="3634"/>
                  <a:ext cx="199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327" name="Group 272"/>
                <p:cNvGrpSpPr>
                  <a:grpSpLocks/>
                </p:cNvGrpSpPr>
                <p:nvPr/>
              </p:nvGrpSpPr>
              <p:grpSpPr bwMode="auto">
                <a:xfrm>
                  <a:off x="1447" y="3974"/>
                  <a:ext cx="199" cy="179"/>
                  <a:chOff x="1759" y="3257"/>
                  <a:chExt cx="199" cy="179"/>
                </a:xfrm>
              </p:grpSpPr>
              <p:sp>
                <p:nvSpPr>
                  <p:cNvPr id="328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1759" y="3294"/>
                    <a:ext cx="199" cy="142"/>
                  </a:xfrm>
                  <a:prstGeom prst="rect">
                    <a:avLst/>
                  </a:pr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29" name="AutoShape 274"/>
                  <p:cNvSpPr>
                    <a:spLocks noChangeArrowheads="1"/>
                  </p:cNvSpPr>
                  <p:nvPr/>
                </p:nvSpPr>
                <p:spPr bwMode="auto">
                  <a:xfrm>
                    <a:off x="1808" y="3257"/>
                    <a:ext cx="100" cy="10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1512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4320" y="15551"/>
                        </a:moveTo>
                        <a:cubicBezTo>
                          <a:pt x="3309" y="14173"/>
                          <a:pt x="2765" y="12508"/>
                          <a:pt x="2765" y="10800"/>
                        </a:cubicBezTo>
                        <a:cubicBezTo>
                          <a:pt x="2765" y="6362"/>
                          <a:pt x="6362" y="2765"/>
                          <a:pt x="10800" y="2765"/>
                        </a:cubicBezTo>
                        <a:cubicBezTo>
                          <a:pt x="15237" y="2765"/>
                          <a:pt x="18835" y="6362"/>
                          <a:pt x="18835" y="10800"/>
                        </a:cubicBezTo>
                        <a:cubicBezTo>
                          <a:pt x="18835" y="12508"/>
                          <a:pt x="18290" y="14173"/>
                          <a:pt x="17279" y="15551"/>
                        </a:cubicBezTo>
                        <a:lnTo>
                          <a:pt x="19509" y="17186"/>
                        </a:lnTo>
                        <a:cubicBezTo>
                          <a:pt x="20867" y="15334"/>
                          <a:pt x="21600" y="13097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3097"/>
                          <a:pt x="732" y="15334"/>
                          <a:pt x="2090" y="17186"/>
                        </a:cubicBezTo>
                        <a:lnTo>
                          <a:pt x="4320" y="15551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30" name="Group 275"/>
                  <p:cNvGrpSpPr>
                    <a:grpSpLocks/>
                  </p:cNvGrpSpPr>
                  <p:nvPr/>
                </p:nvGrpSpPr>
                <p:grpSpPr bwMode="auto">
                  <a:xfrm>
                    <a:off x="1816" y="3351"/>
                    <a:ext cx="85" cy="28"/>
                    <a:chOff x="1816" y="3351"/>
                    <a:chExt cx="141" cy="56"/>
                  </a:xfrm>
                </p:grpSpPr>
                <p:sp>
                  <p:nvSpPr>
                    <p:cNvPr id="331" name="Rectangle 2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16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332" name="Rectangle 2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9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319" name="Group 324"/>
              <p:cNvGrpSpPr>
                <a:grpSpLocks/>
              </p:cNvGrpSpPr>
              <p:nvPr/>
            </p:nvGrpSpPr>
            <p:grpSpPr bwMode="auto">
              <a:xfrm rot="-3813937">
                <a:off x="7010285" y="5582654"/>
                <a:ext cx="269875" cy="187325"/>
                <a:chOff x="880" y="2075"/>
                <a:chExt cx="369" cy="255"/>
              </a:xfrm>
            </p:grpSpPr>
            <p:sp>
              <p:nvSpPr>
                <p:cNvPr id="320" name="AutoShape 322"/>
                <p:cNvSpPr>
                  <a:spLocks noChangeArrowheads="1"/>
                </p:cNvSpPr>
                <p:nvPr/>
              </p:nvSpPr>
              <p:spPr bwMode="auto">
                <a:xfrm>
                  <a:off x="880" y="2075"/>
                  <a:ext cx="369" cy="255"/>
                </a:xfrm>
                <a:prstGeom prst="roundRect">
                  <a:avLst>
                    <a:gd name="adj" fmla="val 9806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21" name="AutoShape 323"/>
                <p:cNvSpPr>
                  <a:spLocks noChangeArrowheads="1"/>
                </p:cNvSpPr>
                <p:nvPr/>
              </p:nvSpPr>
              <p:spPr bwMode="auto">
                <a:xfrm>
                  <a:off x="895" y="2089"/>
                  <a:ext cx="340" cy="227"/>
                </a:xfrm>
                <a:prstGeom prst="roundRect">
                  <a:avLst>
                    <a:gd name="adj" fmla="val 7046"/>
                  </a:avLst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337" name="グループ化 336"/>
            <p:cNvGrpSpPr/>
            <p:nvPr/>
          </p:nvGrpSpPr>
          <p:grpSpPr>
            <a:xfrm flipH="1">
              <a:off x="7326970" y="4439377"/>
              <a:ext cx="996546" cy="1868241"/>
              <a:chOff x="6262688" y="268288"/>
              <a:chExt cx="696912" cy="1306512"/>
            </a:xfrm>
          </p:grpSpPr>
          <p:sp>
            <p:nvSpPr>
              <p:cNvPr id="338" name="Oval 280"/>
              <p:cNvSpPr>
                <a:spLocks noChangeArrowheads="1"/>
              </p:cNvSpPr>
              <p:nvPr/>
            </p:nvSpPr>
            <p:spPr bwMode="auto">
              <a:xfrm>
                <a:off x="6602413" y="268288"/>
                <a:ext cx="288925" cy="28892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9" name="AutoShape 281"/>
              <p:cNvSpPr>
                <a:spLocks noChangeArrowheads="1"/>
              </p:cNvSpPr>
              <p:nvPr/>
            </p:nvSpPr>
            <p:spPr bwMode="auto">
              <a:xfrm>
                <a:off x="6602413" y="538163"/>
                <a:ext cx="266700" cy="539750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40" name="Group 284"/>
              <p:cNvGrpSpPr>
                <a:grpSpLocks/>
              </p:cNvGrpSpPr>
              <p:nvPr/>
            </p:nvGrpSpPr>
            <p:grpSpPr bwMode="auto">
              <a:xfrm rot="20315183">
                <a:off x="6651625" y="990600"/>
                <a:ext cx="225425" cy="584200"/>
                <a:chOff x="1787" y="2897"/>
                <a:chExt cx="142" cy="368"/>
              </a:xfrm>
            </p:grpSpPr>
            <p:sp>
              <p:nvSpPr>
                <p:cNvPr id="346" name="AutoShape 285"/>
                <p:cNvSpPr>
                  <a:spLocks noChangeArrowheads="1"/>
                </p:cNvSpPr>
                <p:nvPr/>
              </p:nvSpPr>
              <p:spPr bwMode="auto">
                <a:xfrm rot="6300000">
                  <a:off x="1773" y="2968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7" name="AutoShape 286"/>
                <p:cNvSpPr>
                  <a:spLocks noChangeArrowheads="1"/>
                </p:cNvSpPr>
                <p:nvPr/>
              </p:nvSpPr>
              <p:spPr bwMode="auto">
                <a:xfrm rot="7200000">
                  <a:off x="1716" y="3109"/>
                  <a:ext cx="227" cy="8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41" name="AutoShape 260"/>
              <p:cNvSpPr>
                <a:spLocks noChangeArrowheads="1"/>
              </p:cNvSpPr>
              <p:nvPr/>
            </p:nvSpPr>
            <p:spPr bwMode="auto">
              <a:xfrm rot="18847301">
                <a:off x="6453188" y="708025"/>
                <a:ext cx="315912" cy="9048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42" name="グループ化 186"/>
              <p:cNvGrpSpPr>
                <a:grpSpLocks/>
              </p:cNvGrpSpPr>
              <p:nvPr/>
            </p:nvGrpSpPr>
            <p:grpSpPr bwMode="auto">
              <a:xfrm rot="18900000">
                <a:off x="6262688" y="1044575"/>
                <a:ext cx="696912" cy="439738"/>
                <a:chOff x="5836880" y="1043781"/>
                <a:chExt cx="696913" cy="440533"/>
              </a:xfrm>
            </p:grpSpPr>
            <p:sp>
              <p:nvSpPr>
                <p:cNvPr id="343" name="AutoShape 297"/>
                <p:cNvSpPr>
                  <a:spLocks noChangeArrowheads="1"/>
                </p:cNvSpPr>
                <p:nvPr/>
              </p:nvSpPr>
              <p:spPr bwMode="auto">
                <a:xfrm rot="2700000">
                  <a:off x="6299636" y="827088"/>
                  <a:ext cx="17463" cy="4508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4" name="AutoShape 300"/>
                <p:cNvSpPr>
                  <a:spLocks noChangeArrowheads="1"/>
                </p:cNvSpPr>
                <p:nvPr/>
              </p:nvSpPr>
              <p:spPr bwMode="auto">
                <a:xfrm rot="2700000">
                  <a:off x="5975786" y="941388"/>
                  <a:ext cx="223838" cy="50165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8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5" name="Oval 301"/>
                <p:cNvSpPr>
                  <a:spLocks noChangeArrowheads="1"/>
                </p:cNvSpPr>
                <p:nvPr/>
              </p:nvSpPr>
              <p:spPr bwMode="auto">
                <a:xfrm>
                  <a:off x="5928161" y="1393826"/>
                  <a:ext cx="90488" cy="9048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57482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グループ化 21"/>
          <p:cNvGrpSpPr/>
          <p:nvPr/>
        </p:nvGrpSpPr>
        <p:grpSpPr>
          <a:xfrm>
            <a:off x="498863" y="545596"/>
            <a:ext cx="3210795" cy="2232248"/>
            <a:chOff x="812574" y="3723692"/>
            <a:chExt cx="2491313" cy="1732041"/>
          </a:xfrm>
        </p:grpSpPr>
        <p:sp>
          <p:nvSpPr>
            <p:cNvPr id="23" name="フローチャート: 処理 22"/>
            <p:cNvSpPr/>
            <p:nvPr/>
          </p:nvSpPr>
          <p:spPr>
            <a:xfrm>
              <a:off x="946925" y="4087260"/>
              <a:ext cx="2226038" cy="1157939"/>
            </a:xfrm>
            <a:prstGeom prst="flowChartProcess">
              <a:avLst/>
            </a:prstGeom>
            <a:pattFill prst="ltVert">
              <a:fgClr>
                <a:srgbClr val="663300"/>
              </a:fgClr>
              <a:bgClr>
                <a:srgbClr val="CC9900"/>
              </a:bgClr>
            </a:patt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ローチャート: 処理 23"/>
            <p:cNvSpPr/>
            <p:nvPr/>
          </p:nvSpPr>
          <p:spPr>
            <a:xfrm>
              <a:off x="3074192" y="3960000"/>
              <a:ext cx="156997" cy="1495733"/>
            </a:xfrm>
            <a:prstGeom prst="flowChartProcess">
              <a:avLst/>
            </a:prstGeom>
            <a:solidFill>
              <a:srgbClr val="6633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ローチャート: 処理 24"/>
            <p:cNvSpPr/>
            <p:nvPr/>
          </p:nvSpPr>
          <p:spPr>
            <a:xfrm>
              <a:off x="3114739" y="3960000"/>
              <a:ext cx="116449" cy="1495733"/>
            </a:xfrm>
            <a:prstGeom prst="flowChartProcess">
              <a:avLst/>
            </a:prstGeom>
            <a:solidFill>
              <a:srgbClr val="CC66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ローチャート: 処理 25"/>
            <p:cNvSpPr/>
            <p:nvPr/>
          </p:nvSpPr>
          <p:spPr>
            <a:xfrm>
              <a:off x="869398" y="3960000"/>
              <a:ext cx="156997" cy="1495733"/>
            </a:xfrm>
            <a:prstGeom prst="flowChartProcess">
              <a:avLst/>
            </a:prstGeom>
            <a:solidFill>
              <a:srgbClr val="6633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ローチャート: 処理 26"/>
            <p:cNvSpPr/>
            <p:nvPr/>
          </p:nvSpPr>
          <p:spPr>
            <a:xfrm>
              <a:off x="876592" y="3960000"/>
              <a:ext cx="116449" cy="1495733"/>
            </a:xfrm>
            <a:prstGeom prst="flowChartProcess">
              <a:avLst/>
            </a:prstGeom>
            <a:solidFill>
              <a:srgbClr val="CC66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812574" y="4217414"/>
              <a:ext cx="2491313" cy="185647"/>
              <a:chOff x="824556" y="4593312"/>
              <a:chExt cx="3408364" cy="360040"/>
            </a:xfrm>
            <a:solidFill>
              <a:schemeClr val="bg1">
                <a:lumMod val="75000"/>
              </a:schemeClr>
            </a:solidFill>
          </p:grpSpPr>
          <p:sp>
            <p:nvSpPr>
              <p:cNvPr id="78" name="フローチャート : せん孔テープ 77"/>
              <p:cNvSpPr/>
              <p:nvPr/>
            </p:nvSpPr>
            <p:spPr>
              <a:xfrm>
                <a:off x="381921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" name="フローチャート : せん孔テープ 78"/>
              <p:cNvSpPr/>
              <p:nvPr/>
            </p:nvSpPr>
            <p:spPr>
              <a:xfrm>
                <a:off x="348393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" name="フローチャート : せん孔テープ 79"/>
              <p:cNvSpPr/>
              <p:nvPr/>
            </p:nvSpPr>
            <p:spPr>
              <a:xfrm>
                <a:off x="314865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フローチャート : せん孔テープ 80"/>
              <p:cNvSpPr/>
              <p:nvPr/>
            </p:nvSpPr>
            <p:spPr>
              <a:xfrm>
                <a:off x="281337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" name="フローチャート : せん孔テープ 81"/>
              <p:cNvSpPr/>
              <p:nvPr/>
            </p:nvSpPr>
            <p:spPr>
              <a:xfrm>
                <a:off x="247047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3" name="フローチャート : せん孔テープ 82"/>
              <p:cNvSpPr/>
              <p:nvPr/>
            </p:nvSpPr>
            <p:spPr>
              <a:xfrm>
                <a:off x="213519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フローチャート : せん孔テープ 83"/>
              <p:cNvSpPr/>
              <p:nvPr/>
            </p:nvSpPr>
            <p:spPr>
              <a:xfrm>
                <a:off x="179991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フローチャート : せん孔テープ 84"/>
              <p:cNvSpPr/>
              <p:nvPr/>
            </p:nvSpPr>
            <p:spPr>
              <a:xfrm>
                <a:off x="146463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フローチャート : せん孔テープ 85"/>
              <p:cNvSpPr/>
              <p:nvPr/>
            </p:nvSpPr>
            <p:spPr>
              <a:xfrm>
                <a:off x="115983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フローチャート : せん孔テープ 86"/>
              <p:cNvSpPr/>
              <p:nvPr/>
            </p:nvSpPr>
            <p:spPr>
              <a:xfrm>
                <a:off x="82455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" name="フローチャート : せん孔テープ 28"/>
            <p:cNvSpPr/>
            <p:nvPr/>
          </p:nvSpPr>
          <p:spPr>
            <a:xfrm>
              <a:off x="300149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" name="フローチャート : せん孔テープ 29"/>
            <p:cNvSpPr/>
            <p:nvPr/>
          </p:nvSpPr>
          <p:spPr>
            <a:xfrm>
              <a:off x="275642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" name="フローチャート : せん孔テープ 30"/>
            <p:cNvSpPr/>
            <p:nvPr/>
          </p:nvSpPr>
          <p:spPr>
            <a:xfrm>
              <a:off x="251135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" name="フローチャート : せん孔テープ 31"/>
            <p:cNvSpPr/>
            <p:nvPr/>
          </p:nvSpPr>
          <p:spPr>
            <a:xfrm>
              <a:off x="226628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フローチャート : せん孔テープ 32"/>
            <p:cNvSpPr/>
            <p:nvPr/>
          </p:nvSpPr>
          <p:spPr>
            <a:xfrm>
              <a:off x="201564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" name="フローチャート : せん孔テープ 33"/>
            <p:cNvSpPr/>
            <p:nvPr/>
          </p:nvSpPr>
          <p:spPr>
            <a:xfrm>
              <a:off x="1770575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" name="フローチャート : せん孔テープ 34"/>
            <p:cNvSpPr/>
            <p:nvPr/>
          </p:nvSpPr>
          <p:spPr>
            <a:xfrm>
              <a:off x="1525505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フローチャート : せん孔テープ 35"/>
            <p:cNvSpPr/>
            <p:nvPr/>
          </p:nvSpPr>
          <p:spPr>
            <a:xfrm>
              <a:off x="1280435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フローチャート : せん孔テープ 36"/>
            <p:cNvSpPr/>
            <p:nvPr/>
          </p:nvSpPr>
          <p:spPr>
            <a:xfrm>
              <a:off x="105764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フローチャート : せん孔テープ 37"/>
            <p:cNvSpPr/>
            <p:nvPr/>
          </p:nvSpPr>
          <p:spPr>
            <a:xfrm>
              <a:off x="81257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フローチャート: 処理 38"/>
            <p:cNvSpPr/>
            <p:nvPr/>
          </p:nvSpPr>
          <p:spPr>
            <a:xfrm>
              <a:off x="812574" y="3723692"/>
              <a:ext cx="2491313" cy="78950"/>
            </a:xfrm>
            <a:prstGeom prst="flowChartProcess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" name="フローチャート: 処理 39"/>
            <p:cNvSpPr/>
            <p:nvPr/>
          </p:nvSpPr>
          <p:spPr>
            <a:xfrm>
              <a:off x="812574" y="3771035"/>
              <a:ext cx="2491313" cy="78950"/>
            </a:xfrm>
            <a:prstGeom prst="flowChartProcess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" name="フローチャート: 処理 40"/>
            <p:cNvSpPr/>
            <p:nvPr/>
          </p:nvSpPr>
          <p:spPr>
            <a:xfrm>
              <a:off x="812574" y="3818378"/>
              <a:ext cx="2491313" cy="78950"/>
            </a:xfrm>
            <a:prstGeom prst="flowChartProcess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フローチャート : せん孔テープ 41"/>
            <p:cNvSpPr/>
            <p:nvPr/>
          </p:nvSpPr>
          <p:spPr>
            <a:xfrm>
              <a:off x="300149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" name="フローチャート : せん孔テープ 42"/>
            <p:cNvSpPr/>
            <p:nvPr/>
          </p:nvSpPr>
          <p:spPr>
            <a:xfrm>
              <a:off x="275642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" name="フローチャート : せん孔テープ 43"/>
            <p:cNvSpPr/>
            <p:nvPr/>
          </p:nvSpPr>
          <p:spPr>
            <a:xfrm>
              <a:off x="251135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フローチャート : せん孔テープ 44"/>
            <p:cNvSpPr/>
            <p:nvPr/>
          </p:nvSpPr>
          <p:spPr>
            <a:xfrm>
              <a:off x="226628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ローチャート : せん孔テープ 45"/>
            <p:cNvSpPr/>
            <p:nvPr/>
          </p:nvSpPr>
          <p:spPr>
            <a:xfrm>
              <a:off x="201564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フローチャート : せん孔テープ 46"/>
            <p:cNvSpPr/>
            <p:nvPr/>
          </p:nvSpPr>
          <p:spPr>
            <a:xfrm>
              <a:off x="1770575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フローチャート : せん孔テープ 47"/>
            <p:cNvSpPr/>
            <p:nvPr/>
          </p:nvSpPr>
          <p:spPr>
            <a:xfrm>
              <a:off x="1525505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フローチャート : せん孔テープ 48"/>
            <p:cNvSpPr/>
            <p:nvPr/>
          </p:nvSpPr>
          <p:spPr>
            <a:xfrm>
              <a:off x="1280435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フローチャート : せん孔テープ 49"/>
            <p:cNvSpPr/>
            <p:nvPr/>
          </p:nvSpPr>
          <p:spPr>
            <a:xfrm>
              <a:off x="105764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フローチャート : せん孔テープ 50"/>
            <p:cNvSpPr/>
            <p:nvPr/>
          </p:nvSpPr>
          <p:spPr>
            <a:xfrm>
              <a:off x="81257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フローチャート : せん孔テープ 51"/>
            <p:cNvSpPr/>
            <p:nvPr/>
          </p:nvSpPr>
          <p:spPr>
            <a:xfrm>
              <a:off x="300149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フローチャート : せん孔テープ 52"/>
            <p:cNvSpPr/>
            <p:nvPr/>
          </p:nvSpPr>
          <p:spPr>
            <a:xfrm>
              <a:off x="275642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フローチャート : せん孔テープ 53"/>
            <p:cNvSpPr/>
            <p:nvPr/>
          </p:nvSpPr>
          <p:spPr>
            <a:xfrm>
              <a:off x="251135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" name="フローチャート : せん孔テープ 54"/>
            <p:cNvSpPr/>
            <p:nvPr/>
          </p:nvSpPr>
          <p:spPr>
            <a:xfrm>
              <a:off x="226628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フローチャート : せん孔テープ 55"/>
            <p:cNvSpPr/>
            <p:nvPr/>
          </p:nvSpPr>
          <p:spPr>
            <a:xfrm>
              <a:off x="201564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フローチャート : せん孔テープ 56"/>
            <p:cNvSpPr/>
            <p:nvPr/>
          </p:nvSpPr>
          <p:spPr>
            <a:xfrm>
              <a:off x="1770575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フローチャート : せん孔テープ 57"/>
            <p:cNvSpPr/>
            <p:nvPr/>
          </p:nvSpPr>
          <p:spPr>
            <a:xfrm>
              <a:off x="1525505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フローチャート : せん孔テープ 58"/>
            <p:cNvSpPr/>
            <p:nvPr/>
          </p:nvSpPr>
          <p:spPr>
            <a:xfrm>
              <a:off x="1280435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0" name="フローチャート : せん孔テープ 59"/>
            <p:cNvSpPr/>
            <p:nvPr/>
          </p:nvSpPr>
          <p:spPr>
            <a:xfrm>
              <a:off x="105764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フローチャート : せん孔テープ 60"/>
            <p:cNvSpPr/>
            <p:nvPr/>
          </p:nvSpPr>
          <p:spPr>
            <a:xfrm>
              <a:off x="81257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ローチャート : せん孔テープ 61"/>
            <p:cNvSpPr/>
            <p:nvPr/>
          </p:nvSpPr>
          <p:spPr>
            <a:xfrm>
              <a:off x="300149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フローチャート : せん孔テープ 62"/>
            <p:cNvSpPr/>
            <p:nvPr/>
          </p:nvSpPr>
          <p:spPr>
            <a:xfrm>
              <a:off x="275642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フローチャート : せん孔テープ 63"/>
            <p:cNvSpPr/>
            <p:nvPr/>
          </p:nvSpPr>
          <p:spPr>
            <a:xfrm>
              <a:off x="251135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フローチャート : せん孔テープ 64"/>
            <p:cNvSpPr/>
            <p:nvPr/>
          </p:nvSpPr>
          <p:spPr>
            <a:xfrm>
              <a:off x="226628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" name="フローチャート : せん孔テープ 65"/>
            <p:cNvSpPr/>
            <p:nvPr/>
          </p:nvSpPr>
          <p:spPr>
            <a:xfrm>
              <a:off x="201564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" name="フローチャート : せん孔テープ 66"/>
            <p:cNvSpPr/>
            <p:nvPr/>
          </p:nvSpPr>
          <p:spPr>
            <a:xfrm>
              <a:off x="1770575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フローチャート : せん孔テープ 67"/>
            <p:cNvSpPr/>
            <p:nvPr/>
          </p:nvSpPr>
          <p:spPr>
            <a:xfrm>
              <a:off x="1525505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フローチャート : せん孔テープ 68"/>
            <p:cNvSpPr/>
            <p:nvPr/>
          </p:nvSpPr>
          <p:spPr>
            <a:xfrm>
              <a:off x="1280435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フローチャート : せん孔テープ 69"/>
            <p:cNvSpPr/>
            <p:nvPr/>
          </p:nvSpPr>
          <p:spPr>
            <a:xfrm>
              <a:off x="105764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" name="フローチャート : せん孔テープ 70"/>
            <p:cNvSpPr/>
            <p:nvPr/>
          </p:nvSpPr>
          <p:spPr>
            <a:xfrm>
              <a:off x="81257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フローチャート: 処理 71"/>
            <p:cNvSpPr/>
            <p:nvPr/>
          </p:nvSpPr>
          <p:spPr>
            <a:xfrm>
              <a:off x="1026395" y="4982031"/>
              <a:ext cx="2047797" cy="52634"/>
            </a:xfrm>
            <a:prstGeom prst="flowChartProcess">
              <a:avLst/>
            </a:prstGeom>
            <a:gradFill>
              <a:gsLst>
                <a:gs pos="0">
                  <a:srgbClr val="CC6600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フローチャート: 処理 72"/>
            <p:cNvSpPr/>
            <p:nvPr/>
          </p:nvSpPr>
          <p:spPr>
            <a:xfrm>
              <a:off x="1026395" y="4929118"/>
              <a:ext cx="2047797" cy="52634"/>
            </a:xfrm>
            <a:prstGeom prst="flowChartProcess">
              <a:avLst/>
            </a:prstGeom>
            <a:gradFill>
              <a:gsLst>
                <a:gs pos="0">
                  <a:srgbClr val="CC6600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フローチャート: 処理 73"/>
            <p:cNvSpPr/>
            <p:nvPr/>
          </p:nvSpPr>
          <p:spPr>
            <a:xfrm>
              <a:off x="1026395" y="4876205"/>
              <a:ext cx="2047797" cy="52634"/>
            </a:xfrm>
            <a:prstGeom prst="flowChartProcess">
              <a:avLst/>
            </a:prstGeom>
            <a:gradFill>
              <a:gsLst>
                <a:gs pos="0">
                  <a:srgbClr val="CC6600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フローチャート: 処理 74"/>
            <p:cNvSpPr/>
            <p:nvPr/>
          </p:nvSpPr>
          <p:spPr>
            <a:xfrm>
              <a:off x="1026395" y="4823292"/>
              <a:ext cx="2047797" cy="52634"/>
            </a:xfrm>
            <a:prstGeom prst="flowChartProcess">
              <a:avLst/>
            </a:prstGeom>
            <a:gradFill>
              <a:gsLst>
                <a:gs pos="0">
                  <a:srgbClr val="CC6600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" name="フローチャート: 処理 75"/>
            <p:cNvSpPr/>
            <p:nvPr/>
          </p:nvSpPr>
          <p:spPr>
            <a:xfrm>
              <a:off x="1026395" y="5149124"/>
              <a:ext cx="2047797" cy="177382"/>
            </a:xfrm>
            <a:prstGeom prst="flowChartProcess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ローチャート: 処理 76"/>
            <p:cNvSpPr/>
            <p:nvPr/>
          </p:nvSpPr>
          <p:spPr>
            <a:xfrm>
              <a:off x="1026395" y="5023657"/>
              <a:ext cx="2047797" cy="154837"/>
            </a:xfrm>
            <a:prstGeom prst="flowChartProcess">
              <a:avLst/>
            </a:prstGeom>
            <a:gradFill flip="none" rotWithShape="1">
              <a:gsLst>
                <a:gs pos="0">
                  <a:srgbClr val="CC6600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3102173" y="1676762"/>
            <a:ext cx="490507" cy="1360888"/>
            <a:chOff x="8318500" y="2024063"/>
            <a:chExt cx="584200" cy="1620837"/>
          </a:xfrm>
        </p:grpSpPr>
        <p:sp>
          <p:nvSpPr>
            <p:cNvPr id="89" name="Oval 109"/>
            <p:cNvSpPr>
              <a:spLocks noChangeArrowheads="1"/>
            </p:cNvSpPr>
            <p:nvPr/>
          </p:nvSpPr>
          <p:spPr bwMode="auto">
            <a:xfrm>
              <a:off x="8408988" y="2024063"/>
              <a:ext cx="404812" cy="404812"/>
            </a:xfrm>
            <a:prstGeom prst="ellipse">
              <a:avLst/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" name="AutoShape 110"/>
            <p:cNvSpPr>
              <a:spLocks noChangeArrowheads="1"/>
            </p:cNvSpPr>
            <p:nvPr/>
          </p:nvSpPr>
          <p:spPr bwMode="auto">
            <a:xfrm>
              <a:off x="8408988" y="2428875"/>
              <a:ext cx="404812" cy="674688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1" name="AutoShape 111"/>
            <p:cNvSpPr>
              <a:spLocks noChangeArrowheads="1"/>
            </p:cNvSpPr>
            <p:nvPr/>
          </p:nvSpPr>
          <p:spPr bwMode="auto">
            <a:xfrm flipV="1">
              <a:off x="8318500" y="2833688"/>
              <a:ext cx="584200" cy="449262"/>
            </a:xfrm>
            <a:custGeom>
              <a:avLst/>
              <a:gdLst>
                <a:gd name="T0" fmla="*/ 373925621 w 21600"/>
                <a:gd name="T1" fmla="*/ 97176577 h 21600"/>
                <a:gd name="T2" fmla="*/ 213671772 w 21600"/>
                <a:gd name="T3" fmla="*/ 194353133 h 21600"/>
                <a:gd name="T4" fmla="*/ 53417950 w 21600"/>
                <a:gd name="T5" fmla="*/ 97176577 h 21600"/>
                <a:gd name="T6" fmla="*/ 213671772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AutoShape 112"/>
            <p:cNvSpPr>
              <a:spLocks noChangeArrowheads="1"/>
            </p:cNvSpPr>
            <p:nvPr/>
          </p:nvSpPr>
          <p:spPr bwMode="auto">
            <a:xfrm>
              <a:off x="8453438" y="3059113"/>
              <a:ext cx="134937" cy="585787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3" name="AutoShape 113"/>
            <p:cNvSpPr>
              <a:spLocks noChangeArrowheads="1"/>
            </p:cNvSpPr>
            <p:nvPr/>
          </p:nvSpPr>
          <p:spPr bwMode="auto">
            <a:xfrm>
              <a:off x="8632825" y="3059113"/>
              <a:ext cx="134938" cy="585787"/>
            </a:xfrm>
            <a:prstGeom prst="roundRect">
              <a:avLst>
                <a:gd name="adj" fmla="val 50000"/>
              </a:avLst>
            </a:prstGeom>
            <a:solidFill>
              <a:srgbClr val="FF33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4" name="AutoShape 114"/>
            <p:cNvSpPr>
              <a:spLocks noChangeArrowheads="1"/>
            </p:cNvSpPr>
            <p:nvPr/>
          </p:nvSpPr>
          <p:spPr bwMode="auto">
            <a:xfrm>
              <a:off x="8453438" y="3013075"/>
              <a:ext cx="314325" cy="225425"/>
            </a:xfrm>
            <a:prstGeom prst="roundRect">
              <a:avLst>
                <a:gd name="adj" fmla="val 10565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5" name="Freeform 115"/>
            <p:cNvSpPr>
              <a:spLocks/>
            </p:cNvSpPr>
            <p:nvPr/>
          </p:nvSpPr>
          <p:spPr bwMode="auto">
            <a:xfrm flipV="1">
              <a:off x="8543925" y="2967038"/>
              <a:ext cx="134938" cy="53975"/>
            </a:xfrm>
            <a:custGeom>
              <a:avLst/>
              <a:gdLst>
                <a:gd name="T0" fmla="*/ 0 w 142"/>
                <a:gd name="T1" fmla="*/ 0 h 85"/>
                <a:gd name="T2" fmla="*/ 0 w 142"/>
                <a:gd name="T3" fmla="*/ 2147483647 h 85"/>
                <a:gd name="T4" fmla="*/ 2147483647 w 142"/>
                <a:gd name="T5" fmla="*/ 2147483647 h 85"/>
                <a:gd name="T6" fmla="*/ 2147483647 w 142"/>
                <a:gd name="T7" fmla="*/ 0 h 85"/>
                <a:gd name="T8" fmla="*/ 2147483647 w 142"/>
                <a:gd name="T9" fmla="*/ 0 h 85"/>
                <a:gd name="T10" fmla="*/ 2147483647 w 142"/>
                <a:gd name="T11" fmla="*/ 2147483647 h 85"/>
                <a:gd name="T12" fmla="*/ 2147483647 w 142"/>
                <a:gd name="T13" fmla="*/ 2147483647 h 85"/>
                <a:gd name="T14" fmla="*/ 2147483647 w 142"/>
                <a:gd name="T15" fmla="*/ 0 h 85"/>
                <a:gd name="T16" fmla="*/ 0 w 142"/>
                <a:gd name="T17" fmla="*/ 0 h 8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2" h="85">
                  <a:moveTo>
                    <a:pt x="0" y="0"/>
                  </a:moveTo>
                  <a:lnTo>
                    <a:pt x="0" y="85"/>
                  </a:lnTo>
                  <a:lnTo>
                    <a:pt x="142" y="85"/>
                  </a:lnTo>
                  <a:lnTo>
                    <a:pt x="142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29" y="57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6" name="Freeform 116"/>
            <p:cNvSpPr>
              <a:spLocks/>
            </p:cNvSpPr>
            <p:nvPr/>
          </p:nvSpPr>
          <p:spPr bwMode="auto">
            <a:xfrm>
              <a:off x="8555038" y="2459038"/>
              <a:ext cx="112712" cy="288925"/>
            </a:xfrm>
            <a:custGeom>
              <a:avLst/>
              <a:gdLst>
                <a:gd name="T0" fmla="*/ 2147483647 w 91"/>
                <a:gd name="T1" fmla="*/ 0 h 182"/>
                <a:gd name="T2" fmla="*/ 0 w 91"/>
                <a:gd name="T3" fmla="*/ 0 h 182"/>
                <a:gd name="T4" fmla="*/ 2147483647 w 91"/>
                <a:gd name="T5" fmla="*/ 2147483647 h 182"/>
                <a:gd name="T6" fmla="*/ 0 w 91"/>
                <a:gd name="T7" fmla="*/ 2147483647 h 182"/>
                <a:gd name="T8" fmla="*/ 2147483647 w 91"/>
                <a:gd name="T9" fmla="*/ 2147483647 h 182"/>
                <a:gd name="T10" fmla="*/ 2147483647 w 91"/>
                <a:gd name="T11" fmla="*/ 2147483647 h 182"/>
                <a:gd name="T12" fmla="*/ 2147483647 w 91"/>
                <a:gd name="T13" fmla="*/ 2147483647 h 182"/>
                <a:gd name="T14" fmla="*/ 2147483647 w 91"/>
                <a:gd name="T15" fmla="*/ 0 h 182"/>
                <a:gd name="T16" fmla="*/ 2147483647 w 91"/>
                <a:gd name="T17" fmla="*/ 0 h 18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1" h="182">
                  <a:moveTo>
                    <a:pt x="45" y="0"/>
                  </a:moveTo>
                  <a:lnTo>
                    <a:pt x="0" y="0"/>
                  </a:lnTo>
                  <a:lnTo>
                    <a:pt x="45" y="46"/>
                  </a:lnTo>
                  <a:lnTo>
                    <a:pt x="0" y="137"/>
                  </a:lnTo>
                  <a:lnTo>
                    <a:pt x="45" y="182"/>
                  </a:lnTo>
                  <a:lnTo>
                    <a:pt x="91" y="137"/>
                  </a:lnTo>
                  <a:lnTo>
                    <a:pt x="45" y="46"/>
                  </a:lnTo>
                  <a:lnTo>
                    <a:pt x="91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3818698" y="1301533"/>
            <a:ext cx="417923" cy="1733653"/>
            <a:chOff x="1784350" y="1555750"/>
            <a:chExt cx="503238" cy="2087563"/>
          </a:xfrm>
        </p:grpSpPr>
        <p:sp>
          <p:nvSpPr>
            <p:cNvPr id="98" name="Rectangle 131"/>
            <p:cNvSpPr>
              <a:spLocks noChangeArrowheads="1"/>
            </p:cNvSpPr>
            <p:nvPr/>
          </p:nvSpPr>
          <p:spPr bwMode="auto">
            <a:xfrm>
              <a:off x="2000250" y="2995613"/>
              <a:ext cx="71438" cy="64770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9" name="Rectangle 132"/>
            <p:cNvSpPr>
              <a:spLocks noChangeArrowheads="1"/>
            </p:cNvSpPr>
            <p:nvPr/>
          </p:nvSpPr>
          <p:spPr bwMode="auto">
            <a:xfrm>
              <a:off x="1784350" y="3498850"/>
              <a:ext cx="503238" cy="14446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0" name="AutoShape 133"/>
            <p:cNvSpPr>
              <a:spLocks noChangeArrowheads="1"/>
            </p:cNvSpPr>
            <p:nvPr/>
          </p:nvSpPr>
          <p:spPr bwMode="auto">
            <a:xfrm>
              <a:off x="1857375" y="1555750"/>
              <a:ext cx="360363" cy="1511300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2288704" y="1415141"/>
            <a:ext cx="610227" cy="1318609"/>
            <a:chOff x="5762625" y="1798638"/>
            <a:chExt cx="811213" cy="1752908"/>
          </a:xfrm>
        </p:grpSpPr>
        <p:sp>
          <p:nvSpPr>
            <p:cNvPr id="102" name="Oval 38"/>
            <p:cNvSpPr>
              <a:spLocks noChangeArrowheads="1"/>
            </p:cNvSpPr>
            <p:nvPr/>
          </p:nvSpPr>
          <p:spPr bwMode="auto">
            <a:xfrm>
              <a:off x="5943600" y="1798638"/>
              <a:ext cx="404813" cy="404812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3" name="AutoShape 39"/>
            <p:cNvSpPr>
              <a:spLocks noChangeArrowheads="1"/>
            </p:cNvSpPr>
            <p:nvPr/>
          </p:nvSpPr>
          <p:spPr bwMode="auto">
            <a:xfrm>
              <a:off x="5943600" y="2203450"/>
              <a:ext cx="404813" cy="900113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" name="AutoShape 40"/>
            <p:cNvSpPr>
              <a:spLocks noChangeArrowheads="1"/>
            </p:cNvSpPr>
            <p:nvPr/>
          </p:nvSpPr>
          <p:spPr bwMode="auto">
            <a:xfrm>
              <a:off x="5988050" y="2924175"/>
              <a:ext cx="134938" cy="627371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" name="AutoShape 41"/>
            <p:cNvSpPr>
              <a:spLocks noChangeArrowheads="1"/>
            </p:cNvSpPr>
            <p:nvPr/>
          </p:nvSpPr>
          <p:spPr bwMode="auto">
            <a:xfrm rot="1800000">
              <a:off x="6003163" y="2927193"/>
              <a:ext cx="134936" cy="458550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6" name="Freeform 42"/>
            <p:cNvSpPr>
              <a:spLocks/>
            </p:cNvSpPr>
            <p:nvPr/>
          </p:nvSpPr>
          <p:spPr bwMode="auto">
            <a:xfrm>
              <a:off x="5807075" y="2293938"/>
              <a:ext cx="360363" cy="674687"/>
            </a:xfrm>
            <a:custGeom>
              <a:avLst/>
              <a:gdLst>
                <a:gd name="T0" fmla="*/ 2147483647 w 312"/>
                <a:gd name="T1" fmla="*/ 2147483647 h 425"/>
                <a:gd name="T2" fmla="*/ 0 w 312"/>
                <a:gd name="T3" fmla="*/ 2147483647 h 425"/>
                <a:gd name="T4" fmla="*/ 0 w 312"/>
                <a:gd name="T5" fmla="*/ 0 h 425"/>
                <a:gd name="T6" fmla="*/ 2147483647 w 312"/>
                <a:gd name="T7" fmla="*/ 2147483647 h 425"/>
                <a:gd name="T8" fmla="*/ 2147483647 w 312"/>
                <a:gd name="T9" fmla="*/ 2147483647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425">
                  <a:moveTo>
                    <a:pt x="312" y="425"/>
                  </a:moveTo>
                  <a:lnTo>
                    <a:pt x="0" y="340"/>
                  </a:lnTo>
                  <a:lnTo>
                    <a:pt x="0" y="0"/>
                  </a:lnTo>
                  <a:lnTo>
                    <a:pt x="312" y="85"/>
                  </a:lnTo>
                  <a:lnTo>
                    <a:pt x="312" y="425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" name="Freeform 43"/>
            <p:cNvSpPr>
              <a:spLocks/>
            </p:cNvSpPr>
            <p:nvPr/>
          </p:nvSpPr>
          <p:spPr bwMode="auto">
            <a:xfrm flipH="1">
              <a:off x="6167438" y="2293938"/>
              <a:ext cx="360362" cy="674687"/>
            </a:xfrm>
            <a:custGeom>
              <a:avLst/>
              <a:gdLst>
                <a:gd name="T0" fmla="*/ 2147483647 w 312"/>
                <a:gd name="T1" fmla="*/ 2147483647 h 425"/>
                <a:gd name="T2" fmla="*/ 0 w 312"/>
                <a:gd name="T3" fmla="*/ 2147483647 h 425"/>
                <a:gd name="T4" fmla="*/ 0 w 312"/>
                <a:gd name="T5" fmla="*/ 0 h 425"/>
                <a:gd name="T6" fmla="*/ 2147483647 w 312"/>
                <a:gd name="T7" fmla="*/ 2147483647 h 425"/>
                <a:gd name="T8" fmla="*/ 2147483647 w 312"/>
                <a:gd name="T9" fmla="*/ 2147483647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2" h="425">
                  <a:moveTo>
                    <a:pt x="312" y="425"/>
                  </a:moveTo>
                  <a:lnTo>
                    <a:pt x="0" y="340"/>
                  </a:lnTo>
                  <a:lnTo>
                    <a:pt x="0" y="0"/>
                  </a:lnTo>
                  <a:lnTo>
                    <a:pt x="312" y="85"/>
                  </a:lnTo>
                  <a:lnTo>
                    <a:pt x="312" y="425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" name="AutoShape 44"/>
            <p:cNvSpPr>
              <a:spLocks noChangeArrowheads="1"/>
            </p:cNvSpPr>
            <p:nvPr/>
          </p:nvSpPr>
          <p:spPr bwMode="auto">
            <a:xfrm>
              <a:off x="5762625" y="2517775"/>
              <a:ext cx="134938" cy="134938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9" name="AutoShape 45"/>
            <p:cNvSpPr>
              <a:spLocks noChangeArrowheads="1"/>
            </p:cNvSpPr>
            <p:nvPr/>
          </p:nvSpPr>
          <p:spPr bwMode="auto">
            <a:xfrm>
              <a:off x="6438900" y="2517775"/>
              <a:ext cx="134938" cy="134938"/>
            </a:xfrm>
            <a:prstGeom prst="roundRect">
              <a:avLst>
                <a:gd name="adj" fmla="val 50000"/>
              </a:avLst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110" name="グループ化 109"/>
          <p:cNvGrpSpPr/>
          <p:nvPr/>
        </p:nvGrpSpPr>
        <p:grpSpPr>
          <a:xfrm>
            <a:off x="4721755" y="1291924"/>
            <a:ext cx="273986" cy="1514141"/>
            <a:chOff x="6847982" y="327037"/>
            <a:chExt cx="518412" cy="2864918"/>
          </a:xfrm>
        </p:grpSpPr>
        <p:sp>
          <p:nvSpPr>
            <p:cNvPr id="111" name="AutoShape 134"/>
            <p:cNvSpPr>
              <a:spLocks noChangeArrowheads="1"/>
            </p:cNvSpPr>
            <p:nvPr/>
          </p:nvSpPr>
          <p:spPr bwMode="auto">
            <a:xfrm>
              <a:off x="6855160" y="327037"/>
              <a:ext cx="504056" cy="2037714"/>
            </a:xfrm>
            <a:prstGeom prst="roundRect">
              <a:avLst>
                <a:gd name="adj" fmla="val 7491"/>
              </a:avLst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2" name="Rectangle 135"/>
            <p:cNvSpPr>
              <a:spLocks noChangeArrowheads="1"/>
            </p:cNvSpPr>
            <p:nvPr/>
          </p:nvSpPr>
          <p:spPr bwMode="auto">
            <a:xfrm>
              <a:off x="6885442" y="2364751"/>
              <a:ext cx="443492" cy="709196"/>
            </a:xfrm>
            <a:prstGeom prst="rect">
              <a:avLst/>
            </a:prstGeom>
            <a:solidFill>
              <a:srgbClr val="00B05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3" name="Rectangle 136"/>
            <p:cNvSpPr>
              <a:spLocks noChangeArrowheads="1"/>
            </p:cNvSpPr>
            <p:nvPr/>
          </p:nvSpPr>
          <p:spPr bwMode="auto">
            <a:xfrm>
              <a:off x="6885442" y="414954"/>
              <a:ext cx="443492" cy="379560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4" name="Rectangle 135"/>
            <p:cNvSpPr>
              <a:spLocks noChangeArrowheads="1"/>
            </p:cNvSpPr>
            <p:nvPr/>
          </p:nvSpPr>
          <p:spPr bwMode="auto">
            <a:xfrm>
              <a:off x="6847982" y="3073947"/>
              <a:ext cx="518412" cy="1180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5" name="グループ化 114"/>
            <p:cNvGrpSpPr/>
            <p:nvPr/>
          </p:nvGrpSpPr>
          <p:grpSpPr>
            <a:xfrm>
              <a:off x="6934736" y="453520"/>
              <a:ext cx="344904" cy="174072"/>
              <a:chOff x="7833320" y="547577"/>
              <a:chExt cx="1008112" cy="508794"/>
            </a:xfrm>
          </p:grpSpPr>
          <p:sp>
            <p:nvSpPr>
              <p:cNvPr id="145" name="片側の 2 つの角を丸めた四角形 144"/>
              <p:cNvSpPr/>
              <p:nvPr/>
            </p:nvSpPr>
            <p:spPr>
              <a:xfrm>
                <a:off x="7833320" y="547577"/>
                <a:ext cx="1008112" cy="433151"/>
              </a:xfrm>
              <a:prstGeom prst="round2Same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円/楕円 145"/>
              <p:cNvSpPr/>
              <p:nvPr/>
            </p:nvSpPr>
            <p:spPr>
              <a:xfrm>
                <a:off x="7905328" y="912355"/>
                <a:ext cx="144016" cy="14401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円/楕円 146"/>
              <p:cNvSpPr/>
              <p:nvPr/>
            </p:nvSpPr>
            <p:spPr>
              <a:xfrm>
                <a:off x="8652088" y="912355"/>
                <a:ext cx="144016" cy="14401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/>
              <p:cNvGrpSpPr/>
              <p:nvPr/>
            </p:nvGrpSpPr>
            <p:grpSpPr>
              <a:xfrm>
                <a:off x="7977337" y="620687"/>
                <a:ext cx="727350" cy="288033"/>
                <a:chOff x="7977336" y="620687"/>
                <a:chExt cx="780331" cy="288033"/>
              </a:xfrm>
            </p:grpSpPr>
            <p:sp>
              <p:nvSpPr>
                <p:cNvPr id="149" name="正方形/長方形 148"/>
                <p:cNvSpPr/>
                <p:nvPr/>
              </p:nvSpPr>
              <p:spPr>
                <a:xfrm>
                  <a:off x="7977336" y="620688"/>
                  <a:ext cx="105961" cy="2880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正方形/長方形 149"/>
                <p:cNvSpPr/>
                <p:nvPr/>
              </p:nvSpPr>
              <p:spPr>
                <a:xfrm>
                  <a:off x="810911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正方形/長方形 150"/>
                <p:cNvSpPr/>
                <p:nvPr/>
              </p:nvSpPr>
              <p:spPr>
                <a:xfrm>
                  <a:off x="824627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正方形/長方形 151"/>
                <p:cNvSpPr/>
                <p:nvPr/>
              </p:nvSpPr>
              <p:spPr>
                <a:xfrm>
                  <a:off x="837962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正方形/長方形 152"/>
                <p:cNvSpPr/>
                <p:nvPr/>
              </p:nvSpPr>
              <p:spPr>
                <a:xfrm>
                  <a:off x="851678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正方形/長方形 153"/>
                <p:cNvSpPr/>
                <p:nvPr/>
              </p:nvSpPr>
              <p:spPr>
                <a:xfrm>
                  <a:off x="8651706" y="620688"/>
                  <a:ext cx="105961" cy="2880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6" name="Rectangle 136"/>
            <p:cNvSpPr>
              <a:spLocks noChangeArrowheads="1"/>
            </p:cNvSpPr>
            <p:nvPr/>
          </p:nvSpPr>
          <p:spPr bwMode="auto">
            <a:xfrm>
              <a:off x="6885442" y="836593"/>
              <a:ext cx="443492" cy="1075568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7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6929737" y="651099"/>
              <a:ext cx="354902" cy="83191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8F8F8"/>
                  </a:solidFill>
                  <a:latin typeface="メイリオ"/>
                  <a:ea typeface="メイリオ"/>
                  <a:cs typeface="メイリオ"/>
                </a:rPr>
                <a:t>○○○行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F8F8F8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18" name="Rectangle 136"/>
            <p:cNvSpPr>
              <a:spLocks noChangeArrowheads="1"/>
            </p:cNvSpPr>
            <p:nvPr/>
          </p:nvSpPr>
          <p:spPr bwMode="auto">
            <a:xfrm>
              <a:off x="6885442" y="1960805"/>
              <a:ext cx="443492" cy="336166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119" name="グループ化 118"/>
            <p:cNvGrpSpPr/>
            <p:nvPr/>
          </p:nvGrpSpPr>
          <p:grpSpPr>
            <a:xfrm>
              <a:off x="6932631" y="2027400"/>
              <a:ext cx="349115" cy="195733"/>
              <a:chOff x="6826386" y="2010607"/>
              <a:chExt cx="327766" cy="229320"/>
            </a:xfrm>
          </p:grpSpPr>
          <p:sp>
            <p:nvSpPr>
              <p:cNvPr id="141" name="Rectangle 51"/>
              <p:cNvSpPr>
                <a:spLocks noChangeArrowheads="1"/>
              </p:cNvSpPr>
              <p:nvPr/>
            </p:nvSpPr>
            <p:spPr bwMode="auto">
              <a:xfrm>
                <a:off x="6826386" y="2010607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2" name="Rectangle 52"/>
              <p:cNvSpPr>
                <a:spLocks noChangeArrowheads="1"/>
              </p:cNvSpPr>
              <p:nvPr/>
            </p:nvSpPr>
            <p:spPr bwMode="auto">
              <a:xfrm>
                <a:off x="6826386" y="2075465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3" name="Rectangle 53"/>
              <p:cNvSpPr>
                <a:spLocks noChangeArrowheads="1"/>
              </p:cNvSpPr>
              <p:nvPr/>
            </p:nvSpPr>
            <p:spPr bwMode="auto">
              <a:xfrm>
                <a:off x="6826386" y="2141481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44" name="Rectangle 54"/>
              <p:cNvSpPr>
                <a:spLocks noChangeArrowheads="1"/>
              </p:cNvSpPr>
              <p:nvPr/>
            </p:nvSpPr>
            <p:spPr bwMode="auto">
              <a:xfrm>
                <a:off x="6826386" y="2207498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20" name="グループ化 119"/>
            <p:cNvGrpSpPr/>
            <p:nvPr/>
          </p:nvGrpSpPr>
          <p:grpSpPr>
            <a:xfrm>
              <a:off x="6932631" y="893850"/>
              <a:ext cx="349115" cy="933770"/>
              <a:chOff x="6825598" y="893850"/>
              <a:chExt cx="349115" cy="990118"/>
            </a:xfrm>
          </p:grpSpPr>
          <p:grpSp>
            <p:nvGrpSpPr>
              <p:cNvPr id="121" name="グループ化 120"/>
              <p:cNvGrpSpPr/>
              <p:nvPr/>
            </p:nvGrpSpPr>
            <p:grpSpPr>
              <a:xfrm>
                <a:off x="6825598" y="893850"/>
                <a:ext cx="349115" cy="195733"/>
                <a:chOff x="6826386" y="2010607"/>
                <a:chExt cx="327766" cy="229320"/>
              </a:xfrm>
            </p:grpSpPr>
            <p:sp>
              <p:nvSpPr>
                <p:cNvPr id="137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8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9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0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22" name="グループ化 121"/>
              <p:cNvGrpSpPr/>
              <p:nvPr/>
            </p:nvGrpSpPr>
            <p:grpSpPr>
              <a:xfrm>
                <a:off x="6825598" y="1158645"/>
                <a:ext cx="349115" cy="195733"/>
                <a:chOff x="6826386" y="2010607"/>
                <a:chExt cx="327766" cy="229320"/>
              </a:xfrm>
            </p:grpSpPr>
            <p:sp>
              <p:nvSpPr>
                <p:cNvPr id="133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4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5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6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23" name="グループ化 122"/>
              <p:cNvGrpSpPr/>
              <p:nvPr/>
            </p:nvGrpSpPr>
            <p:grpSpPr>
              <a:xfrm>
                <a:off x="6825598" y="1419630"/>
                <a:ext cx="349115" cy="195733"/>
                <a:chOff x="6826386" y="2010607"/>
                <a:chExt cx="327766" cy="229320"/>
              </a:xfrm>
            </p:grpSpPr>
            <p:sp>
              <p:nvSpPr>
                <p:cNvPr id="129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0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1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2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24" name="グループ化 123"/>
              <p:cNvGrpSpPr/>
              <p:nvPr/>
            </p:nvGrpSpPr>
            <p:grpSpPr>
              <a:xfrm>
                <a:off x="6825598" y="1688235"/>
                <a:ext cx="349115" cy="195733"/>
                <a:chOff x="6826386" y="2010607"/>
                <a:chExt cx="327766" cy="229320"/>
              </a:xfrm>
            </p:grpSpPr>
            <p:sp>
              <p:nvSpPr>
                <p:cNvPr id="125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6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7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28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155" name="グループ化 154"/>
          <p:cNvGrpSpPr/>
          <p:nvPr/>
        </p:nvGrpSpPr>
        <p:grpSpPr>
          <a:xfrm>
            <a:off x="4979644" y="614675"/>
            <a:ext cx="3321565" cy="2199073"/>
            <a:chOff x="6832400" y="3569675"/>
            <a:chExt cx="2848772" cy="1886056"/>
          </a:xfrm>
        </p:grpSpPr>
        <p:sp>
          <p:nvSpPr>
            <p:cNvPr id="156" name="Rectangle 139"/>
            <p:cNvSpPr>
              <a:spLocks noChangeArrowheads="1"/>
            </p:cNvSpPr>
            <p:nvPr/>
          </p:nvSpPr>
          <p:spPr bwMode="auto">
            <a:xfrm>
              <a:off x="6977301" y="3812408"/>
              <a:ext cx="74193" cy="16433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7" name="Rectangle 140"/>
            <p:cNvSpPr>
              <a:spLocks noChangeArrowheads="1"/>
            </p:cNvSpPr>
            <p:nvPr/>
          </p:nvSpPr>
          <p:spPr bwMode="auto">
            <a:xfrm>
              <a:off x="9459407" y="3812408"/>
              <a:ext cx="74193" cy="16433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8" name="Rectangle 144"/>
            <p:cNvSpPr>
              <a:spLocks noChangeArrowheads="1"/>
            </p:cNvSpPr>
            <p:nvPr/>
          </p:nvSpPr>
          <p:spPr bwMode="auto">
            <a:xfrm>
              <a:off x="6833288" y="3573017"/>
              <a:ext cx="2847884" cy="386984"/>
            </a:xfrm>
            <a:prstGeom prst="rect">
              <a:avLst/>
            </a:prstGeom>
            <a:pattFill prst="dkVert">
              <a:fgClr>
                <a:srgbClr val="00B050"/>
              </a:fgClr>
              <a:bgClr>
                <a:srgbClr val="00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59" name="Rectangle 144"/>
            <p:cNvSpPr>
              <a:spLocks noChangeArrowheads="1"/>
            </p:cNvSpPr>
            <p:nvPr/>
          </p:nvSpPr>
          <p:spPr bwMode="auto">
            <a:xfrm rot="10800000">
              <a:off x="6832400" y="3569675"/>
              <a:ext cx="2847884" cy="386984"/>
            </a:xfrm>
            <a:prstGeom prst="rect">
              <a:avLst/>
            </a:prstGeom>
            <a:gradFill>
              <a:gsLst>
                <a:gs pos="0">
                  <a:schemeClr val="tx1">
                    <a:alpha val="30000"/>
                  </a:schemeClr>
                </a:gs>
                <a:gs pos="100000">
                  <a:schemeClr val="tx1">
                    <a:lumMod val="85000"/>
                    <a:lumOff val="1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60" name="Rectangle 144"/>
            <p:cNvSpPr>
              <a:spLocks noChangeArrowheads="1"/>
            </p:cNvSpPr>
            <p:nvPr/>
          </p:nvSpPr>
          <p:spPr bwMode="auto">
            <a:xfrm>
              <a:off x="6833288" y="3964177"/>
              <a:ext cx="2847884" cy="102277"/>
            </a:xfrm>
            <a:prstGeom prst="rect">
              <a:avLst/>
            </a:prstGeom>
            <a:pattFill prst="dkVert">
              <a:fgClr>
                <a:srgbClr val="00B050"/>
              </a:fgClr>
              <a:bgClr>
                <a:srgbClr val="00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5327102" y="1527595"/>
            <a:ext cx="3910866" cy="1235735"/>
            <a:chOff x="5579175" y="1843088"/>
            <a:chExt cx="5843064" cy="1846262"/>
          </a:xfrm>
        </p:grpSpPr>
        <p:grpSp>
          <p:nvGrpSpPr>
            <p:cNvPr id="169" name="グループ化 168"/>
            <p:cNvGrpSpPr/>
            <p:nvPr/>
          </p:nvGrpSpPr>
          <p:grpSpPr>
            <a:xfrm>
              <a:off x="9596614" y="2068513"/>
              <a:ext cx="685800" cy="1620837"/>
              <a:chOff x="4748213" y="2024063"/>
              <a:chExt cx="685800" cy="1620837"/>
            </a:xfrm>
          </p:grpSpPr>
          <p:sp>
            <p:nvSpPr>
              <p:cNvPr id="170" name="Oval 26"/>
              <p:cNvSpPr>
                <a:spLocks noChangeArrowheads="1"/>
              </p:cNvSpPr>
              <p:nvPr/>
            </p:nvSpPr>
            <p:spPr bwMode="auto">
              <a:xfrm>
                <a:off x="4838700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1" name="AutoShape 27"/>
              <p:cNvSpPr>
                <a:spLocks noChangeArrowheads="1"/>
              </p:cNvSpPr>
              <p:nvPr/>
            </p:nvSpPr>
            <p:spPr bwMode="auto">
              <a:xfrm>
                <a:off x="4838700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2" name="AutoShape 28"/>
              <p:cNvSpPr>
                <a:spLocks noChangeArrowheads="1"/>
              </p:cNvSpPr>
              <p:nvPr/>
            </p:nvSpPr>
            <p:spPr bwMode="auto">
              <a:xfrm flipV="1">
                <a:off x="4748213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AutoShape 29"/>
              <p:cNvSpPr>
                <a:spLocks noChangeArrowheads="1"/>
              </p:cNvSpPr>
              <p:nvPr/>
            </p:nvSpPr>
            <p:spPr bwMode="auto">
              <a:xfrm>
                <a:off x="4883150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4" name="AutoShape 30"/>
              <p:cNvSpPr>
                <a:spLocks noChangeArrowheads="1"/>
              </p:cNvSpPr>
              <p:nvPr/>
            </p:nvSpPr>
            <p:spPr bwMode="auto">
              <a:xfrm>
                <a:off x="50625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5" name="AutoShape 31"/>
              <p:cNvSpPr>
                <a:spLocks noChangeArrowheads="1"/>
              </p:cNvSpPr>
              <p:nvPr/>
            </p:nvSpPr>
            <p:spPr bwMode="auto">
              <a:xfrm rot="7139781">
                <a:off x="5186363" y="2413000"/>
                <a:ext cx="134937" cy="360363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6" name="AutoShape 32"/>
              <p:cNvSpPr>
                <a:spLocks noChangeArrowheads="1"/>
              </p:cNvSpPr>
              <p:nvPr/>
            </p:nvSpPr>
            <p:spPr bwMode="auto">
              <a:xfrm rot="9900000">
                <a:off x="5267325" y="2338388"/>
                <a:ext cx="134938" cy="360362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77" name="AutoShape 33"/>
              <p:cNvSpPr>
                <a:spLocks noChangeArrowheads="1"/>
              </p:cNvSpPr>
              <p:nvPr/>
            </p:nvSpPr>
            <p:spPr bwMode="auto">
              <a:xfrm rot="2700000">
                <a:off x="5245894" y="2226469"/>
                <a:ext cx="90487" cy="225425"/>
              </a:xfrm>
              <a:prstGeom prst="roundRect">
                <a:avLst>
                  <a:gd name="adj" fmla="val 29824"/>
                </a:avLst>
              </a:prstGeom>
              <a:solidFill>
                <a:srgbClr val="FF66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178" name="Group 34"/>
              <p:cNvGrpSpPr>
                <a:grpSpLocks/>
              </p:cNvGrpSpPr>
              <p:nvPr/>
            </p:nvGrpSpPr>
            <p:grpSpPr bwMode="auto">
              <a:xfrm rot="19800000">
                <a:off x="5267325" y="2068513"/>
                <a:ext cx="88900" cy="134937"/>
                <a:chOff x="3517" y="2132"/>
                <a:chExt cx="93" cy="141"/>
              </a:xfrm>
            </p:grpSpPr>
            <p:sp>
              <p:nvSpPr>
                <p:cNvPr id="179" name="Rectangle 35"/>
                <p:cNvSpPr>
                  <a:spLocks noChangeArrowheads="1"/>
                </p:cNvSpPr>
                <p:nvPr/>
              </p:nvSpPr>
              <p:spPr bwMode="auto">
                <a:xfrm>
                  <a:off x="3525" y="2188"/>
                  <a:ext cx="85" cy="28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80" name="Rectangle 36"/>
                <p:cNvSpPr>
                  <a:spLocks noChangeArrowheads="1"/>
                </p:cNvSpPr>
                <p:nvPr/>
              </p:nvSpPr>
              <p:spPr bwMode="auto">
                <a:xfrm rot="-900000">
                  <a:off x="3517" y="2132"/>
                  <a:ext cx="85" cy="28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81" name="Rectangle 37"/>
                <p:cNvSpPr>
                  <a:spLocks noChangeArrowheads="1"/>
                </p:cNvSpPr>
                <p:nvPr/>
              </p:nvSpPr>
              <p:spPr bwMode="auto">
                <a:xfrm rot="900000">
                  <a:off x="3517" y="2245"/>
                  <a:ext cx="85" cy="28"/>
                </a:xfrm>
                <a:prstGeom prst="rect">
                  <a:avLst/>
                </a:prstGeom>
                <a:solidFill>
                  <a:srgbClr val="FF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182" name="グループ化 181"/>
            <p:cNvGrpSpPr/>
            <p:nvPr/>
          </p:nvGrpSpPr>
          <p:grpSpPr>
            <a:xfrm>
              <a:off x="10611026" y="1843088"/>
              <a:ext cx="811213" cy="1846262"/>
              <a:chOff x="5762625" y="1798638"/>
              <a:chExt cx="811213" cy="1846262"/>
            </a:xfrm>
          </p:grpSpPr>
          <p:sp>
            <p:nvSpPr>
              <p:cNvPr id="183" name="Oval 38"/>
              <p:cNvSpPr>
                <a:spLocks noChangeArrowheads="1"/>
              </p:cNvSpPr>
              <p:nvPr/>
            </p:nvSpPr>
            <p:spPr bwMode="auto">
              <a:xfrm>
                <a:off x="5943600" y="1798638"/>
                <a:ext cx="404813" cy="4048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4" name="AutoShape 39"/>
              <p:cNvSpPr>
                <a:spLocks noChangeArrowheads="1"/>
              </p:cNvSpPr>
              <p:nvPr/>
            </p:nvSpPr>
            <p:spPr bwMode="auto">
              <a:xfrm>
                <a:off x="5943600" y="2203450"/>
                <a:ext cx="404813" cy="9001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5" name="AutoShape 40"/>
              <p:cNvSpPr>
                <a:spLocks noChangeArrowheads="1"/>
              </p:cNvSpPr>
              <p:nvPr/>
            </p:nvSpPr>
            <p:spPr bwMode="auto">
              <a:xfrm>
                <a:off x="5988050" y="2924175"/>
                <a:ext cx="134938" cy="72072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6" name="AutoShape 41"/>
              <p:cNvSpPr>
                <a:spLocks noChangeArrowheads="1"/>
              </p:cNvSpPr>
              <p:nvPr/>
            </p:nvSpPr>
            <p:spPr bwMode="auto">
              <a:xfrm>
                <a:off x="6167438" y="2924175"/>
                <a:ext cx="134937" cy="72072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87" name="Freeform 42"/>
              <p:cNvSpPr>
                <a:spLocks/>
              </p:cNvSpPr>
              <p:nvPr/>
            </p:nvSpPr>
            <p:spPr bwMode="auto">
              <a:xfrm>
                <a:off x="5807075" y="2293938"/>
                <a:ext cx="360363" cy="674687"/>
              </a:xfrm>
              <a:custGeom>
                <a:avLst/>
                <a:gdLst>
                  <a:gd name="T0" fmla="*/ 2147483647 w 312"/>
                  <a:gd name="T1" fmla="*/ 2147483647 h 425"/>
                  <a:gd name="T2" fmla="*/ 0 w 312"/>
                  <a:gd name="T3" fmla="*/ 2147483647 h 425"/>
                  <a:gd name="T4" fmla="*/ 0 w 312"/>
                  <a:gd name="T5" fmla="*/ 0 h 425"/>
                  <a:gd name="T6" fmla="*/ 2147483647 w 312"/>
                  <a:gd name="T7" fmla="*/ 2147483647 h 425"/>
                  <a:gd name="T8" fmla="*/ 2147483647 w 312"/>
                  <a:gd name="T9" fmla="*/ 214748364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425">
                    <a:moveTo>
                      <a:pt x="312" y="425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312" y="85"/>
                    </a:lnTo>
                    <a:lnTo>
                      <a:pt x="312" y="42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8" name="Freeform 43"/>
              <p:cNvSpPr>
                <a:spLocks/>
              </p:cNvSpPr>
              <p:nvPr/>
            </p:nvSpPr>
            <p:spPr bwMode="auto">
              <a:xfrm flipH="1">
                <a:off x="6167438" y="2293938"/>
                <a:ext cx="360362" cy="674687"/>
              </a:xfrm>
              <a:custGeom>
                <a:avLst/>
                <a:gdLst>
                  <a:gd name="T0" fmla="*/ 2147483647 w 312"/>
                  <a:gd name="T1" fmla="*/ 2147483647 h 425"/>
                  <a:gd name="T2" fmla="*/ 0 w 312"/>
                  <a:gd name="T3" fmla="*/ 2147483647 h 425"/>
                  <a:gd name="T4" fmla="*/ 0 w 312"/>
                  <a:gd name="T5" fmla="*/ 0 h 425"/>
                  <a:gd name="T6" fmla="*/ 2147483647 w 312"/>
                  <a:gd name="T7" fmla="*/ 2147483647 h 425"/>
                  <a:gd name="T8" fmla="*/ 2147483647 w 312"/>
                  <a:gd name="T9" fmla="*/ 214748364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425">
                    <a:moveTo>
                      <a:pt x="312" y="425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312" y="85"/>
                    </a:lnTo>
                    <a:lnTo>
                      <a:pt x="312" y="42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9" name="AutoShape 44"/>
              <p:cNvSpPr>
                <a:spLocks noChangeArrowheads="1"/>
              </p:cNvSpPr>
              <p:nvPr/>
            </p:nvSpPr>
            <p:spPr bwMode="auto">
              <a:xfrm>
                <a:off x="5762625" y="2517775"/>
                <a:ext cx="134938" cy="13493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0" name="AutoShape 45"/>
              <p:cNvSpPr>
                <a:spLocks noChangeArrowheads="1"/>
              </p:cNvSpPr>
              <p:nvPr/>
            </p:nvSpPr>
            <p:spPr bwMode="auto">
              <a:xfrm>
                <a:off x="6438900" y="2517775"/>
                <a:ext cx="134938" cy="13493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191" name="Group 88"/>
            <p:cNvGrpSpPr>
              <a:grpSpLocks/>
            </p:cNvGrpSpPr>
            <p:nvPr/>
          </p:nvGrpSpPr>
          <p:grpSpPr bwMode="auto">
            <a:xfrm>
              <a:off x="5579175" y="1843088"/>
              <a:ext cx="760413" cy="1846262"/>
              <a:chOff x="4220" y="1893"/>
              <a:chExt cx="479" cy="1163"/>
            </a:xfrm>
          </p:grpSpPr>
          <p:sp>
            <p:nvSpPr>
              <p:cNvPr id="192" name="Oval 60"/>
              <p:cNvSpPr>
                <a:spLocks noChangeArrowheads="1"/>
              </p:cNvSpPr>
              <p:nvPr/>
            </p:nvSpPr>
            <p:spPr bwMode="auto">
              <a:xfrm>
                <a:off x="4340" y="1893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3" name="AutoShape 61"/>
              <p:cNvSpPr>
                <a:spLocks noChangeArrowheads="1"/>
              </p:cNvSpPr>
              <p:nvPr/>
            </p:nvSpPr>
            <p:spPr bwMode="auto">
              <a:xfrm>
                <a:off x="4340" y="2148"/>
                <a:ext cx="255" cy="56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4" name="AutoShape 62"/>
              <p:cNvSpPr>
                <a:spLocks noChangeArrowheads="1"/>
              </p:cNvSpPr>
              <p:nvPr/>
            </p:nvSpPr>
            <p:spPr bwMode="auto">
              <a:xfrm>
                <a:off x="4368" y="2602"/>
                <a:ext cx="85" cy="45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5" name="AutoShape 63"/>
              <p:cNvSpPr>
                <a:spLocks noChangeArrowheads="1"/>
              </p:cNvSpPr>
              <p:nvPr/>
            </p:nvSpPr>
            <p:spPr bwMode="auto">
              <a:xfrm>
                <a:off x="4481" y="2602"/>
                <a:ext cx="85" cy="45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6" name="AutoShape 67"/>
              <p:cNvSpPr>
                <a:spLocks noChangeArrowheads="1"/>
              </p:cNvSpPr>
              <p:nvPr/>
            </p:nvSpPr>
            <p:spPr bwMode="auto">
              <a:xfrm rot="5400000">
                <a:off x="4526" y="2215"/>
                <a:ext cx="85" cy="26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7" name="AutoShape 68"/>
              <p:cNvSpPr>
                <a:spLocks noChangeArrowheads="1"/>
              </p:cNvSpPr>
              <p:nvPr/>
            </p:nvSpPr>
            <p:spPr bwMode="auto">
              <a:xfrm rot="8100000">
                <a:off x="4544" y="2140"/>
                <a:ext cx="85" cy="27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8" name="Oval 76"/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45" cy="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99" name="AutoShape 80"/>
              <p:cNvSpPr>
                <a:spLocks noChangeArrowheads="1"/>
              </p:cNvSpPr>
              <p:nvPr/>
            </p:nvSpPr>
            <p:spPr bwMode="auto">
              <a:xfrm rot="-9365861">
                <a:off x="4312" y="2186"/>
                <a:ext cx="85" cy="27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0" name="AutoShape 81"/>
              <p:cNvSpPr>
                <a:spLocks noChangeArrowheads="1"/>
              </p:cNvSpPr>
              <p:nvPr/>
            </p:nvSpPr>
            <p:spPr bwMode="auto">
              <a:xfrm rot="-9900000">
                <a:off x="4250" y="2364"/>
                <a:ext cx="85" cy="27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01" name="Group 87"/>
              <p:cNvGrpSpPr>
                <a:grpSpLocks/>
              </p:cNvGrpSpPr>
              <p:nvPr/>
            </p:nvGrpSpPr>
            <p:grpSpPr bwMode="auto">
              <a:xfrm>
                <a:off x="4220" y="2640"/>
                <a:ext cx="91" cy="257"/>
                <a:chOff x="4219" y="2631"/>
                <a:chExt cx="91" cy="257"/>
              </a:xfrm>
            </p:grpSpPr>
            <p:sp>
              <p:nvSpPr>
                <p:cNvPr id="202" name="AutoShape 83"/>
                <p:cNvSpPr>
                  <a:spLocks noChangeArrowheads="1"/>
                </p:cNvSpPr>
                <p:nvPr/>
              </p:nvSpPr>
              <p:spPr bwMode="auto">
                <a:xfrm>
                  <a:off x="4253" y="2631"/>
                  <a:ext cx="23" cy="9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03" name="AutoShape 86"/>
                <p:cNvSpPr>
                  <a:spLocks noChangeArrowheads="1"/>
                </p:cNvSpPr>
                <p:nvPr/>
              </p:nvSpPr>
              <p:spPr bwMode="auto">
                <a:xfrm rot="10800000">
                  <a:off x="4219" y="2661"/>
                  <a:ext cx="91" cy="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98 w 21600"/>
                    <a:gd name="T13" fmla="*/ 3711 h 21600"/>
                    <a:gd name="T14" fmla="*/ 17802 w 21600"/>
                    <a:gd name="T15" fmla="*/ 178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797" y="21600"/>
                      </a:lnTo>
                      <a:lnTo>
                        <a:pt x="17803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204" name="Group 108"/>
            <p:cNvGrpSpPr>
              <a:grpSpLocks/>
            </p:cNvGrpSpPr>
            <p:nvPr/>
          </p:nvGrpSpPr>
          <p:grpSpPr bwMode="auto">
            <a:xfrm>
              <a:off x="6425313" y="1951038"/>
              <a:ext cx="595312" cy="1738312"/>
              <a:chOff x="4768" y="1888"/>
              <a:chExt cx="375" cy="1095"/>
            </a:xfrm>
          </p:grpSpPr>
          <p:sp>
            <p:nvSpPr>
              <p:cNvPr id="205" name="Oval 96"/>
              <p:cNvSpPr>
                <a:spLocks noChangeArrowheads="1"/>
              </p:cNvSpPr>
              <p:nvPr/>
            </p:nvSpPr>
            <p:spPr bwMode="auto">
              <a:xfrm>
                <a:off x="4768" y="1888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6" name="AutoShape 97"/>
              <p:cNvSpPr>
                <a:spLocks noChangeArrowheads="1"/>
              </p:cNvSpPr>
              <p:nvPr/>
            </p:nvSpPr>
            <p:spPr bwMode="auto">
              <a:xfrm>
                <a:off x="4768" y="2143"/>
                <a:ext cx="255" cy="56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7" name="AutoShape 99"/>
              <p:cNvSpPr>
                <a:spLocks noChangeArrowheads="1"/>
              </p:cNvSpPr>
              <p:nvPr/>
            </p:nvSpPr>
            <p:spPr bwMode="auto">
              <a:xfrm>
                <a:off x="4796" y="2614"/>
                <a:ext cx="85" cy="36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8" name="AutoShape 100"/>
              <p:cNvSpPr>
                <a:spLocks noChangeArrowheads="1"/>
              </p:cNvSpPr>
              <p:nvPr/>
            </p:nvSpPr>
            <p:spPr bwMode="auto">
              <a:xfrm>
                <a:off x="4909" y="2614"/>
                <a:ext cx="85" cy="369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09" name="AutoShape 101"/>
              <p:cNvSpPr>
                <a:spLocks noChangeArrowheads="1"/>
              </p:cNvSpPr>
              <p:nvPr/>
            </p:nvSpPr>
            <p:spPr bwMode="auto">
              <a:xfrm rot="7139781">
                <a:off x="4987" y="2133"/>
                <a:ext cx="85" cy="2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0" name="AutoShape 102"/>
              <p:cNvSpPr>
                <a:spLocks noChangeArrowheads="1"/>
              </p:cNvSpPr>
              <p:nvPr/>
            </p:nvSpPr>
            <p:spPr bwMode="auto">
              <a:xfrm rot="9900000">
                <a:off x="5038" y="2086"/>
                <a:ext cx="85" cy="22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1" name="AutoShape 103"/>
              <p:cNvSpPr>
                <a:spLocks noChangeArrowheads="1"/>
              </p:cNvSpPr>
              <p:nvPr/>
            </p:nvSpPr>
            <p:spPr bwMode="auto">
              <a:xfrm rot="2700000">
                <a:off x="5024" y="2016"/>
                <a:ext cx="57" cy="142"/>
              </a:xfrm>
              <a:prstGeom prst="roundRect">
                <a:avLst>
                  <a:gd name="adj" fmla="val 29824"/>
                </a:avLst>
              </a:pr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12" name="Group 104"/>
              <p:cNvGrpSpPr>
                <a:grpSpLocks/>
              </p:cNvGrpSpPr>
              <p:nvPr/>
            </p:nvGrpSpPr>
            <p:grpSpPr bwMode="auto">
              <a:xfrm rot="-1800000">
                <a:off x="5038" y="1916"/>
                <a:ext cx="56" cy="85"/>
                <a:chOff x="3517" y="2132"/>
                <a:chExt cx="93" cy="141"/>
              </a:xfrm>
            </p:grpSpPr>
            <p:sp>
              <p:nvSpPr>
                <p:cNvPr id="213" name="Rectangle 105"/>
                <p:cNvSpPr>
                  <a:spLocks noChangeArrowheads="1"/>
                </p:cNvSpPr>
                <p:nvPr/>
              </p:nvSpPr>
              <p:spPr bwMode="auto">
                <a:xfrm>
                  <a:off x="3525" y="2188"/>
                  <a:ext cx="85" cy="28"/>
                </a:xfrm>
                <a:prstGeom prst="rect">
                  <a:avLst/>
                </a:prstGeom>
                <a:solidFill>
                  <a:srgbClr val="33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4" name="Rectangle 106"/>
                <p:cNvSpPr>
                  <a:spLocks noChangeArrowheads="1"/>
                </p:cNvSpPr>
                <p:nvPr/>
              </p:nvSpPr>
              <p:spPr bwMode="auto">
                <a:xfrm rot="-900000">
                  <a:off x="3517" y="2132"/>
                  <a:ext cx="85" cy="28"/>
                </a:xfrm>
                <a:prstGeom prst="rect">
                  <a:avLst/>
                </a:prstGeom>
                <a:solidFill>
                  <a:srgbClr val="33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15" name="Rectangle 107"/>
                <p:cNvSpPr>
                  <a:spLocks noChangeArrowheads="1"/>
                </p:cNvSpPr>
                <p:nvPr/>
              </p:nvSpPr>
              <p:spPr bwMode="auto">
                <a:xfrm rot="900000">
                  <a:off x="3517" y="2245"/>
                  <a:ext cx="85" cy="28"/>
                </a:xfrm>
                <a:prstGeom prst="rect">
                  <a:avLst/>
                </a:prstGeom>
                <a:solidFill>
                  <a:srgbClr val="3399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  <p:grpSp>
          <p:nvGrpSpPr>
            <p:cNvPr id="216" name="グループ化 215"/>
            <p:cNvGrpSpPr/>
            <p:nvPr/>
          </p:nvGrpSpPr>
          <p:grpSpPr>
            <a:xfrm>
              <a:off x="8318500" y="2068513"/>
              <a:ext cx="584200" cy="1620837"/>
              <a:chOff x="8318500" y="2024063"/>
              <a:chExt cx="584200" cy="1620837"/>
            </a:xfrm>
          </p:grpSpPr>
          <p:sp>
            <p:nvSpPr>
              <p:cNvPr id="217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8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19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0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1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2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3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4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25" name="グループ化 224"/>
            <p:cNvGrpSpPr/>
            <p:nvPr/>
          </p:nvGrpSpPr>
          <p:grpSpPr>
            <a:xfrm>
              <a:off x="8901289" y="2068513"/>
              <a:ext cx="584200" cy="1620837"/>
              <a:chOff x="4052888" y="2024063"/>
              <a:chExt cx="584200" cy="1620837"/>
            </a:xfrm>
          </p:grpSpPr>
          <p:sp>
            <p:nvSpPr>
              <p:cNvPr id="226" name="Oval 19"/>
              <p:cNvSpPr>
                <a:spLocks noChangeArrowheads="1"/>
              </p:cNvSpPr>
              <p:nvPr/>
            </p:nvSpPr>
            <p:spPr bwMode="auto">
              <a:xfrm>
                <a:off x="4143375" y="2024063"/>
                <a:ext cx="404813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7" name="AutoShape 20"/>
              <p:cNvSpPr>
                <a:spLocks noChangeArrowheads="1"/>
              </p:cNvSpPr>
              <p:nvPr/>
            </p:nvSpPr>
            <p:spPr bwMode="auto">
              <a:xfrm>
                <a:off x="4143375" y="2428875"/>
                <a:ext cx="404813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28" name="AutoShape 21"/>
              <p:cNvSpPr>
                <a:spLocks noChangeArrowheads="1"/>
              </p:cNvSpPr>
              <p:nvPr/>
            </p:nvSpPr>
            <p:spPr bwMode="auto">
              <a:xfrm flipV="1">
                <a:off x="4052888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" name="AutoShape 22"/>
              <p:cNvSpPr>
                <a:spLocks noChangeArrowheads="1"/>
              </p:cNvSpPr>
              <p:nvPr/>
            </p:nvSpPr>
            <p:spPr bwMode="auto">
              <a:xfrm>
                <a:off x="4187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0" name="AutoShape 23"/>
              <p:cNvSpPr>
                <a:spLocks noChangeArrowheads="1"/>
              </p:cNvSpPr>
              <p:nvPr/>
            </p:nvSpPr>
            <p:spPr bwMode="auto">
              <a:xfrm>
                <a:off x="4367213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1" name="AutoShape 24"/>
              <p:cNvSpPr>
                <a:spLocks noChangeArrowheads="1"/>
              </p:cNvSpPr>
              <p:nvPr/>
            </p:nvSpPr>
            <p:spPr bwMode="auto">
              <a:xfrm>
                <a:off x="4398963" y="2851150"/>
                <a:ext cx="125412" cy="2254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2" name="Oval 119"/>
              <p:cNvSpPr>
                <a:spLocks noChangeArrowheads="1"/>
              </p:cNvSpPr>
              <p:nvPr/>
            </p:nvSpPr>
            <p:spPr bwMode="auto">
              <a:xfrm>
                <a:off x="4479925" y="2924175"/>
                <a:ext cx="28575" cy="47625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3" name="AutoShape 122"/>
              <p:cNvSpPr>
                <a:spLocks noChangeArrowheads="1"/>
              </p:cNvSpPr>
              <p:nvPr/>
            </p:nvSpPr>
            <p:spPr bwMode="auto">
              <a:xfrm rot="19827125">
                <a:off x="4341813" y="2444750"/>
                <a:ext cx="20637" cy="504825"/>
              </a:xfrm>
              <a:prstGeom prst="roundRect">
                <a:avLst>
                  <a:gd name="adj" fmla="val 43662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34" name="グループ化 233"/>
            <p:cNvGrpSpPr/>
            <p:nvPr/>
          </p:nvGrpSpPr>
          <p:grpSpPr>
            <a:xfrm>
              <a:off x="7679308" y="2068513"/>
              <a:ext cx="584200" cy="1620837"/>
              <a:chOff x="8318500" y="2024063"/>
              <a:chExt cx="584200" cy="1620837"/>
            </a:xfrm>
          </p:grpSpPr>
          <p:sp>
            <p:nvSpPr>
              <p:cNvPr id="235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6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7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8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39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0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1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42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43" name="グループ化 242"/>
            <p:cNvGrpSpPr/>
            <p:nvPr/>
          </p:nvGrpSpPr>
          <p:grpSpPr>
            <a:xfrm>
              <a:off x="7057871" y="2068513"/>
              <a:ext cx="584200" cy="1620837"/>
              <a:chOff x="8318500" y="2024063"/>
              <a:chExt cx="584200" cy="1620837"/>
            </a:xfrm>
          </p:grpSpPr>
          <p:sp>
            <p:nvSpPr>
              <p:cNvPr id="244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5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6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7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8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49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0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" name="グループ化 2"/>
          <p:cNvGrpSpPr/>
          <p:nvPr/>
        </p:nvGrpSpPr>
        <p:grpSpPr>
          <a:xfrm>
            <a:off x="563089" y="3713948"/>
            <a:ext cx="1295618" cy="2103926"/>
            <a:chOff x="563089" y="3573016"/>
            <a:chExt cx="1295618" cy="2103926"/>
          </a:xfrm>
        </p:grpSpPr>
        <p:grpSp>
          <p:nvGrpSpPr>
            <p:cNvPr id="253" name="グループ化 252"/>
            <p:cNvGrpSpPr/>
            <p:nvPr/>
          </p:nvGrpSpPr>
          <p:grpSpPr>
            <a:xfrm>
              <a:off x="563089" y="3573016"/>
              <a:ext cx="503237" cy="2087563"/>
              <a:chOff x="633413" y="1555750"/>
              <a:chExt cx="503237" cy="2087563"/>
            </a:xfrm>
          </p:grpSpPr>
          <p:sp>
            <p:nvSpPr>
              <p:cNvPr id="254" name="Oval 89"/>
              <p:cNvSpPr>
                <a:spLocks noChangeArrowheads="1"/>
              </p:cNvSpPr>
              <p:nvPr/>
            </p:nvSpPr>
            <p:spPr bwMode="auto">
              <a:xfrm>
                <a:off x="652463" y="1574800"/>
                <a:ext cx="466725" cy="4667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5" name="Rectangle 91"/>
              <p:cNvSpPr>
                <a:spLocks noChangeArrowheads="1"/>
              </p:cNvSpPr>
              <p:nvPr/>
            </p:nvSpPr>
            <p:spPr bwMode="auto">
              <a:xfrm>
                <a:off x="849313" y="2995613"/>
                <a:ext cx="71437" cy="647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6" name="Rectangle 92"/>
              <p:cNvSpPr>
                <a:spLocks noChangeArrowheads="1"/>
              </p:cNvSpPr>
              <p:nvPr/>
            </p:nvSpPr>
            <p:spPr bwMode="auto">
              <a:xfrm>
                <a:off x="633413" y="3498850"/>
                <a:ext cx="503237" cy="14446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7" name="AutoShape 93"/>
              <p:cNvSpPr>
                <a:spLocks noChangeArrowheads="1"/>
              </p:cNvSpPr>
              <p:nvPr/>
            </p:nvSpPr>
            <p:spPr bwMode="auto">
              <a:xfrm>
                <a:off x="704850" y="2058988"/>
                <a:ext cx="360363" cy="1008062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58" name="AutoShape 94"/>
              <p:cNvSpPr>
                <a:spLocks noChangeArrowheads="1"/>
              </p:cNvSpPr>
              <p:nvPr/>
            </p:nvSpPr>
            <p:spPr bwMode="auto">
              <a:xfrm>
                <a:off x="633413" y="1555750"/>
                <a:ext cx="503237" cy="503238"/>
              </a:xfrm>
              <a:custGeom>
                <a:avLst/>
                <a:gdLst>
                  <a:gd name="T0" fmla="*/ 136578102 w 21600"/>
                  <a:gd name="T1" fmla="*/ 0 h 21600"/>
                  <a:gd name="T2" fmla="*/ 39999816 w 21600"/>
                  <a:gd name="T3" fmla="*/ 39999966 h 21600"/>
                  <a:gd name="T4" fmla="*/ 0 w 21600"/>
                  <a:gd name="T5" fmla="*/ 136578630 h 21600"/>
                  <a:gd name="T6" fmla="*/ 39999816 w 21600"/>
                  <a:gd name="T7" fmla="*/ 233157318 h 21600"/>
                  <a:gd name="T8" fmla="*/ 136578102 w 21600"/>
                  <a:gd name="T9" fmla="*/ 273157284 h 21600"/>
                  <a:gd name="T10" fmla="*/ 233155829 w 21600"/>
                  <a:gd name="T11" fmla="*/ 233157318 h 21600"/>
                  <a:gd name="T12" fmla="*/ 273155646 w 21600"/>
                  <a:gd name="T13" fmla="*/ 136578630 h 21600"/>
                  <a:gd name="T14" fmla="*/ 233155829 w 21600"/>
                  <a:gd name="T15" fmla="*/ 3999996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567" y="10800"/>
                    </a:moveTo>
                    <a:cubicBezTo>
                      <a:pt x="1567" y="15899"/>
                      <a:pt x="5701" y="20033"/>
                      <a:pt x="10800" y="20033"/>
                    </a:cubicBezTo>
                    <a:cubicBezTo>
                      <a:pt x="15899" y="20033"/>
                      <a:pt x="20033" y="15899"/>
                      <a:pt x="20033" y="10800"/>
                    </a:cubicBezTo>
                    <a:cubicBezTo>
                      <a:pt x="20033" y="5701"/>
                      <a:pt x="15899" y="1567"/>
                      <a:pt x="10800" y="1567"/>
                    </a:cubicBezTo>
                    <a:cubicBezTo>
                      <a:pt x="5701" y="1567"/>
                      <a:pt x="1567" y="5701"/>
                      <a:pt x="1567" y="10800"/>
                    </a:cubicBezTo>
                    <a:close/>
                  </a:path>
                </a:pathLst>
              </a:custGeom>
              <a:solidFill>
                <a:srgbClr val="FF9900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9" name="Rectangle 95"/>
              <p:cNvSpPr>
                <a:spLocks noChangeArrowheads="1"/>
              </p:cNvSpPr>
              <p:nvPr/>
            </p:nvSpPr>
            <p:spPr bwMode="auto">
              <a:xfrm>
                <a:off x="658813" y="1736725"/>
                <a:ext cx="452437" cy="144463"/>
              </a:xfrm>
              <a:prstGeom prst="rect">
                <a:avLst/>
              </a:prstGeom>
              <a:solidFill>
                <a:srgbClr val="FF9900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67" name="Group 88"/>
            <p:cNvGrpSpPr>
              <a:grpSpLocks/>
            </p:cNvGrpSpPr>
            <p:nvPr/>
          </p:nvGrpSpPr>
          <p:grpSpPr bwMode="auto">
            <a:xfrm>
              <a:off x="1098294" y="3830680"/>
              <a:ext cx="760413" cy="1846262"/>
              <a:chOff x="4220" y="1893"/>
              <a:chExt cx="479" cy="1163"/>
            </a:xfrm>
          </p:grpSpPr>
          <p:sp>
            <p:nvSpPr>
              <p:cNvPr id="268" name="Oval 60"/>
              <p:cNvSpPr>
                <a:spLocks noChangeArrowheads="1"/>
              </p:cNvSpPr>
              <p:nvPr/>
            </p:nvSpPr>
            <p:spPr bwMode="auto">
              <a:xfrm>
                <a:off x="4340" y="1893"/>
                <a:ext cx="255" cy="255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9" name="AutoShape 61"/>
              <p:cNvSpPr>
                <a:spLocks noChangeArrowheads="1"/>
              </p:cNvSpPr>
              <p:nvPr/>
            </p:nvSpPr>
            <p:spPr bwMode="auto">
              <a:xfrm>
                <a:off x="4340" y="2148"/>
                <a:ext cx="255" cy="567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0" name="AutoShape 62"/>
              <p:cNvSpPr>
                <a:spLocks noChangeArrowheads="1"/>
              </p:cNvSpPr>
              <p:nvPr/>
            </p:nvSpPr>
            <p:spPr bwMode="auto">
              <a:xfrm>
                <a:off x="4368" y="2602"/>
                <a:ext cx="85" cy="45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1" name="AutoShape 63"/>
              <p:cNvSpPr>
                <a:spLocks noChangeArrowheads="1"/>
              </p:cNvSpPr>
              <p:nvPr/>
            </p:nvSpPr>
            <p:spPr bwMode="auto">
              <a:xfrm>
                <a:off x="4481" y="2602"/>
                <a:ext cx="85" cy="454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2" name="AutoShape 67"/>
              <p:cNvSpPr>
                <a:spLocks noChangeArrowheads="1"/>
              </p:cNvSpPr>
              <p:nvPr/>
            </p:nvSpPr>
            <p:spPr bwMode="auto">
              <a:xfrm rot="5400000">
                <a:off x="4526" y="2215"/>
                <a:ext cx="85" cy="261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3" name="AutoShape 68"/>
              <p:cNvSpPr>
                <a:spLocks noChangeArrowheads="1"/>
              </p:cNvSpPr>
              <p:nvPr/>
            </p:nvSpPr>
            <p:spPr bwMode="auto">
              <a:xfrm rot="8100000">
                <a:off x="4544" y="2140"/>
                <a:ext cx="85" cy="27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4" name="Oval 76"/>
              <p:cNvSpPr>
                <a:spLocks noChangeArrowheads="1"/>
              </p:cNvSpPr>
              <p:nvPr/>
            </p:nvSpPr>
            <p:spPr bwMode="auto">
              <a:xfrm>
                <a:off x="4481" y="2296"/>
                <a:ext cx="45" cy="1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5" name="AutoShape 80"/>
              <p:cNvSpPr>
                <a:spLocks noChangeArrowheads="1"/>
              </p:cNvSpPr>
              <p:nvPr/>
            </p:nvSpPr>
            <p:spPr bwMode="auto">
              <a:xfrm rot="-9365861">
                <a:off x="4312" y="2186"/>
                <a:ext cx="85" cy="27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76" name="AutoShape 81"/>
              <p:cNvSpPr>
                <a:spLocks noChangeArrowheads="1"/>
              </p:cNvSpPr>
              <p:nvPr/>
            </p:nvSpPr>
            <p:spPr bwMode="auto">
              <a:xfrm rot="-9900000">
                <a:off x="4250" y="2364"/>
                <a:ext cx="85" cy="272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77" name="Group 87"/>
              <p:cNvGrpSpPr>
                <a:grpSpLocks/>
              </p:cNvGrpSpPr>
              <p:nvPr/>
            </p:nvGrpSpPr>
            <p:grpSpPr bwMode="auto">
              <a:xfrm>
                <a:off x="4220" y="2640"/>
                <a:ext cx="91" cy="257"/>
                <a:chOff x="4219" y="2631"/>
                <a:chExt cx="91" cy="257"/>
              </a:xfrm>
            </p:grpSpPr>
            <p:sp>
              <p:nvSpPr>
                <p:cNvPr id="278" name="AutoShape 83"/>
                <p:cNvSpPr>
                  <a:spLocks noChangeArrowheads="1"/>
                </p:cNvSpPr>
                <p:nvPr/>
              </p:nvSpPr>
              <p:spPr bwMode="auto">
                <a:xfrm>
                  <a:off x="4253" y="2631"/>
                  <a:ext cx="23" cy="9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79" name="AutoShape 86"/>
                <p:cNvSpPr>
                  <a:spLocks noChangeArrowheads="1"/>
                </p:cNvSpPr>
                <p:nvPr/>
              </p:nvSpPr>
              <p:spPr bwMode="auto">
                <a:xfrm rot="10800000">
                  <a:off x="4219" y="2661"/>
                  <a:ext cx="91" cy="227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3798 w 21600"/>
                    <a:gd name="T13" fmla="*/ 3711 h 21600"/>
                    <a:gd name="T14" fmla="*/ 17802 w 21600"/>
                    <a:gd name="T15" fmla="*/ 17889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3797" y="21600"/>
                      </a:lnTo>
                      <a:lnTo>
                        <a:pt x="17803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4" name="グループ化 3"/>
          <p:cNvGrpSpPr/>
          <p:nvPr/>
        </p:nvGrpSpPr>
        <p:grpSpPr>
          <a:xfrm>
            <a:off x="2352900" y="3713948"/>
            <a:ext cx="1463149" cy="2126866"/>
            <a:chOff x="2352900" y="3573016"/>
            <a:chExt cx="1463149" cy="2126866"/>
          </a:xfrm>
        </p:grpSpPr>
        <p:grpSp>
          <p:nvGrpSpPr>
            <p:cNvPr id="260" name="グループ化 259"/>
            <p:cNvGrpSpPr/>
            <p:nvPr/>
          </p:nvGrpSpPr>
          <p:grpSpPr>
            <a:xfrm>
              <a:off x="2352900" y="3573016"/>
              <a:ext cx="503238" cy="2087563"/>
              <a:chOff x="1209675" y="1555750"/>
              <a:chExt cx="503238" cy="2087563"/>
            </a:xfrm>
          </p:grpSpPr>
          <p:sp>
            <p:nvSpPr>
              <p:cNvPr id="261" name="Oval 125"/>
              <p:cNvSpPr>
                <a:spLocks noChangeArrowheads="1"/>
              </p:cNvSpPr>
              <p:nvPr/>
            </p:nvSpPr>
            <p:spPr bwMode="auto">
              <a:xfrm>
                <a:off x="1228725" y="1574800"/>
                <a:ext cx="466725" cy="4667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2" name="Rectangle 126"/>
              <p:cNvSpPr>
                <a:spLocks noChangeArrowheads="1"/>
              </p:cNvSpPr>
              <p:nvPr/>
            </p:nvSpPr>
            <p:spPr bwMode="auto">
              <a:xfrm>
                <a:off x="1425575" y="2995613"/>
                <a:ext cx="71438" cy="647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3" name="Rectangle 127"/>
              <p:cNvSpPr>
                <a:spLocks noChangeArrowheads="1"/>
              </p:cNvSpPr>
              <p:nvPr/>
            </p:nvSpPr>
            <p:spPr bwMode="auto">
              <a:xfrm>
                <a:off x="1209675" y="3498850"/>
                <a:ext cx="503238" cy="14446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4" name="AutoShape 128"/>
              <p:cNvSpPr>
                <a:spLocks noChangeArrowheads="1"/>
              </p:cNvSpPr>
              <p:nvPr/>
            </p:nvSpPr>
            <p:spPr bwMode="auto">
              <a:xfrm>
                <a:off x="1281113" y="2058988"/>
                <a:ext cx="360362" cy="1008062"/>
              </a:xfrm>
              <a:prstGeom prst="roundRect">
                <a:avLst>
                  <a:gd name="adj" fmla="val 14097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65" name="AutoShape 129"/>
              <p:cNvSpPr>
                <a:spLocks noChangeArrowheads="1"/>
              </p:cNvSpPr>
              <p:nvPr/>
            </p:nvSpPr>
            <p:spPr bwMode="auto">
              <a:xfrm>
                <a:off x="1209675" y="1555750"/>
                <a:ext cx="503238" cy="503238"/>
              </a:xfrm>
              <a:custGeom>
                <a:avLst/>
                <a:gdLst>
                  <a:gd name="T0" fmla="*/ 136578630 w 21600"/>
                  <a:gd name="T1" fmla="*/ 0 h 21600"/>
                  <a:gd name="T2" fmla="*/ 39999966 w 21600"/>
                  <a:gd name="T3" fmla="*/ 39999966 h 21600"/>
                  <a:gd name="T4" fmla="*/ 0 w 21600"/>
                  <a:gd name="T5" fmla="*/ 136578630 h 21600"/>
                  <a:gd name="T6" fmla="*/ 39999966 w 21600"/>
                  <a:gd name="T7" fmla="*/ 233157318 h 21600"/>
                  <a:gd name="T8" fmla="*/ 136578630 w 21600"/>
                  <a:gd name="T9" fmla="*/ 273157284 h 21600"/>
                  <a:gd name="T10" fmla="*/ 233157318 w 21600"/>
                  <a:gd name="T11" fmla="*/ 233157318 h 21600"/>
                  <a:gd name="T12" fmla="*/ 273157284 w 21600"/>
                  <a:gd name="T13" fmla="*/ 136578630 h 21600"/>
                  <a:gd name="T14" fmla="*/ 233157318 w 21600"/>
                  <a:gd name="T15" fmla="*/ 3999996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567" y="10800"/>
                    </a:moveTo>
                    <a:cubicBezTo>
                      <a:pt x="1567" y="15899"/>
                      <a:pt x="5701" y="20033"/>
                      <a:pt x="10800" y="20033"/>
                    </a:cubicBezTo>
                    <a:cubicBezTo>
                      <a:pt x="15899" y="20033"/>
                      <a:pt x="20033" y="15899"/>
                      <a:pt x="20033" y="10800"/>
                    </a:cubicBezTo>
                    <a:cubicBezTo>
                      <a:pt x="20033" y="5701"/>
                      <a:pt x="15899" y="1567"/>
                      <a:pt x="10800" y="1567"/>
                    </a:cubicBezTo>
                    <a:cubicBezTo>
                      <a:pt x="5701" y="1567"/>
                      <a:pt x="1567" y="5701"/>
                      <a:pt x="1567" y="10800"/>
                    </a:cubicBezTo>
                    <a:close/>
                  </a:path>
                </a:pathLst>
              </a:custGeom>
              <a:solidFill>
                <a:srgbClr val="99CCFF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66" name="Rectangle 130"/>
              <p:cNvSpPr>
                <a:spLocks noChangeArrowheads="1"/>
              </p:cNvSpPr>
              <p:nvPr/>
            </p:nvSpPr>
            <p:spPr bwMode="auto">
              <a:xfrm>
                <a:off x="1235075" y="1736725"/>
                <a:ext cx="452438" cy="144463"/>
              </a:xfrm>
              <a:prstGeom prst="rect">
                <a:avLst/>
              </a:prstGeom>
              <a:solidFill>
                <a:srgbClr val="99CCFF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80" name="グループ化 1"/>
            <p:cNvGrpSpPr>
              <a:grpSpLocks/>
            </p:cNvGrpSpPr>
            <p:nvPr/>
          </p:nvGrpSpPr>
          <p:grpSpPr bwMode="auto">
            <a:xfrm flipH="1">
              <a:off x="2994295" y="3879311"/>
              <a:ext cx="821754" cy="1820571"/>
              <a:chOff x="6664865" y="5319713"/>
              <a:chExt cx="574020" cy="1273175"/>
            </a:xfrm>
          </p:grpSpPr>
          <p:grpSp>
            <p:nvGrpSpPr>
              <p:cNvPr id="281" name="Group 303"/>
              <p:cNvGrpSpPr>
                <a:grpSpLocks/>
              </p:cNvGrpSpPr>
              <p:nvPr/>
            </p:nvGrpSpPr>
            <p:grpSpPr bwMode="auto">
              <a:xfrm>
                <a:off x="6664865" y="5319713"/>
                <a:ext cx="450850" cy="1273175"/>
                <a:chOff x="1419" y="3351"/>
                <a:chExt cx="284" cy="802"/>
              </a:xfrm>
            </p:grpSpPr>
            <p:grpSp>
              <p:nvGrpSpPr>
                <p:cNvPr id="285" name="Group 244"/>
                <p:cNvGrpSpPr>
                  <a:grpSpLocks/>
                </p:cNvGrpSpPr>
                <p:nvPr/>
              </p:nvGrpSpPr>
              <p:grpSpPr bwMode="auto">
                <a:xfrm rot="-900000">
                  <a:off x="1447" y="3776"/>
                  <a:ext cx="142" cy="368"/>
                  <a:chOff x="1787" y="2897"/>
                  <a:chExt cx="142" cy="368"/>
                </a:xfrm>
              </p:grpSpPr>
              <p:sp>
                <p:nvSpPr>
                  <p:cNvPr id="298" name="AutoShape 245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99" name="AutoShape 246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286" name="Oval 247"/>
                <p:cNvSpPr>
                  <a:spLocks noChangeArrowheads="1"/>
                </p:cNvSpPr>
                <p:nvPr/>
              </p:nvSpPr>
              <p:spPr bwMode="auto">
                <a:xfrm>
                  <a:off x="1419" y="3351"/>
                  <a:ext cx="170" cy="170"/>
                </a:xfrm>
                <a:prstGeom prst="ellipse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7" name="AutoShape 248"/>
                <p:cNvSpPr>
                  <a:spLocks noChangeArrowheads="1"/>
                </p:cNvSpPr>
                <p:nvPr/>
              </p:nvSpPr>
              <p:spPr bwMode="auto">
                <a:xfrm>
                  <a:off x="1419" y="3522"/>
                  <a:ext cx="170" cy="34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88" name="Group 251"/>
                <p:cNvGrpSpPr>
                  <a:grpSpLocks/>
                </p:cNvGrpSpPr>
                <p:nvPr/>
              </p:nvGrpSpPr>
              <p:grpSpPr bwMode="auto">
                <a:xfrm rot="-900000">
                  <a:off x="1419" y="3776"/>
                  <a:ext cx="142" cy="368"/>
                  <a:chOff x="1787" y="2897"/>
                  <a:chExt cx="142" cy="368"/>
                </a:xfrm>
              </p:grpSpPr>
              <p:sp>
                <p:nvSpPr>
                  <p:cNvPr id="296" name="AutoShape 252"/>
                  <p:cNvSpPr>
                    <a:spLocks noChangeArrowheads="1"/>
                  </p:cNvSpPr>
                  <p:nvPr/>
                </p:nvSpPr>
                <p:spPr bwMode="auto">
                  <a:xfrm rot="6300000">
                    <a:off x="1773" y="2968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97" name="AutoShape 253"/>
                  <p:cNvSpPr>
                    <a:spLocks noChangeArrowheads="1"/>
                  </p:cNvSpPr>
                  <p:nvPr/>
                </p:nvSpPr>
                <p:spPr bwMode="auto">
                  <a:xfrm rot="7200000">
                    <a:off x="1716" y="3109"/>
                    <a:ext cx="227" cy="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3366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  <p:sp>
              <p:nvSpPr>
                <p:cNvPr id="289" name="AutoShape 260"/>
                <p:cNvSpPr>
                  <a:spLocks noChangeArrowheads="1"/>
                </p:cNvSpPr>
                <p:nvPr/>
              </p:nvSpPr>
              <p:spPr bwMode="auto">
                <a:xfrm rot="-900000">
                  <a:off x="1504" y="3634"/>
                  <a:ext cx="199" cy="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90" name="Group 272"/>
                <p:cNvGrpSpPr>
                  <a:grpSpLocks/>
                </p:cNvGrpSpPr>
                <p:nvPr/>
              </p:nvGrpSpPr>
              <p:grpSpPr bwMode="auto">
                <a:xfrm>
                  <a:off x="1447" y="3974"/>
                  <a:ext cx="199" cy="179"/>
                  <a:chOff x="1759" y="3257"/>
                  <a:chExt cx="199" cy="179"/>
                </a:xfrm>
              </p:grpSpPr>
              <p:sp>
                <p:nvSpPr>
                  <p:cNvPr id="291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1759" y="3294"/>
                    <a:ext cx="199" cy="142"/>
                  </a:xfrm>
                  <a:prstGeom prst="rect">
                    <a:avLst/>
                  </a:pr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92" name="AutoShape 274"/>
                  <p:cNvSpPr>
                    <a:spLocks noChangeArrowheads="1"/>
                  </p:cNvSpPr>
                  <p:nvPr/>
                </p:nvSpPr>
                <p:spPr bwMode="auto">
                  <a:xfrm>
                    <a:off x="1808" y="3257"/>
                    <a:ext cx="100" cy="100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1600"/>
                      <a:gd name="T13" fmla="*/ 0 h 21600"/>
                      <a:gd name="T14" fmla="*/ 21600 w 21600"/>
                      <a:gd name="T15" fmla="*/ 1512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4320" y="15551"/>
                        </a:moveTo>
                        <a:cubicBezTo>
                          <a:pt x="3309" y="14173"/>
                          <a:pt x="2765" y="12508"/>
                          <a:pt x="2765" y="10800"/>
                        </a:cubicBezTo>
                        <a:cubicBezTo>
                          <a:pt x="2765" y="6362"/>
                          <a:pt x="6362" y="2765"/>
                          <a:pt x="10800" y="2765"/>
                        </a:cubicBezTo>
                        <a:cubicBezTo>
                          <a:pt x="15237" y="2765"/>
                          <a:pt x="18835" y="6362"/>
                          <a:pt x="18835" y="10800"/>
                        </a:cubicBezTo>
                        <a:cubicBezTo>
                          <a:pt x="18835" y="12508"/>
                          <a:pt x="18290" y="14173"/>
                          <a:pt x="17279" y="15551"/>
                        </a:cubicBezTo>
                        <a:lnTo>
                          <a:pt x="19509" y="17186"/>
                        </a:lnTo>
                        <a:cubicBezTo>
                          <a:pt x="20867" y="15334"/>
                          <a:pt x="21600" y="13097"/>
                          <a:pt x="21600" y="10800"/>
                        </a:cubicBezTo>
                        <a:cubicBezTo>
                          <a:pt x="21600" y="4835"/>
                          <a:pt x="16764" y="0"/>
                          <a:pt x="10800" y="0"/>
                        </a:cubicBezTo>
                        <a:cubicBezTo>
                          <a:pt x="4835" y="0"/>
                          <a:pt x="0" y="4835"/>
                          <a:pt x="0" y="10800"/>
                        </a:cubicBezTo>
                        <a:cubicBezTo>
                          <a:pt x="-1" y="13097"/>
                          <a:pt x="732" y="15334"/>
                          <a:pt x="2090" y="17186"/>
                        </a:cubicBezTo>
                        <a:lnTo>
                          <a:pt x="4320" y="15551"/>
                        </a:lnTo>
                        <a:close/>
                      </a:path>
                    </a:pathLst>
                  </a:custGeom>
                  <a:solidFill>
                    <a:srgbClr val="6633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93" name="Group 275"/>
                  <p:cNvGrpSpPr>
                    <a:grpSpLocks/>
                  </p:cNvGrpSpPr>
                  <p:nvPr/>
                </p:nvGrpSpPr>
                <p:grpSpPr bwMode="auto">
                  <a:xfrm>
                    <a:off x="1816" y="3351"/>
                    <a:ext cx="85" cy="28"/>
                    <a:chOff x="1816" y="3351"/>
                    <a:chExt cx="141" cy="56"/>
                  </a:xfrm>
                </p:grpSpPr>
                <p:sp>
                  <p:nvSpPr>
                    <p:cNvPr id="294" name="Rectangle 2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816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95" name="Rectangle 2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29" y="3351"/>
                      <a:ext cx="28" cy="56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282" name="Group 324"/>
              <p:cNvGrpSpPr>
                <a:grpSpLocks/>
              </p:cNvGrpSpPr>
              <p:nvPr/>
            </p:nvGrpSpPr>
            <p:grpSpPr bwMode="auto">
              <a:xfrm rot="-3813937">
                <a:off x="7010285" y="5582654"/>
                <a:ext cx="269875" cy="187325"/>
                <a:chOff x="880" y="2075"/>
                <a:chExt cx="369" cy="255"/>
              </a:xfrm>
            </p:grpSpPr>
            <p:sp>
              <p:nvSpPr>
                <p:cNvPr id="283" name="AutoShape 322"/>
                <p:cNvSpPr>
                  <a:spLocks noChangeArrowheads="1"/>
                </p:cNvSpPr>
                <p:nvPr/>
              </p:nvSpPr>
              <p:spPr bwMode="auto">
                <a:xfrm>
                  <a:off x="880" y="2075"/>
                  <a:ext cx="369" cy="255"/>
                </a:xfrm>
                <a:prstGeom prst="roundRect">
                  <a:avLst>
                    <a:gd name="adj" fmla="val 9806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84" name="AutoShape 323"/>
                <p:cNvSpPr>
                  <a:spLocks noChangeArrowheads="1"/>
                </p:cNvSpPr>
                <p:nvPr/>
              </p:nvSpPr>
              <p:spPr bwMode="auto">
                <a:xfrm>
                  <a:off x="895" y="2089"/>
                  <a:ext cx="340" cy="227"/>
                </a:xfrm>
                <a:prstGeom prst="roundRect">
                  <a:avLst>
                    <a:gd name="adj" fmla="val 7046"/>
                  </a:avLst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5" name="グループ化 4"/>
          <p:cNvGrpSpPr/>
          <p:nvPr/>
        </p:nvGrpSpPr>
        <p:grpSpPr>
          <a:xfrm>
            <a:off x="4371609" y="3713948"/>
            <a:ext cx="1198241" cy="2087855"/>
            <a:chOff x="4371609" y="3573016"/>
            <a:chExt cx="1198241" cy="2087855"/>
          </a:xfrm>
        </p:grpSpPr>
        <p:grpSp>
          <p:nvGrpSpPr>
            <p:cNvPr id="300" name="グループ化 299"/>
            <p:cNvGrpSpPr/>
            <p:nvPr/>
          </p:nvGrpSpPr>
          <p:grpSpPr>
            <a:xfrm>
              <a:off x="4371609" y="3573016"/>
              <a:ext cx="503237" cy="2087563"/>
              <a:chOff x="633413" y="1555750"/>
              <a:chExt cx="503237" cy="2087563"/>
            </a:xfrm>
          </p:grpSpPr>
          <p:sp>
            <p:nvSpPr>
              <p:cNvPr id="301" name="Oval 89"/>
              <p:cNvSpPr>
                <a:spLocks noChangeArrowheads="1"/>
              </p:cNvSpPr>
              <p:nvPr/>
            </p:nvSpPr>
            <p:spPr bwMode="auto">
              <a:xfrm>
                <a:off x="652463" y="1574800"/>
                <a:ext cx="466725" cy="4667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2" name="Rectangle 91"/>
              <p:cNvSpPr>
                <a:spLocks noChangeArrowheads="1"/>
              </p:cNvSpPr>
              <p:nvPr/>
            </p:nvSpPr>
            <p:spPr bwMode="auto">
              <a:xfrm>
                <a:off x="849313" y="2995613"/>
                <a:ext cx="71437" cy="647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3" name="Rectangle 92"/>
              <p:cNvSpPr>
                <a:spLocks noChangeArrowheads="1"/>
              </p:cNvSpPr>
              <p:nvPr/>
            </p:nvSpPr>
            <p:spPr bwMode="auto">
              <a:xfrm>
                <a:off x="633413" y="3498850"/>
                <a:ext cx="503237" cy="14446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4" name="AutoShape 93"/>
              <p:cNvSpPr>
                <a:spLocks noChangeArrowheads="1"/>
              </p:cNvSpPr>
              <p:nvPr/>
            </p:nvSpPr>
            <p:spPr bwMode="auto">
              <a:xfrm>
                <a:off x="704850" y="2058988"/>
                <a:ext cx="360363" cy="1008062"/>
              </a:xfrm>
              <a:prstGeom prst="roundRect">
                <a:avLst>
                  <a:gd name="adj" fmla="val 50000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5" name="AutoShape 94"/>
              <p:cNvSpPr>
                <a:spLocks noChangeArrowheads="1"/>
              </p:cNvSpPr>
              <p:nvPr/>
            </p:nvSpPr>
            <p:spPr bwMode="auto">
              <a:xfrm>
                <a:off x="633413" y="1555750"/>
                <a:ext cx="503237" cy="503238"/>
              </a:xfrm>
              <a:custGeom>
                <a:avLst/>
                <a:gdLst>
                  <a:gd name="T0" fmla="*/ 136578102 w 21600"/>
                  <a:gd name="T1" fmla="*/ 0 h 21600"/>
                  <a:gd name="T2" fmla="*/ 39999816 w 21600"/>
                  <a:gd name="T3" fmla="*/ 39999966 h 21600"/>
                  <a:gd name="T4" fmla="*/ 0 w 21600"/>
                  <a:gd name="T5" fmla="*/ 136578630 h 21600"/>
                  <a:gd name="T6" fmla="*/ 39999816 w 21600"/>
                  <a:gd name="T7" fmla="*/ 233157318 h 21600"/>
                  <a:gd name="T8" fmla="*/ 136578102 w 21600"/>
                  <a:gd name="T9" fmla="*/ 273157284 h 21600"/>
                  <a:gd name="T10" fmla="*/ 233155829 w 21600"/>
                  <a:gd name="T11" fmla="*/ 233157318 h 21600"/>
                  <a:gd name="T12" fmla="*/ 273155646 w 21600"/>
                  <a:gd name="T13" fmla="*/ 136578630 h 21600"/>
                  <a:gd name="T14" fmla="*/ 233155829 w 21600"/>
                  <a:gd name="T15" fmla="*/ 3999996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567" y="10800"/>
                    </a:moveTo>
                    <a:cubicBezTo>
                      <a:pt x="1567" y="15899"/>
                      <a:pt x="5701" y="20033"/>
                      <a:pt x="10800" y="20033"/>
                    </a:cubicBezTo>
                    <a:cubicBezTo>
                      <a:pt x="15899" y="20033"/>
                      <a:pt x="20033" y="15899"/>
                      <a:pt x="20033" y="10800"/>
                    </a:cubicBezTo>
                    <a:cubicBezTo>
                      <a:pt x="20033" y="5701"/>
                      <a:pt x="15899" y="1567"/>
                      <a:pt x="10800" y="1567"/>
                    </a:cubicBezTo>
                    <a:cubicBezTo>
                      <a:pt x="5701" y="1567"/>
                      <a:pt x="1567" y="5701"/>
                      <a:pt x="1567" y="10800"/>
                    </a:cubicBezTo>
                    <a:close/>
                  </a:path>
                </a:pathLst>
              </a:custGeom>
              <a:solidFill>
                <a:srgbClr val="FF9900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6" name="Rectangle 95"/>
              <p:cNvSpPr>
                <a:spLocks noChangeArrowheads="1"/>
              </p:cNvSpPr>
              <p:nvPr/>
            </p:nvSpPr>
            <p:spPr bwMode="auto">
              <a:xfrm>
                <a:off x="658813" y="1736725"/>
                <a:ext cx="452437" cy="144463"/>
              </a:xfrm>
              <a:prstGeom prst="rect">
                <a:avLst/>
              </a:prstGeom>
              <a:solidFill>
                <a:srgbClr val="FF9900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14" name="グループ化 313"/>
            <p:cNvGrpSpPr/>
            <p:nvPr/>
          </p:nvGrpSpPr>
          <p:grpSpPr>
            <a:xfrm>
              <a:off x="4975943" y="4013105"/>
              <a:ext cx="593907" cy="1647766"/>
              <a:chOff x="8318500" y="2024063"/>
              <a:chExt cx="584200" cy="1620837"/>
            </a:xfrm>
          </p:grpSpPr>
          <p:sp>
            <p:nvSpPr>
              <p:cNvPr id="315" name="Oval 109"/>
              <p:cNvSpPr>
                <a:spLocks noChangeArrowheads="1"/>
              </p:cNvSpPr>
              <p:nvPr/>
            </p:nvSpPr>
            <p:spPr bwMode="auto">
              <a:xfrm>
                <a:off x="8408988" y="2024063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6" name="AutoShape 110"/>
              <p:cNvSpPr>
                <a:spLocks noChangeArrowheads="1"/>
              </p:cNvSpPr>
              <p:nvPr/>
            </p:nvSpPr>
            <p:spPr bwMode="auto">
              <a:xfrm>
                <a:off x="8408988" y="2428875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7" name="AutoShape 111"/>
              <p:cNvSpPr>
                <a:spLocks noChangeArrowheads="1"/>
              </p:cNvSpPr>
              <p:nvPr/>
            </p:nvSpPr>
            <p:spPr bwMode="auto">
              <a:xfrm flipV="1">
                <a:off x="8318500" y="2833688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8" name="AutoShape 112"/>
              <p:cNvSpPr>
                <a:spLocks noChangeArrowheads="1"/>
              </p:cNvSpPr>
              <p:nvPr/>
            </p:nvSpPr>
            <p:spPr bwMode="auto">
              <a:xfrm>
                <a:off x="8453438" y="3059113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9" name="AutoShape 113"/>
              <p:cNvSpPr>
                <a:spLocks noChangeArrowheads="1"/>
              </p:cNvSpPr>
              <p:nvPr/>
            </p:nvSpPr>
            <p:spPr bwMode="auto">
              <a:xfrm>
                <a:off x="8632825" y="3059113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0" name="AutoShape 114"/>
              <p:cNvSpPr>
                <a:spLocks noChangeArrowheads="1"/>
              </p:cNvSpPr>
              <p:nvPr/>
            </p:nvSpPr>
            <p:spPr bwMode="auto">
              <a:xfrm>
                <a:off x="8453438" y="3013075"/>
                <a:ext cx="314325" cy="225425"/>
              </a:xfrm>
              <a:prstGeom prst="roundRect">
                <a:avLst>
                  <a:gd name="adj" fmla="val 10565"/>
                </a:avLst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1" name="Freeform 115"/>
              <p:cNvSpPr>
                <a:spLocks/>
              </p:cNvSpPr>
              <p:nvPr/>
            </p:nvSpPr>
            <p:spPr bwMode="auto">
              <a:xfrm flipV="1">
                <a:off x="8543925" y="2967038"/>
                <a:ext cx="134938" cy="53975"/>
              </a:xfrm>
              <a:custGeom>
                <a:avLst/>
                <a:gdLst>
                  <a:gd name="T0" fmla="*/ 0 w 142"/>
                  <a:gd name="T1" fmla="*/ 0 h 85"/>
                  <a:gd name="T2" fmla="*/ 0 w 142"/>
                  <a:gd name="T3" fmla="*/ 2147483647 h 85"/>
                  <a:gd name="T4" fmla="*/ 2147483647 w 142"/>
                  <a:gd name="T5" fmla="*/ 2147483647 h 85"/>
                  <a:gd name="T6" fmla="*/ 2147483647 w 142"/>
                  <a:gd name="T7" fmla="*/ 0 h 85"/>
                  <a:gd name="T8" fmla="*/ 2147483647 w 142"/>
                  <a:gd name="T9" fmla="*/ 0 h 85"/>
                  <a:gd name="T10" fmla="*/ 2147483647 w 142"/>
                  <a:gd name="T11" fmla="*/ 2147483647 h 85"/>
                  <a:gd name="T12" fmla="*/ 2147483647 w 142"/>
                  <a:gd name="T13" fmla="*/ 2147483647 h 85"/>
                  <a:gd name="T14" fmla="*/ 2147483647 w 142"/>
                  <a:gd name="T15" fmla="*/ 0 h 85"/>
                  <a:gd name="T16" fmla="*/ 0 w 142"/>
                  <a:gd name="T17" fmla="*/ 0 h 8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42" h="85">
                    <a:moveTo>
                      <a:pt x="0" y="0"/>
                    </a:moveTo>
                    <a:lnTo>
                      <a:pt x="0" y="85"/>
                    </a:lnTo>
                    <a:lnTo>
                      <a:pt x="142" y="85"/>
                    </a:lnTo>
                    <a:lnTo>
                      <a:pt x="142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29" y="57"/>
                    </a:lnTo>
                    <a:lnTo>
                      <a:pt x="2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2" name="Freeform 116"/>
              <p:cNvSpPr>
                <a:spLocks/>
              </p:cNvSpPr>
              <p:nvPr/>
            </p:nvSpPr>
            <p:spPr bwMode="auto">
              <a:xfrm>
                <a:off x="8555038" y="2459038"/>
                <a:ext cx="112712" cy="288925"/>
              </a:xfrm>
              <a:custGeom>
                <a:avLst/>
                <a:gdLst>
                  <a:gd name="T0" fmla="*/ 2147483647 w 91"/>
                  <a:gd name="T1" fmla="*/ 0 h 182"/>
                  <a:gd name="T2" fmla="*/ 0 w 91"/>
                  <a:gd name="T3" fmla="*/ 0 h 182"/>
                  <a:gd name="T4" fmla="*/ 2147483647 w 91"/>
                  <a:gd name="T5" fmla="*/ 2147483647 h 182"/>
                  <a:gd name="T6" fmla="*/ 0 w 91"/>
                  <a:gd name="T7" fmla="*/ 2147483647 h 182"/>
                  <a:gd name="T8" fmla="*/ 2147483647 w 91"/>
                  <a:gd name="T9" fmla="*/ 2147483647 h 182"/>
                  <a:gd name="T10" fmla="*/ 2147483647 w 91"/>
                  <a:gd name="T11" fmla="*/ 2147483647 h 182"/>
                  <a:gd name="T12" fmla="*/ 2147483647 w 91"/>
                  <a:gd name="T13" fmla="*/ 2147483647 h 182"/>
                  <a:gd name="T14" fmla="*/ 2147483647 w 91"/>
                  <a:gd name="T15" fmla="*/ 0 h 182"/>
                  <a:gd name="T16" fmla="*/ 2147483647 w 91"/>
                  <a:gd name="T17" fmla="*/ 0 h 18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1" h="182">
                    <a:moveTo>
                      <a:pt x="45" y="0"/>
                    </a:moveTo>
                    <a:lnTo>
                      <a:pt x="0" y="0"/>
                    </a:lnTo>
                    <a:lnTo>
                      <a:pt x="45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91" y="137"/>
                    </a:lnTo>
                    <a:lnTo>
                      <a:pt x="45" y="46"/>
                    </a:lnTo>
                    <a:lnTo>
                      <a:pt x="91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5938144" y="3713948"/>
            <a:ext cx="1322049" cy="2103926"/>
            <a:chOff x="5938144" y="3573016"/>
            <a:chExt cx="1322049" cy="2103926"/>
          </a:xfrm>
        </p:grpSpPr>
        <p:grpSp>
          <p:nvGrpSpPr>
            <p:cNvPr id="307" name="グループ化 306"/>
            <p:cNvGrpSpPr/>
            <p:nvPr/>
          </p:nvGrpSpPr>
          <p:grpSpPr>
            <a:xfrm>
              <a:off x="5938144" y="3573016"/>
              <a:ext cx="503238" cy="2087563"/>
              <a:chOff x="1209675" y="1555750"/>
              <a:chExt cx="503238" cy="2087563"/>
            </a:xfrm>
          </p:grpSpPr>
          <p:sp>
            <p:nvSpPr>
              <p:cNvPr id="308" name="Oval 125"/>
              <p:cNvSpPr>
                <a:spLocks noChangeArrowheads="1"/>
              </p:cNvSpPr>
              <p:nvPr/>
            </p:nvSpPr>
            <p:spPr bwMode="auto">
              <a:xfrm>
                <a:off x="1228725" y="1574800"/>
                <a:ext cx="466725" cy="4667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9" name="Rectangle 126"/>
              <p:cNvSpPr>
                <a:spLocks noChangeArrowheads="1"/>
              </p:cNvSpPr>
              <p:nvPr/>
            </p:nvSpPr>
            <p:spPr bwMode="auto">
              <a:xfrm>
                <a:off x="1425575" y="2995613"/>
                <a:ext cx="71438" cy="647700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0" name="Rectangle 127"/>
              <p:cNvSpPr>
                <a:spLocks noChangeArrowheads="1"/>
              </p:cNvSpPr>
              <p:nvPr/>
            </p:nvSpPr>
            <p:spPr bwMode="auto">
              <a:xfrm>
                <a:off x="1209675" y="3498850"/>
                <a:ext cx="503238" cy="144463"/>
              </a:xfrm>
              <a:prstGeom prst="rect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1" name="AutoShape 128"/>
              <p:cNvSpPr>
                <a:spLocks noChangeArrowheads="1"/>
              </p:cNvSpPr>
              <p:nvPr/>
            </p:nvSpPr>
            <p:spPr bwMode="auto">
              <a:xfrm>
                <a:off x="1281113" y="2058988"/>
                <a:ext cx="360362" cy="1008062"/>
              </a:xfrm>
              <a:prstGeom prst="roundRect">
                <a:avLst>
                  <a:gd name="adj" fmla="val 14097"/>
                </a:avLst>
              </a:prstGeom>
              <a:solidFill>
                <a:srgbClr val="99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2" name="AutoShape 129"/>
              <p:cNvSpPr>
                <a:spLocks noChangeArrowheads="1"/>
              </p:cNvSpPr>
              <p:nvPr/>
            </p:nvSpPr>
            <p:spPr bwMode="auto">
              <a:xfrm>
                <a:off x="1209675" y="1555750"/>
                <a:ext cx="503238" cy="503238"/>
              </a:xfrm>
              <a:custGeom>
                <a:avLst/>
                <a:gdLst>
                  <a:gd name="T0" fmla="*/ 136578630 w 21600"/>
                  <a:gd name="T1" fmla="*/ 0 h 21600"/>
                  <a:gd name="T2" fmla="*/ 39999966 w 21600"/>
                  <a:gd name="T3" fmla="*/ 39999966 h 21600"/>
                  <a:gd name="T4" fmla="*/ 0 w 21600"/>
                  <a:gd name="T5" fmla="*/ 136578630 h 21600"/>
                  <a:gd name="T6" fmla="*/ 39999966 w 21600"/>
                  <a:gd name="T7" fmla="*/ 233157318 h 21600"/>
                  <a:gd name="T8" fmla="*/ 136578630 w 21600"/>
                  <a:gd name="T9" fmla="*/ 273157284 h 21600"/>
                  <a:gd name="T10" fmla="*/ 233157318 w 21600"/>
                  <a:gd name="T11" fmla="*/ 233157318 h 21600"/>
                  <a:gd name="T12" fmla="*/ 273157284 w 21600"/>
                  <a:gd name="T13" fmla="*/ 136578630 h 21600"/>
                  <a:gd name="T14" fmla="*/ 233157318 w 21600"/>
                  <a:gd name="T15" fmla="*/ 3999996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567" y="10800"/>
                    </a:moveTo>
                    <a:cubicBezTo>
                      <a:pt x="1567" y="15899"/>
                      <a:pt x="5701" y="20033"/>
                      <a:pt x="10800" y="20033"/>
                    </a:cubicBezTo>
                    <a:cubicBezTo>
                      <a:pt x="15899" y="20033"/>
                      <a:pt x="20033" y="15899"/>
                      <a:pt x="20033" y="10800"/>
                    </a:cubicBezTo>
                    <a:cubicBezTo>
                      <a:pt x="20033" y="5701"/>
                      <a:pt x="15899" y="1567"/>
                      <a:pt x="10800" y="1567"/>
                    </a:cubicBezTo>
                    <a:cubicBezTo>
                      <a:pt x="5701" y="1567"/>
                      <a:pt x="1567" y="5701"/>
                      <a:pt x="1567" y="10800"/>
                    </a:cubicBezTo>
                    <a:close/>
                  </a:path>
                </a:pathLst>
              </a:custGeom>
              <a:solidFill>
                <a:srgbClr val="99CCFF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" name="Rectangle 130"/>
              <p:cNvSpPr>
                <a:spLocks noChangeArrowheads="1"/>
              </p:cNvSpPr>
              <p:nvPr/>
            </p:nvSpPr>
            <p:spPr bwMode="auto">
              <a:xfrm>
                <a:off x="1235075" y="1736725"/>
                <a:ext cx="452438" cy="144463"/>
              </a:xfrm>
              <a:prstGeom prst="rect">
                <a:avLst/>
              </a:prstGeom>
              <a:solidFill>
                <a:srgbClr val="99CCFF">
                  <a:alpha val="98822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23" name="グループ化 322"/>
            <p:cNvGrpSpPr/>
            <p:nvPr/>
          </p:nvGrpSpPr>
          <p:grpSpPr>
            <a:xfrm>
              <a:off x="6448980" y="3830680"/>
              <a:ext cx="811213" cy="1846262"/>
              <a:chOff x="5762625" y="1798638"/>
              <a:chExt cx="811213" cy="1846262"/>
            </a:xfrm>
          </p:grpSpPr>
          <p:sp>
            <p:nvSpPr>
              <p:cNvPr id="324" name="Oval 38"/>
              <p:cNvSpPr>
                <a:spLocks noChangeArrowheads="1"/>
              </p:cNvSpPr>
              <p:nvPr/>
            </p:nvSpPr>
            <p:spPr bwMode="auto">
              <a:xfrm>
                <a:off x="5943600" y="1798638"/>
                <a:ext cx="404813" cy="404812"/>
              </a:xfrm>
              <a:prstGeom prst="ellipse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5" name="AutoShape 39"/>
              <p:cNvSpPr>
                <a:spLocks noChangeArrowheads="1"/>
              </p:cNvSpPr>
              <p:nvPr/>
            </p:nvSpPr>
            <p:spPr bwMode="auto">
              <a:xfrm>
                <a:off x="5943600" y="2203450"/>
                <a:ext cx="404813" cy="900113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6" name="AutoShape 40"/>
              <p:cNvSpPr>
                <a:spLocks noChangeArrowheads="1"/>
              </p:cNvSpPr>
              <p:nvPr/>
            </p:nvSpPr>
            <p:spPr bwMode="auto">
              <a:xfrm>
                <a:off x="5988050" y="2924175"/>
                <a:ext cx="134938" cy="72072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7" name="AutoShape 41"/>
              <p:cNvSpPr>
                <a:spLocks noChangeArrowheads="1"/>
              </p:cNvSpPr>
              <p:nvPr/>
            </p:nvSpPr>
            <p:spPr bwMode="auto">
              <a:xfrm>
                <a:off x="6167438" y="2924175"/>
                <a:ext cx="134937" cy="720725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28" name="Freeform 42"/>
              <p:cNvSpPr>
                <a:spLocks/>
              </p:cNvSpPr>
              <p:nvPr/>
            </p:nvSpPr>
            <p:spPr bwMode="auto">
              <a:xfrm>
                <a:off x="5807075" y="2293938"/>
                <a:ext cx="360363" cy="674687"/>
              </a:xfrm>
              <a:custGeom>
                <a:avLst/>
                <a:gdLst>
                  <a:gd name="T0" fmla="*/ 2147483647 w 312"/>
                  <a:gd name="T1" fmla="*/ 2147483647 h 425"/>
                  <a:gd name="T2" fmla="*/ 0 w 312"/>
                  <a:gd name="T3" fmla="*/ 2147483647 h 425"/>
                  <a:gd name="T4" fmla="*/ 0 w 312"/>
                  <a:gd name="T5" fmla="*/ 0 h 425"/>
                  <a:gd name="T6" fmla="*/ 2147483647 w 312"/>
                  <a:gd name="T7" fmla="*/ 2147483647 h 425"/>
                  <a:gd name="T8" fmla="*/ 2147483647 w 312"/>
                  <a:gd name="T9" fmla="*/ 214748364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425">
                    <a:moveTo>
                      <a:pt x="312" y="425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312" y="85"/>
                    </a:lnTo>
                    <a:lnTo>
                      <a:pt x="312" y="42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29" name="Freeform 43"/>
              <p:cNvSpPr>
                <a:spLocks/>
              </p:cNvSpPr>
              <p:nvPr/>
            </p:nvSpPr>
            <p:spPr bwMode="auto">
              <a:xfrm flipH="1">
                <a:off x="6167438" y="2293938"/>
                <a:ext cx="360362" cy="674687"/>
              </a:xfrm>
              <a:custGeom>
                <a:avLst/>
                <a:gdLst>
                  <a:gd name="T0" fmla="*/ 2147483647 w 312"/>
                  <a:gd name="T1" fmla="*/ 2147483647 h 425"/>
                  <a:gd name="T2" fmla="*/ 0 w 312"/>
                  <a:gd name="T3" fmla="*/ 2147483647 h 425"/>
                  <a:gd name="T4" fmla="*/ 0 w 312"/>
                  <a:gd name="T5" fmla="*/ 0 h 425"/>
                  <a:gd name="T6" fmla="*/ 2147483647 w 312"/>
                  <a:gd name="T7" fmla="*/ 2147483647 h 425"/>
                  <a:gd name="T8" fmla="*/ 2147483647 w 312"/>
                  <a:gd name="T9" fmla="*/ 2147483647 h 4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12" h="425">
                    <a:moveTo>
                      <a:pt x="312" y="425"/>
                    </a:moveTo>
                    <a:lnTo>
                      <a:pt x="0" y="340"/>
                    </a:lnTo>
                    <a:lnTo>
                      <a:pt x="0" y="0"/>
                    </a:lnTo>
                    <a:lnTo>
                      <a:pt x="312" y="85"/>
                    </a:lnTo>
                    <a:lnTo>
                      <a:pt x="312" y="425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30" name="AutoShape 44"/>
              <p:cNvSpPr>
                <a:spLocks noChangeArrowheads="1"/>
              </p:cNvSpPr>
              <p:nvPr/>
            </p:nvSpPr>
            <p:spPr bwMode="auto">
              <a:xfrm>
                <a:off x="5762625" y="2517775"/>
                <a:ext cx="134938" cy="13493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1" name="AutoShape 45"/>
              <p:cNvSpPr>
                <a:spLocks noChangeArrowheads="1"/>
              </p:cNvSpPr>
              <p:nvPr/>
            </p:nvSpPr>
            <p:spPr bwMode="auto">
              <a:xfrm>
                <a:off x="6438900" y="2517775"/>
                <a:ext cx="134938" cy="134938"/>
              </a:xfrm>
              <a:prstGeom prst="roundRect">
                <a:avLst>
                  <a:gd name="adj" fmla="val 50000"/>
                </a:avLst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7608973" y="3585849"/>
            <a:ext cx="1622319" cy="2236299"/>
            <a:chOff x="7855601" y="3444917"/>
            <a:chExt cx="1622319" cy="2236299"/>
          </a:xfrm>
        </p:grpSpPr>
        <p:grpSp>
          <p:nvGrpSpPr>
            <p:cNvPr id="335" name="グループ化 334"/>
            <p:cNvGrpSpPr/>
            <p:nvPr/>
          </p:nvGrpSpPr>
          <p:grpSpPr>
            <a:xfrm>
              <a:off x="7855601" y="3444917"/>
              <a:ext cx="409575" cy="2232025"/>
              <a:chOff x="174625" y="1411288"/>
              <a:chExt cx="409575" cy="2232025"/>
            </a:xfrm>
          </p:grpSpPr>
          <p:sp>
            <p:nvSpPr>
              <p:cNvPr id="336" name="AutoShape 134"/>
              <p:cNvSpPr>
                <a:spLocks noChangeArrowheads="1"/>
              </p:cNvSpPr>
              <p:nvPr/>
            </p:nvSpPr>
            <p:spPr bwMode="auto">
              <a:xfrm>
                <a:off x="174625" y="1411288"/>
                <a:ext cx="409575" cy="1655762"/>
              </a:xfrm>
              <a:prstGeom prst="roundRect">
                <a:avLst>
                  <a:gd name="adj" fmla="val 7491"/>
                </a:avLst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7" name="Rectangle 135"/>
              <p:cNvSpPr>
                <a:spLocks noChangeArrowheads="1"/>
              </p:cNvSpPr>
              <p:nvPr/>
            </p:nvSpPr>
            <p:spPr bwMode="auto">
              <a:xfrm>
                <a:off x="200025" y="3067050"/>
                <a:ext cx="360363" cy="576263"/>
              </a:xfrm>
              <a:prstGeom prst="rect">
                <a:avLst/>
              </a:prstGeom>
              <a:solidFill>
                <a:srgbClr val="6633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8" name="Rectangle 136"/>
              <p:cNvSpPr>
                <a:spLocks noChangeArrowheads="1"/>
              </p:cNvSpPr>
              <p:nvPr/>
            </p:nvSpPr>
            <p:spPr bwMode="auto">
              <a:xfrm>
                <a:off x="200025" y="1482725"/>
                <a:ext cx="360363" cy="1441450"/>
              </a:xfrm>
              <a:prstGeom prst="rect">
                <a:avLst/>
              </a:prstGeom>
              <a:solidFill>
                <a:srgbClr val="CC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40" name="グループ化 339"/>
            <p:cNvGrpSpPr/>
            <p:nvPr/>
          </p:nvGrpSpPr>
          <p:grpSpPr>
            <a:xfrm>
              <a:off x="8363125" y="4013105"/>
              <a:ext cx="1114795" cy="1668111"/>
              <a:chOff x="3648075" y="268288"/>
              <a:chExt cx="1084263" cy="1622425"/>
            </a:xfrm>
          </p:grpSpPr>
          <p:sp>
            <p:nvSpPr>
              <p:cNvPr id="341" name="Oval 46"/>
              <p:cNvSpPr>
                <a:spLocks noChangeArrowheads="1"/>
              </p:cNvSpPr>
              <p:nvPr/>
            </p:nvSpPr>
            <p:spPr bwMode="auto">
              <a:xfrm>
                <a:off x="3738563" y="268288"/>
                <a:ext cx="404812" cy="404812"/>
              </a:xfrm>
              <a:prstGeom prst="ellipse">
                <a:avLst/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2" name="AutoShape 47"/>
              <p:cNvSpPr>
                <a:spLocks noChangeArrowheads="1"/>
              </p:cNvSpPr>
              <p:nvPr/>
            </p:nvSpPr>
            <p:spPr bwMode="auto">
              <a:xfrm>
                <a:off x="3738563" y="673100"/>
                <a:ext cx="404812" cy="674688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3" name="AutoShape 48"/>
              <p:cNvSpPr>
                <a:spLocks noChangeArrowheads="1"/>
              </p:cNvSpPr>
              <p:nvPr/>
            </p:nvSpPr>
            <p:spPr bwMode="auto">
              <a:xfrm flipV="1">
                <a:off x="3648075" y="1077913"/>
                <a:ext cx="584200" cy="449262"/>
              </a:xfrm>
              <a:custGeom>
                <a:avLst/>
                <a:gdLst>
                  <a:gd name="T0" fmla="*/ 373925621 w 21600"/>
                  <a:gd name="T1" fmla="*/ 97176577 h 21600"/>
                  <a:gd name="T2" fmla="*/ 213671772 w 21600"/>
                  <a:gd name="T3" fmla="*/ 194353133 h 21600"/>
                  <a:gd name="T4" fmla="*/ 53417950 w 21600"/>
                  <a:gd name="T5" fmla="*/ 97176577 h 21600"/>
                  <a:gd name="T6" fmla="*/ 213671772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00 w 21600"/>
                  <a:gd name="T13" fmla="*/ 4500 h 21600"/>
                  <a:gd name="T14" fmla="*/ 17100 w 21600"/>
                  <a:gd name="T15" fmla="*/ 171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" name="AutoShape 49"/>
              <p:cNvSpPr>
                <a:spLocks noChangeArrowheads="1"/>
              </p:cNvSpPr>
              <p:nvPr/>
            </p:nvSpPr>
            <p:spPr bwMode="auto">
              <a:xfrm>
                <a:off x="3783013" y="1303338"/>
                <a:ext cx="134937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5" name="AutoShape 50"/>
              <p:cNvSpPr>
                <a:spLocks noChangeArrowheads="1"/>
              </p:cNvSpPr>
              <p:nvPr/>
            </p:nvSpPr>
            <p:spPr bwMode="auto">
              <a:xfrm>
                <a:off x="3962400" y="1303338"/>
                <a:ext cx="134938" cy="585787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46" name="AutoShape 51"/>
              <p:cNvSpPr>
                <a:spLocks noChangeArrowheads="1"/>
              </p:cNvSpPr>
              <p:nvPr/>
            </p:nvSpPr>
            <p:spPr bwMode="auto">
              <a:xfrm rot="19918516">
                <a:off x="4102100" y="735013"/>
                <a:ext cx="134938" cy="552450"/>
              </a:xfrm>
              <a:prstGeom prst="roundRect">
                <a:avLst>
                  <a:gd name="adj" fmla="val 50000"/>
                </a:avLst>
              </a:prstGeom>
              <a:solidFill>
                <a:srgbClr val="FF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347" name="Group 52"/>
              <p:cNvGrpSpPr>
                <a:grpSpLocks/>
              </p:cNvGrpSpPr>
              <p:nvPr/>
            </p:nvGrpSpPr>
            <p:grpSpPr bwMode="auto">
              <a:xfrm>
                <a:off x="4322763" y="898525"/>
                <a:ext cx="409575" cy="992188"/>
                <a:chOff x="2695" y="1271"/>
                <a:chExt cx="286" cy="692"/>
              </a:xfrm>
            </p:grpSpPr>
            <p:sp>
              <p:nvSpPr>
                <p:cNvPr id="348" name="Oval 53"/>
                <p:cNvSpPr>
                  <a:spLocks noChangeArrowheads="1"/>
                </p:cNvSpPr>
                <p:nvPr/>
              </p:nvSpPr>
              <p:spPr bwMode="auto">
                <a:xfrm>
                  <a:off x="2765" y="1271"/>
                  <a:ext cx="177" cy="177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9" name="AutoShape 54"/>
                <p:cNvSpPr>
                  <a:spLocks noChangeArrowheads="1"/>
                </p:cNvSpPr>
                <p:nvPr/>
              </p:nvSpPr>
              <p:spPr bwMode="auto">
                <a:xfrm>
                  <a:off x="2765" y="1451"/>
                  <a:ext cx="177" cy="27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0" name="AutoShape 55"/>
                <p:cNvSpPr>
                  <a:spLocks noChangeArrowheads="1"/>
                </p:cNvSpPr>
                <p:nvPr/>
              </p:nvSpPr>
              <p:spPr bwMode="auto">
                <a:xfrm flipV="1">
                  <a:off x="2725" y="1608"/>
                  <a:ext cx="256" cy="1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472 w 21600"/>
                    <a:gd name="T13" fmla="*/ 4518 h 21600"/>
                    <a:gd name="T14" fmla="*/ 17128 w 21600"/>
                    <a:gd name="T15" fmla="*/ 17082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1" name="AutoShape 56"/>
                <p:cNvSpPr>
                  <a:spLocks noChangeArrowheads="1"/>
                </p:cNvSpPr>
                <p:nvPr/>
              </p:nvSpPr>
              <p:spPr bwMode="auto">
                <a:xfrm>
                  <a:off x="2784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2" name="AutoShape 57"/>
                <p:cNvSpPr>
                  <a:spLocks noChangeArrowheads="1"/>
                </p:cNvSpPr>
                <p:nvPr/>
              </p:nvSpPr>
              <p:spPr bwMode="auto">
                <a:xfrm>
                  <a:off x="2863" y="1706"/>
                  <a:ext cx="59" cy="25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3" name="AutoShape 58"/>
                <p:cNvSpPr>
                  <a:spLocks noChangeArrowheads="1"/>
                </p:cNvSpPr>
                <p:nvPr/>
              </p:nvSpPr>
              <p:spPr bwMode="auto">
                <a:xfrm rot="-1800000">
                  <a:off x="2695" y="1503"/>
                  <a:ext cx="59" cy="1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4" name="AutoShape 59"/>
                <p:cNvSpPr>
                  <a:spLocks noChangeArrowheads="1"/>
                </p:cNvSpPr>
                <p:nvPr/>
              </p:nvSpPr>
              <p:spPr bwMode="auto">
                <a:xfrm rot="1800000">
                  <a:off x="2742" y="1475"/>
                  <a:ext cx="59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33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203824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/>
          <p:cNvGrpSpPr/>
          <p:nvPr/>
        </p:nvGrpSpPr>
        <p:grpSpPr>
          <a:xfrm>
            <a:off x="369308" y="783627"/>
            <a:ext cx="853582" cy="2823654"/>
            <a:chOff x="369308" y="368301"/>
            <a:chExt cx="853582" cy="2823654"/>
          </a:xfrm>
        </p:grpSpPr>
        <p:sp>
          <p:nvSpPr>
            <p:cNvPr id="6146" name="Rectangle 29"/>
            <p:cNvSpPr>
              <a:spLocks noChangeArrowheads="1"/>
            </p:cNvSpPr>
            <p:nvPr/>
          </p:nvSpPr>
          <p:spPr bwMode="auto">
            <a:xfrm>
              <a:off x="763091" y="1091008"/>
              <a:ext cx="66017" cy="19376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7" name="Oval 30"/>
            <p:cNvSpPr>
              <a:spLocks noChangeArrowheads="1"/>
            </p:cNvSpPr>
            <p:nvPr/>
          </p:nvSpPr>
          <p:spPr bwMode="auto">
            <a:xfrm>
              <a:off x="402896" y="400730"/>
              <a:ext cx="787565" cy="787566"/>
            </a:xfrm>
            <a:prstGeom prst="ellipse">
              <a:avLst/>
            </a:prstGeom>
            <a:solidFill>
              <a:srgbClr val="FFFF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48" name="Rectangle 31"/>
            <p:cNvSpPr>
              <a:spLocks noChangeArrowheads="1"/>
            </p:cNvSpPr>
            <p:nvPr/>
          </p:nvSpPr>
          <p:spPr bwMode="auto">
            <a:xfrm>
              <a:off x="435325" y="663638"/>
              <a:ext cx="722707" cy="262908"/>
            </a:xfrm>
            <a:prstGeom prst="rect">
              <a:avLst/>
            </a:prstGeom>
            <a:solidFill>
              <a:srgbClr val="FFC000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49" name="AutoShape 32"/>
            <p:cNvSpPr>
              <a:spLocks noChangeArrowheads="1"/>
            </p:cNvSpPr>
            <p:nvPr/>
          </p:nvSpPr>
          <p:spPr bwMode="auto">
            <a:xfrm>
              <a:off x="369308" y="368301"/>
              <a:ext cx="853582" cy="853582"/>
            </a:xfrm>
            <a:custGeom>
              <a:avLst/>
              <a:gdLst>
                <a:gd name="T0" fmla="*/ 1716353438 w 21600"/>
                <a:gd name="T1" fmla="*/ 0 h 21600"/>
                <a:gd name="T2" fmla="*/ 502667849 w 21600"/>
                <a:gd name="T3" fmla="*/ 502667849 h 21600"/>
                <a:gd name="T4" fmla="*/ 0 w 21600"/>
                <a:gd name="T5" fmla="*/ 1716353438 h 21600"/>
                <a:gd name="T6" fmla="*/ 502667849 w 21600"/>
                <a:gd name="T7" fmla="*/ 2147483647 h 21600"/>
                <a:gd name="T8" fmla="*/ 1716353438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716353438 h 21600"/>
                <a:gd name="T14" fmla="*/ 2147483647 w 21600"/>
                <a:gd name="T15" fmla="*/ 50266784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29" y="10800"/>
                  </a:moveTo>
                  <a:cubicBezTo>
                    <a:pt x="1729" y="15810"/>
                    <a:pt x="5790" y="19871"/>
                    <a:pt x="10800" y="19871"/>
                  </a:cubicBezTo>
                  <a:cubicBezTo>
                    <a:pt x="15810" y="19871"/>
                    <a:pt x="19871" y="15810"/>
                    <a:pt x="19871" y="10800"/>
                  </a:cubicBezTo>
                  <a:cubicBezTo>
                    <a:pt x="19871" y="5790"/>
                    <a:pt x="15810" y="1729"/>
                    <a:pt x="10800" y="1729"/>
                  </a:cubicBezTo>
                  <a:cubicBezTo>
                    <a:pt x="5790" y="1729"/>
                    <a:pt x="1729" y="5790"/>
                    <a:pt x="1729" y="10800"/>
                  </a:cubicBezTo>
                  <a:close/>
                </a:path>
              </a:pathLst>
            </a:custGeom>
            <a:solidFill>
              <a:srgbClr val="FFC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0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599787" y="499176"/>
              <a:ext cx="393783" cy="132033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ln w="9525">
                    <a:noFill/>
                    <a:round/>
                    <a:headEnd/>
                    <a:tailEnd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バス停</a:t>
              </a:r>
            </a:p>
          </p:txBody>
        </p:sp>
        <p:sp>
          <p:nvSpPr>
            <p:cNvPr id="6151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501341" y="729655"/>
              <a:ext cx="590674" cy="130875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○○○○○</a:t>
              </a:r>
            </a:p>
          </p:txBody>
        </p:sp>
        <p:sp>
          <p:nvSpPr>
            <p:cNvPr id="6152" name="AutoShape 35"/>
            <p:cNvSpPr>
              <a:spLocks noChangeArrowheads="1"/>
            </p:cNvSpPr>
            <p:nvPr/>
          </p:nvSpPr>
          <p:spPr bwMode="auto">
            <a:xfrm>
              <a:off x="533770" y="1320329"/>
              <a:ext cx="524658" cy="1280952"/>
            </a:xfrm>
            <a:prstGeom prst="roundRect">
              <a:avLst>
                <a:gd name="adj" fmla="val 11259"/>
              </a:avLst>
            </a:prstGeom>
            <a:solidFill>
              <a:srgbClr val="FFC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53" name="AutoShape 36"/>
            <p:cNvSpPr>
              <a:spLocks noChangeArrowheads="1"/>
            </p:cNvSpPr>
            <p:nvPr/>
          </p:nvSpPr>
          <p:spPr bwMode="auto">
            <a:xfrm>
              <a:off x="467754" y="2995064"/>
              <a:ext cx="656690" cy="196891"/>
            </a:xfrm>
            <a:prstGeom prst="roundRect">
              <a:avLst>
                <a:gd name="adj" fmla="val 16667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54" name="AutoShape 37"/>
            <p:cNvSpPr>
              <a:spLocks noChangeArrowheads="1"/>
            </p:cNvSpPr>
            <p:nvPr/>
          </p:nvSpPr>
          <p:spPr bwMode="auto">
            <a:xfrm>
              <a:off x="566199" y="1353916"/>
              <a:ext cx="459800" cy="1214935"/>
            </a:xfrm>
            <a:prstGeom prst="roundRect">
              <a:avLst>
                <a:gd name="adj" fmla="val 11259"/>
              </a:avLst>
            </a:prstGeom>
            <a:solidFill>
              <a:schemeClr val="bg1">
                <a:lumMod val="95000"/>
              </a:schemeClr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55" name="Rectangle 38"/>
            <p:cNvSpPr>
              <a:spLocks noChangeArrowheads="1"/>
            </p:cNvSpPr>
            <p:nvPr/>
          </p:nvSpPr>
          <p:spPr bwMode="auto">
            <a:xfrm>
              <a:off x="598629" y="1418775"/>
              <a:ext cx="393783" cy="29649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56" name="Rectangle 41"/>
            <p:cNvSpPr>
              <a:spLocks noChangeArrowheads="1"/>
            </p:cNvSpPr>
            <p:nvPr/>
          </p:nvSpPr>
          <p:spPr bwMode="auto">
            <a:xfrm>
              <a:off x="632216" y="1452362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57" name="Rectangle 42"/>
            <p:cNvSpPr>
              <a:spLocks noChangeArrowheads="1"/>
            </p:cNvSpPr>
            <p:nvPr/>
          </p:nvSpPr>
          <p:spPr bwMode="auto">
            <a:xfrm>
              <a:off x="632216" y="1517220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58" name="Rectangle 43"/>
            <p:cNvSpPr>
              <a:spLocks noChangeArrowheads="1"/>
            </p:cNvSpPr>
            <p:nvPr/>
          </p:nvSpPr>
          <p:spPr bwMode="auto">
            <a:xfrm>
              <a:off x="632216" y="1583237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59" name="Rectangle 44"/>
            <p:cNvSpPr>
              <a:spLocks noChangeArrowheads="1"/>
            </p:cNvSpPr>
            <p:nvPr/>
          </p:nvSpPr>
          <p:spPr bwMode="auto">
            <a:xfrm>
              <a:off x="632216" y="1649253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60" name="Rectangle 45"/>
            <p:cNvSpPr>
              <a:spLocks noChangeArrowheads="1"/>
            </p:cNvSpPr>
            <p:nvPr/>
          </p:nvSpPr>
          <p:spPr bwMode="auto">
            <a:xfrm>
              <a:off x="598629" y="1747699"/>
              <a:ext cx="393783" cy="29649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61" name="Rectangle 46"/>
            <p:cNvSpPr>
              <a:spLocks noChangeArrowheads="1"/>
            </p:cNvSpPr>
            <p:nvPr/>
          </p:nvSpPr>
          <p:spPr bwMode="auto">
            <a:xfrm>
              <a:off x="632216" y="1781286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62" name="Rectangle 47"/>
            <p:cNvSpPr>
              <a:spLocks noChangeArrowheads="1"/>
            </p:cNvSpPr>
            <p:nvPr/>
          </p:nvSpPr>
          <p:spPr bwMode="auto">
            <a:xfrm>
              <a:off x="632216" y="1846145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63" name="Rectangle 48"/>
            <p:cNvSpPr>
              <a:spLocks noChangeArrowheads="1"/>
            </p:cNvSpPr>
            <p:nvPr/>
          </p:nvSpPr>
          <p:spPr bwMode="auto">
            <a:xfrm>
              <a:off x="632216" y="1912161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64" name="Rectangle 49"/>
            <p:cNvSpPr>
              <a:spLocks noChangeArrowheads="1"/>
            </p:cNvSpPr>
            <p:nvPr/>
          </p:nvSpPr>
          <p:spPr bwMode="auto">
            <a:xfrm>
              <a:off x="632216" y="1978178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65" name="Rectangle 50"/>
            <p:cNvSpPr>
              <a:spLocks noChangeArrowheads="1"/>
            </p:cNvSpPr>
            <p:nvPr/>
          </p:nvSpPr>
          <p:spPr bwMode="auto">
            <a:xfrm>
              <a:off x="598629" y="2075465"/>
              <a:ext cx="393783" cy="29649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66" name="Rectangle 51"/>
            <p:cNvSpPr>
              <a:spLocks noChangeArrowheads="1"/>
            </p:cNvSpPr>
            <p:nvPr/>
          </p:nvSpPr>
          <p:spPr bwMode="auto">
            <a:xfrm>
              <a:off x="632216" y="2109053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67" name="Rectangle 52"/>
            <p:cNvSpPr>
              <a:spLocks noChangeArrowheads="1"/>
            </p:cNvSpPr>
            <p:nvPr/>
          </p:nvSpPr>
          <p:spPr bwMode="auto">
            <a:xfrm>
              <a:off x="632216" y="2173911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68" name="Rectangle 53"/>
            <p:cNvSpPr>
              <a:spLocks noChangeArrowheads="1"/>
            </p:cNvSpPr>
            <p:nvPr/>
          </p:nvSpPr>
          <p:spPr bwMode="auto">
            <a:xfrm>
              <a:off x="632216" y="2239927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69" name="Rectangle 54"/>
            <p:cNvSpPr>
              <a:spLocks noChangeArrowheads="1"/>
            </p:cNvSpPr>
            <p:nvPr/>
          </p:nvSpPr>
          <p:spPr bwMode="auto">
            <a:xfrm>
              <a:off x="632216" y="2305944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3227903" y="783627"/>
            <a:ext cx="853582" cy="2823654"/>
            <a:chOff x="3227903" y="368301"/>
            <a:chExt cx="853582" cy="2823654"/>
          </a:xfrm>
        </p:grpSpPr>
        <p:sp>
          <p:nvSpPr>
            <p:cNvPr id="6170" name="Rectangle 55"/>
            <p:cNvSpPr>
              <a:spLocks noChangeArrowheads="1"/>
            </p:cNvSpPr>
            <p:nvPr/>
          </p:nvSpPr>
          <p:spPr bwMode="auto">
            <a:xfrm>
              <a:off x="3621686" y="1091008"/>
              <a:ext cx="66017" cy="19376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71" name="Oval 56"/>
            <p:cNvSpPr>
              <a:spLocks noChangeArrowheads="1"/>
            </p:cNvSpPr>
            <p:nvPr/>
          </p:nvSpPr>
          <p:spPr bwMode="auto">
            <a:xfrm>
              <a:off x="3261491" y="400730"/>
              <a:ext cx="787565" cy="787566"/>
            </a:xfrm>
            <a:prstGeom prst="ellipse">
              <a:avLst/>
            </a:prstGeom>
            <a:solidFill>
              <a:srgbClr val="FFFF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172" name="Rectangle 57"/>
            <p:cNvSpPr>
              <a:spLocks noChangeArrowheads="1"/>
            </p:cNvSpPr>
            <p:nvPr/>
          </p:nvSpPr>
          <p:spPr bwMode="auto">
            <a:xfrm>
              <a:off x="3293920" y="663638"/>
              <a:ext cx="722707" cy="262908"/>
            </a:xfrm>
            <a:prstGeom prst="rect">
              <a:avLst/>
            </a:prstGeom>
            <a:solidFill>
              <a:srgbClr val="FFC000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3" name="AutoShape 58"/>
            <p:cNvSpPr>
              <a:spLocks noChangeArrowheads="1"/>
            </p:cNvSpPr>
            <p:nvPr/>
          </p:nvSpPr>
          <p:spPr bwMode="auto">
            <a:xfrm>
              <a:off x="3227903" y="368301"/>
              <a:ext cx="853582" cy="853582"/>
            </a:xfrm>
            <a:custGeom>
              <a:avLst/>
              <a:gdLst>
                <a:gd name="T0" fmla="*/ 1716353438 w 21600"/>
                <a:gd name="T1" fmla="*/ 0 h 21600"/>
                <a:gd name="T2" fmla="*/ 502667849 w 21600"/>
                <a:gd name="T3" fmla="*/ 502667849 h 21600"/>
                <a:gd name="T4" fmla="*/ 0 w 21600"/>
                <a:gd name="T5" fmla="*/ 1716353438 h 21600"/>
                <a:gd name="T6" fmla="*/ 502667849 w 21600"/>
                <a:gd name="T7" fmla="*/ 2147483647 h 21600"/>
                <a:gd name="T8" fmla="*/ 1716353438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716353438 h 21600"/>
                <a:gd name="T14" fmla="*/ 2147483647 w 21600"/>
                <a:gd name="T15" fmla="*/ 50266784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29" y="10800"/>
                  </a:moveTo>
                  <a:cubicBezTo>
                    <a:pt x="1729" y="15810"/>
                    <a:pt x="5790" y="19871"/>
                    <a:pt x="10800" y="19871"/>
                  </a:cubicBezTo>
                  <a:cubicBezTo>
                    <a:pt x="15810" y="19871"/>
                    <a:pt x="19871" y="15810"/>
                    <a:pt x="19871" y="10800"/>
                  </a:cubicBezTo>
                  <a:cubicBezTo>
                    <a:pt x="19871" y="5790"/>
                    <a:pt x="15810" y="1729"/>
                    <a:pt x="10800" y="1729"/>
                  </a:cubicBezTo>
                  <a:cubicBezTo>
                    <a:pt x="5790" y="1729"/>
                    <a:pt x="1729" y="5790"/>
                    <a:pt x="1729" y="10800"/>
                  </a:cubicBezTo>
                  <a:close/>
                </a:path>
              </a:pathLst>
            </a:custGeom>
            <a:solidFill>
              <a:srgbClr val="FFC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3458382" y="499176"/>
              <a:ext cx="393783" cy="132033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バス停</a:t>
              </a:r>
            </a:p>
          </p:txBody>
        </p:sp>
        <p:sp>
          <p:nvSpPr>
            <p:cNvPr id="6175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3359936" y="729655"/>
              <a:ext cx="590674" cy="130875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○○○○○</a:t>
              </a:r>
            </a:p>
          </p:txBody>
        </p:sp>
        <p:sp>
          <p:nvSpPr>
            <p:cNvPr id="6176" name="AutoShape 61"/>
            <p:cNvSpPr>
              <a:spLocks noChangeArrowheads="1"/>
            </p:cNvSpPr>
            <p:nvPr/>
          </p:nvSpPr>
          <p:spPr bwMode="auto">
            <a:xfrm>
              <a:off x="3326349" y="2995064"/>
              <a:ext cx="656690" cy="196891"/>
            </a:xfrm>
            <a:prstGeom prst="roundRect">
              <a:avLst>
                <a:gd name="adj" fmla="val 16667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1308827" y="783627"/>
            <a:ext cx="853582" cy="2823654"/>
            <a:chOff x="1308827" y="368301"/>
            <a:chExt cx="853582" cy="2823654"/>
          </a:xfrm>
        </p:grpSpPr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1702610" y="1091008"/>
              <a:ext cx="66017" cy="19376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Oval 30"/>
            <p:cNvSpPr>
              <a:spLocks noChangeArrowheads="1"/>
            </p:cNvSpPr>
            <p:nvPr/>
          </p:nvSpPr>
          <p:spPr bwMode="auto">
            <a:xfrm>
              <a:off x="1342415" y="400730"/>
              <a:ext cx="787565" cy="787566"/>
            </a:xfrm>
            <a:prstGeom prst="ellipse">
              <a:avLst/>
            </a:prstGeom>
            <a:solidFill>
              <a:srgbClr val="FF669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5" name="Rectangle 31"/>
            <p:cNvSpPr>
              <a:spLocks noChangeArrowheads="1"/>
            </p:cNvSpPr>
            <p:nvPr/>
          </p:nvSpPr>
          <p:spPr bwMode="auto">
            <a:xfrm>
              <a:off x="1374844" y="663638"/>
              <a:ext cx="722707" cy="262908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" name="AutoShape 32"/>
            <p:cNvSpPr>
              <a:spLocks noChangeArrowheads="1"/>
            </p:cNvSpPr>
            <p:nvPr/>
          </p:nvSpPr>
          <p:spPr bwMode="auto">
            <a:xfrm>
              <a:off x="1308827" y="368301"/>
              <a:ext cx="853582" cy="853582"/>
            </a:xfrm>
            <a:custGeom>
              <a:avLst/>
              <a:gdLst>
                <a:gd name="T0" fmla="*/ 1716353438 w 21600"/>
                <a:gd name="T1" fmla="*/ 0 h 21600"/>
                <a:gd name="T2" fmla="*/ 502667849 w 21600"/>
                <a:gd name="T3" fmla="*/ 502667849 h 21600"/>
                <a:gd name="T4" fmla="*/ 0 w 21600"/>
                <a:gd name="T5" fmla="*/ 1716353438 h 21600"/>
                <a:gd name="T6" fmla="*/ 502667849 w 21600"/>
                <a:gd name="T7" fmla="*/ 2147483647 h 21600"/>
                <a:gd name="T8" fmla="*/ 1716353438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716353438 h 21600"/>
                <a:gd name="T14" fmla="*/ 2147483647 w 21600"/>
                <a:gd name="T15" fmla="*/ 50266784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29" y="10800"/>
                  </a:moveTo>
                  <a:cubicBezTo>
                    <a:pt x="1729" y="15810"/>
                    <a:pt x="5790" y="19871"/>
                    <a:pt x="10800" y="19871"/>
                  </a:cubicBezTo>
                  <a:cubicBezTo>
                    <a:pt x="15810" y="19871"/>
                    <a:pt x="19871" y="15810"/>
                    <a:pt x="19871" y="10800"/>
                  </a:cubicBezTo>
                  <a:cubicBezTo>
                    <a:pt x="19871" y="5790"/>
                    <a:pt x="15810" y="1729"/>
                    <a:pt x="10800" y="1729"/>
                  </a:cubicBezTo>
                  <a:cubicBezTo>
                    <a:pt x="5790" y="1729"/>
                    <a:pt x="1729" y="5790"/>
                    <a:pt x="1729" y="10800"/>
                  </a:cubicBezTo>
                  <a:close/>
                </a:path>
              </a:pathLst>
            </a:custGeom>
            <a:solidFill>
              <a:srgbClr val="FF0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1539306" y="499176"/>
              <a:ext cx="393783" cy="132033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ln w="9525">
                    <a:noFill/>
                    <a:round/>
                    <a:headEnd/>
                    <a:tailEnd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バス停</a:t>
              </a:r>
            </a:p>
          </p:txBody>
        </p:sp>
        <p:sp>
          <p:nvSpPr>
            <p:cNvPr id="38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1440860" y="729655"/>
              <a:ext cx="590674" cy="130875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○○○○○</a:t>
              </a:r>
            </a:p>
          </p:txBody>
        </p:sp>
        <p:sp>
          <p:nvSpPr>
            <p:cNvPr id="39" name="AutoShape 35"/>
            <p:cNvSpPr>
              <a:spLocks noChangeArrowheads="1"/>
            </p:cNvSpPr>
            <p:nvPr/>
          </p:nvSpPr>
          <p:spPr bwMode="auto">
            <a:xfrm>
              <a:off x="1473289" y="1320329"/>
              <a:ext cx="524658" cy="1280952"/>
            </a:xfrm>
            <a:prstGeom prst="roundRect">
              <a:avLst>
                <a:gd name="adj" fmla="val 11259"/>
              </a:avLst>
            </a:prstGeom>
            <a:solidFill>
              <a:srgbClr val="FF0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0" name="AutoShape 36"/>
            <p:cNvSpPr>
              <a:spLocks noChangeArrowheads="1"/>
            </p:cNvSpPr>
            <p:nvPr/>
          </p:nvSpPr>
          <p:spPr bwMode="auto">
            <a:xfrm>
              <a:off x="1407273" y="2995064"/>
              <a:ext cx="656690" cy="196891"/>
            </a:xfrm>
            <a:prstGeom prst="roundRect">
              <a:avLst>
                <a:gd name="adj" fmla="val 16667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" name="AutoShape 37"/>
            <p:cNvSpPr>
              <a:spLocks noChangeArrowheads="1"/>
            </p:cNvSpPr>
            <p:nvPr/>
          </p:nvSpPr>
          <p:spPr bwMode="auto">
            <a:xfrm>
              <a:off x="1505719" y="1353916"/>
              <a:ext cx="459800" cy="1214935"/>
            </a:xfrm>
            <a:prstGeom prst="roundRect">
              <a:avLst>
                <a:gd name="adj" fmla="val 11259"/>
              </a:avLst>
            </a:prstGeom>
            <a:solidFill>
              <a:schemeClr val="bg1">
                <a:lumMod val="95000"/>
              </a:schemeClr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" name="Rectangle 38"/>
            <p:cNvSpPr>
              <a:spLocks noChangeArrowheads="1"/>
            </p:cNvSpPr>
            <p:nvPr/>
          </p:nvSpPr>
          <p:spPr bwMode="auto">
            <a:xfrm>
              <a:off x="1538148" y="1418775"/>
              <a:ext cx="393783" cy="29649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3" name="Rectangle 41"/>
            <p:cNvSpPr>
              <a:spLocks noChangeArrowheads="1"/>
            </p:cNvSpPr>
            <p:nvPr/>
          </p:nvSpPr>
          <p:spPr bwMode="auto">
            <a:xfrm>
              <a:off x="1571736" y="1452362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4" name="Rectangle 42"/>
            <p:cNvSpPr>
              <a:spLocks noChangeArrowheads="1"/>
            </p:cNvSpPr>
            <p:nvPr/>
          </p:nvSpPr>
          <p:spPr bwMode="auto">
            <a:xfrm>
              <a:off x="1571736" y="1517220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5" name="Rectangle 43"/>
            <p:cNvSpPr>
              <a:spLocks noChangeArrowheads="1"/>
            </p:cNvSpPr>
            <p:nvPr/>
          </p:nvSpPr>
          <p:spPr bwMode="auto">
            <a:xfrm>
              <a:off x="1571736" y="1583237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6" name="Rectangle 44"/>
            <p:cNvSpPr>
              <a:spLocks noChangeArrowheads="1"/>
            </p:cNvSpPr>
            <p:nvPr/>
          </p:nvSpPr>
          <p:spPr bwMode="auto">
            <a:xfrm>
              <a:off x="1571736" y="1649253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1538148" y="1747699"/>
              <a:ext cx="393783" cy="29649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1571736" y="1781286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9" name="Rectangle 47"/>
            <p:cNvSpPr>
              <a:spLocks noChangeArrowheads="1"/>
            </p:cNvSpPr>
            <p:nvPr/>
          </p:nvSpPr>
          <p:spPr bwMode="auto">
            <a:xfrm>
              <a:off x="1571736" y="1846145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0" name="Rectangle 48"/>
            <p:cNvSpPr>
              <a:spLocks noChangeArrowheads="1"/>
            </p:cNvSpPr>
            <p:nvPr/>
          </p:nvSpPr>
          <p:spPr bwMode="auto">
            <a:xfrm>
              <a:off x="1571736" y="1912161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1" name="Rectangle 49"/>
            <p:cNvSpPr>
              <a:spLocks noChangeArrowheads="1"/>
            </p:cNvSpPr>
            <p:nvPr/>
          </p:nvSpPr>
          <p:spPr bwMode="auto">
            <a:xfrm>
              <a:off x="1571736" y="1978178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2" name="Rectangle 50"/>
            <p:cNvSpPr>
              <a:spLocks noChangeArrowheads="1"/>
            </p:cNvSpPr>
            <p:nvPr/>
          </p:nvSpPr>
          <p:spPr bwMode="auto">
            <a:xfrm>
              <a:off x="1538148" y="2075465"/>
              <a:ext cx="393783" cy="29649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3" name="Rectangle 51"/>
            <p:cNvSpPr>
              <a:spLocks noChangeArrowheads="1"/>
            </p:cNvSpPr>
            <p:nvPr/>
          </p:nvSpPr>
          <p:spPr bwMode="auto">
            <a:xfrm>
              <a:off x="1571736" y="2109053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4" name="Rectangle 52"/>
            <p:cNvSpPr>
              <a:spLocks noChangeArrowheads="1"/>
            </p:cNvSpPr>
            <p:nvPr/>
          </p:nvSpPr>
          <p:spPr bwMode="auto">
            <a:xfrm>
              <a:off x="1571736" y="2173911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5" name="Rectangle 53"/>
            <p:cNvSpPr>
              <a:spLocks noChangeArrowheads="1"/>
            </p:cNvSpPr>
            <p:nvPr/>
          </p:nvSpPr>
          <p:spPr bwMode="auto">
            <a:xfrm>
              <a:off x="1571736" y="2239927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56" name="Rectangle 54"/>
            <p:cNvSpPr>
              <a:spLocks noChangeArrowheads="1"/>
            </p:cNvSpPr>
            <p:nvPr/>
          </p:nvSpPr>
          <p:spPr bwMode="auto">
            <a:xfrm>
              <a:off x="1571736" y="2305944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9" name="グループ化 28"/>
          <p:cNvGrpSpPr/>
          <p:nvPr/>
        </p:nvGrpSpPr>
        <p:grpSpPr>
          <a:xfrm>
            <a:off x="4195219" y="783627"/>
            <a:ext cx="853582" cy="2823654"/>
            <a:chOff x="4195219" y="368301"/>
            <a:chExt cx="853582" cy="2823654"/>
          </a:xfrm>
        </p:grpSpPr>
        <p:sp>
          <p:nvSpPr>
            <p:cNvPr id="63" name="Rectangle 55"/>
            <p:cNvSpPr>
              <a:spLocks noChangeArrowheads="1"/>
            </p:cNvSpPr>
            <p:nvPr/>
          </p:nvSpPr>
          <p:spPr bwMode="auto">
            <a:xfrm>
              <a:off x="4589001" y="1091008"/>
              <a:ext cx="66017" cy="19376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4" name="Oval 56"/>
            <p:cNvSpPr>
              <a:spLocks noChangeArrowheads="1"/>
            </p:cNvSpPr>
            <p:nvPr/>
          </p:nvSpPr>
          <p:spPr bwMode="auto">
            <a:xfrm>
              <a:off x="4228806" y="400730"/>
              <a:ext cx="787565" cy="787566"/>
            </a:xfrm>
            <a:prstGeom prst="ellipse">
              <a:avLst/>
            </a:prstGeom>
            <a:solidFill>
              <a:srgbClr val="FF7C8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5" name="Rectangle 57"/>
            <p:cNvSpPr>
              <a:spLocks noChangeArrowheads="1"/>
            </p:cNvSpPr>
            <p:nvPr/>
          </p:nvSpPr>
          <p:spPr bwMode="auto">
            <a:xfrm>
              <a:off x="4261236" y="663638"/>
              <a:ext cx="722707" cy="262908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66" name="AutoShape 58"/>
            <p:cNvSpPr>
              <a:spLocks noChangeArrowheads="1"/>
            </p:cNvSpPr>
            <p:nvPr/>
          </p:nvSpPr>
          <p:spPr bwMode="auto">
            <a:xfrm>
              <a:off x="4195219" y="368301"/>
              <a:ext cx="853582" cy="853582"/>
            </a:xfrm>
            <a:custGeom>
              <a:avLst/>
              <a:gdLst>
                <a:gd name="T0" fmla="*/ 1716353438 w 21600"/>
                <a:gd name="T1" fmla="*/ 0 h 21600"/>
                <a:gd name="T2" fmla="*/ 502667849 w 21600"/>
                <a:gd name="T3" fmla="*/ 502667849 h 21600"/>
                <a:gd name="T4" fmla="*/ 0 w 21600"/>
                <a:gd name="T5" fmla="*/ 1716353438 h 21600"/>
                <a:gd name="T6" fmla="*/ 502667849 w 21600"/>
                <a:gd name="T7" fmla="*/ 2147483647 h 21600"/>
                <a:gd name="T8" fmla="*/ 1716353438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716353438 h 21600"/>
                <a:gd name="T14" fmla="*/ 2147483647 w 21600"/>
                <a:gd name="T15" fmla="*/ 50266784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29" y="10800"/>
                  </a:moveTo>
                  <a:cubicBezTo>
                    <a:pt x="1729" y="15810"/>
                    <a:pt x="5790" y="19871"/>
                    <a:pt x="10800" y="19871"/>
                  </a:cubicBezTo>
                  <a:cubicBezTo>
                    <a:pt x="15810" y="19871"/>
                    <a:pt x="19871" y="15810"/>
                    <a:pt x="19871" y="10800"/>
                  </a:cubicBezTo>
                  <a:cubicBezTo>
                    <a:pt x="19871" y="5790"/>
                    <a:pt x="15810" y="1729"/>
                    <a:pt x="10800" y="1729"/>
                  </a:cubicBezTo>
                  <a:cubicBezTo>
                    <a:pt x="5790" y="1729"/>
                    <a:pt x="1729" y="5790"/>
                    <a:pt x="1729" y="10800"/>
                  </a:cubicBezTo>
                  <a:close/>
                </a:path>
              </a:pathLst>
            </a:custGeom>
            <a:solidFill>
              <a:srgbClr val="FF0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4425698" y="499176"/>
              <a:ext cx="393783" cy="132033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バス停</a:t>
              </a:r>
            </a:p>
          </p:txBody>
        </p:sp>
        <p:sp>
          <p:nvSpPr>
            <p:cNvPr id="68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4327252" y="729655"/>
              <a:ext cx="590674" cy="130875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○○○○○</a:t>
              </a:r>
            </a:p>
          </p:txBody>
        </p:sp>
        <p:sp>
          <p:nvSpPr>
            <p:cNvPr id="69" name="AutoShape 61"/>
            <p:cNvSpPr>
              <a:spLocks noChangeArrowheads="1"/>
            </p:cNvSpPr>
            <p:nvPr/>
          </p:nvSpPr>
          <p:spPr bwMode="auto">
            <a:xfrm>
              <a:off x="4293665" y="2995064"/>
              <a:ext cx="656690" cy="196891"/>
            </a:xfrm>
            <a:prstGeom prst="roundRect">
              <a:avLst>
                <a:gd name="adj" fmla="val 16667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281702" y="783627"/>
            <a:ext cx="853582" cy="2823654"/>
            <a:chOff x="2281702" y="368301"/>
            <a:chExt cx="853582" cy="2823654"/>
          </a:xfrm>
        </p:grpSpPr>
        <p:sp>
          <p:nvSpPr>
            <p:cNvPr id="70" name="Rectangle 29"/>
            <p:cNvSpPr>
              <a:spLocks noChangeArrowheads="1"/>
            </p:cNvSpPr>
            <p:nvPr/>
          </p:nvSpPr>
          <p:spPr bwMode="auto">
            <a:xfrm>
              <a:off x="2675485" y="1091008"/>
              <a:ext cx="66017" cy="19376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" name="Oval 30"/>
            <p:cNvSpPr>
              <a:spLocks noChangeArrowheads="1"/>
            </p:cNvSpPr>
            <p:nvPr/>
          </p:nvSpPr>
          <p:spPr bwMode="auto">
            <a:xfrm>
              <a:off x="2315290" y="400730"/>
              <a:ext cx="787565" cy="787566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2" name="Rectangle 31"/>
            <p:cNvSpPr>
              <a:spLocks noChangeArrowheads="1"/>
            </p:cNvSpPr>
            <p:nvPr/>
          </p:nvSpPr>
          <p:spPr bwMode="auto">
            <a:xfrm>
              <a:off x="2347719" y="663638"/>
              <a:ext cx="722707" cy="262908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3" name="AutoShape 32"/>
            <p:cNvSpPr>
              <a:spLocks noChangeArrowheads="1"/>
            </p:cNvSpPr>
            <p:nvPr/>
          </p:nvSpPr>
          <p:spPr bwMode="auto">
            <a:xfrm>
              <a:off x="2281702" y="368301"/>
              <a:ext cx="853582" cy="853582"/>
            </a:xfrm>
            <a:custGeom>
              <a:avLst/>
              <a:gdLst>
                <a:gd name="T0" fmla="*/ 1716353438 w 21600"/>
                <a:gd name="T1" fmla="*/ 0 h 21600"/>
                <a:gd name="T2" fmla="*/ 502667849 w 21600"/>
                <a:gd name="T3" fmla="*/ 502667849 h 21600"/>
                <a:gd name="T4" fmla="*/ 0 w 21600"/>
                <a:gd name="T5" fmla="*/ 1716353438 h 21600"/>
                <a:gd name="T6" fmla="*/ 502667849 w 21600"/>
                <a:gd name="T7" fmla="*/ 2147483647 h 21600"/>
                <a:gd name="T8" fmla="*/ 1716353438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716353438 h 21600"/>
                <a:gd name="T14" fmla="*/ 2147483647 w 21600"/>
                <a:gd name="T15" fmla="*/ 50266784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29" y="10800"/>
                  </a:moveTo>
                  <a:cubicBezTo>
                    <a:pt x="1729" y="15810"/>
                    <a:pt x="5790" y="19871"/>
                    <a:pt x="10800" y="19871"/>
                  </a:cubicBezTo>
                  <a:cubicBezTo>
                    <a:pt x="15810" y="19871"/>
                    <a:pt x="19871" y="15810"/>
                    <a:pt x="19871" y="10800"/>
                  </a:cubicBezTo>
                  <a:cubicBezTo>
                    <a:pt x="19871" y="5790"/>
                    <a:pt x="15810" y="1729"/>
                    <a:pt x="10800" y="1729"/>
                  </a:cubicBezTo>
                  <a:cubicBezTo>
                    <a:pt x="5790" y="1729"/>
                    <a:pt x="1729" y="5790"/>
                    <a:pt x="1729" y="10800"/>
                  </a:cubicBezTo>
                  <a:close/>
                </a:path>
              </a:pathLst>
            </a:custGeom>
            <a:solidFill>
              <a:srgbClr val="3399FF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2512181" y="499176"/>
              <a:ext cx="393783" cy="132033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>
                  <a:ln w="9525">
                    <a:noFill/>
                    <a:round/>
                    <a:headEnd/>
                    <a:tailEnd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バス停</a:t>
              </a:r>
            </a:p>
          </p:txBody>
        </p:sp>
        <p:sp>
          <p:nvSpPr>
            <p:cNvPr id="75" name="WordArt 34"/>
            <p:cNvSpPr>
              <a:spLocks noChangeArrowheads="1" noChangeShapeType="1" noTextEdit="1"/>
            </p:cNvSpPr>
            <p:nvPr/>
          </p:nvSpPr>
          <p:spPr bwMode="auto">
            <a:xfrm>
              <a:off x="2413735" y="729655"/>
              <a:ext cx="590674" cy="130875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○○○○○</a:t>
              </a:r>
            </a:p>
          </p:txBody>
        </p:sp>
        <p:sp>
          <p:nvSpPr>
            <p:cNvPr id="76" name="AutoShape 35"/>
            <p:cNvSpPr>
              <a:spLocks noChangeArrowheads="1"/>
            </p:cNvSpPr>
            <p:nvPr/>
          </p:nvSpPr>
          <p:spPr bwMode="auto">
            <a:xfrm>
              <a:off x="2446164" y="1320329"/>
              <a:ext cx="524658" cy="1280952"/>
            </a:xfrm>
            <a:prstGeom prst="roundRect">
              <a:avLst>
                <a:gd name="adj" fmla="val 11259"/>
              </a:avLst>
            </a:prstGeom>
            <a:solidFill>
              <a:srgbClr val="3399FF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7" name="AutoShape 36"/>
            <p:cNvSpPr>
              <a:spLocks noChangeArrowheads="1"/>
            </p:cNvSpPr>
            <p:nvPr/>
          </p:nvSpPr>
          <p:spPr bwMode="auto">
            <a:xfrm>
              <a:off x="2380148" y="2995064"/>
              <a:ext cx="656690" cy="196891"/>
            </a:xfrm>
            <a:prstGeom prst="roundRect">
              <a:avLst>
                <a:gd name="adj" fmla="val 16667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8" name="AutoShape 37"/>
            <p:cNvSpPr>
              <a:spLocks noChangeArrowheads="1"/>
            </p:cNvSpPr>
            <p:nvPr/>
          </p:nvSpPr>
          <p:spPr bwMode="auto">
            <a:xfrm>
              <a:off x="2478594" y="1353916"/>
              <a:ext cx="459800" cy="1214935"/>
            </a:xfrm>
            <a:prstGeom prst="roundRect">
              <a:avLst>
                <a:gd name="adj" fmla="val 11259"/>
              </a:avLst>
            </a:prstGeom>
            <a:solidFill>
              <a:schemeClr val="bg1">
                <a:lumMod val="95000"/>
              </a:schemeClr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79" name="Rectangle 38"/>
            <p:cNvSpPr>
              <a:spLocks noChangeArrowheads="1"/>
            </p:cNvSpPr>
            <p:nvPr/>
          </p:nvSpPr>
          <p:spPr bwMode="auto">
            <a:xfrm>
              <a:off x="2511023" y="1418775"/>
              <a:ext cx="393783" cy="29649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0" name="Rectangle 41"/>
            <p:cNvSpPr>
              <a:spLocks noChangeArrowheads="1"/>
            </p:cNvSpPr>
            <p:nvPr/>
          </p:nvSpPr>
          <p:spPr bwMode="auto">
            <a:xfrm>
              <a:off x="2544611" y="1452362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1" name="Rectangle 42"/>
            <p:cNvSpPr>
              <a:spLocks noChangeArrowheads="1"/>
            </p:cNvSpPr>
            <p:nvPr/>
          </p:nvSpPr>
          <p:spPr bwMode="auto">
            <a:xfrm>
              <a:off x="2544611" y="1517220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2" name="Rectangle 43"/>
            <p:cNvSpPr>
              <a:spLocks noChangeArrowheads="1"/>
            </p:cNvSpPr>
            <p:nvPr/>
          </p:nvSpPr>
          <p:spPr bwMode="auto">
            <a:xfrm>
              <a:off x="2544611" y="1583237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3" name="Rectangle 44"/>
            <p:cNvSpPr>
              <a:spLocks noChangeArrowheads="1"/>
            </p:cNvSpPr>
            <p:nvPr/>
          </p:nvSpPr>
          <p:spPr bwMode="auto">
            <a:xfrm>
              <a:off x="2544611" y="1649253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4" name="Rectangle 45"/>
            <p:cNvSpPr>
              <a:spLocks noChangeArrowheads="1"/>
            </p:cNvSpPr>
            <p:nvPr/>
          </p:nvSpPr>
          <p:spPr bwMode="auto">
            <a:xfrm>
              <a:off x="2511023" y="1747699"/>
              <a:ext cx="393783" cy="29649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5" name="Rectangle 46"/>
            <p:cNvSpPr>
              <a:spLocks noChangeArrowheads="1"/>
            </p:cNvSpPr>
            <p:nvPr/>
          </p:nvSpPr>
          <p:spPr bwMode="auto">
            <a:xfrm>
              <a:off x="2544611" y="1781286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6" name="Rectangle 47"/>
            <p:cNvSpPr>
              <a:spLocks noChangeArrowheads="1"/>
            </p:cNvSpPr>
            <p:nvPr/>
          </p:nvSpPr>
          <p:spPr bwMode="auto">
            <a:xfrm>
              <a:off x="2544611" y="1846145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7" name="Rectangle 48"/>
            <p:cNvSpPr>
              <a:spLocks noChangeArrowheads="1"/>
            </p:cNvSpPr>
            <p:nvPr/>
          </p:nvSpPr>
          <p:spPr bwMode="auto">
            <a:xfrm>
              <a:off x="2544611" y="1912161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8" name="Rectangle 49"/>
            <p:cNvSpPr>
              <a:spLocks noChangeArrowheads="1"/>
            </p:cNvSpPr>
            <p:nvPr/>
          </p:nvSpPr>
          <p:spPr bwMode="auto">
            <a:xfrm>
              <a:off x="2544611" y="1978178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89" name="Rectangle 50"/>
            <p:cNvSpPr>
              <a:spLocks noChangeArrowheads="1"/>
            </p:cNvSpPr>
            <p:nvPr/>
          </p:nvSpPr>
          <p:spPr bwMode="auto">
            <a:xfrm>
              <a:off x="2511023" y="2075465"/>
              <a:ext cx="393783" cy="296495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0" name="Rectangle 51"/>
            <p:cNvSpPr>
              <a:spLocks noChangeArrowheads="1"/>
            </p:cNvSpPr>
            <p:nvPr/>
          </p:nvSpPr>
          <p:spPr bwMode="auto">
            <a:xfrm>
              <a:off x="2544611" y="2109053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1" name="Rectangle 52"/>
            <p:cNvSpPr>
              <a:spLocks noChangeArrowheads="1"/>
            </p:cNvSpPr>
            <p:nvPr/>
          </p:nvSpPr>
          <p:spPr bwMode="auto">
            <a:xfrm>
              <a:off x="2544611" y="2173911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2" name="Rectangle 53"/>
            <p:cNvSpPr>
              <a:spLocks noChangeArrowheads="1"/>
            </p:cNvSpPr>
            <p:nvPr/>
          </p:nvSpPr>
          <p:spPr bwMode="auto">
            <a:xfrm>
              <a:off x="2544611" y="2239927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3" name="Rectangle 54"/>
            <p:cNvSpPr>
              <a:spLocks noChangeArrowheads="1"/>
            </p:cNvSpPr>
            <p:nvPr/>
          </p:nvSpPr>
          <p:spPr bwMode="auto">
            <a:xfrm>
              <a:off x="2544611" y="2305944"/>
              <a:ext cx="327766" cy="3242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5168094" y="783627"/>
            <a:ext cx="853582" cy="2823654"/>
            <a:chOff x="5168094" y="368301"/>
            <a:chExt cx="853582" cy="2823654"/>
          </a:xfrm>
        </p:grpSpPr>
        <p:sp>
          <p:nvSpPr>
            <p:cNvPr id="94" name="Rectangle 55"/>
            <p:cNvSpPr>
              <a:spLocks noChangeArrowheads="1"/>
            </p:cNvSpPr>
            <p:nvPr/>
          </p:nvSpPr>
          <p:spPr bwMode="auto">
            <a:xfrm>
              <a:off x="5561876" y="1091008"/>
              <a:ext cx="66017" cy="19376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5" name="Oval 56"/>
            <p:cNvSpPr>
              <a:spLocks noChangeArrowheads="1"/>
            </p:cNvSpPr>
            <p:nvPr/>
          </p:nvSpPr>
          <p:spPr bwMode="auto">
            <a:xfrm>
              <a:off x="5201681" y="400730"/>
              <a:ext cx="787565" cy="787566"/>
            </a:xfrm>
            <a:prstGeom prst="ellipse">
              <a:avLst/>
            </a:prstGeom>
            <a:solidFill>
              <a:schemeClr val="accent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6" name="Rectangle 57"/>
            <p:cNvSpPr>
              <a:spLocks noChangeArrowheads="1"/>
            </p:cNvSpPr>
            <p:nvPr/>
          </p:nvSpPr>
          <p:spPr bwMode="auto">
            <a:xfrm>
              <a:off x="5234111" y="663638"/>
              <a:ext cx="722707" cy="262908"/>
            </a:xfrm>
            <a:prstGeom prst="rect">
              <a:avLst/>
            </a:prstGeom>
            <a:solidFill>
              <a:schemeClr val="bg1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97" name="AutoShape 58"/>
            <p:cNvSpPr>
              <a:spLocks noChangeArrowheads="1"/>
            </p:cNvSpPr>
            <p:nvPr/>
          </p:nvSpPr>
          <p:spPr bwMode="auto">
            <a:xfrm>
              <a:off x="5168094" y="368301"/>
              <a:ext cx="853582" cy="853582"/>
            </a:xfrm>
            <a:custGeom>
              <a:avLst/>
              <a:gdLst>
                <a:gd name="T0" fmla="*/ 1716353438 w 21600"/>
                <a:gd name="T1" fmla="*/ 0 h 21600"/>
                <a:gd name="T2" fmla="*/ 502667849 w 21600"/>
                <a:gd name="T3" fmla="*/ 502667849 h 21600"/>
                <a:gd name="T4" fmla="*/ 0 w 21600"/>
                <a:gd name="T5" fmla="*/ 1716353438 h 21600"/>
                <a:gd name="T6" fmla="*/ 502667849 w 21600"/>
                <a:gd name="T7" fmla="*/ 2147483647 h 21600"/>
                <a:gd name="T8" fmla="*/ 1716353438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1716353438 h 21600"/>
                <a:gd name="T14" fmla="*/ 2147483647 w 21600"/>
                <a:gd name="T15" fmla="*/ 50266784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29" y="10800"/>
                  </a:moveTo>
                  <a:cubicBezTo>
                    <a:pt x="1729" y="15810"/>
                    <a:pt x="5790" y="19871"/>
                    <a:pt x="10800" y="19871"/>
                  </a:cubicBezTo>
                  <a:cubicBezTo>
                    <a:pt x="15810" y="19871"/>
                    <a:pt x="19871" y="15810"/>
                    <a:pt x="19871" y="10800"/>
                  </a:cubicBezTo>
                  <a:cubicBezTo>
                    <a:pt x="19871" y="5790"/>
                    <a:pt x="15810" y="1729"/>
                    <a:pt x="10800" y="1729"/>
                  </a:cubicBezTo>
                  <a:cubicBezTo>
                    <a:pt x="5790" y="1729"/>
                    <a:pt x="1729" y="5790"/>
                    <a:pt x="1729" y="10800"/>
                  </a:cubicBezTo>
                  <a:close/>
                </a:path>
              </a:pathLst>
            </a:custGeom>
            <a:solidFill>
              <a:srgbClr val="3399FF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5398573" y="499176"/>
              <a:ext cx="393783" cy="132033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noFill/>
                    <a:round/>
                    <a:headEnd/>
                    <a:tailEnd/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メイリオ"/>
                  <a:ea typeface="メイリオ"/>
                  <a:cs typeface="メイリオ"/>
                </a:rPr>
                <a:t>バス停</a:t>
              </a:r>
            </a:p>
          </p:txBody>
        </p:sp>
        <p:sp>
          <p:nvSpPr>
            <p:cNvPr id="99" name="WordArt 60"/>
            <p:cNvSpPr>
              <a:spLocks noChangeArrowheads="1" noChangeShapeType="1" noTextEdit="1"/>
            </p:cNvSpPr>
            <p:nvPr/>
          </p:nvSpPr>
          <p:spPr bwMode="auto">
            <a:xfrm>
              <a:off x="5300127" y="729655"/>
              <a:ext cx="590674" cy="130875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/>
                  <a:ea typeface="メイリオ"/>
                  <a:cs typeface="メイリオ"/>
                </a:rPr>
                <a:t>○○○○○</a:t>
              </a:r>
            </a:p>
          </p:txBody>
        </p:sp>
        <p:sp>
          <p:nvSpPr>
            <p:cNvPr id="100" name="AutoShape 61"/>
            <p:cNvSpPr>
              <a:spLocks noChangeArrowheads="1"/>
            </p:cNvSpPr>
            <p:nvPr/>
          </p:nvSpPr>
          <p:spPr bwMode="auto">
            <a:xfrm>
              <a:off x="5266540" y="2995064"/>
              <a:ext cx="656690" cy="196891"/>
            </a:xfrm>
            <a:prstGeom prst="roundRect">
              <a:avLst>
                <a:gd name="adj" fmla="val 16667"/>
              </a:avLst>
            </a:pr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6172172" y="742363"/>
            <a:ext cx="518412" cy="2864918"/>
            <a:chOff x="6172172" y="327037"/>
            <a:chExt cx="518412" cy="2864918"/>
          </a:xfrm>
        </p:grpSpPr>
        <p:sp>
          <p:nvSpPr>
            <p:cNvPr id="103" name="AutoShape 134"/>
            <p:cNvSpPr>
              <a:spLocks noChangeArrowheads="1"/>
            </p:cNvSpPr>
            <p:nvPr/>
          </p:nvSpPr>
          <p:spPr bwMode="auto">
            <a:xfrm>
              <a:off x="6179350" y="327037"/>
              <a:ext cx="504056" cy="2037714"/>
            </a:xfrm>
            <a:prstGeom prst="roundRect">
              <a:avLst>
                <a:gd name="adj" fmla="val 7491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4" name="Rectangle 135"/>
            <p:cNvSpPr>
              <a:spLocks noChangeArrowheads="1"/>
            </p:cNvSpPr>
            <p:nvPr/>
          </p:nvSpPr>
          <p:spPr bwMode="auto">
            <a:xfrm>
              <a:off x="6209632" y="2364751"/>
              <a:ext cx="443492" cy="709196"/>
            </a:xfrm>
            <a:prstGeom prst="rect">
              <a:avLst/>
            </a:prstGeom>
            <a:solidFill>
              <a:srgbClr val="663300"/>
            </a:solidFill>
            <a:ln w="12700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05" name="Rectangle 136"/>
            <p:cNvSpPr>
              <a:spLocks noChangeArrowheads="1"/>
            </p:cNvSpPr>
            <p:nvPr/>
          </p:nvSpPr>
          <p:spPr bwMode="auto">
            <a:xfrm>
              <a:off x="6209632" y="414954"/>
              <a:ext cx="443492" cy="379560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10" name="Rectangle 135"/>
            <p:cNvSpPr>
              <a:spLocks noChangeArrowheads="1"/>
            </p:cNvSpPr>
            <p:nvPr/>
          </p:nvSpPr>
          <p:spPr bwMode="auto">
            <a:xfrm>
              <a:off x="6172172" y="3073947"/>
              <a:ext cx="518412" cy="1180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6258926" y="453520"/>
              <a:ext cx="344904" cy="174072"/>
              <a:chOff x="7833320" y="547577"/>
              <a:chExt cx="1008112" cy="508794"/>
            </a:xfrm>
          </p:grpSpPr>
          <p:sp>
            <p:nvSpPr>
              <p:cNvPr id="3" name="片側の 2 つの角を丸めた四角形 2"/>
              <p:cNvSpPr/>
              <p:nvPr/>
            </p:nvSpPr>
            <p:spPr>
              <a:xfrm>
                <a:off x="7833320" y="547577"/>
                <a:ext cx="1008112" cy="433151"/>
              </a:xfrm>
              <a:prstGeom prst="round2Same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円/楕円 3"/>
              <p:cNvSpPr/>
              <p:nvPr/>
            </p:nvSpPr>
            <p:spPr>
              <a:xfrm>
                <a:off x="7905328" y="912355"/>
                <a:ext cx="144016" cy="14401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円/楕円 112"/>
              <p:cNvSpPr/>
              <p:nvPr/>
            </p:nvSpPr>
            <p:spPr>
              <a:xfrm>
                <a:off x="8652088" y="912355"/>
                <a:ext cx="144016" cy="144016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" name="グループ化 5"/>
              <p:cNvGrpSpPr/>
              <p:nvPr/>
            </p:nvGrpSpPr>
            <p:grpSpPr>
              <a:xfrm>
                <a:off x="7977337" y="620687"/>
                <a:ext cx="727350" cy="288033"/>
                <a:chOff x="7977336" y="620687"/>
                <a:chExt cx="780331" cy="288033"/>
              </a:xfrm>
            </p:grpSpPr>
            <p:sp>
              <p:nvSpPr>
                <p:cNvPr id="5" name="正方形/長方形 4"/>
                <p:cNvSpPr/>
                <p:nvPr/>
              </p:nvSpPr>
              <p:spPr>
                <a:xfrm>
                  <a:off x="7977336" y="620688"/>
                  <a:ext cx="105961" cy="2880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正方形/長方形 114"/>
                <p:cNvSpPr/>
                <p:nvPr/>
              </p:nvSpPr>
              <p:spPr>
                <a:xfrm>
                  <a:off x="810911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正方形/長方形 115"/>
                <p:cNvSpPr/>
                <p:nvPr/>
              </p:nvSpPr>
              <p:spPr>
                <a:xfrm>
                  <a:off x="824627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正方形/長方形 116"/>
                <p:cNvSpPr/>
                <p:nvPr/>
              </p:nvSpPr>
              <p:spPr>
                <a:xfrm>
                  <a:off x="837962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正方形/長方形 117"/>
                <p:cNvSpPr/>
                <p:nvPr/>
              </p:nvSpPr>
              <p:spPr>
                <a:xfrm>
                  <a:off x="851678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正方形/長方形 118"/>
                <p:cNvSpPr/>
                <p:nvPr/>
              </p:nvSpPr>
              <p:spPr>
                <a:xfrm>
                  <a:off x="8651706" y="620688"/>
                  <a:ext cx="105961" cy="2880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2" name="Rectangle 136"/>
            <p:cNvSpPr>
              <a:spLocks noChangeArrowheads="1"/>
            </p:cNvSpPr>
            <p:nvPr/>
          </p:nvSpPr>
          <p:spPr bwMode="auto">
            <a:xfrm>
              <a:off x="6209632" y="836593"/>
              <a:ext cx="443492" cy="1075568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124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6253927" y="651099"/>
              <a:ext cx="354902" cy="83191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8F8F8"/>
                  </a:solidFill>
                  <a:latin typeface="メイリオ"/>
                  <a:ea typeface="メイリオ"/>
                  <a:cs typeface="メイリオ"/>
                </a:rPr>
                <a:t>○○○行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F8F8F8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125" name="Rectangle 136"/>
            <p:cNvSpPr>
              <a:spLocks noChangeArrowheads="1"/>
            </p:cNvSpPr>
            <p:nvPr/>
          </p:nvSpPr>
          <p:spPr bwMode="auto">
            <a:xfrm>
              <a:off x="6209632" y="1960805"/>
              <a:ext cx="443492" cy="336166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6256821" y="2027400"/>
              <a:ext cx="349115" cy="195733"/>
              <a:chOff x="6826386" y="2010607"/>
              <a:chExt cx="327766" cy="229320"/>
            </a:xfrm>
          </p:grpSpPr>
          <p:sp>
            <p:nvSpPr>
              <p:cNvPr id="126" name="Rectangle 51"/>
              <p:cNvSpPr>
                <a:spLocks noChangeArrowheads="1"/>
              </p:cNvSpPr>
              <p:nvPr/>
            </p:nvSpPr>
            <p:spPr bwMode="auto">
              <a:xfrm>
                <a:off x="6826386" y="2010607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7" name="Rectangle 52"/>
              <p:cNvSpPr>
                <a:spLocks noChangeArrowheads="1"/>
              </p:cNvSpPr>
              <p:nvPr/>
            </p:nvSpPr>
            <p:spPr bwMode="auto">
              <a:xfrm>
                <a:off x="6826386" y="2075465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8" name="Rectangle 53"/>
              <p:cNvSpPr>
                <a:spLocks noChangeArrowheads="1"/>
              </p:cNvSpPr>
              <p:nvPr/>
            </p:nvSpPr>
            <p:spPr bwMode="auto">
              <a:xfrm>
                <a:off x="6826386" y="2141481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129" name="Rectangle 54"/>
              <p:cNvSpPr>
                <a:spLocks noChangeArrowheads="1"/>
              </p:cNvSpPr>
              <p:nvPr/>
            </p:nvSpPr>
            <p:spPr bwMode="auto">
              <a:xfrm>
                <a:off x="6826386" y="2207498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6256821" y="893850"/>
              <a:ext cx="349115" cy="933770"/>
              <a:chOff x="6825598" y="893850"/>
              <a:chExt cx="349115" cy="990118"/>
            </a:xfrm>
          </p:grpSpPr>
          <p:grpSp>
            <p:nvGrpSpPr>
              <p:cNvPr id="131" name="グループ化 130"/>
              <p:cNvGrpSpPr/>
              <p:nvPr/>
            </p:nvGrpSpPr>
            <p:grpSpPr>
              <a:xfrm>
                <a:off x="6825598" y="893850"/>
                <a:ext cx="349115" cy="195733"/>
                <a:chOff x="6826386" y="2010607"/>
                <a:chExt cx="327766" cy="229320"/>
              </a:xfrm>
            </p:grpSpPr>
            <p:sp>
              <p:nvSpPr>
                <p:cNvPr id="132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3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4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5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36" name="グループ化 135"/>
              <p:cNvGrpSpPr/>
              <p:nvPr/>
            </p:nvGrpSpPr>
            <p:grpSpPr>
              <a:xfrm>
                <a:off x="6825598" y="1158645"/>
                <a:ext cx="349115" cy="195733"/>
                <a:chOff x="6826386" y="2010607"/>
                <a:chExt cx="327766" cy="229320"/>
              </a:xfrm>
            </p:grpSpPr>
            <p:sp>
              <p:nvSpPr>
                <p:cNvPr id="137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8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39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0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41" name="グループ化 140"/>
              <p:cNvGrpSpPr/>
              <p:nvPr/>
            </p:nvGrpSpPr>
            <p:grpSpPr>
              <a:xfrm>
                <a:off x="6825598" y="1419630"/>
                <a:ext cx="349115" cy="195733"/>
                <a:chOff x="6826386" y="2010607"/>
                <a:chExt cx="327766" cy="229320"/>
              </a:xfrm>
            </p:grpSpPr>
            <p:sp>
              <p:nvSpPr>
                <p:cNvPr id="142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3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4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5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146" name="グループ化 145"/>
              <p:cNvGrpSpPr/>
              <p:nvPr/>
            </p:nvGrpSpPr>
            <p:grpSpPr>
              <a:xfrm>
                <a:off x="6825598" y="1688235"/>
                <a:ext cx="349115" cy="195733"/>
                <a:chOff x="6826386" y="2010607"/>
                <a:chExt cx="327766" cy="229320"/>
              </a:xfrm>
            </p:grpSpPr>
            <p:sp>
              <p:nvSpPr>
                <p:cNvPr id="147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8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49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150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19" name="グループ化 18"/>
          <p:cNvGrpSpPr/>
          <p:nvPr/>
        </p:nvGrpSpPr>
        <p:grpSpPr>
          <a:xfrm>
            <a:off x="415716" y="4139018"/>
            <a:ext cx="2491313" cy="1732041"/>
            <a:chOff x="812574" y="3723692"/>
            <a:chExt cx="2491313" cy="1732041"/>
          </a:xfrm>
        </p:grpSpPr>
        <p:sp>
          <p:nvSpPr>
            <p:cNvPr id="16" name="フローチャート: 処理 15"/>
            <p:cNvSpPr/>
            <p:nvPr/>
          </p:nvSpPr>
          <p:spPr>
            <a:xfrm>
              <a:off x="946925" y="4087260"/>
              <a:ext cx="2226038" cy="1157939"/>
            </a:xfrm>
            <a:prstGeom prst="flowChartProcess">
              <a:avLst/>
            </a:prstGeom>
            <a:pattFill prst="ltVert">
              <a:fgClr>
                <a:srgbClr val="663300"/>
              </a:fgClr>
              <a:bgClr>
                <a:srgbClr val="CC9900"/>
              </a:bgClr>
            </a:patt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ローチャート: 処理 271"/>
            <p:cNvSpPr/>
            <p:nvPr/>
          </p:nvSpPr>
          <p:spPr>
            <a:xfrm>
              <a:off x="3074192" y="3960000"/>
              <a:ext cx="156997" cy="1495733"/>
            </a:xfrm>
            <a:prstGeom prst="flowChartProcess">
              <a:avLst/>
            </a:prstGeom>
            <a:solidFill>
              <a:srgbClr val="6633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ローチャート: 処理 272"/>
            <p:cNvSpPr/>
            <p:nvPr/>
          </p:nvSpPr>
          <p:spPr>
            <a:xfrm>
              <a:off x="3114739" y="3960000"/>
              <a:ext cx="116449" cy="1495733"/>
            </a:xfrm>
            <a:prstGeom prst="flowChartProcess">
              <a:avLst/>
            </a:prstGeom>
            <a:solidFill>
              <a:srgbClr val="CC66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ローチャート: 処理 269"/>
            <p:cNvSpPr/>
            <p:nvPr/>
          </p:nvSpPr>
          <p:spPr>
            <a:xfrm>
              <a:off x="869398" y="3960000"/>
              <a:ext cx="156997" cy="1495733"/>
            </a:xfrm>
            <a:prstGeom prst="flowChartProcess">
              <a:avLst/>
            </a:prstGeom>
            <a:solidFill>
              <a:srgbClr val="6633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ローチャート: 処理 270"/>
            <p:cNvSpPr/>
            <p:nvPr/>
          </p:nvSpPr>
          <p:spPr>
            <a:xfrm>
              <a:off x="876592" y="3960000"/>
              <a:ext cx="116449" cy="1495733"/>
            </a:xfrm>
            <a:prstGeom prst="flowChartProcess">
              <a:avLst/>
            </a:prstGeom>
            <a:solidFill>
              <a:srgbClr val="CC66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7" name="グループ化 256"/>
            <p:cNvGrpSpPr/>
            <p:nvPr/>
          </p:nvGrpSpPr>
          <p:grpSpPr>
            <a:xfrm>
              <a:off x="812574" y="4217414"/>
              <a:ext cx="2491313" cy="185647"/>
              <a:chOff x="824556" y="4593312"/>
              <a:chExt cx="3408364" cy="360040"/>
            </a:xfrm>
            <a:solidFill>
              <a:schemeClr val="bg1">
                <a:lumMod val="75000"/>
              </a:schemeClr>
            </a:solidFill>
          </p:grpSpPr>
          <p:sp>
            <p:nvSpPr>
              <p:cNvPr id="258" name="フローチャート : せん孔テープ 257"/>
              <p:cNvSpPr/>
              <p:nvPr/>
            </p:nvSpPr>
            <p:spPr>
              <a:xfrm>
                <a:off x="381921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9" name="フローチャート : せん孔テープ 258"/>
              <p:cNvSpPr/>
              <p:nvPr/>
            </p:nvSpPr>
            <p:spPr>
              <a:xfrm>
                <a:off x="348393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" name="フローチャート : せん孔テープ 259"/>
              <p:cNvSpPr/>
              <p:nvPr/>
            </p:nvSpPr>
            <p:spPr>
              <a:xfrm>
                <a:off x="314865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" name="フローチャート : せん孔テープ 260"/>
              <p:cNvSpPr/>
              <p:nvPr/>
            </p:nvSpPr>
            <p:spPr>
              <a:xfrm>
                <a:off x="281337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2" name="フローチャート : せん孔テープ 261"/>
              <p:cNvSpPr/>
              <p:nvPr/>
            </p:nvSpPr>
            <p:spPr>
              <a:xfrm>
                <a:off x="247047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3" name="フローチャート : せん孔テープ 262"/>
              <p:cNvSpPr/>
              <p:nvPr/>
            </p:nvSpPr>
            <p:spPr>
              <a:xfrm>
                <a:off x="213519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4" name="フローチャート : せん孔テープ 263"/>
              <p:cNvSpPr/>
              <p:nvPr/>
            </p:nvSpPr>
            <p:spPr>
              <a:xfrm>
                <a:off x="179991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5" name="フローチャート : せん孔テープ 264"/>
              <p:cNvSpPr/>
              <p:nvPr/>
            </p:nvSpPr>
            <p:spPr>
              <a:xfrm>
                <a:off x="146463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6" name="フローチャート : せん孔テープ 265"/>
              <p:cNvSpPr/>
              <p:nvPr/>
            </p:nvSpPr>
            <p:spPr>
              <a:xfrm>
                <a:off x="115983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7" name="フローチャート : せん孔テープ 266"/>
              <p:cNvSpPr/>
              <p:nvPr/>
            </p:nvSpPr>
            <p:spPr>
              <a:xfrm>
                <a:off x="824556" y="4593312"/>
                <a:ext cx="413704" cy="360040"/>
              </a:xfrm>
              <a:prstGeom prst="flowChartPunchedTape">
                <a:avLst/>
              </a:pr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7" name="フローチャート : せん孔テープ 246"/>
            <p:cNvSpPr/>
            <p:nvPr/>
          </p:nvSpPr>
          <p:spPr>
            <a:xfrm>
              <a:off x="300149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8" name="フローチャート : せん孔テープ 247"/>
            <p:cNvSpPr/>
            <p:nvPr/>
          </p:nvSpPr>
          <p:spPr>
            <a:xfrm>
              <a:off x="275642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9" name="フローチャート : せん孔テープ 248"/>
            <p:cNvSpPr/>
            <p:nvPr/>
          </p:nvSpPr>
          <p:spPr>
            <a:xfrm>
              <a:off x="251135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0" name="フローチャート : せん孔テープ 249"/>
            <p:cNvSpPr/>
            <p:nvPr/>
          </p:nvSpPr>
          <p:spPr>
            <a:xfrm>
              <a:off x="226628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1" name="フローチャート : せん孔テープ 250"/>
            <p:cNvSpPr/>
            <p:nvPr/>
          </p:nvSpPr>
          <p:spPr>
            <a:xfrm>
              <a:off x="201564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2" name="フローチャート : せん孔テープ 251"/>
            <p:cNvSpPr/>
            <p:nvPr/>
          </p:nvSpPr>
          <p:spPr>
            <a:xfrm>
              <a:off x="1770575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" name="フローチャート : せん孔テープ 252"/>
            <p:cNvSpPr/>
            <p:nvPr/>
          </p:nvSpPr>
          <p:spPr>
            <a:xfrm>
              <a:off x="1525505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4" name="フローチャート : せん孔テープ 253"/>
            <p:cNvSpPr/>
            <p:nvPr/>
          </p:nvSpPr>
          <p:spPr>
            <a:xfrm>
              <a:off x="1280435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5" name="フローチャート : せん孔テープ 254"/>
            <p:cNvSpPr/>
            <p:nvPr/>
          </p:nvSpPr>
          <p:spPr>
            <a:xfrm>
              <a:off x="105764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6" name="フローチャート : せん孔テープ 255"/>
            <p:cNvSpPr/>
            <p:nvPr/>
          </p:nvSpPr>
          <p:spPr>
            <a:xfrm>
              <a:off x="812574" y="4189852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フローチャート: 処理 14"/>
            <p:cNvSpPr/>
            <p:nvPr/>
          </p:nvSpPr>
          <p:spPr>
            <a:xfrm>
              <a:off x="812574" y="3723692"/>
              <a:ext cx="2491313" cy="78950"/>
            </a:xfrm>
            <a:prstGeom prst="flowChartProcess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0" name="フローチャート: 処理 209"/>
            <p:cNvSpPr/>
            <p:nvPr/>
          </p:nvSpPr>
          <p:spPr>
            <a:xfrm>
              <a:off x="812574" y="3771035"/>
              <a:ext cx="2491313" cy="78950"/>
            </a:xfrm>
            <a:prstGeom prst="flowChartProcess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1" name="フローチャート: 処理 210"/>
            <p:cNvSpPr/>
            <p:nvPr/>
          </p:nvSpPr>
          <p:spPr>
            <a:xfrm>
              <a:off x="812574" y="3818378"/>
              <a:ext cx="2491313" cy="78950"/>
            </a:xfrm>
            <a:prstGeom prst="flowChartProcess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7" name="フローチャート : せん孔テープ 236"/>
            <p:cNvSpPr/>
            <p:nvPr/>
          </p:nvSpPr>
          <p:spPr>
            <a:xfrm>
              <a:off x="300149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8" name="フローチャート : せん孔テープ 237"/>
            <p:cNvSpPr/>
            <p:nvPr/>
          </p:nvSpPr>
          <p:spPr>
            <a:xfrm>
              <a:off x="275642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9" name="フローチャート : せん孔テープ 238"/>
            <p:cNvSpPr/>
            <p:nvPr/>
          </p:nvSpPr>
          <p:spPr>
            <a:xfrm>
              <a:off x="251135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0" name="フローチャート : せん孔テープ 239"/>
            <p:cNvSpPr/>
            <p:nvPr/>
          </p:nvSpPr>
          <p:spPr>
            <a:xfrm>
              <a:off x="226628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1" name="フローチャート : せん孔テープ 240"/>
            <p:cNvSpPr/>
            <p:nvPr/>
          </p:nvSpPr>
          <p:spPr>
            <a:xfrm>
              <a:off x="201564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2" name="フローチャート : せん孔テープ 241"/>
            <p:cNvSpPr/>
            <p:nvPr/>
          </p:nvSpPr>
          <p:spPr>
            <a:xfrm>
              <a:off x="1770575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3" name="フローチャート : せん孔テープ 242"/>
            <p:cNvSpPr/>
            <p:nvPr/>
          </p:nvSpPr>
          <p:spPr>
            <a:xfrm>
              <a:off x="1525505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フローチャート : せん孔テープ 243"/>
            <p:cNvSpPr/>
            <p:nvPr/>
          </p:nvSpPr>
          <p:spPr>
            <a:xfrm>
              <a:off x="1280435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5" name="フローチャート : せん孔テープ 244"/>
            <p:cNvSpPr/>
            <p:nvPr/>
          </p:nvSpPr>
          <p:spPr>
            <a:xfrm>
              <a:off x="105764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6" name="フローチャート : せん孔テープ 245"/>
            <p:cNvSpPr/>
            <p:nvPr/>
          </p:nvSpPr>
          <p:spPr>
            <a:xfrm>
              <a:off x="812574" y="4075908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7" name="フローチャート : せん孔テープ 226"/>
            <p:cNvSpPr/>
            <p:nvPr/>
          </p:nvSpPr>
          <p:spPr>
            <a:xfrm>
              <a:off x="300149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フローチャート : せん孔テープ 227"/>
            <p:cNvSpPr/>
            <p:nvPr/>
          </p:nvSpPr>
          <p:spPr>
            <a:xfrm>
              <a:off x="275642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9" name="フローチャート : せん孔テープ 228"/>
            <p:cNvSpPr/>
            <p:nvPr/>
          </p:nvSpPr>
          <p:spPr>
            <a:xfrm>
              <a:off x="251135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0" name="フローチャート : せん孔テープ 229"/>
            <p:cNvSpPr/>
            <p:nvPr/>
          </p:nvSpPr>
          <p:spPr>
            <a:xfrm>
              <a:off x="226628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1" name="フローチャート : せん孔テープ 230"/>
            <p:cNvSpPr/>
            <p:nvPr/>
          </p:nvSpPr>
          <p:spPr>
            <a:xfrm>
              <a:off x="201564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フローチャート : せん孔テープ 231"/>
            <p:cNvSpPr/>
            <p:nvPr/>
          </p:nvSpPr>
          <p:spPr>
            <a:xfrm>
              <a:off x="1770575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フローチャート : せん孔テープ 232"/>
            <p:cNvSpPr/>
            <p:nvPr/>
          </p:nvSpPr>
          <p:spPr>
            <a:xfrm>
              <a:off x="1525505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4" name="フローチャート : せん孔テープ 233"/>
            <p:cNvSpPr/>
            <p:nvPr/>
          </p:nvSpPr>
          <p:spPr>
            <a:xfrm>
              <a:off x="1280435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5" name="フローチャート : せん孔テープ 234"/>
            <p:cNvSpPr/>
            <p:nvPr/>
          </p:nvSpPr>
          <p:spPr>
            <a:xfrm>
              <a:off x="105764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フローチャート : せん孔テープ 235"/>
            <p:cNvSpPr/>
            <p:nvPr/>
          </p:nvSpPr>
          <p:spPr>
            <a:xfrm>
              <a:off x="812574" y="3960000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7" name="フローチャート : せん孔テープ 216"/>
            <p:cNvSpPr/>
            <p:nvPr/>
          </p:nvSpPr>
          <p:spPr>
            <a:xfrm>
              <a:off x="300149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フローチャート : せん孔テープ 217"/>
            <p:cNvSpPr/>
            <p:nvPr/>
          </p:nvSpPr>
          <p:spPr>
            <a:xfrm>
              <a:off x="275642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フローチャート : せん孔テープ 218"/>
            <p:cNvSpPr/>
            <p:nvPr/>
          </p:nvSpPr>
          <p:spPr>
            <a:xfrm>
              <a:off x="251135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0" name="フローチャート : せん孔テープ 219"/>
            <p:cNvSpPr/>
            <p:nvPr/>
          </p:nvSpPr>
          <p:spPr>
            <a:xfrm>
              <a:off x="226628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" name="フローチャート : せん孔テープ 220"/>
            <p:cNvSpPr/>
            <p:nvPr/>
          </p:nvSpPr>
          <p:spPr>
            <a:xfrm>
              <a:off x="201564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フローチャート : せん孔テープ 221"/>
            <p:cNvSpPr/>
            <p:nvPr/>
          </p:nvSpPr>
          <p:spPr>
            <a:xfrm>
              <a:off x="1770575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3" name="フローチャート : せん孔テープ 222"/>
            <p:cNvSpPr/>
            <p:nvPr/>
          </p:nvSpPr>
          <p:spPr>
            <a:xfrm>
              <a:off x="1525505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4" name="フローチャート : せん孔テープ 223"/>
            <p:cNvSpPr/>
            <p:nvPr/>
          </p:nvSpPr>
          <p:spPr>
            <a:xfrm>
              <a:off x="1280435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5" name="フローチャート : せん孔テープ 224"/>
            <p:cNvSpPr/>
            <p:nvPr/>
          </p:nvSpPr>
          <p:spPr>
            <a:xfrm>
              <a:off x="105764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6" name="フローチャート : せん孔テープ 225"/>
            <p:cNvSpPr/>
            <p:nvPr/>
          </p:nvSpPr>
          <p:spPr>
            <a:xfrm>
              <a:off x="812574" y="3849985"/>
              <a:ext cx="302393" cy="185647"/>
            </a:xfrm>
            <a:prstGeom prst="flowChartPunchedTape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71676">
                  <a:schemeClr val="tx1">
                    <a:lumMod val="50000"/>
                    <a:lumOff val="50000"/>
                  </a:schemeClr>
                </a:gs>
                <a:gs pos="27000">
                  <a:schemeClr val="tx1">
                    <a:lumMod val="75000"/>
                    <a:lumOff val="2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フローチャート: 処理 16"/>
            <p:cNvSpPr/>
            <p:nvPr/>
          </p:nvSpPr>
          <p:spPr>
            <a:xfrm>
              <a:off x="1026395" y="4982031"/>
              <a:ext cx="2047797" cy="52634"/>
            </a:xfrm>
            <a:prstGeom prst="flowChartProcess">
              <a:avLst/>
            </a:prstGeom>
            <a:gradFill>
              <a:gsLst>
                <a:gs pos="0">
                  <a:srgbClr val="CC6600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5" name="フローチャート: 処理 274"/>
            <p:cNvSpPr/>
            <p:nvPr/>
          </p:nvSpPr>
          <p:spPr>
            <a:xfrm>
              <a:off x="1026395" y="4929118"/>
              <a:ext cx="2047797" cy="52634"/>
            </a:xfrm>
            <a:prstGeom prst="flowChartProcess">
              <a:avLst/>
            </a:prstGeom>
            <a:gradFill>
              <a:gsLst>
                <a:gs pos="0">
                  <a:srgbClr val="CC6600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6" name="フローチャート: 処理 275"/>
            <p:cNvSpPr/>
            <p:nvPr/>
          </p:nvSpPr>
          <p:spPr>
            <a:xfrm>
              <a:off x="1026395" y="4876205"/>
              <a:ext cx="2047797" cy="52634"/>
            </a:xfrm>
            <a:prstGeom prst="flowChartProcess">
              <a:avLst/>
            </a:prstGeom>
            <a:gradFill>
              <a:gsLst>
                <a:gs pos="0">
                  <a:srgbClr val="CC6600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7" name="フローチャート: 処理 276"/>
            <p:cNvSpPr/>
            <p:nvPr/>
          </p:nvSpPr>
          <p:spPr>
            <a:xfrm>
              <a:off x="1026395" y="4823292"/>
              <a:ext cx="2047797" cy="52634"/>
            </a:xfrm>
            <a:prstGeom prst="flowChartProcess">
              <a:avLst/>
            </a:prstGeom>
            <a:gradFill>
              <a:gsLst>
                <a:gs pos="0">
                  <a:srgbClr val="CC6600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8100000" scaled="1"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9" name="フローチャート: 処理 278"/>
            <p:cNvSpPr/>
            <p:nvPr/>
          </p:nvSpPr>
          <p:spPr>
            <a:xfrm>
              <a:off x="1026395" y="5149124"/>
              <a:ext cx="2047797" cy="201342"/>
            </a:xfrm>
            <a:prstGeom prst="flowChartProcess">
              <a:avLst/>
            </a:prstGeom>
            <a:gradFill flip="none" rotWithShape="1">
              <a:gsLst>
                <a:gs pos="0">
                  <a:schemeClr val="bg2">
                    <a:lumMod val="7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0" name="フローチャート: 処理 279"/>
            <p:cNvSpPr/>
            <p:nvPr/>
          </p:nvSpPr>
          <p:spPr>
            <a:xfrm>
              <a:off x="1026395" y="5023657"/>
              <a:ext cx="2047797" cy="154837"/>
            </a:xfrm>
            <a:prstGeom prst="flowChartProcess">
              <a:avLst/>
            </a:prstGeom>
            <a:gradFill flip="none" rotWithShape="1">
              <a:gsLst>
                <a:gs pos="0">
                  <a:srgbClr val="CC6600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54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2" name="グループ化 281"/>
          <p:cNvGrpSpPr/>
          <p:nvPr/>
        </p:nvGrpSpPr>
        <p:grpSpPr>
          <a:xfrm>
            <a:off x="3060705" y="4133506"/>
            <a:ext cx="3616969" cy="1737553"/>
            <a:chOff x="200025" y="3860800"/>
            <a:chExt cx="5545138" cy="2663825"/>
          </a:xfrm>
        </p:grpSpPr>
        <p:grpSp>
          <p:nvGrpSpPr>
            <p:cNvPr id="283" name="Group 180"/>
            <p:cNvGrpSpPr>
              <a:grpSpLocks/>
            </p:cNvGrpSpPr>
            <p:nvPr/>
          </p:nvGrpSpPr>
          <p:grpSpPr bwMode="auto">
            <a:xfrm>
              <a:off x="200025" y="3860800"/>
              <a:ext cx="5545138" cy="2663825"/>
              <a:chOff x="126" y="2432"/>
              <a:chExt cx="3493" cy="1678"/>
            </a:xfrm>
          </p:grpSpPr>
          <p:sp>
            <p:nvSpPr>
              <p:cNvPr id="308" name="Rectangle 139"/>
              <p:cNvSpPr>
                <a:spLocks noChangeArrowheads="1"/>
              </p:cNvSpPr>
              <p:nvPr/>
            </p:nvSpPr>
            <p:spPr bwMode="auto">
              <a:xfrm>
                <a:off x="308" y="2523"/>
                <a:ext cx="91" cy="158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09" name="Rectangle 140"/>
              <p:cNvSpPr>
                <a:spLocks noChangeArrowheads="1"/>
              </p:cNvSpPr>
              <p:nvPr/>
            </p:nvSpPr>
            <p:spPr bwMode="auto">
              <a:xfrm>
                <a:off x="3347" y="2523"/>
                <a:ext cx="91" cy="158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0" name="Rectangle 142"/>
              <p:cNvSpPr>
                <a:spLocks noChangeArrowheads="1"/>
              </p:cNvSpPr>
              <p:nvPr/>
            </p:nvSpPr>
            <p:spPr bwMode="auto">
              <a:xfrm>
                <a:off x="1827" y="2523"/>
                <a:ext cx="91" cy="1587"/>
              </a:xfrm>
              <a:prstGeom prst="rect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1" name="Rectangle 143"/>
              <p:cNvSpPr>
                <a:spLocks noChangeArrowheads="1"/>
              </p:cNvSpPr>
              <p:nvPr/>
            </p:nvSpPr>
            <p:spPr bwMode="auto">
              <a:xfrm>
                <a:off x="126" y="2432"/>
                <a:ext cx="3493" cy="137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12" name="Rectangle 144"/>
              <p:cNvSpPr>
                <a:spLocks noChangeArrowheads="1"/>
              </p:cNvSpPr>
              <p:nvPr/>
            </p:nvSpPr>
            <p:spPr bwMode="auto">
              <a:xfrm>
                <a:off x="126" y="2523"/>
                <a:ext cx="3493" cy="45"/>
              </a:xfrm>
              <a:prstGeom prst="rect">
                <a:avLst/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284" name="Group 167"/>
            <p:cNvGrpSpPr>
              <a:grpSpLocks/>
            </p:cNvGrpSpPr>
            <p:nvPr/>
          </p:nvGrpSpPr>
          <p:grpSpPr bwMode="auto">
            <a:xfrm>
              <a:off x="631825" y="5876925"/>
              <a:ext cx="2232025" cy="647700"/>
              <a:chOff x="3619" y="3702"/>
              <a:chExt cx="1406" cy="408"/>
            </a:xfrm>
          </p:grpSpPr>
          <p:sp>
            <p:nvSpPr>
              <p:cNvPr id="297" name="AutoShape 156"/>
              <p:cNvSpPr>
                <a:spLocks noChangeArrowheads="1"/>
              </p:cNvSpPr>
              <p:nvPr/>
            </p:nvSpPr>
            <p:spPr bwMode="auto">
              <a:xfrm>
                <a:off x="3664" y="3929"/>
                <a:ext cx="46" cy="18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98" name="AutoShape 157"/>
              <p:cNvSpPr>
                <a:spLocks noChangeArrowheads="1"/>
              </p:cNvSpPr>
              <p:nvPr/>
            </p:nvSpPr>
            <p:spPr bwMode="auto">
              <a:xfrm>
                <a:off x="4934" y="3929"/>
                <a:ext cx="46" cy="18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99" name="Group 158"/>
              <p:cNvGrpSpPr>
                <a:grpSpLocks/>
              </p:cNvGrpSpPr>
              <p:nvPr/>
            </p:nvGrpSpPr>
            <p:grpSpPr bwMode="auto">
              <a:xfrm>
                <a:off x="3619" y="3702"/>
                <a:ext cx="1406" cy="270"/>
                <a:chOff x="3597" y="3748"/>
                <a:chExt cx="1134" cy="227"/>
              </a:xfrm>
            </p:grpSpPr>
            <p:sp>
              <p:nvSpPr>
                <p:cNvPr id="300" name="AutoShape 159"/>
                <p:cNvSpPr>
                  <a:spLocks noChangeArrowheads="1"/>
                </p:cNvSpPr>
                <p:nvPr/>
              </p:nvSpPr>
              <p:spPr bwMode="auto">
                <a:xfrm>
                  <a:off x="3619" y="3748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01" name="AutoShape 160"/>
                <p:cNvSpPr>
                  <a:spLocks noChangeArrowheads="1"/>
                </p:cNvSpPr>
                <p:nvPr/>
              </p:nvSpPr>
              <p:spPr bwMode="auto">
                <a:xfrm>
                  <a:off x="3619" y="3793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02" name="AutoShape 161"/>
                <p:cNvSpPr>
                  <a:spLocks noChangeArrowheads="1"/>
                </p:cNvSpPr>
                <p:nvPr/>
              </p:nvSpPr>
              <p:spPr bwMode="auto">
                <a:xfrm>
                  <a:off x="3619" y="3839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03" name="AutoShape 162"/>
                <p:cNvSpPr>
                  <a:spLocks noChangeArrowheads="1"/>
                </p:cNvSpPr>
                <p:nvPr/>
              </p:nvSpPr>
              <p:spPr bwMode="auto">
                <a:xfrm>
                  <a:off x="3619" y="3884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304" name="Group 163"/>
                <p:cNvGrpSpPr>
                  <a:grpSpLocks/>
                </p:cNvGrpSpPr>
                <p:nvPr/>
              </p:nvGrpSpPr>
              <p:grpSpPr bwMode="auto">
                <a:xfrm>
                  <a:off x="3597" y="3929"/>
                  <a:ext cx="1134" cy="46"/>
                  <a:chOff x="3846" y="3702"/>
                  <a:chExt cx="1179" cy="46"/>
                </a:xfrm>
              </p:grpSpPr>
              <p:sp>
                <p:nvSpPr>
                  <p:cNvPr id="305" name="AutoShape 164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02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06" name="AutoShape 165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33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307" name="AutoShape 166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17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  <p:grpSp>
          <p:nvGrpSpPr>
            <p:cNvPr id="285" name="Group 168"/>
            <p:cNvGrpSpPr>
              <a:grpSpLocks/>
            </p:cNvGrpSpPr>
            <p:nvPr/>
          </p:nvGrpSpPr>
          <p:grpSpPr bwMode="auto">
            <a:xfrm>
              <a:off x="3081338" y="5876925"/>
              <a:ext cx="2232025" cy="647700"/>
              <a:chOff x="3619" y="3702"/>
              <a:chExt cx="1406" cy="408"/>
            </a:xfrm>
          </p:grpSpPr>
          <p:sp>
            <p:nvSpPr>
              <p:cNvPr id="286" name="AutoShape 169"/>
              <p:cNvSpPr>
                <a:spLocks noChangeArrowheads="1"/>
              </p:cNvSpPr>
              <p:nvPr/>
            </p:nvSpPr>
            <p:spPr bwMode="auto">
              <a:xfrm>
                <a:off x="3664" y="3929"/>
                <a:ext cx="46" cy="18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287" name="AutoShape 170"/>
              <p:cNvSpPr>
                <a:spLocks noChangeArrowheads="1"/>
              </p:cNvSpPr>
              <p:nvPr/>
            </p:nvSpPr>
            <p:spPr bwMode="auto">
              <a:xfrm>
                <a:off x="4934" y="3929"/>
                <a:ext cx="46" cy="181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grpSp>
            <p:nvGrpSpPr>
              <p:cNvPr id="288" name="Group 171"/>
              <p:cNvGrpSpPr>
                <a:grpSpLocks/>
              </p:cNvGrpSpPr>
              <p:nvPr/>
            </p:nvGrpSpPr>
            <p:grpSpPr bwMode="auto">
              <a:xfrm>
                <a:off x="3619" y="3702"/>
                <a:ext cx="1406" cy="270"/>
                <a:chOff x="3597" y="3748"/>
                <a:chExt cx="1134" cy="227"/>
              </a:xfrm>
            </p:grpSpPr>
            <p:sp>
              <p:nvSpPr>
                <p:cNvPr id="289" name="AutoShape 172"/>
                <p:cNvSpPr>
                  <a:spLocks noChangeArrowheads="1"/>
                </p:cNvSpPr>
                <p:nvPr/>
              </p:nvSpPr>
              <p:spPr bwMode="auto">
                <a:xfrm>
                  <a:off x="3619" y="3748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0" name="AutoShape 173"/>
                <p:cNvSpPr>
                  <a:spLocks noChangeArrowheads="1"/>
                </p:cNvSpPr>
                <p:nvPr/>
              </p:nvSpPr>
              <p:spPr bwMode="auto">
                <a:xfrm>
                  <a:off x="3619" y="3793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1" name="AutoShape 174"/>
                <p:cNvSpPr>
                  <a:spLocks noChangeArrowheads="1"/>
                </p:cNvSpPr>
                <p:nvPr/>
              </p:nvSpPr>
              <p:spPr bwMode="auto">
                <a:xfrm>
                  <a:off x="3619" y="3839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292" name="AutoShape 175"/>
                <p:cNvSpPr>
                  <a:spLocks noChangeArrowheads="1"/>
                </p:cNvSpPr>
                <p:nvPr/>
              </p:nvSpPr>
              <p:spPr bwMode="auto">
                <a:xfrm>
                  <a:off x="3619" y="3884"/>
                  <a:ext cx="1089" cy="45"/>
                </a:xfrm>
                <a:prstGeom prst="roundRect">
                  <a:avLst>
                    <a:gd name="adj" fmla="val 31111"/>
                  </a:avLst>
                </a:prstGeom>
                <a:solidFill>
                  <a:srgbClr val="9966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293" name="Group 176"/>
                <p:cNvGrpSpPr>
                  <a:grpSpLocks/>
                </p:cNvGrpSpPr>
                <p:nvPr/>
              </p:nvGrpSpPr>
              <p:grpSpPr bwMode="auto">
                <a:xfrm>
                  <a:off x="3597" y="3929"/>
                  <a:ext cx="1134" cy="46"/>
                  <a:chOff x="3846" y="3702"/>
                  <a:chExt cx="1179" cy="46"/>
                </a:xfrm>
              </p:grpSpPr>
              <p:sp>
                <p:nvSpPr>
                  <p:cNvPr id="294" name="AutoShape 177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02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95" name="AutoShape 178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33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  <p:sp>
                <p:nvSpPr>
                  <p:cNvPr id="296" name="AutoShape 179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3717"/>
                    <a:ext cx="1179" cy="15"/>
                  </a:xfrm>
                  <a:prstGeom prst="roundRect">
                    <a:avLst>
                      <a:gd name="adj" fmla="val 31111"/>
                    </a:avLst>
                  </a:prstGeom>
                  <a:solidFill>
                    <a:srgbClr val="9966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eaLnBrk="0" hangingPunct="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eaLnBrk="1" hangingPunct="1"/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23" name="グループ化 22"/>
          <p:cNvGrpSpPr/>
          <p:nvPr/>
        </p:nvGrpSpPr>
        <p:grpSpPr>
          <a:xfrm>
            <a:off x="6847982" y="742363"/>
            <a:ext cx="518412" cy="2864918"/>
            <a:chOff x="6847982" y="327037"/>
            <a:chExt cx="518412" cy="2864918"/>
          </a:xfrm>
        </p:grpSpPr>
        <p:sp>
          <p:nvSpPr>
            <p:cNvPr id="315" name="AutoShape 134"/>
            <p:cNvSpPr>
              <a:spLocks noChangeArrowheads="1"/>
            </p:cNvSpPr>
            <p:nvPr/>
          </p:nvSpPr>
          <p:spPr bwMode="auto">
            <a:xfrm>
              <a:off x="6855160" y="327037"/>
              <a:ext cx="504056" cy="2037714"/>
            </a:xfrm>
            <a:prstGeom prst="roundRect">
              <a:avLst>
                <a:gd name="adj" fmla="val 7491"/>
              </a:avLst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6" name="Rectangle 135"/>
            <p:cNvSpPr>
              <a:spLocks noChangeArrowheads="1"/>
            </p:cNvSpPr>
            <p:nvPr/>
          </p:nvSpPr>
          <p:spPr bwMode="auto">
            <a:xfrm>
              <a:off x="6885442" y="2364751"/>
              <a:ext cx="443492" cy="709196"/>
            </a:xfrm>
            <a:prstGeom prst="rect">
              <a:avLst/>
            </a:prstGeom>
            <a:solidFill>
              <a:srgbClr val="00B05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7" name="Rectangle 136"/>
            <p:cNvSpPr>
              <a:spLocks noChangeArrowheads="1"/>
            </p:cNvSpPr>
            <p:nvPr/>
          </p:nvSpPr>
          <p:spPr bwMode="auto">
            <a:xfrm>
              <a:off x="6885442" y="414954"/>
              <a:ext cx="443492" cy="379560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18" name="Rectangle 135"/>
            <p:cNvSpPr>
              <a:spLocks noChangeArrowheads="1"/>
            </p:cNvSpPr>
            <p:nvPr/>
          </p:nvSpPr>
          <p:spPr bwMode="auto">
            <a:xfrm>
              <a:off x="6847982" y="3073947"/>
              <a:ext cx="518412" cy="11800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19" name="グループ化 318"/>
            <p:cNvGrpSpPr/>
            <p:nvPr/>
          </p:nvGrpSpPr>
          <p:grpSpPr>
            <a:xfrm>
              <a:off x="6934736" y="453520"/>
              <a:ext cx="344904" cy="174072"/>
              <a:chOff x="7833320" y="547577"/>
              <a:chExt cx="1008112" cy="508794"/>
            </a:xfrm>
          </p:grpSpPr>
          <p:sp>
            <p:nvSpPr>
              <p:cNvPr id="320" name="片側の 2 つの角を丸めた四角形 319"/>
              <p:cNvSpPr/>
              <p:nvPr/>
            </p:nvSpPr>
            <p:spPr>
              <a:xfrm>
                <a:off x="7833320" y="547577"/>
                <a:ext cx="1008112" cy="433151"/>
              </a:xfrm>
              <a:prstGeom prst="round2Same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円/楕円 320"/>
              <p:cNvSpPr/>
              <p:nvPr/>
            </p:nvSpPr>
            <p:spPr>
              <a:xfrm>
                <a:off x="7905328" y="912355"/>
                <a:ext cx="144016" cy="14401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円/楕円 321"/>
              <p:cNvSpPr/>
              <p:nvPr/>
            </p:nvSpPr>
            <p:spPr>
              <a:xfrm>
                <a:off x="8652088" y="912355"/>
                <a:ext cx="144016" cy="144016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3" name="グループ化 322"/>
              <p:cNvGrpSpPr/>
              <p:nvPr/>
            </p:nvGrpSpPr>
            <p:grpSpPr>
              <a:xfrm>
                <a:off x="7977337" y="620687"/>
                <a:ext cx="727350" cy="288033"/>
                <a:chOff x="7977336" y="620687"/>
                <a:chExt cx="780331" cy="288033"/>
              </a:xfrm>
            </p:grpSpPr>
            <p:sp>
              <p:nvSpPr>
                <p:cNvPr id="324" name="正方形/長方形 323"/>
                <p:cNvSpPr/>
                <p:nvPr/>
              </p:nvSpPr>
              <p:spPr>
                <a:xfrm>
                  <a:off x="7977336" y="620688"/>
                  <a:ext cx="105961" cy="2880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正方形/長方形 324"/>
                <p:cNvSpPr/>
                <p:nvPr/>
              </p:nvSpPr>
              <p:spPr>
                <a:xfrm>
                  <a:off x="810911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正方形/長方形 325"/>
                <p:cNvSpPr/>
                <p:nvPr/>
              </p:nvSpPr>
              <p:spPr>
                <a:xfrm>
                  <a:off x="824627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正方形/長方形 326"/>
                <p:cNvSpPr/>
                <p:nvPr/>
              </p:nvSpPr>
              <p:spPr>
                <a:xfrm>
                  <a:off x="837962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正方形/長方形 327"/>
                <p:cNvSpPr/>
                <p:nvPr/>
              </p:nvSpPr>
              <p:spPr>
                <a:xfrm>
                  <a:off x="8516787" y="620687"/>
                  <a:ext cx="105961" cy="10896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正方形/長方形 328"/>
                <p:cNvSpPr/>
                <p:nvPr/>
              </p:nvSpPr>
              <p:spPr>
                <a:xfrm>
                  <a:off x="8651706" y="620688"/>
                  <a:ext cx="105961" cy="28803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0" name="Rectangle 136"/>
            <p:cNvSpPr>
              <a:spLocks noChangeArrowheads="1"/>
            </p:cNvSpPr>
            <p:nvPr/>
          </p:nvSpPr>
          <p:spPr bwMode="auto">
            <a:xfrm>
              <a:off x="6885442" y="836593"/>
              <a:ext cx="443492" cy="1075568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31" name="WordArt 59"/>
            <p:cNvSpPr>
              <a:spLocks noChangeArrowheads="1" noChangeShapeType="1" noTextEdit="1"/>
            </p:cNvSpPr>
            <p:nvPr/>
          </p:nvSpPr>
          <p:spPr bwMode="auto">
            <a:xfrm>
              <a:off x="6929737" y="651099"/>
              <a:ext cx="354902" cy="83191"/>
            </a:xfrm>
            <a:prstGeom prst="rect">
              <a:avLst/>
            </a:prstGeom>
            <a:ln w="12700">
              <a:noFill/>
            </a:ln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8F8F8"/>
                  </a:solidFill>
                  <a:latin typeface="メイリオ"/>
                  <a:ea typeface="メイリオ"/>
                  <a:cs typeface="メイリオ"/>
                </a:rPr>
                <a:t>○○○行</a:t>
              </a:r>
              <a:endParaRPr lang="ja-JP" altLang="en-US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F8F8F8"/>
                </a:solidFill>
                <a:latin typeface="メイリオ"/>
                <a:ea typeface="メイリオ"/>
                <a:cs typeface="メイリオ"/>
              </a:endParaRPr>
            </a:p>
          </p:txBody>
        </p:sp>
        <p:sp>
          <p:nvSpPr>
            <p:cNvPr id="332" name="Rectangle 136"/>
            <p:cNvSpPr>
              <a:spLocks noChangeArrowheads="1"/>
            </p:cNvSpPr>
            <p:nvPr/>
          </p:nvSpPr>
          <p:spPr bwMode="auto">
            <a:xfrm>
              <a:off x="6885442" y="1960805"/>
              <a:ext cx="443492" cy="336166"/>
            </a:xfrm>
            <a:prstGeom prst="rect">
              <a:avLst/>
            </a:prstGeom>
            <a:solidFill>
              <a:schemeClr val="tx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grpSp>
          <p:nvGrpSpPr>
            <p:cNvPr id="333" name="グループ化 332"/>
            <p:cNvGrpSpPr/>
            <p:nvPr/>
          </p:nvGrpSpPr>
          <p:grpSpPr>
            <a:xfrm>
              <a:off x="6932631" y="2027400"/>
              <a:ext cx="349115" cy="195733"/>
              <a:chOff x="6826386" y="2010607"/>
              <a:chExt cx="327766" cy="229320"/>
            </a:xfrm>
          </p:grpSpPr>
          <p:sp>
            <p:nvSpPr>
              <p:cNvPr id="334" name="Rectangle 51"/>
              <p:cNvSpPr>
                <a:spLocks noChangeArrowheads="1"/>
              </p:cNvSpPr>
              <p:nvPr/>
            </p:nvSpPr>
            <p:spPr bwMode="auto">
              <a:xfrm>
                <a:off x="6826386" y="2010607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5" name="Rectangle 52"/>
              <p:cNvSpPr>
                <a:spLocks noChangeArrowheads="1"/>
              </p:cNvSpPr>
              <p:nvPr/>
            </p:nvSpPr>
            <p:spPr bwMode="auto">
              <a:xfrm>
                <a:off x="6826386" y="2075465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6" name="Rectangle 53"/>
              <p:cNvSpPr>
                <a:spLocks noChangeArrowheads="1"/>
              </p:cNvSpPr>
              <p:nvPr/>
            </p:nvSpPr>
            <p:spPr bwMode="auto">
              <a:xfrm>
                <a:off x="6826386" y="2141481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  <p:sp>
            <p:nvSpPr>
              <p:cNvPr id="337" name="Rectangle 54"/>
              <p:cNvSpPr>
                <a:spLocks noChangeArrowheads="1"/>
              </p:cNvSpPr>
              <p:nvPr/>
            </p:nvSpPr>
            <p:spPr bwMode="auto">
              <a:xfrm>
                <a:off x="6826386" y="2207498"/>
                <a:ext cx="327766" cy="32429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  <p:grpSp>
          <p:nvGrpSpPr>
            <p:cNvPr id="338" name="グループ化 337"/>
            <p:cNvGrpSpPr/>
            <p:nvPr/>
          </p:nvGrpSpPr>
          <p:grpSpPr>
            <a:xfrm>
              <a:off x="6932631" y="893850"/>
              <a:ext cx="349115" cy="933770"/>
              <a:chOff x="6825598" y="893850"/>
              <a:chExt cx="349115" cy="990118"/>
            </a:xfrm>
          </p:grpSpPr>
          <p:grpSp>
            <p:nvGrpSpPr>
              <p:cNvPr id="339" name="グループ化 338"/>
              <p:cNvGrpSpPr/>
              <p:nvPr/>
            </p:nvGrpSpPr>
            <p:grpSpPr>
              <a:xfrm>
                <a:off x="6825598" y="893850"/>
                <a:ext cx="349115" cy="195733"/>
                <a:chOff x="6826386" y="2010607"/>
                <a:chExt cx="327766" cy="229320"/>
              </a:xfrm>
            </p:grpSpPr>
            <p:sp>
              <p:nvSpPr>
                <p:cNvPr id="355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6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7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8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340" name="グループ化 339"/>
              <p:cNvGrpSpPr/>
              <p:nvPr/>
            </p:nvGrpSpPr>
            <p:grpSpPr>
              <a:xfrm>
                <a:off x="6825598" y="1158645"/>
                <a:ext cx="349115" cy="195733"/>
                <a:chOff x="6826386" y="2010607"/>
                <a:chExt cx="327766" cy="229320"/>
              </a:xfrm>
            </p:grpSpPr>
            <p:sp>
              <p:nvSpPr>
                <p:cNvPr id="351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2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3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4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341" name="グループ化 340"/>
              <p:cNvGrpSpPr/>
              <p:nvPr/>
            </p:nvGrpSpPr>
            <p:grpSpPr>
              <a:xfrm>
                <a:off x="6825598" y="1419630"/>
                <a:ext cx="349115" cy="195733"/>
                <a:chOff x="6826386" y="2010607"/>
                <a:chExt cx="327766" cy="229320"/>
              </a:xfrm>
            </p:grpSpPr>
            <p:sp>
              <p:nvSpPr>
                <p:cNvPr id="347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8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9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50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grpSp>
            <p:nvGrpSpPr>
              <p:cNvPr id="342" name="グループ化 341"/>
              <p:cNvGrpSpPr/>
              <p:nvPr/>
            </p:nvGrpSpPr>
            <p:grpSpPr>
              <a:xfrm>
                <a:off x="6825598" y="1688235"/>
                <a:ext cx="349115" cy="195733"/>
                <a:chOff x="6826386" y="2010607"/>
                <a:chExt cx="327766" cy="229320"/>
              </a:xfrm>
            </p:grpSpPr>
            <p:sp>
              <p:nvSpPr>
                <p:cNvPr id="343" name="Rectangle 51"/>
                <p:cNvSpPr>
                  <a:spLocks noChangeArrowheads="1"/>
                </p:cNvSpPr>
                <p:nvPr/>
              </p:nvSpPr>
              <p:spPr bwMode="auto">
                <a:xfrm>
                  <a:off x="6826386" y="2010607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4" name="Rectangle 52"/>
                <p:cNvSpPr>
                  <a:spLocks noChangeArrowheads="1"/>
                </p:cNvSpPr>
                <p:nvPr/>
              </p:nvSpPr>
              <p:spPr bwMode="auto">
                <a:xfrm>
                  <a:off x="6826386" y="2075465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5" name="Rectangle 53"/>
                <p:cNvSpPr>
                  <a:spLocks noChangeArrowheads="1"/>
                </p:cNvSpPr>
                <p:nvPr/>
              </p:nvSpPr>
              <p:spPr bwMode="auto">
                <a:xfrm>
                  <a:off x="6826386" y="2141481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sp>
              <p:nvSpPr>
                <p:cNvPr id="346" name="Rectangle 54"/>
                <p:cNvSpPr>
                  <a:spLocks noChangeArrowheads="1"/>
                </p:cNvSpPr>
                <p:nvPr/>
              </p:nvSpPr>
              <p:spPr bwMode="auto">
                <a:xfrm>
                  <a:off x="6826386" y="2207498"/>
                  <a:ext cx="327766" cy="32429"/>
                </a:xfrm>
                <a:prstGeom prst="rect">
                  <a:avLst/>
                </a:prstGeom>
                <a:solidFill>
                  <a:schemeClr val="bg1"/>
                </a:solidFill>
                <a:ln w="12700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</p:grpSp>
      </p:grpSp>
      <p:grpSp>
        <p:nvGrpSpPr>
          <p:cNvPr id="359" name="グループ化 358"/>
          <p:cNvGrpSpPr/>
          <p:nvPr/>
        </p:nvGrpSpPr>
        <p:grpSpPr>
          <a:xfrm>
            <a:off x="8004724" y="1519718"/>
            <a:ext cx="503237" cy="2087563"/>
            <a:chOff x="633413" y="1555750"/>
            <a:chExt cx="503237" cy="2087563"/>
          </a:xfrm>
        </p:grpSpPr>
        <p:sp>
          <p:nvSpPr>
            <p:cNvPr id="360" name="Oval 89"/>
            <p:cNvSpPr>
              <a:spLocks noChangeArrowheads="1"/>
            </p:cNvSpPr>
            <p:nvPr/>
          </p:nvSpPr>
          <p:spPr bwMode="auto">
            <a:xfrm>
              <a:off x="652463" y="1574800"/>
              <a:ext cx="466725" cy="4667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1" name="Rectangle 91"/>
            <p:cNvSpPr>
              <a:spLocks noChangeArrowheads="1"/>
            </p:cNvSpPr>
            <p:nvPr/>
          </p:nvSpPr>
          <p:spPr bwMode="auto">
            <a:xfrm>
              <a:off x="849313" y="2995613"/>
              <a:ext cx="71437" cy="64770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2" name="Rectangle 92"/>
            <p:cNvSpPr>
              <a:spLocks noChangeArrowheads="1"/>
            </p:cNvSpPr>
            <p:nvPr/>
          </p:nvSpPr>
          <p:spPr bwMode="auto">
            <a:xfrm>
              <a:off x="633413" y="3498850"/>
              <a:ext cx="503237" cy="14446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3" name="AutoShape 93"/>
            <p:cNvSpPr>
              <a:spLocks noChangeArrowheads="1"/>
            </p:cNvSpPr>
            <p:nvPr/>
          </p:nvSpPr>
          <p:spPr bwMode="auto">
            <a:xfrm>
              <a:off x="704850" y="2058988"/>
              <a:ext cx="360363" cy="1008062"/>
            </a:xfrm>
            <a:prstGeom prst="roundRect">
              <a:avLst>
                <a:gd name="adj" fmla="val 50000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4" name="AutoShape 94"/>
            <p:cNvSpPr>
              <a:spLocks noChangeArrowheads="1"/>
            </p:cNvSpPr>
            <p:nvPr/>
          </p:nvSpPr>
          <p:spPr bwMode="auto">
            <a:xfrm>
              <a:off x="633413" y="1555750"/>
              <a:ext cx="503237" cy="503238"/>
            </a:xfrm>
            <a:custGeom>
              <a:avLst/>
              <a:gdLst>
                <a:gd name="T0" fmla="*/ 136578102 w 21600"/>
                <a:gd name="T1" fmla="*/ 0 h 21600"/>
                <a:gd name="T2" fmla="*/ 39999816 w 21600"/>
                <a:gd name="T3" fmla="*/ 39999966 h 21600"/>
                <a:gd name="T4" fmla="*/ 0 w 21600"/>
                <a:gd name="T5" fmla="*/ 136578630 h 21600"/>
                <a:gd name="T6" fmla="*/ 39999816 w 21600"/>
                <a:gd name="T7" fmla="*/ 233157318 h 21600"/>
                <a:gd name="T8" fmla="*/ 136578102 w 21600"/>
                <a:gd name="T9" fmla="*/ 273157284 h 21600"/>
                <a:gd name="T10" fmla="*/ 233155829 w 21600"/>
                <a:gd name="T11" fmla="*/ 233157318 h 21600"/>
                <a:gd name="T12" fmla="*/ 273155646 w 21600"/>
                <a:gd name="T13" fmla="*/ 136578630 h 21600"/>
                <a:gd name="T14" fmla="*/ 233155829 w 21600"/>
                <a:gd name="T15" fmla="*/ 3999996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67" y="10800"/>
                  </a:moveTo>
                  <a:cubicBezTo>
                    <a:pt x="1567" y="15899"/>
                    <a:pt x="5701" y="20033"/>
                    <a:pt x="10800" y="20033"/>
                  </a:cubicBezTo>
                  <a:cubicBezTo>
                    <a:pt x="15899" y="20033"/>
                    <a:pt x="20033" y="15899"/>
                    <a:pt x="20033" y="10800"/>
                  </a:cubicBezTo>
                  <a:cubicBezTo>
                    <a:pt x="20033" y="5701"/>
                    <a:pt x="15899" y="1567"/>
                    <a:pt x="10800" y="1567"/>
                  </a:cubicBezTo>
                  <a:cubicBezTo>
                    <a:pt x="5701" y="1567"/>
                    <a:pt x="1567" y="5701"/>
                    <a:pt x="1567" y="10800"/>
                  </a:cubicBezTo>
                  <a:close/>
                </a:path>
              </a:pathLst>
            </a:custGeom>
            <a:solidFill>
              <a:srgbClr val="FF9900">
                <a:alpha val="98822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5" name="Rectangle 95"/>
            <p:cNvSpPr>
              <a:spLocks noChangeArrowheads="1"/>
            </p:cNvSpPr>
            <p:nvPr/>
          </p:nvSpPr>
          <p:spPr bwMode="auto">
            <a:xfrm>
              <a:off x="658813" y="1736725"/>
              <a:ext cx="452437" cy="144463"/>
            </a:xfrm>
            <a:prstGeom prst="rect">
              <a:avLst/>
            </a:prstGeom>
            <a:solidFill>
              <a:srgbClr val="FF9900">
                <a:alpha val="98822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66" name="グループ化 365"/>
          <p:cNvGrpSpPr/>
          <p:nvPr/>
        </p:nvGrpSpPr>
        <p:grpSpPr>
          <a:xfrm>
            <a:off x="8580986" y="1519718"/>
            <a:ext cx="503238" cy="2087563"/>
            <a:chOff x="1209675" y="1555750"/>
            <a:chExt cx="503238" cy="2087563"/>
          </a:xfrm>
        </p:grpSpPr>
        <p:sp>
          <p:nvSpPr>
            <p:cNvPr id="367" name="Oval 125"/>
            <p:cNvSpPr>
              <a:spLocks noChangeArrowheads="1"/>
            </p:cNvSpPr>
            <p:nvPr/>
          </p:nvSpPr>
          <p:spPr bwMode="auto">
            <a:xfrm>
              <a:off x="1228725" y="1574800"/>
              <a:ext cx="466725" cy="4667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8" name="Rectangle 126"/>
            <p:cNvSpPr>
              <a:spLocks noChangeArrowheads="1"/>
            </p:cNvSpPr>
            <p:nvPr/>
          </p:nvSpPr>
          <p:spPr bwMode="auto">
            <a:xfrm>
              <a:off x="1425575" y="2995613"/>
              <a:ext cx="71438" cy="64770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69" name="Rectangle 127"/>
            <p:cNvSpPr>
              <a:spLocks noChangeArrowheads="1"/>
            </p:cNvSpPr>
            <p:nvPr/>
          </p:nvSpPr>
          <p:spPr bwMode="auto">
            <a:xfrm>
              <a:off x="1209675" y="3498850"/>
              <a:ext cx="503238" cy="14446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0" name="AutoShape 128"/>
            <p:cNvSpPr>
              <a:spLocks noChangeArrowheads="1"/>
            </p:cNvSpPr>
            <p:nvPr/>
          </p:nvSpPr>
          <p:spPr bwMode="auto">
            <a:xfrm>
              <a:off x="1281113" y="2058988"/>
              <a:ext cx="360362" cy="1008062"/>
            </a:xfrm>
            <a:prstGeom prst="roundRect">
              <a:avLst>
                <a:gd name="adj" fmla="val 14097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1" name="AutoShape 129"/>
            <p:cNvSpPr>
              <a:spLocks noChangeArrowheads="1"/>
            </p:cNvSpPr>
            <p:nvPr/>
          </p:nvSpPr>
          <p:spPr bwMode="auto">
            <a:xfrm>
              <a:off x="1209675" y="1555750"/>
              <a:ext cx="503238" cy="503238"/>
            </a:xfrm>
            <a:custGeom>
              <a:avLst/>
              <a:gdLst>
                <a:gd name="T0" fmla="*/ 136578630 w 21600"/>
                <a:gd name="T1" fmla="*/ 0 h 21600"/>
                <a:gd name="T2" fmla="*/ 39999966 w 21600"/>
                <a:gd name="T3" fmla="*/ 39999966 h 21600"/>
                <a:gd name="T4" fmla="*/ 0 w 21600"/>
                <a:gd name="T5" fmla="*/ 136578630 h 21600"/>
                <a:gd name="T6" fmla="*/ 39999966 w 21600"/>
                <a:gd name="T7" fmla="*/ 233157318 h 21600"/>
                <a:gd name="T8" fmla="*/ 136578630 w 21600"/>
                <a:gd name="T9" fmla="*/ 273157284 h 21600"/>
                <a:gd name="T10" fmla="*/ 233157318 w 21600"/>
                <a:gd name="T11" fmla="*/ 233157318 h 21600"/>
                <a:gd name="T12" fmla="*/ 273157284 w 21600"/>
                <a:gd name="T13" fmla="*/ 136578630 h 21600"/>
                <a:gd name="T14" fmla="*/ 233157318 w 21600"/>
                <a:gd name="T15" fmla="*/ 39999966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3 h 21600"/>
                <a:gd name="T26" fmla="*/ 18437 w 21600"/>
                <a:gd name="T27" fmla="*/ 18437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67" y="10800"/>
                  </a:moveTo>
                  <a:cubicBezTo>
                    <a:pt x="1567" y="15899"/>
                    <a:pt x="5701" y="20033"/>
                    <a:pt x="10800" y="20033"/>
                  </a:cubicBezTo>
                  <a:cubicBezTo>
                    <a:pt x="15899" y="20033"/>
                    <a:pt x="20033" y="15899"/>
                    <a:pt x="20033" y="10800"/>
                  </a:cubicBezTo>
                  <a:cubicBezTo>
                    <a:pt x="20033" y="5701"/>
                    <a:pt x="15899" y="1567"/>
                    <a:pt x="10800" y="1567"/>
                  </a:cubicBezTo>
                  <a:cubicBezTo>
                    <a:pt x="5701" y="1567"/>
                    <a:pt x="1567" y="5701"/>
                    <a:pt x="1567" y="10800"/>
                  </a:cubicBezTo>
                  <a:close/>
                </a:path>
              </a:pathLst>
            </a:custGeom>
            <a:solidFill>
              <a:srgbClr val="99CCFF">
                <a:alpha val="98822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" name="Rectangle 130"/>
            <p:cNvSpPr>
              <a:spLocks noChangeArrowheads="1"/>
            </p:cNvSpPr>
            <p:nvPr/>
          </p:nvSpPr>
          <p:spPr bwMode="auto">
            <a:xfrm>
              <a:off x="1235075" y="1736725"/>
              <a:ext cx="452438" cy="144463"/>
            </a:xfrm>
            <a:prstGeom prst="rect">
              <a:avLst/>
            </a:prstGeom>
            <a:solidFill>
              <a:srgbClr val="99CCFF">
                <a:alpha val="98822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73" name="グループ化 372"/>
          <p:cNvGrpSpPr/>
          <p:nvPr/>
        </p:nvGrpSpPr>
        <p:grpSpPr>
          <a:xfrm>
            <a:off x="9155661" y="1519718"/>
            <a:ext cx="503238" cy="2087563"/>
            <a:chOff x="1784350" y="1555750"/>
            <a:chExt cx="503238" cy="2087563"/>
          </a:xfrm>
        </p:grpSpPr>
        <p:sp>
          <p:nvSpPr>
            <p:cNvPr id="374" name="Rectangle 131"/>
            <p:cNvSpPr>
              <a:spLocks noChangeArrowheads="1"/>
            </p:cNvSpPr>
            <p:nvPr/>
          </p:nvSpPr>
          <p:spPr bwMode="auto">
            <a:xfrm>
              <a:off x="2000250" y="2995613"/>
              <a:ext cx="71438" cy="647700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5" name="Rectangle 132"/>
            <p:cNvSpPr>
              <a:spLocks noChangeArrowheads="1"/>
            </p:cNvSpPr>
            <p:nvPr/>
          </p:nvSpPr>
          <p:spPr bwMode="auto">
            <a:xfrm>
              <a:off x="1784350" y="3498850"/>
              <a:ext cx="503238" cy="144463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6" name="AutoShape 133"/>
            <p:cNvSpPr>
              <a:spLocks noChangeArrowheads="1"/>
            </p:cNvSpPr>
            <p:nvPr/>
          </p:nvSpPr>
          <p:spPr bwMode="auto">
            <a:xfrm>
              <a:off x="1857375" y="1555750"/>
              <a:ext cx="360363" cy="1511300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377" name="グループ化 376"/>
          <p:cNvGrpSpPr/>
          <p:nvPr/>
        </p:nvGrpSpPr>
        <p:grpSpPr>
          <a:xfrm>
            <a:off x="7545936" y="1375256"/>
            <a:ext cx="409575" cy="2232025"/>
            <a:chOff x="174625" y="1411288"/>
            <a:chExt cx="409575" cy="2232025"/>
          </a:xfrm>
        </p:grpSpPr>
        <p:sp>
          <p:nvSpPr>
            <p:cNvPr id="378" name="AutoShape 134"/>
            <p:cNvSpPr>
              <a:spLocks noChangeArrowheads="1"/>
            </p:cNvSpPr>
            <p:nvPr/>
          </p:nvSpPr>
          <p:spPr bwMode="auto">
            <a:xfrm>
              <a:off x="174625" y="1411288"/>
              <a:ext cx="409575" cy="1655762"/>
            </a:xfrm>
            <a:prstGeom prst="roundRect">
              <a:avLst>
                <a:gd name="adj" fmla="val 7491"/>
              </a:avLst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79" name="Rectangle 135"/>
            <p:cNvSpPr>
              <a:spLocks noChangeArrowheads="1"/>
            </p:cNvSpPr>
            <p:nvPr/>
          </p:nvSpPr>
          <p:spPr bwMode="auto">
            <a:xfrm>
              <a:off x="200025" y="3067050"/>
              <a:ext cx="360363" cy="576263"/>
            </a:xfrm>
            <a:prstGeom prst="rect">
              <a:avLst/>
            </a:prstGeom>
            <a:solidFill>
              <a:srgbClr val="66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380" name="Rectangle 136"/>
            <p:cNvSpPr>
              <a:spLocks noChangeArrowheads="1"/>
            </p:cNvSpPr>
            <p:nvPr/>
          </p:nvSpPr>
          <p:spPr bwMode="auto">
            <a:xfrm>
              <a:off x="200025" y="1482725"/>
              <a:ext cx="360363" cy="144145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6832400" y="3985001"/>
            <a:ext cx="2848772" cy="1886056"/>
            <a:chOff x="6832400" y="3569675"/>
            <a:chExt cx="2848772" cy="1886056"/>
          </a:xfrm>
        </p:grpSpPr>
        <p:sp>
          <p:nvSpPr>
            <p:cNvPr id="412" name="Rectangle 139"/>
            <p:cNvSpPr>
              <a:spLocks noChangeArrowheads="1"/>
            </p:cNvSpPr>
            <p:nvPr/>
          </p:nvSpPr>
          <p:spPr bwMode="auto">
            <a:xfrm>
              <a:off x="6977301" y="3812408"/>
              <a:ext cx="74193" cy="16433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3" name="Rectangle 140"/>
            <p:cNvSpPr>
              <a:spLocks noChangeArrowheads="1"/>
            </p:cNvSpPr>
            <p:nvPr/>
          </p:nvSpPr>
          <p:spPr bwMode="auto">
            <a:xfrm>
              <a:off x="9459407" y="3812408"/>
              <a:ext cx="74193" cy="1643323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8" name="Rectangle 144"/>
            <p:cNvSpPr>
              <a:spLocks noChangeArrowheads="1"/>
            </p:cNvSpPr>
            <p:nvPr/>
          </p:nvSpPr>
          <p:spPr bwMode="auto">
            <a:xfrm>
              <a:off x="6833288" y="3573017"/>
              <a:ext cx="2847884" cy="386984"/>
            </a:xfrm>
            <a:prstGeom prst="rect">
              <a:avLst/>
            </a:prstGeom>
            <a:pattFill prst="dkVert">
              <a:fgClr>
                <a:srgbClr val="00B050"/>
              </a:fgClr>
              <a:bgClr>
                <a:srgbClr val="00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19" name="Rectangle 144"/>
            <p:cNvSpPr>
              <a:spLocks noChangeArrowheads="1"/>
            </p:cNvSpPr>
            <p:nvPr/>
          </p:nvSpPr>
          <p:spPr bwMode="auto">
            <a:xfrm rot="10800000">
              <a:off x="6832400" y="3569675"/>
              <a:ext cx="2847884" cy="386984"/>
            </a:xfrm>
            <a:prstGeom prst="rect">
              <a:avLst/>
            </a:prstGeom>
            <a:gradFill>
              <a:gsLst>
                <a:gs pos="0">
                  <a:schemeClr val="tx1">
                    <a:alpha val="30000"/>
                  </a:schemeClr>
                </a:gs>
                <a:gs pos="100000">
                  <a:schemeClr val="tx1">
                    <a:lumMod val="85000"/>
                    <a:lumOff val="15000"/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  <p:sp>
          <p:nvSpPr>
            <p:cNvPr id="420" name="Rectangle 144"/>
            <p:cNvSpPr>
              <a:spLocks noChangeArrowheads="1"/>
            </p:cNvSpPr>
            <p:nvPr/>
          </p:nvSpPr>
          <p:spPr bwMode="auto">
            <a:xfrm>
              <a:off x="6833288" y="3964177"/>
              <a:ext cx="2847884" cy="102277"/>
            </a:xfrm>
            <a:prstGeom prst="rect">
              <a:avLst/>
            </a:prstGeom>
            <a:pattFill prst="dkVert">
              <a:fgClr>
                <a:srgbClr val="00B050"/>
              </a:fgClr>
              <a:bgClr>
                <a:srgbClr val="00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409166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A4 210 x 297 mm</PresentationFormat>
  <Paragraphs>15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PPTX139_バス停</dc:title>
  <dc:subject>PPTX139_バス停</dc:subject>
  <dc:creator>http://www.digipot.net</dc:creator>
  <cp:lastModifiedBy/>
  <cp:revision>1</cp:revision>
  <dcterms:created xsi:type="dcterms:W3CDTF">2014-02-05T05:00:04Z</dcterms:created>
  <dcterms:modified xsi:type="dcterms:W3CDTF">2014-02-05T05:00:08Z</dcterms:modified>
  <cp:category/>
  <cp:version>1</cp:version>
</cp:coreProperties>
</file>