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1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CCFF"/>
    <a:srgbClr val="FFFF99"/>
    <a:srgbClr val="99CCFF"/>
    <a:srgbClr val="CCECFF"/>
    <a:srgbClr val="CC9900"/>
    <a:srgbClr val="800000"/>
    <a:srgbClr val="FF66FF"/>
    <a:srgbClr val="FF99C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100" d="100"/>
          <a:sy n="100" d="100"/>
        </p:scale>
        <p:origin x="-1037" y="-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グループ化 39"/>
          <p:cNvGrpSpPr/>
          <p:nvPr/>
        </p:nvGrpSpPr>
        <p:grpSpPr>
          <a:xfrm>
            <a:off x="8598405" y="906105"/>
            <a:ext cx="269875" cy="1491051"/>
            <a:chOff x="1938338" y="4052499"/>
            <a:chExt cx="269875" cy="1491051"/>
          </a:xfrm>
        </p:grpSpPr>
        <p:sp>
          <p:nvSpPr>
            <p:cNvPr id="5" name="AutoShape 106"/>
            <p:cNvSpPr>
              <a:spLocks noChangeArrowheads="1"/>
            </p:cNvSpPr>
            <p:nvPr/>
          </p:nvSpPr>
          <p:spPr bwMode="auto">
            <a:xfrm>
              <a:off x="1938338" y="4508500"/>
              <a:ext cx="269875" cy="1035050"/>
            </a:xfrm>
            <a:prstGeom prst="can">
              <a:avLst>
                <a:gd name="adj" fmla="val 62732"/>
              </a:avLst>
            </a:prstGeom>
            <a:gradFill flip="none" rotWithShape="1"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6" name="AutoShape 107"/>
            <p:cNvSpPr>
              <a:spLocks noChangeArrowheads="1"/>
            </p:cNvSpPr>
            <p:nvPr/>
          </p:nvSpPr>
          <p:spPr bwMode="auto">
            <a:xfrm>
              <a:off x="1938338" y="4361816"/>
              <a:ext cx="269875" cy="314325"/>
            </a:xfrm>
            <a:prstGeom prst="can">
              <a:avLst>
                <a:gd name="adj" fmla="val 58235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7" name="AutoShape 108"/>
            <p:cNvSpPr>
              <a:spLocks noChangeArrowheads="1"/>
            </p:cNvSpPr>
            <p:nvPr/>
          </p:nvSpPr>
          <p:spPr bwMode="auto">
            <a:xfrm>
              <a:off x="1938338" y="4052499"/>
              <a:ext cx="269875" cy="577850"/>
            </a:xfrm>
            <a:prstGeom prst="can">
              <a:avLst>
                <a:gd name="adj" fmla="val 52945"/>
              </a:avLst>
            </a:prstGeom>
            <a:gradFill flip="none" rotWithShape="1"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8" name="AutoShape 109"/>
            <p:cNvSpPr>
              <a:spLocks noChangeArrowheads="1"/>
            </p:cNvSpPr>
            <p:nvPr/>
          </p:nvSpPr>
          <p:spPr bwMode="auto">
            <a:xfrm>
              <a:off x="2117725" y="4733925"/>
              <a:ext cx="44450" cy="9048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AutoShape 110"/>
            <p:cNvSpPr>
              <a:spLocks noChangeArrowheads="1"/>
            </p:cNvSpPr>
            <p:nvPr/>
          </p:nvSpPr>
          <p:spPr bwMode="auto">
            <a:xfrm>
              <a:off x="2117725" y="4868863"/>
              <a:ext cx="44450" cy="40481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1097182" y="906105"/>
            <a:ext cx="269875" cy="1485650"/>
            <a:chOff x="1097182" y="906105"/>
            <a:chExt cx="269875" cy="1485650"/>
          </a:xfrm>
        </p:grpSpPr>
        <p:sp>
          <p:nvSpPr>
            <p:cNvPr id="23" name="AutoShape 28"/>
            <p:cNvSpPr>
              <a:spLocks noChangeArrowheads="1"/>
            </p:cNvSpPr>
            <p:nvPr/>
          </p:nvSpPr>
          <p:spPr bwMode="auto">
            <a:xfrm>
              <a:off x="1097182" y="1807555"/>
              <a:ext cx="269875" cy="584200"/>
            </a:xfrm>
            <a:prstGeom prst="can">
              <a:avLst>
                <a:gd name="adj" fmla="val 51181"/>
              </a:avLst>
            </a:prstGeom>
            <a:gradFill flip="none" rotWithShape="1"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26" name="AutoShape 26"/>
            <p:cNvSpPr>
              <a:spLocks noChangeArrowheads="1"/>
            </p:cNvSpPr>
            <p:nvPr/>
          </p:nvSpPr>
          <p:spPr bwMode="auto">
            <a:xfrm>
              <a:off x="1097182" y="1493230"/>
              <a:ext cx="269875" cy="584200"/>
            </a:xfrm>
            <a:prstGeom prst="can">
              <a:avLst>
                <a:gd name="adj" fmla="val 51181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27" name="AutoShape 27"/>
            <p:cNvSpPr>
              <a:spLocks noChangeArrowheads="1"/>
            </p:cNvSpPr>
            <p:nvPr/>
          </p:nvSpPr>
          <p:spPr bwMode="auto">
            <a:xfrm>
              <a:off x="1097182" y="1448780"/>
              <a:ext cx="269875" cy="584200"/>
            </a:xfrm>
            <a:prstGeom prst="can">
              <a:avLst>
                <a:gd name="adj" fmla="val 51181"/>
              </a:avLst>
            </a:prstGeom>
            <a:gradFill flip="none" rotWithShape="1"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1118357" y="1458305"/>
              <a:ext cx="228478" cy="1114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1124072" y="906105"/>
              <a:ext cx="214508" cy="676734"/>
            </a:xfrm>
            <a:custGeom>
              <a:avLst/>
              <a:gdLst>
                <a:gd name="T0" fmla="*/ 0 w 113"/>
                <a:gd name="T1" fmla="*/ 2147483647 h 442"/>
                <a:gd name="T2" fmla="*/ 0 w 113"/>
                <a:gd name="T3" fmla="*/ 2147483647 h 442"/>
                <a:gd name="T4" fmla="*/ 2147483647 w 113"/>
                <a:gd name="T5" fmla="*/ 2147483647 h 442"/>
                <a:gd name="T6" fmla="*/ 2147483647 w 113"/>
                <a:gd name="T7" fmla="*/ 2147483647 h 442"/>
                <a:gd name="T8" fmla="*/ 2147483647 w 113"/>
                <a:gd name="T9" fmla="*/ 2147483647 h 442"/>
                <a:gd name="T10" fmla="*/ 2147483647 w 113"/>
                <a:gd name="T11" fmla="*/ 2147483647 h 442"/>
                <a:gd name="T12" fmla="*/ 0 w 113"/>
                <a:gd name="T13" fmla="*/ 2147483647 h 4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442">
                  <a:moveTo>
                    <a:pt x="0" y="406"/>
                  </a:moveTo>
                  <a:lnTo>
                    <a:pt x="0" y="66"/>
                  </a:lnTo>
                  <a:cubicBezTo>
                    <a:pt x="5" y="0"/>
                    <a:pt x="16" y="11"/>
                    <a:pt x="30" y="11"/>
                  </a:cubicBezTo>
                  <a:cubicBezTo>
                    <a:pt x="44" y="11"/>
                    <a:pt x="71" y="38"/>
                    <a:pt x="85" y="66"/>
                  </a:cubicBezTo>
                  <a:cubicBezTo>
                    <a:pt x="99" y="94"/>
                    <a:pt x="108" y="123"/>
                    <a:pt x="113" y="180"/>
                  </a:cubicBezTo>
                  <a:cubicBezTo>
                    <a:pt x="113" y="180"/>
                    <a:pt x="113" y="406"/>
                    <a:pt x="113" y="406"/>
                  </a:cubicBezTo>
                  <a:cubicBezTo>
                    <a:pt x="89" y="442"/>
                    <a:pt x="23" y="441"/>
                    <a:pt x="0" y="40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2917104" y="906105"/>
            <a:ext cx="269875" cy="1485650"/>
            <a:chOff x="1097182" y="906105"/>
            <a:chExt cx="269875" cy="1485650"/>
          </a:xfrm>
        </p:grpSpPr>
        <p:sp>
          <p:nvSpPr>
            <p:cNvPr id="35" name="AutoShape 28"/>
            <p:cNvSpPr>
              <a:spLocks noChangeArrowheads="1"/>
            </p:cNvSpPr>
            <p:nvPr/>
          </p:nvSpPr>
          <p:spPr bwMode="auto">
            <a:xfrm>
              <a:off x="1097182" y="1807555"/>
              <a:ext cx="269875" cy="584200"/>
            </a:xfrm>
            <a:prstGeom prst="can">
              <a:avLst>
                <a:gd name="adj" fmla="val 51181"/>
              </a:avLst>
            </a:prstGeom>
            <a:gradFill flip="none" rotWithShape="1"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36" name="AutoShape 26"/>
            <p:cNvSpPr>
              <a:spLocks noChangeArrowheads="1"/>
            </p:cNvSpPr>
            <p:nvPr/>
          </p:nvSpPr>
          <p:spPr bwMode="auto">
            <a:xfrm>
              <a:off x="1097182" y="1493230"/>
              <a:ext cx="269875" cy="584200"/>
            </a:xfrm>
            <a:prstGeom prst="can">
              <a:avLst>
                <a:gd name="adj" fmla="val 51181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37" name="AutoShape 27"/>
            <p:cNvSpPr>
              <a:spLocks noChangeArrowheads="1"/>
            </p:cNvSpPr>
            <p:nvPr/>
          </p:nvSpPr>
          <p:spPr bwMode="auto">
            <a:xfrm>
              <a:off x="1097182" y="1448780"/>
              <a:ext cx="269875" cy="584200"/>
            </a:xfrm>
            <a:prstGeom prst="can">
              <a:avLst>
                <a:gd name="adj" fmla="val 51181"/>
              </a:avLst>
            </a:prstGeom>
            <a:gradFill flip="none" rotWithShape="1"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38" name="円/楕円 37"/>
            <p:cNvSpPr/>
            <p:nvPr/>
          </p:nvSpPr>
          <p:spPr bwMode="auto">
            <a:xfrm>
              <a:off x="1118357" y="1458305"/>
              <a:ext cx="228478" cy="1114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Freeform 33"/>
            <p:cNvSpPr>
              <a:spLocks/>
            </p:cNvSpPr>
            <p:nvPr/>
          </p:nvSpPr>
          <p:spPr bwMode="auto">
            <a:xfrm>
              <a:off x="1124072" y="906105"/>
              <a:ext cx="214508" cy="676734"/>
            </a:xfrm>
            <a:custGeom>
              <a:avLst/>
              <a:gdLst>
                <a:gd name="T0" fmla="*/ 0 w 113"/>
                <a:gd name="T1" fmla="*/ 2147483647 h 442"/>
                <a:gd name="T2" fmla="*/ 0 w 113"/>
                <a:gd name="T3" fmla="*/ 2147483647 h 442"/>
                <a:gd name="T4" fmla="*/ 2147483647 w 113"/>
                <a:gd name="T5" fmla="*/ 2147483647 h 442"/>
                <a:gd name="T6" fmla="*/ 2147483647 w 113"/>
                <a:gd name="T7" fmla="*/ 2147483647 h 442"/>
                <a:gd name="T8" fmla="*/ 2147483647 w 113"/>
                <a:gd name="T9" fmla="*/ 2147483647 h 442"/>
                <a:gd name="T10" fmla="*/ 2147483647 w 113"/>
                <a:gd name="T11" fmla="*/ 2147483647 h 442"/>
                <a:gd name="T12" fmla="*/ 0 w 113"/>
                <a:gd name="T13" fmla="*/ 2147483647 h 4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442">
                  <a:moveTo>
                    <a:pt x="0" y="406"/>
                  </a:moveTo>
                  <a:lnTo>
                    <a:pt x="0" y="66"/>
                  </a:lnTo>
                  <a:cubicBezTo>
                    <a:pt x="5" y="0"/>
                    <a:pt x="16" y="11"/>
                    <a:pt x="30" y="11"/>
                  </a:cubicBezTo>
                  <a:cubicBezTo>
                    <a:pt x="44" y="11"/>
                    <a:pt x="71" y="38"/>
                    <a:pt x="85" y="66"/>
                  </a:cubicBezTo>
                  <a:cubicBezTo>
                    <a:pt x="99" y="94"/>
                    <a:pt x="108" y="123"/>
                    <a:pt x="113" y="180"/>
                  </a:cubicBezTo>
                  <a:cubicBezTo>
                    <a:pt x="113" y="180"/>
                    <a:pt x="113" y="406"/>
                    <a:pt x="113" y="406"/>
                  </a:cubicBezTo>
                  <a:cubicBezTo>
                    <a:pt x="89" y="442"/>
                    <a:pt x="23" y="441"/>
                    <a:pt x="0" y="40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6600"/>
                </a:gs>
                <a:gs pos="100000">
                  <a:srgbClr val="FF6600"/>
                </a:gs>
                <a:gs pos="50000">
                  <a:srgbClr val="FFCC00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533748" y="3023955"/>
            <a:ext cx="1395155" cy="1156776"/>
            <a:chOff x="533748" y="3023955"/>
            <a:chExt cx="1395155" cy="1156776"/>
          </a:xfrm>
        </p:grpSpPr>
        <p:sp>
          <p:nvSpPr>
            <p:cNvPr id="24" name="AutoShape 23"/>
            <p:cNvSpPr>
              <a:spLocks noChangeArrowheads="1"/>
            </p:cNvSpPr>
            <p:nvPr/>
          </p:nvSpPr>
          <p:spPr bwMode="auto">
            <a:xfrm>
              <a:off x="533748" y="3161896"/>
              <a:ext cx="1395155" cy="1018835"/>
            </a:xfrm>
            <a:prstGeom prst="can">
              <a:avLst>
                <a:gd name="adj" fmla="val 34116"/>
              </a:avLst>
            </a:prstGeom>
            <a:gradFill>
              <a:gsLst>
                <a:gs pos="0">
                  <a:srgbClr val="FFFF99"/>
                </a:gs>
                <a:gs pos="100000">
                  <a:srgbClr val="FFFF99"/>
                </a:gs>
                <a:gs pos="50000">
                  <a:schemeClr val="bg1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AutoShape 24"/>
            <p:cNvSpPr>
              <a:spLocks noChangeArrowheads="1"/>
            </p:cNvSpPr>
            <p:nvPr/>
          </p:nvSpPr>
          <p:spPr bwMode="auto">
            <a:xfrm>
              <a:off x="533748" y="3071409"/>
              <a:ext cx="1395155" cy="517068"/>
            </a:xfrm>
            <a:prstGeom prst="can">
              <a:avLst>
                <a:gd name="adj" fmla="val 50000"/>
              </a:avLst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08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803778" y="3707746"/>
              <a:ext cx="900100" cy="358775"/>
            </a:xfrm>
            <a:prstGeom prst="ellipse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AutoShape 24"/>
            <p:cNvSpPr>
              <a:spLocks noChangeArrowheads="1"/>
            </p:cNvSpPr>
            <p:nvPr/>
          </p:nvSpPr>
          <p:spPr bwMode="auto">
            <a:xfrm>
              <a:off x="533748" y="3023955"/>
              <a:ext cx="1395155" cy="517068"/>
            </a:xfrm>
            <a:prstGeom prst="can">
              <a:avLst>
                <a:gd name="adj" fmla="val 50000"/>
              </a:avLst>
            </a:prstGeom>
            <a:gradFill>
              <a:gsLst>
                <a:gs pos="0">
                  <a:srgbClr val="CC9900"/>
                </a:gs>
                <a:gs pos="100000">
                  <a:srgbClr val="CC9900"/>
                </a:gs>
                <a:gs pos="50000">
                  <a:srgbClr val="FFCC66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6" name="グループ化 95"/>
          <p:cNvGrpSpPr/>
          <p:nvPr/>
        </p:nvGrpSpPr>
        <p:grpSpPr>
          <a:xfrm>
            <a:off x="2400648" y="3023955"/>
            <a:ext cx="1395155" cy="1156776"/>
            <a:chOff x="2400648" y="3023955"/>
            <a:chExt cx="1395155" cy="1156776"/>
          </a:xfrm>
        </p:grpSpPr>
        <p:sp>
          <p:nvSpPr>
            <p:cNvPr id="43" name="AutoShape 23"/>
            <p:cNvSpPr>
              <a:spLocks noChangeArrowheads="1"/>
            </p:cNvSpPr>
            <p:nvPr/>
          </p:nvSpPr>
          <p:spPr bwMode="auto">
            <a:xfrm>
              <a:off x="2400648" y="3161896"/>
              <a:ext cx="1395155" cy="1018835"/>
            </a:xfrm>
            <a:prstGeom prst="can">
              <a:avLst>
                <a:gd name="adj" fmla="val 34116"/>
              </a:avLst>
            </a:prstGeom>
            <a:gradFill>
              <a:gsLst>
                <a:gs pos="0">
                  <a:srgbClr val="99CCFF"/>
                </a:gs>
                <a:gs pos="100000">
                  <a:srgbClr val="99CCFF"/>
                </a:gs>
                <a:gs pos="50000">
                  <a:schemeClr val="bg1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AutoShape 24"/>
            <p:cNvSpPr>
              <a:spLocks noChangeArrowheads="1"/>
            </p:cNvSpPr>
            <p:nvPr/>
          </p:nvSpPr>
          <p:spPr bwMode="auto">
            <a:xfrm>
              <a:off x="2400648" y="3071409"/>
              <a:ext cx="1395155" cy="517068"/>
            </a:xfrm>
            <a:prstGeom prst="can">
              <a:avLst>
                <a:gd name="adj" fmla="val 50000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円/楕円 44"/>
            <p:cNvSpPr/>
            <p:nvPr/>
          </p:nvSpPr>
          <p:spPr bwMode="auto">
            <a:xfrm>
              <a:off x="2648175" y="3707746"/>
              <a:ext cx="900100" cy="358775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AutoShape 24"/>
            <p:cNvSpPr>
              <a:spLocks noChangeArrowheads="1"/>
            </p:cNvSpPr>
            <p:nvPr/>
          </p:nvSpPr>
          <p:spPr bwMode="auto">
            <a:xfrm>
              <a:off x="2400648" y="3023955"/>
              <a:ext cx="1395155" cy="517068"/>
            </a:xfrm>
            <a:prstGeom prst="can">
              <a:avLst>
                <a:gd name="adj" fmla="val 50000"/>
              </a:avLst>
            </a:prstGeom>
            <a:gradFill>
              <a:gsLst>
                <a:gs pos="0">
                  <a:srgbClr val="002060"/>
                </a:gs>
                <a:gs pos="100000">
                  <a:srgbClr val="002060"/>
                </a:gs>
                <a:gs pos="50000">
                  <a:srgbClr val="0070C0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4875444" y="906105"/>
            <a:ext cx="269875" cy="1485650"/>
            <a:chOff x="1097182" y="906105"/>
            <a:chExt cx="269875" cy="1485650"/>
          </a:xfrm>
        </p:grpSpPr>
        <p:sp>
          <p:nvSpPr>
            <p:cNvPr id="48" name="AutoShape 28"/>
            <p:cNvSpPr>
              <a:spLocks noChangeArrowheads="1"/>
            </p:cNvSpPr>
            <p:nvPr/>
          </p:nvSpPr>
          <p:spPr bwMode="auto">
            <a:xfrm>
              <a:off x="1097182" y="1807555"/>
              <a:ext cx="269875" cy="584200"/>
            </a:xfrm>
            <a:prstGeom prst="can">
              <a:avLst>
                <a:gd name="adj" fmla="val 51181"/>
              </a:avLst>
            </a:prstGeom>
            <a:gradFill flip="none" rotWithShape="1"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49" name="AutoShape 26"/>
            <p:cNvSpPr>
              <a:spLocks noChangeArrowheads="1"/>
            </p:cNvSpPr>
            <p:nvPr/>
          </p:nvSpPr>
          <p:spPr bwMode="auto">
            <a:xfrm>
              <a:off x="1097182" y="1493230"/>
              <a:ext cx="269875" cy="584200"/>
            </a:xfrm>
            <a:prstGeom prst="can">
              <a:avLst>
                <a:gd name="adj" fmla="val 51181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50" name="AutoShape 27"/>
            <p:cNvSpPr>
              <a:spLocks noChangeArrowheads="1"/>
            </p:cNvSpPr>
            <p:nvPr/>
          </p:nvSpPr>
          <p:spPr bwMode="auto">
            <a:xfrm>
              <a:off x="1097182" y="1448780"/>
              <a:ext cx="269875" cy="584200"/>
            </a:xfrm>
            <a:prstGeom prst="can">
              <a:avLst>
                <a:gd name="adj" fmla="val 51181"/>
              </a:avLst>
            </a:prstGeom>
            <a:gradFill flip="none" rotWithShape="1"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51" name="円/楕円 50"/>
            <p:cNvSpPr/>
            <p:nvPr/>
          </p:nvSpPr>
          <p:spPr bwMode="auto">
            <a:xfrm>
              <a:off x="1118357" y="1458305"/>
              <a:ext cx="228478" cy="1114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Freeform 33"/>
            <p:cNvSpPr>
              <a:spLocks/>
            </p:cNvSpPr>
            <p:nvPr/>
          </p:nvSpPr>
          <p:spPr bwMode="auto">
            <a:xfrm>
              <a:off x="1124072" y="906105"/>
              <a:ext cx="214508" cy="676734"/>
            </a:xfrm>
            <a:custGeom>
              <a:avLst/>
              <a:gdLst>
                <a:gd name="T0" fmla="*/ 0 w 113"/>
                <a:gd name="T1" fmla="*/ 2147483647 h 442"/>
                <a:gd name="T2" fmla="*/ 0 w 113"/>
                <a:gd name="T3" fmla="*/ 2147483647 h 442"/>
                <a:gd name="T4" fmla="*/ 2147483647 w 113"/>
                <a:gd name="T5" fmla="*/ 2147483647 h 442"/>
                <a:gd name="T6" fmla="*/ 2147483647 w 113"/>
                <a:gd name="T7" fmla="*/ 2147483647 h 442"/>
                <a:gd name="T8" fmla="*/ 2147483647 w 113"/>
                <a:gd name="T9" fmla="*/ 2147483647 h 442"/>
                <a:gd name="T10" fmla="*/ 2147483647 w 113"/>
                <a:gd name="T11" fmla="*/ 2147483647 h 442"/>
                <a:gd name="T12" fmla="*/ 0 w 113"/>
                <a:gd name="T13" fmla="*/ 2147483647 h 4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442">
                  <a:moveTo>
                    <a:pt x="0" y="406"/>
                  </a:moveTo>
                  <a:lnTo>
                    <a:pt x="0" y="66"/>
                  </a:lnTo>
                  <a:cubicBezTo>
                    <a:pt x="5" y="0"/>
                    <a:pt x="16" y="11"/>
                    <a:pt x="30" y="11"/>
                  </a:cubicBezTo>
                  <a:cubicBezTo>
                    <a:pt x="44" y="11"/>
                    <a:pt x="71" y="38"/>
                    <a:pt x="85" y="66"/>
                  </a:cubicBezTo>
                  <a:cubicBezTo>
                    <a:pt x="99" y="94"/>
                    <a:pt x="108" y="123"/>
                    <a:pt x="113" y="180"/>
                  </a:cubicBezTo>
                  <a:cubicBezTo>
                    <a:pt x="113" y="180"/>
                    <a:pt x="113" y="406"/>
                    <a:pt x="113" y="406"/>
                  </a:cubicBezTo>
                  <a:cubicBezTo>
                    <a:pt x="89" y="442"/>
                    <a:pt x="23" y="441"/>
                    <a:pt x="0" y="40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50000"/>
                  </a:schemeClr>
                </a:gs>
                <a:gs pos="50000">
                  <a:srgbClr val="0070C0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6675022" y="906105"/>
            <a:ext cx="269875" cy="1485650"/>
            <a:chOff x="1097182" y="906105"/>
            <a:chExt cx="269875" cy="1485650"/>
          </a:xfrm>
        </p:grpSpPr>
        <p:sp>
          <p:nvSpPr>
            <p:cNvPr id="54" name="AutoShape 28"/>
            <p:cNvSpPr>
              <a:spLocks noChangeArrowheads="1"/>
            </p:cNvSpPr>
            <p:nvPr/>
          </p:nvSpPr>
          <p:spPr bwMode="auto">
            <a:xfrm>
              <a:off x="1097182" y="1807555"/>
              <a:ext cx="269875" cy="584200"/>
            </a:xfrm>
            <a:prstGeom prst="can">
              <a:avLst>
                <a:gd name="adj" fmla="val 51181"/>
              </a:avLst>
            </a:prstGeom>
            <a:gradFill flip="none" rotWithShape="1"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55" name="AutoShape 26"/>
            <p:cNvSpPr>
              <a:spLocks noChangeArrowheads="1"/>
            </p:cNvSpPr>
            <p:nvPr/>
          </p:nvSpPr>
          <p:spPr bwMode="auto">
            <a:xfrm>
              <a:off x="1097182" y="1493230"/>
              <a:ext cx="269875" cy="584200"/>
            </a:xfrm>
            <a:prstGeom prst="can">
              <a:avLst>
                <a:gd name="adj" fmla="val 51181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56" name="AutoShape 27"/>
            <p:cNvSpPr>
              <a:spLocks noChangeArrowheads="1"/>
            </p:cNvSpPr>
            <p:nvPr/>
          </p:nvSpPr>
          <p:spPr bwMode="auto">
            <a:xfrm>
              <a:off x="1097182" y="1448780"/>
              <a:ext cx="269875" cy="584200"/>
            </a:xfrm>
            <a:prstGeom prst="can">
              <a:avLst>
                <a:gd name="adj" fmla="val 51181"/>
              </a:avLst>
            </a:prstGeom>
            <a:gradFill flip="none" rotWithShape="1">
              <a:gsLst>
                <a:gs pos="0">
                  <a:schemeClr val="tx1"/>
                </a:gs>
                <a:gs pos="50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57" name="円/楕円 56"/>
            <p:cNvSpPr/>
            <p:nvPr/>
          </p:nvSpPr>
          <p:spPr bwMode="auto">
            <a:xfrm>
              <a:off x="1118357" y="1458305"/>
              <a:ext cx="228478" cy="11141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Freeform 33"/>
            <p:cNvSpPr>
              <a:spLocks/>
            </p:cNvSpPr>
            <p:nvPr/>
          </p:nvSpPr>
          <p:spPr bwMode="auto">
            <a:xfrm>
              <a:off x="1124072" y="906105"/>
              <a:ext cx="214508" cy="676734"/>
            </a:xfrm>
            <a:custGeom>
              <a:avLst/>
              <a:gdLst>
                <a:gd name="T0" fmla="*/ 0 w 113"/>
                <a:gd name="T1" fmla="*/ 2147483647 h 442"/>
                <a:gd name="T2" fmla="*/ 0 w 113"/>
                <a:gd name="T3" fmla="*/ 2147483647 h 442"/>
                <a:gd name="T4" fmla="*/ 2147483647 w 113"/>
                <a:gd name="T5" fmla="*/ 2147483647 h 442"/>
                <a:gd name="T6" fmla="*/ 2147483647 w 113"/>
                <a:gd name="T7" fmla="*/ 2147483647 h 442"/>
                <a:gd name="T8" fmla="*/ 2147483647 w 113"/>
                <a:gd name="T9" fmla="*/ 2147483647 h 442"/>
                <a:gd name="T10" fmla="*/ 2147483647 w 113"/>
                <a:gd name="T11" fmla="*/ 2147483647 h 442"/>
                <a:gd name="T12" fmla="*/ 0 w 113"/>
                <a:gd name="T13" fmla="*/ 2147483647 h 4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442">
                  <a:moveTo>
                    <a:pt x="0" y="406"/>
                  </a:moveTo>
                  <a:lnTo>
                    <a:pt x="0" y="66"/>
                  </a:lnTo>
                  <a:cubicBezTo>
                    <a:pt x="5" y="0"/>
                    <a:pt x="16" y="11"/>
                    <a:pt x="30" y="11"/>
                  </a:cubicBezTo>
                  <a:cubicBezTo>
                    <a:pt x="44" y="11"/>
                    <a:pt x="71" y="38"/>
                    <a:pt x="85" y="66"/>
                  </a:cubicBezTo>
                  <a:cubicBezTo>
                    <a:pt x="99" y="94"/>
                    <a:pt x="108" y="123"/>
                    <a:pt x="113" y="180"/>
                  </a:cubicBezTo>
                  <a:cubicBezTo>
                    <a:pt x="113" y="180"/>
                    <a:pt x="113" y="406"/>
                    <a:pt x="113" y="406"/>
                  </a:cubicBezTo>
                  <a:cubicBezTo>
                    <a:pt x="89" y="442"/>
                    <a:pt x="23" y="441"/>
                    <a:pt x="0" y="40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66FF"/>
                </a:gs>
                <a:gs pos="50000">
                  <a:srgbClr val="FFCCFF"/>
                </a:gs>
                <a:gs pos="100000">
                  <a:srgbClr val="FF66FF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4200369" y="3023955"/>
            <a:ext cx="1517716" cy="1156776"/>
            <a:chOff x="4200369" y="3023955"/>
            <a:chExt cx="1517716" cy="1156776"/>
          </a:xfrm>
        </p:grpSpPr>
        <p:sp>
          <p:nvSpPr>
            <p:cNvPr id="59" name="片側の 2 つの角を丸めた四角形 58"/>
            <p:cNvSpPr/>
            <p:nvPr/>
          </p:nvSpPr>
          <p:spPr bwMode="auto">
            <a:xfrm>
              <a:off x="4200369" y="3023955"/>
              <a:ext cx="1517716" cy="379127"/>
            </a:xfrm>
            <a:prstGeom prst="round2SameRect">
              <a:avLst>
                <a:gd name="adj1" fmla="val 28726"/>
                <a:gd name="adj2" fmla="val 0"/>
              </a:avLst>
            </a:prstGeom>
            <a:gradFill>
              <a:gsLst>
                <a:gs pos="0">
                  <a:srgbClr val="002060"/>
                </a:gs>
                <a:gs pos="100000">
                  <a:srgbClr val="002060"/>
                </a:gs>
                <a:gs pos="50000">
                  <a:srgbClr val="0070C0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片側の 2 つの角を丸めた四角形 59"/>
            <p:cNvSpPr/>
            <p:nvPr/>
          </p:nvSpPr>
          <p:spPr bwMode="auto">
            <a:xfrm flipV="1">
              <a:off x="4200369" y="3403082"/>
              <a:ext cx="1517716" cy="777649"/>
            </a:xfrm>
            <a:prstGeom prst="round2SameRect">
              <a:avLst>
                <a:gd name="adj1" fmla="val 40142"/>
                <a:gd name="adj2" fmla="val 0"/>
              </a:avLst>
            </a:prstGeom>
            <a:gradFill>
              <a:gsLst>
                <a:gs pos="0">
                  <a:srgbClr val="002060"/>
                </a:gs>
                <a:gs pos="100000">
                  <a:srgbClr val="002060"/>
                </a:gs>
                <a:gs pos="50000">
                  <a:srgbClr val="0070C0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正方形/長方形 60"/>
            <p:cNvSpPr/>
            <p:nvPr/>
          </p:nvSpPr>
          <p:spPr bwMode="auto">
            <a:xfrm>
              <a:off x="4200369" y="3375662"/>
              <a:ext cx="1517716" cy="45719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円/楕円 67"/>
            <p:cNvSpPr/>
            <p:nvPr/>
          </p:nvSpPr>
          <p:spPr bwMode="auto">
            <a:xfrm>
              <a:off x="4521900" y="3568823"/>
              <a:ext cx="874654" cy="37162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6073557" y="3023955"/>
            <a:ext cx="1517716" cy="1156776"/>
            <a:chOff x="6073557" y="3023955"/>
            <a:chExt cx="1517716" cy="1156776"/>
          </a:xfrm>
        </p:grpSpPr>
        <p:sp>
          <p:nvSpPr>
            <p:cNvPr id="69" name="片側の 2 つの角を丸めた四角形 68"/>
            <p:cNvSpPr/>
            <p:nvPr/>
          </p:nvSpPr>
          <p:spPr bwMode="auto">
            <a:xfrm>
              <a:off x="6073557" y="3023955"/>
              <a:ext cx="1517716" cy="379127"/>
            </a:xfrm>
            <a:prstGeom prst="round2SameRect">
              <a:avLst>
                <a:gd name="adj1" fmla="val 28726"/>
                <a:gd name="adj2" fmla="val 0"/>
              </a:avLst>
            </a:prstGeom>
            <a:gradFill>
              <a:gsLst>
                <a:gs pos="0">
                  <a:srgbClr val="CC9900"/>
                </a:gs>
                <a:gs pos="100000">
                  <a:srgbClr val="CC9900"/>
                </a:gs>
                <a:gs pos="50000">
                  <a:srgbClr val="FFCC66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片側の 2 つの角を丸めた四角形 69"/>
            <p:cNvSpPr/>
            <p:nvPr/>
          </p:nvSpPr>
          <p:spPr bwMode="auto">
            <a:xfrm flipV="1">
              <a:off x="6073557" y="3403082"/>
              <a:ext cx="1517716" cy="777649"/>
            </a:xfrm>
            <a:prstGeom prst="round2SameRect">
              <a:avLst>
                <a:gd name="adj1" fmla="val 40142"/>
                <a:gd name="adj2" fmla="val 0"/>
              </a:avLst>
            </a:prstGeom>
            <a:gradFill>
              <a:gsLst>
                <a:gs pos="0">
                  <a:srgbClr val="CC9900"/>
                </a:gs>
                <a:gs pos="100000">
                  <a:srgbClr val="CC9900"/>
                </a:gs>
                <a:gs pos="50000">
                  <a:srgbClr val="FFCC66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正方形/長方形 70"/>
            <p:cNvSpPr/>
            <p:nvPr/>
          </p:nvSpPr>
          <p:spPr bwMode="auto">
            <a:xfrm>
              <a:off x="6073557" y="3375662"/>
              <a:ext cx="1517716" cy="45719"/>
            </a:xfrm>
            <a:prstGeom prst="rect">
              <a:avLst/>
            </a:prstGeom>
            <a:gradFill>
              <a:gsLst>
                <a:gs pos="0">
                  <a:srgbClr val="FBE4AE"/>
                </a:gs>
                <a:gs pos="13000">
                  <a:srgbClr val="BD922A"/>
                </a:gs>
                <a:gs pos="21001">
                  <a:srgbClr val="BD922A"/>
                </a:gs>
                <a:gs pos="63000">
                  <a:srgbClr val="FBE4AE"/>
                </a:gs>
                <a:gs pos="67000">
                  <a:srgbClr val="BD922A"/>
                </a:gs>
                <a:gs pos="69000">
                  <a:srgbClr val="835E17"/>
                </a:gs>
                <a:gs pos="82001">
                  <a:srgbClr val="A28949"/>
                </a:gs>
                <a:gs pos="100000">
                  <a:srgbClr val="FAE3B7"/>
                </a:gs>
              </a:gsLst>
              <a:lin ang="108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" name="円/楕円 71"/>
            <p:cNvSpPr/>
            <p:nvPr/>
          </p:nvSpPr>
          <p:spPr bwMode="auto">
            <a:xfrm>
              <a:off x="6395088" y="3568823"/>
              <a:ext cx="874654" cy="37162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" name="グループ化 92"/>
          <p:cNvGrpSpPr/>
          <p:nvPr/>
        </p:nvGrpSpPr>
        <p:grpSpPr>
          <a:xfrm>
            <a:off x="7932837" y="3023955"/>
            <a:ext cx="1517716" cy="1156776"/>
            <a:chOff x="7932837" y="3023955"/>
            <a:chExt cx="1517716" cy="1156776"/>
          </a:xfrm>
        </p:grpSpPr>
        <p:sp>
          <p:nvSpPr>
            <p:cNvPr id="73" name="片側の 2 つの角を丸めた四角形 72"/>
            <p:cNvSpPr/>
            <p:nvPr/>
          </p:nvSpPr>
          <p:spPr bwMode="auto">
            <a:xfrm>
              <a:off x="7932837" y="3023955"/>
              <a:ext cx="1517716" cy="379127"/>
            </a:xfrm>
            <a:prstGeom prst="round2SameRect">
              <a:avLst>
                <a:gd name="adj1" fmla="val 28726"/>
                <a:gd name="adj2" fmla="val 0"/>
              </a:avLst>
            </a:prstGeom>
            <a:gradFill>
              <a:gsLst>
                <a:gs pos="46650">
                  <a:srgbClr val="C00000"/>
                </a:gs>
                <a:gs pos="0">
                  <a:srgbClr val="800000"/>
                </a:gs>
                <a:gs pos="100000">
                  <a:srgbClr val="800000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片側の 2 つの角を丸めた四角形 73"/>
            <p:cNvSpPr/>
            <p:nvPr/>
          </p:nvSpPr>
          <p:spPr bwMode="auto">
            <a:xfrm flipV="1">
              <a:off x="7932837" y="3403082"/>
              <a:ext cx="1517716" cy="777649"/>
            </a:xfrm>
            <a:prstGeom prst="round2SameRect">
              <a:avLst>
                <a:gd name="adj1" fmla="val 40142"/>
                <a:gd name="adj2" fmla="val 0"/>
              </a:avLst>
            </a:prstGeom>
            <a:gradFill>
              <a:gsLst>
                <a:gs pos="46650">
                  <a:srgbClr val="C00000"/>
                </a:gs>
                <a:gs pos="0">
                  <a:srgbClr val="800000"/>
                </a:gs>
                <a:gs pos="100000">
                  <a:srgbClr val="800000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正方形/長方形 74"/>
            <p:cNvSpPr/>
            <p:nvPr/>
          </p:nvSpPr>
          <p:spPr bwMode="auto">
            <a:xfrm>
              <a:off x="7932837" y="3375662"/>
              <a:ext cx="1517716" cy="45719"/>
            </a:xfrm>
            <a:prstGeom prst="rect">
              <a:avLst/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円/楕円 75"/>
            <p:cNvSpPr/>
            <p:nvPr/>
          </p:nvSpPr>
          <p:spPr bwMode="auto">
            <a:xfrm>
              <a:off x="8254368" y="3568823"/>
              <a:ext cx="874654" cy="37162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6473525" y="4775196"/>
            <a:ext cx="788597" cy="1548582"/>
            <a:chOff x="6473525" y="4775196"/>
            <a:chExt cx="788597" cy="1548582"/>
          </a:xfrm>
        </p:grpSpPr>
        <p:sp>
          <p:nvSpPr>
            <p:cNvPr id="78" name="角丸四角形 77"/>
            <p:cNvSpPr/>
            <p:nvPr/>
          </p:nvSpPr>
          <p:spPr bwMode="auto">
            <a:xfrm>
              <a:off x="6643743" y="6047274"/>
              <a:ext cx="448160" cy="276504"/>
            </a:xfrm>
            <a:prstGeom prst="roundRect">
              <a:avLst>
                <a:gd name="adj" fmla="val 11840"/>
              </a:avLst>
            </a:prstGeom>
            <a:gradFill>
              <a:gsLst>
                <a:gs pos="0">
                  <a:srgbClr val="CC9900"/>
                </a:gs>
                <a:gs pos="100000">
                  <a:srgbClr val="CC9900"/>
                </a:gs>
                <a:gs pos="50000">
                  <a:srgbClr val="FFCC66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" name="台形 78"/>
            <p:cNvSpPr/>
            <p:nvPr/>
          </p:nvSpPr>
          <p:spPr bwMode="auto">
            <a:xfrm flipV="1">
              <a:off x="6513109" y="4886876"/>
              <a:ext cx="709429" cy="1208724"/>
            </a:xfrm>
            <a:prstGeom prst="trapezoid">
              <a:avLst>
                <a:gd name="adj" fmla="val 17475"/>
              </a:avLst>
            </a:prstGeom>
            <a:gradFill>
              <a:gsLst>
                <a:gs pos="0">
                  <a:srgbClr val="CC9900"/>
                </a:gs>
                <a:gs pos="100000">
                  <a:srgbClr val="CC9900"/>
                </a:gs>
                <a:gs pos="50000">
                  <a:srgbClr val="FFCC66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" name="台形 79"/>
            <p:cNvSpPr/>
            <p:nvPr/>
          </p:nvSpPr>
          <p:spPr bwMode="auto">
            <a:xfrm flipV="1">
              <a:off x="6473525" y="4775196"/>
              <a:ext cx="788597" cy="120006"/>
            </a:xfrm>
            <a:prstGeom prst="trapezoid">
              <a:avLst>
                <a:gd name="adj" fmla="val 32304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台形 80"/>
            <p:cNvSpPr/>
            <p:nvPr/>
          </p:nvSpPr>
          <p:spPr bwMode="auto">
            <a:xfrm flipV="1">
              <a:off x="6583262" y="5596304"/>
              <a:ext cx="566476" cy="181949"/>
            </a:xfrm>
            <a:prstGeom prst="trapezoid">
              <a:avLst>
                <a:gd name="adj" fmla="val 9325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8401385" y="4775196"/>
            <a:ext cx="788597" cy="1548582"/>
            <a:chOff x="4236720" y="1340265"/>
            <a:chExt cx="1350736" cy="2652465"/>
          </a:xfrm>
        </p:grpSpPr>
        <p:sp>
          <p:nvSpPr>
            <p:cNvPr id="83" name="角丸四角形 82"/>
            <p:cNvSpPr/>
            <p:nvPr/>
          </p:nvSpPr>
          <p:spPr bwMode="auto">
            <a:xfrm>
              <a:off x="4528276" y="3519124"/>
              <a:ext cx="767624" cy="473606"/>
            </a:xfrm>
            <a:prstGeom prst="roundRect">
              <a:avLst>
                <a:gd name="adj" fmla="val 11840"/>
              </a:avLst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FF0000"/>
                </a:gs>
                <a:gs pos="100000">
                  <a:srgbClr val="800000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台形 83"/>
            <p:cNvSpPr/>
            <p:nvPr/>
          </p:nvSpPr>
          <p:spPr bwMode="auto">
            <a:xfrm flipV="1">
              <a:off x="4304521" y="1531555"/>
              <a:ext cx="1215135" cy="2070344"/>
            </a:xfrm>
            <a:prstGeom prst="trapezoid">
              <a:avLst>
                <a:gd name="adj" fmla="val 17475"/>
              </a:avLst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FF0000"/>
                </a:gs>
                <a:gs pos="100000">
                  <a:srgbClr val="800000"/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台形 84"/>
            <p:cNvSpPr/>
            <p:nvPr/>
          </p:nvSpPr>
          <p:spPr bwMode="auto">
            <a:xfrm flipV="1">
              <a:off x="4236720" y="1340265"/>
              <a:ext cx="1350736" cy="205550"/>
            </a:xfrm>
            <a:prstGeom prst="trapezoid">
              <a:avLst>
                <a:gd name="adj" fmla="val 32304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台形 85"/>
            <p:cNvSpPr/>
            <p:nvPr/>
          </p:nvSpPr>
          <p:spPr bwMode="auto">
            <a:xfrm flipV="1">
              <a:off x="4424681" y="2746687"/>
              <a:ext cx="970279" cy="311649"/>
            </a:xfrm>
            <a:prstGeom prst="trapezoid">
              <a:avLst>
                <a:gd name="adj" fmla="val 9325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4644725" y="4775196"/>
            <a:ext cx="788597" cy="1548582"/>
            <a:chOff x="4644725" y="4775196"/>
            <a:chExt cx="788597" cy="1548582"/>
          </a:xfrm>
        </p:grpSpPr>
        <p:sp>
          <p:nvSpPr>
            <p:cNvPr id="87" name="角丸四角形 86"/>
            <p:cNvSpPr/>
            <p:nvPr/>
          </p:nvSpPr>
          <p:spPr bwMode="auto">
            <a:xfrm>
              <a:off x="4814943" y="6047274"/>
              <a:ext cx="448160" cy="276504"/>
            </a:xfrm>
            <a:prstGeom prst="roundRect">
              <a:avLst>
                <a:gd name="adj" fmla="val 11840"/>
              </a:avLst>
            </a:prstGeom>
            <a:gradFill>
              <a:gsLst>
                <a:gs pos="0">
                  <a:srgbClr val="002060"/>
                </a:gs>
                <a:gs pos="100000">
                  <a:srgbClr val="002060"/>
                </a:gs>
                <a:gs pos="50000">
                  <a:srgbClr val="0070C0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" name="台形 87"/>
            <p:cNvSpPr/>
            <p:nvPr/>
          </p:nvSpPr>
          <p:spPr bwMode="auto">
            <a:xfrm flipV="1">
              <a:off x="4684309" y="4886876"/>
              <a:ext cx="709429" cy="1208724"/>
            </a:xfrm>
            <a:prstGeom prst="trapezoid">
              <a:avLst>
                <a:gd name="adj" fmla="val 17475"/>
              </a:avLst>
            </a:prstGeom>
            <a:gradFill>
              <a:gsLst>
                <a:gs pos="0">
                  <a:srgbClr val="002060"/>
                </a:gs>
                <a:gs pos="100000">
                  <a:srgbClr val="002060"/>
                </a:gs>
                <a:gs pos="50000">
                  <a:srgbClr val="0070C0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" name="台形 88"/>
            <p:cNvSpPr/>
            <p:nvPr/>
          </p:nvSpPr>
          <p:spPr bwMode="auto">
            <a:xfrm flipV="1">
              <a:off x="4644725" y="4775196"/>
              <a:ext cx="788597" cy="120006"/>
            </a:xfrm>
            <a:prstGeom prst="trapezoid">
              <a:avLst>
                <a:gd name="adj" fmla="val 32304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台形 89"/>
            <p:cNvSpPr/>
            <p:nvPr/>
          </p:nvSpPr>
          <p:spPr bwMode="auto">
            <a:xfrm flipV="1">
              <a:off x="4755785" y="5596304"/>
              <a:ext cx="566476" cy="181949"/>
            </a:xfrm>
            <a:prstGeom prst="trapezoid">
              <a:avLst>
                <a:gd name="adj" fmla="val 9325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" name="グループ化 112"/>
          <p:cNvGrpSpPr/>
          <p:nvPr/>
        </p:nvGrpSpPr>
        <p:grpSpPr>
          <a:xfrm>
            <a:off x="922136" y="4739232"/>
            <a:ext cx="531290" cy="1584546"/>
            <a:chOff x="2309628" y="4775196"/>
            <a:chExt cx="788597" cy="1714144"/>
          </a:xfrm>
        </p:grpSpPr>
        <p:sp>
          <p:nvSpPr>
            <p:cNvPr id="104" name="角丸四角形 103"/>
            <p:cNvSpPr/>
            <p:nvPr/>
          </p:nvSpPr>
          <p:spPr bwMode="auto">
            <a:xfrm>
              <a:off x="2479846" y="6047274"/>
              <a:ext cx="448160" cy="442066"/>
            </a:xfrm>
            <a:prstGeom prst="roundRect">
              <a:avLst>
                <a:gd name="adj" fmla="val 11840"/>
              </a:avLst>
            </a:prstGeom>
            <a:gradFill>
              <a:gsLst>
                <a:gs pos="0">
                  <a:srgbClr val="CC9900"/>
                </a:gs>
                <a:gs pos="100000">
                  <a:srgbClr val="CC9900"/>
                </a:gs>
                <a:gs pos="50000">
                  <a:srgbClr val="FFCC66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" name="台形 104"/>
            <p:cNvSpPr/>
            <p:nvPr/>
          </p:nvSpPr>
          <p:spPr bwMode="auto">
            <a:xfrm flipV="1">
              <a:off x="2349212" y="4886876"/>
              <a:ext cx="709429" cy="1208724"/>
            </a:xfrm>
            <a:prstGeom prst="trapezoid">
              <a:avLst>
                <a:gd name="adj" fmla="val 17475"/>
              </a:avLst>
            </a:prstGeom>
            <a:gradFill>
              <a:gsLst>
                <a:gs pos="0">
                  <a:srgbClr val="CC9900"/>
                </a:gs>
                <a:gs pos="100000">
                  <a:srgbClr val="CC9900"/>
                </a:gs>
                <a:gs pos="50000">
                  <a:srgbClr val="FFCC66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" name="台形 105"/>
            <p:cNvSpPr/>
            <p:nvPr/>
          </p:nvSpPr>
          <p:spPr bwMode="auto">
            <a:xfrm flipV="1">
              <a:off x="2309628" y="4775196"/>
              <a:ext cx="788597" cy="120006"/>
            </a:xfrm>
            <a:prstGeom prst="trapezoid">
              <a:avLst>
                <a:gd name="adj" fmla="val 32304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台形 106"/>
            <p:cNvSpPr/>
            <p:nvPr/>
          </p:nvSpPr>
          <p:spPr bwMode="auto">
            <a:xfrm flipV="1">
              <a:off x="2419365" y="5596304"/>
              <a:ext cx="566476" cy="181949"/>
            </a:xfrm>
            <a:prstGeom prst="trapezoid">
              <a:avLst>
                <a:gd name="adj" fmla="val 9325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4" name="グループ化 113"/>
          <p:cNvGrpSpPr/>
          <p:nvPr/>
        </p:nvGrpSpPr>
        <p:grpSpPr>
          <a:xfrm>
            <a:off x="2789036" y="4739232"/>
            <a:ext cx="531290" cy="1584546"/>
            <a:chOff x="3292493" y="4775196"/>
            <a:chExt cx="788597" cy="1714144"/>
          </a:xfrm>
        </p:grpSpPr>
        <p:sp>
          <p:nvSpPr>
            <p:cNvPr id="109" name="角丸四角形 108"/>
            <p:cNvSpPr/>
            <p:nvPr/>
          </p:nvSpPr>
          <p:spPr bwMode="auto">
            <a:xfrm>
              <a:off x="3462711" y="6047274"/>
              <a:ext cx="448160" cy="442066"/>
            </a:xfrm>
            <a:prstGeom prst="roundRect">
              <a:avLst>
                <a:gd name="adj" fmla="val 11840"/>
              </a:avLst>
            </a:prstGeom>
            <a:gradFill>
              <a:gsLst>
                <a:gs pos="0">
                  <a:srgbClr val="002060"/>
                </a:gs>
                <a:gs pos="100000">
                  <a:srgbClr val="002060"/>
                </a:gs>
                <a:gs pos="50000">
                  <a:srgbClr val="0070C0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" name="台形 109"/>
            <p:cNvSpPr/>
            <p:nvPr/>
          </p:nvSpPr>
          <p:spPr bwMode="auto">
            <a:xfrm flipV="1">
              <a:off x="3332077" y="4886876"/>
              <a:ext cx="709429" cy="1208724"/>
            </a:xfrm>
            <a:prstGeom prst="trapezoid">
              <a:avLst>
                <a:gd name="adj" fmla="val 17475"/>
              </a:avLst>
            </a:prstGeom>
            <a:gradFill>
              <a:gsLst>
                <a:gs pos="0">
                  <a:srgbClr val="002060"/>
                </a:gs>
                <a:gs pos="100000">
                  <a:srgbClr val="002060"/>
                </a:gs>
                <a:gs pos="50000">
                  <a:srgbClr val="0070C0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" name="台形 110"/>
            <p:cNvSpPr/>
            <p:nvPr/>
          </p:nvSpPr>
          <p:spPr bwMode="auto">
            <a:xfrm flipV="1">
              <a:off x="3292493" y="4775196"/>
              <a:ext cx="788597" cy="120006"/>
            </a:xfrm>
            <a:prstGeom prst="trapezoid">
              <a:avLst>
                <a:gd name="adj" fmla="val 32304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台形 111"/>
            <p:cNvSpPr/>
            <p:nvPr/>
          </p:nvSpPr>
          <p:spPr bwMode="auto">
            <a:xfrm flipV="1">
              <a:off x="3403553" y="5596304"/>
              <a:ext cx="566476" cy="181949"/>
            </a:xfrm>
            <a:prstGeom prst="trapezoid">
              <a:avLst>
                <a:gd name="adj" fmla="val 9325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片側の 2 つの角を丸めた四角形 71"/>
          <p:cNvSpPr/>
          <p:nvPr/>
        </p:nvSpPr>
        <p:spPr bwMode="auto">
          <a:xfrm rot="16200000">
            <a:off x="6649978" y="2758620"/>
            <a:ext cx="55642" cy="250292"/>
          </a:xfrm>
          <a:prstGeom prst="round2SameRect">
            <a:avLst>
              <a:gd name="adj1" fmla="val 16667"/>
              <a:gd name="adj2" fmla="val 7338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0800000" scaled="0"/>
            <a:tileRect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gradFill>
                <a:gsLst>
                  <a:gs pos="0">
                    <a:schemeClr val="tx1"/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tx1"/>
                  </a:gs>
                </a:gsLst>
                <a:lin ang="5400000" scaled="0"/>
              </a:gradFill>
            </a:endParaRPr>
          </a:p>
        </p:txBody>
      </p:sp>
      <p:grpSp>
        <p:nvGrpSpPr>
          <p:cNvPr id="81" name="グループ化 80"/>
          <p:cNvGrpSpPr/>
          <p:nvPr/>
        </p:nvGrpSpPr>
        <p:grpSpPr>
          <a:xfrm>
            <a:off x="535284" y="4839795"/>
            <a:ext cx="1415246" cy="1289544"/>
            <a:chOff x="4212829" y="5184775"/>
            <a:chExt cx="1036637" cy="944563"/>
          </a:xfrm>
        </p:grpSpPr>
        <p:sp>
          <p:nvSpPr>
            <p:cNvPr id="6" name="AutoShape 119"/>
            <p:cNvSpPr>
              <a:spLocks noChangeArrowheads="1"/>
            </p:cNvSpPr>
            <p:nvPr/>
          </p:nvSpPr>
          <p:spPr bwMode="auto">
            <a:xfrm>
              <a:off x="4212829" y="5319713"/>
              <a:ext cx="1036637" cy="809625"/>
            </a:xfrm>
            <a:prstGeom prst="cube">
              <a:avLst>
                <a:gd name="adj" fmla="val 26472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AutoShape 120"/>
            <p:cNvSpPr>
              <a:spLocks noChangeArrowheads="1"/>
            </p:cNvSpPr>
            <p:nvPr/>
          </p:nvSpPr>
          <p:spPr bwMode="auto">
            <a:xfrm>
              <a:off x="4212829" y="5184775"/>
              <a:ext cx="1036637" cy="360363"/>
            </a:xfrm>
            <a:prstGeom prst="cube">
              <a:avLst>
                <a:gd name="adj" fmla="val 60352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Oval 121"/>
            <p:cNvSpPr>
              <a:spLocks noChangeArrowheads="1"/>
            </p:cNvSpPr>
            <p:nvPr/>
          </p:nvSpPr>
          <p:spPr bwMode="auto">
            <a:xfrm>
              <a:off x="4303316" y="5634038"/>
              <a:ext cx="630238" cy="404812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4502950" y="818710"/>
            <a:ext cx="855095" cy="1621547"/>
            <a:chOff x="4502950" y="818710"/>
            <a:chExt cx="855095" cy="1621547"/>
          </a:xfrm>
        </p:grpSpPr>
        <p:sp>
          <p:nvSpPr>
            <p:cNvPr id="27" name="台形 26"/>
            <p:cNvSpPr/>
            <p:nvPr/>
          </p:nvSpPr>
          <p:spPr bwMode="auto">
            <a:xfrm>
              <a:off x="4502950" y="1188292"/>
              <a:ext cx="855095" cy="1251965"/>
            </a:xfrm>
            <a:prstGeom prst="trapezoid">
              <a:avLst>
                <a:gd name="adj" fmla="val 13713"/>
              </a:avLst>
            </a:prstGeom>
            <a:solidFill>
              <a:srgbClr val="99CCFF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片側の 2 つの角を丸めた四角形 27"/>
            <p:cNvSpPr/>
            <p:nvPr/>
          </p:nvSpPr>
          <p:spPr bwMode="auto">
            <a:xfrm>
              <a:off x="4682970" y="818710"/>
              <a:ext cx="495055" cy="369583"/>
            </a:xfrm>
            <a:prstGeom prst="round2Same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0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37" name="台形 36"/>
            <p:cNvSpPr/>
            <p:nvPr/>
          </p:nvSpPr>
          <p:spPr bwMode="auto">
            <a:xfrm>
              <a:off x="4618435" y="1188291"/>
              <a:ext cx="624126" cy="1251965"/>
            </a:xfrm>
            <a:prstGeom prst="trapezoid">
              <a:avLst>
                <a:gd name="adj" fmla="val 13713"/>
              </a:avLst>
            </a:prstGeom>
            <a:solidFill>
              <a:srgbClr val="CCECFF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6404902" y="818710"/>
            <a:ext cx="855095" cy="1621547"/>
            <a:chOff x="6404902" y="818710"/>
            <a:chExt cx="855095" cy="1621547"/>
          </a:xfrm>
        </p:grpSpPr>
        <p:sp>
          <p:nvSpPr>
            <p:cNvPr id="38" name="台形 37"/>
            <p:cNvSpPr/>
            <p:nvPr/>
          </p:nvSpPr>
          <p:spPr bwMode="auto">
            <a:xfrm>
              <a:off x="6404902" y="1188292"/>
              <a:ext cx="855095" cy="1251965"/>
            </a:xfrm>
            <a:prstGeom prst="trapezoid">
              <a:avLst>
                <a:gd name="adj" fmla="val 13713"/>
              </a:avLst>
            </a:prstGeom>
            <a:solidFill>
              <a:srgbClr val="FFCC66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" name="片側の 2 つの角を丸めた四角形 38"/>
            <p:cNvSpPr/>
            <p:nvPr/>
          </p:nvSpPr>
          <p:spPr bwMode="auto">
            <a:xfrm>
              <a:off x="6584922" y="818710"/>
              <a:ext cx="495055" cy="369583"/>
            </a:xfrm>
            <a:prstGeom prst="round2Same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0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40" name="台形 39"/>
            <p:cNvSpPr/>
            <p:nvPr/>
          </p:nvSpPr>
          <p:spPr bwMode="auto">
            <a:xfrm>
              <a:off x="6520387" y="1188291"/>
              <a:ext cx="624126" cy="1251965"/>
            </a:xfrm>
            <a:prstGeom prst="trapezoid">
              <a:avLst>
                <a:gd name="adj" fmla="val 13713"/>
              </a:avLst>
            </a:prstGeom>
            <a:solidFill>
              <a:srgbClr val="FFFF99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619759" y="1017752"/>
            <a:ext cx="1137604" cy="1422506"/>
            <a:chOff x="619759" y="1017752"/>
            <a:chExt cx="1137604" cy="1422506"/>
          </a:xfrm>
        </p:grpSpPr>
        <p:grpSp>
          <p:nvGrpSpPr>
            <p:cNvPr id="26" name="グループ化 25"/>
            <p:cNvGrpSpPr/>
            <p:nvPr/>
          </p:nvGrpSpPr>
          <p:grpSpPr>
            <a:xfrm>
              <a:off x="619759" y="1017752"/>
              <a:ext cx="1137604" cy="1422506"/>
              <a:chOff x="4727975" y="5275085"/>
              <a:chExt cx="900113" cy="1125538"/>
            </a:xfrm>
          </p:grpSpPr>
          <p:sp>
            <p:nvSpPr>
              <p:cNvPr id="2" name="Freeform 117"/>
              <p:cNvSpPr>
                <a:spLocks/>
              </p:cNvSpPr>
              <p:nvPr/>
            </p:nvSpPr>
            <p:spPr bwMode="auto">
              <a:xfrm>
                <a:off x="4727975" y="5456060"/>
                <a:ext cx="900113" cy="944563"/>
              </a:xfrm>
              <a:custGeom>
                <a:avLst/>
                <a:gdLst>
                  <a:gd name="T0" fmla="*/ 56 w 567"/>
                  <a:gd name="T1" fmla="*/ 595 h 595"/>
                  <a:gd name="T2" fmla="*/ 0 w 567"/>
                  <a:gd name="T3" fmla="*/ 538 h 595"/>
                  <a:gd name="T4" fmla="*/ 0 w 567"/>
                  <a:gd name="T5" fmla="*/ 170 h 595"/>
                  <a:gd name="T6" fmla="*/ 56 w 567"/>
                  <a:gd name="T7" fmla="*/ 113 h 595"/>
                  <a:gd name="T8" fmla="*/ 170 w 567"/>
                  <a:gd name="T9" fmla="*/ 113 h 595"/>
                  <a:gd name="T10" fmla="*/ 170 w 567"/>
                  <a:gd name="T11" fmla="*/ 0 h 595"/>
                  <a:gd name="T12" fmla="*/ 397 w 567"/>
                  <a:gd name="T13" fmla="*/ 0 h 595"/>
                  <a:gd name="T14" fmla="*/ 397 w 567"/>
                  <a:gd name="T15" fmla="*/ 113 h 595"/>
                  <a:gd name="T16" fmla="*/ 510 w 567"/>
                  <a:gd name="T17" fmla="*/ 113 h 595"/>
                  <a:gd name="T18" fmla="*/ 567 w 567"/>
                  <a:gd name="T19" fmla="*/ 170 h 595"/>
                  <a:gd name="T20" fmla="*/ 567 w 567"/>
                  <a:gd name="T21" fmla="*/ 538 h 595"/>
                  <a:gd name="T22" fmla="*/ 510 w 567"/>
                  <a:gd name="T23" fmla="*/ 595 h 595"/>
                  <a:gd name="T24" fmla="*/ 56 w 567"/>
                  <a:gd name="T2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595">
                    <a:moveTo>
                      <a:pt x="56" y="595"/>
                    </a:moveTo>
                    <a:lnTo>
                      <a:pt x="0" y="538"/>
                    </a:lnTo>
                    <a:lnTo>
                      <a:pt x="0" y="170"/>
                    </a:lnTo>
                    <a:lnTo>
                      <a:pt x="56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397" y="0"/>
                    </a:lnTo>
                    <a:lnTo>
                      <a:pt x="397" y="113"/>
                    </a:lnTo>
                    <a:lnTo>
                      <a:pt x="510" y="113"/>
                    </a:lnTo>
                    <a:lnTo>
                      <a:pt x="567" y="170"/>
                    </a:lnTo>
                    <a:lnTo>
                      <a:pt x="567" y="538"/>
                    </a:lnTo>
                    <a:lnTo>
                      <a:pt x="510" y="595"/>
                    </a:lnTo>
                    <a:lnTo>
                      <a:pt x="56" y="595"/>
                    </a:lnTo>
                    <a:close/>
                  </a:path>
                </a:pathLst>
              </a:custGeom>
              <a:solidFill>
                <a:srgbClr val="99CCFF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" name="Rectangle 111"/>
              <p:cNvSpPr>
                <a:spLocks noChangeArrowheads="1"/>
              </p:cNvSpPr>
              <p:nvPr/>
            </p:nvSpPr>
            <p:spPr bwMode="auto">
              <a:xfrm>
                <a:off x="4727975" y="5724348"/>
                <a:ext cx="900113" cy="584200"/>
              </a:xfrm>
              <a:prstGeom prst="rect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" name="Rectangle 115"/>
              <p:cNvSpPr>
                <a:spLocks noChangeArrowheads="1"/>
              </p:cNvSpPr>
              <p:nvPr/>
            </p:nvSpPr>
            <p:spPr bwMode="auto">
              <a:xfrm>
                <a:off x="4997850" y="5275085"/>
                <a:ext cx="360363" cy="134938"/>
              </a:xfrm>
              <a:prstGeom prst="rect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tx1"/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gradFill>
                    <a:gsLst>
                      <a:gs pos="0">
                        <a:schemeClr val="tx1"/>
                      </a:gs>
                      <a:gs pos="50000">
                        <a:schemeClr val="bg1">
                          <a:lumMod val="50000"/>
                        </a:schemeClr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5" name="AutoShape 118"/>
              <p:cNvSpPr>
                <a:spLocks noChangeArrowheads="1"/>
              </p:cNvSpPr>
              <p:nvPr/>
            </p:nvSpPr>
            <p:spPr bwMode="auto">
              <a:xfrm>
                <a:off x="4953400" y="5410023"/>
                <a:ext cx="449263" cy="44450"/>
              </a:xfrm>
              <a:prstGeom prst="roundRect">
                <a:avLst>
                  <a:gd name="adj" fmla="val 50000"/>
                </a:avLst>
              </a:pr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1" name="円/楕円 40"/>
            <p:cNvSpPr/>
            <p:nvPr/>
          </p:nvSpPr>
          <p:spPr bwMode="auto">
            <a:xfrm>
              <a:off x="751234" y="1768908"/>
              <a:ext cx="874654" cy="37162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2509519" y="1017752"/>
            <a:ext cx="1137604" cy="1422506"/>
            <a:chOff x="2509519" y="1017752"/>
            <a:chExt cx="1137604" cy="1422506"/>
          </a:xfrm>
        </p:grpSpPr>
        <p:grpSp>
          <p:nvGrpSpPr>
            <p:cNvPr id="30" name="グループ化 29"/>
            <p:cNvGrpSpPr/>
            <p:nvPr/>
          </p:nvGrpSpPr>
          <p:grpSpPr>
            <a:xfrm>
              <a:off x="2509519" y="1017752"/>
              <a:ext cx="1137604" cy="1422506"/>
              <a:chOff x="4727975" y="5275085"/>
              <a:chExt cx="900113" cy="1125538"/>
            </a:xfrm>
          </p:grpSpPr>
          <p:sp>
            <p:nvSpPr>
              <p:cNvPr id="31" name="Freeform 117"/>
              <p:cNvSpPr>
                <a:spLocks/>
              </p:cNvSpPr>
              <p:nvPr/>
            </p:nvSpPr>
            <p:spPr bwMode="auto">
              <a:xfrm>
                <a:off x="4727975" y="5456060"/>
                <a:ext cx="900113" cy="944563"/>
              </a:xfrm>
              <a:custGeom>
                <a:avLst/>
                <a:gdLst>
                  <a:gd name="T0" fmla="*/ 56 w 567"/>
                  <a:gd name="T1" fmla="*/ 595 h 595"/>
                  <a:gd name="T2" fmla="*/ 0 w 567"/>
                  <a:gd name="T3" fmla="*/ 538 h 595"/>
                  <a:gd name="T4" fmla="*/ 0 w 567"/>
                  <a:gd name="T5" fmla="*/ 170 h 595"/>
                  <a:gd name="T6" fmla="*/ 56 w 567"/>
                  <a:gd name="T7" fmla="*/ 113 h 595"/>
                  <a:gd name="T8" fmla="*/ 170 w 567"/>
                  <a:gd name="T9" fmla="*/ 113 h 595"/>
                  <a:gd name="T10" fmla="*/ 170 w 567"/>
                  <a:gd name="T11" fmla="*/ 0 h 595"/>
                  <a:gd name="T12" fmla="*/ 397 w 567"/>
                  <a:gd name="T13" fmla="*/ 0 h 595"/>
                  <a:gd name="T14" fmla="*/ 397 w 567"/>
                  <a:gd name="T15" fmla="*/ 113 h 595"/>
                  <a:gd name="T16" fmla="*/ 510 w 567"/>
                  <a:gd name="T17" fmla="*/ 113 h 595"/>
                  <a:gd name="T18" fmla="*/ 567 w 567"/>
                  <a:gd name="T19" fmla="*/ 170 h 595"/>
                  <a:gd name="T20" fmla="*/ 567 w 567"/>
                  <a:gd name="T21" fmla="*/ 538 h 595"/>
                  <a:gd name="T22" fmla="*/ 510 w 567"/>
                  <a:gd name="T23" fmla="*/ 595 h 595"/>
                  <a:gd name="T24" fmla="*/ 56 w 567"/>
                  <a:gd name="T2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595">
                    <a:moveTo>
                      <a:pt x="56" y="595"/>
                    </a:moveTo>
                    <a:lnTo>
                      <a:pt x="0" y="538"/>
                    </a:lnTo>
                    <a:lnTo>
                      <a:pt x="0" y="170"/>
                    </a:lnTo>
                    <a:lnTo>
                      <a:pt x="56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397" y="0"/>
                    </a:lnTo>
                    <a:lnTo>
                      <a:pt x="397" y="113"/>
                    </a:lnTo>
                    <a:lnTo>
                      <a:pt x="510" y="113"/>
                    </a:lnTo>
                    <a:lnTo>
                      <a:pt x="567" y="170"/>
                    </a:lnTo>
                    <a:lnTo>
                      <a:pt x="567" y="538"/>
                    </a:lnTo>
                    <a:lnTo>
                      <a:pt x="510" y="595"/>
                    </a:lnTo>
                    <a:lnTo>
                      <a:pt x="56" y="595"/>
                    </a:lnTo>
                    <a:close/>
                  </a:path>
                </a:pathLst>
              </a:custGeom>
              <a:solidFill>
                <a:srgbClr val="FFFF99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" name="Rectangle 111"/>
              <p:cNvSpPr>
                <a:spLocks noChangeArrowheads="1"/>
              </p:cNvSpPr>
              <p:nvPr/>
            </p:nvSpPr>
            <p:spPr bwMode="auto">
              <a:xfrm>
                <a:off x="4727975" y="5724348"/>
                <a:ext cx="900113" cy="584200"/>
              </a:xfrm>
              <a:prstGeom prst="rect">
                <a:avLst/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" name="Rectangle 115"/>
              <p:cNvSpPr>
                <a:spLocks noChangeArrowheads="1"/>
              </p:cNvSpPr>
              <p:nvPr/>
            </p:nvSpPr>
            <p:spPr bwMode="auto">
              <a:xfrm>
                <a:off x="4997850" y="5275085"/>
                <a:ext cx="360363" cy="134938"/>
              </a:xfrm>
              <a:prstGeom prst="rect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tx1"/>
                  </a:gs>
                </a:gsLst>
                <a:lin ang="108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>
                  <a:gradFill>
                    <a:gsLst>
                      <a:gs pos="0">
                        <a:schemeClr val="tx1"/>
                      </a:gs>
                      <a:gs pos="50000">
                        <a:schemeClr val="bg1">
                          <a:lumMod val="50000"/>
                        </a:schemeClr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34" name="AutoShape 118"/>
              <p:cNvSpPr>
                <a:spLocks noChangeArrowheads="1"/>
              </p:cNvSpPr>
              <p:nvPr/>
            </p:nvSpPr>
            <p:spPr bwMode="auto">
              <a:xfrm>
                <a:off x="4953400" y="5410023"/>
                <a:ext cx="449263" cy="44450"/>
              </a:xfrm>
              <a:prstGeom prst="roundRect">
                <a:avLst>
                  <a:gd name="adj" fmla="val 50000"/>
                </a:avLst>
              </a:pr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2" name="円/楕円 41"/>
            <p:cNvSpPr/>
            <p:nvPr/>
          </p:nvSpPr>
          <p:spPr bwMode="auto">
            <a:xfrm>
              <a:off x="2640994" y="1768908"/>
              <a:ext cx="874654" cy="37162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8193359" y="818710"/>
            <a:ext cx="1035115" cy="1621546"/>
            <a:chOff x="8193359" y="818710"/>
            <a:chExt cx="1035115" cy="1621546"/>
          </a:xfrm>
        </p:grpSpPr>
        <p:sp>
          <p:nvSpPr>
            <p:cNvPr id="29" name="片側の 2 つの角を丸めた四角形 28"/>
            <p:cNvSpPr/>
            <p:nvPr/>
          </p:nvSpPr>
          <p:spPr bwMode="auto">
            <a:xfrm>
              <a:off x="8193359" y="1188289"/>
              <a:ext cx="1035115" cy="1251967"/>
            </a:xfrm>
            <a:prstGeom prst="round2SameRect">
              <a:avLst>
                <a:gd name="adj1" fmla="val 16667"/>
                <a:gd name="adj2" fmla="val 7656"/>
              </a:avLst>
            </a:prstGeom>
            <a:solidFill>
              <a:srgbClr val="CCECFF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片側の 2 つの角を丸めた四角形 43"/>
            <p:cNvSpPr/>
            <p:nvPr/>
          </p:nvSpPr>
          <p:spPr bwMode="auto">
            <a:xfrm>
              <a:off x="8462489" y="818710"/>
              <a:ext cx="495055" cy="369583"/>
            </a:xfrm>
            <a:prstGeom prst="round2SameRect">
              <a:avLst/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0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35" name="正方形/長方形 34"/>
            <p:cNvSpPr/>
            <p:nvPr/>
          </p:nvSpPr>
          <p:spPr bwMode="auto">
            <a:xfrm>
              <a:off x="8193359" y="1493785"/>
              <a:ext cx="1035115" cy="830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" name="円/楕円 45"/>
            <p:cNvSpPr/>
            <p:nvPr/>
          </p:nvSpPr>
          <p:spPr bwMode="auto">
            <a:xfrm>
              <a:off x="8285890" y="1768908"/>
              <a:ext cx="874654" cy="371624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1013353" y="2756549"/>
            <a:ext cx="459108" cy="1605176"/>
            <a:chOff x="1056481" y="3261360"/>
            <a:chExt cx="498475" cy="1742815"/>
          </a:xfrm>
        </p:grpSpPr>
        <p:sp>
          <p:nvSpPr>
            <p:cNvPr id="50" name="正方形/長方形 49"/>
            <p:cNvSpPr/>
            <p:nvPr/>
          </p:nvSpPr>
          <p:spPr bwMode="auto">
            <a:xfrm>
              <a:off x="1082675" y="3346420"/>
              <a:ext cx="179915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片側の 2 つの角を丸めた四角形 54"/>
            <p:cNvSpPr/>
            <p:nvPr/>
          </p:nvSpPr>
          <p:spPr bwMode="auto">
            <a:xfrm>
              <a:off x="1191070" y="3261360"/>
              <a:ext cx="229298" cy="515300"/>
            </a:xfrm>
            <a:prstGeom prst="round2SameRect">
              <a:avLst>
                <a:gd name="adj1" fmla="val 16667"/>
                <a:gd name="adj2" fmla="val 7338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片側の 2 つの角を丸めた四角形 52"/>
            <p:cNvSpPr/>
            <p:nvPr/>
          </p:nvSpPr>
          <p:spPr bwMode="auto">
            <a:xfrm>
              <a:off x="1142302" y="3519010"/>
              <a:ext cx="326834" cy="745970"/>
            </a:xfrm>
            <a:prstGeom prst="round2SameRect">
              <a:avLst>
                <a:gd name="adj1" fmla="val 16667"/>
                <a:gd name="adj2" fmla="val 7338"/>
              </a:avLst>
            </a:prstGeom>
            <a:gradFill flip="none"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0800000" scaled="0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>
                <a:gradFill>
                  <a:gsLst>
                    <a:gs pos="0">
                      <a:schemeClr val="tx1"/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54" name="片側の 2 つの角を丸めた四角形 53"/>
            <p:cNvSpPr/>
            <p:nvPr/>
          </p:nvSpPr>
          <p:spPr bwMode="auto">
            <a:xfrm>
              <a:off x="1056481" y="3744035"/>
              <a:ext cx="498475" cy="1260140"/>
            </a:xfrm>
            <a:prstGeom prst="round2SameRect">
              <a:avLst>
                <a:gd name="adj1" fmla="val 16667"/>
                <a:gd name="adj2" fmla="val 7338"/>
              </a:avLst>
            </a:prstGeom>
            <a:gradFill>
              <a:gsLst>
                <a:gs pos="0">
                  <a:srgbClr val="002060"/>
                </a:gs>
                <a:gs pos="100000">
                  <a:srgbClr val="002060"/>
                </a:gs>
                <a:gs pos="50000">
                  <a:srgbClr val="0070C0"/>
                </a:gs>
              </a:gsLst>
              <a:lin ang="108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9" name="正方形/長方形 58"/>
          <p:cNvSpPr/>
          <p:nvPr/>
        </p:nvSpPr>
        <p:spPr bwMode="auto">
          <a:xfrm>
            <a:off x="2927238" y="2834891"/>
            <a:ext cx="165706" cy="4210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片側の 2 つの角を丸めた四角形 59"/>
          <p:cNvSpPr/>
          <p:nvPr/>
        </p:nvSpPr>
        <p:spPr bwMode="auto">
          <a:xfrm>
            <a:off x="3027073" y="2756549"/>
            <a:ext cx="211189" cy="474604"/>
          </a:xfrm>
          <a:prstGeom prst="round2SameRect">
            <a:avLst>
              <a:gd name="adj1" fmla="val 16667"/>
              <a:gd name="adj2" fmla="val 7338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片側の 2 つの角を丸めた四角形 60"/>
          <p:cNvSpPr/>
          <p:nvPr/>
        </p:nvSpPr>
        <p:spPr bwMode="auto">
          <a:xfrm>
            <a:off x="2982156" y="2993851"/>
            <a:ext cx="301022" cy="687057"/>
          </a:xfrm>
          <a:prstGeom prst="round2SameRect">
            <a:avLst>
              <a:gd name="adj1" fmla="val 16667"/>
              <a:gd name="adj2" fmla="val 7338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0800000" scaled="0"/>
            <a:tileRect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gradFill>
                <a:gsLst>
                  <a:gs pos="0">
                    <a:schemeClr val="tx1"/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tx1"/>
                  </a:gs>
                </a:gsLst>
                <a:lin ang="5400000" scaled="0"/>
              </a:gradFill>
            </a:endParaRPr>
          </a:p>
        </p:txBody>
      </p:sp>
      <p:sp>
        <p:nvSpPr>
          <p:cNvPr id="62" name="片側の 2 つの角を丸めた四角形 61"/>
          <p:cNvSpPr/>
          <p:nvPr/>
        </p:nvSpPr>
        <p:spPr bwMode="auto">
          <a:xfrm>
            <a:off x="2903113" y="3201105"/>
            <a:ext cx="459108" cy="1160620"/>
          </a:xfrm>
          <a:prstGeom prst="round2SameRect">
            <a:avLst>
              <a:gd name="adj1" fmla="val 16667"/>
              <a:gd name="adj2" fmla="val 7338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FF0000"/>
              </a:gs>
              <a:gs pos="100000">
                <a:srgbClr val="800000"/>
              </a:gs>
            </a:gsLst>
            <a:lin ang="10800000" scaled="1"/>
            <a:tileRect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64" name="正方形/長方形 63"/>
          <p:cNvSpPr/>
          <p:nvPr/>
        </p:nvSpPr>
        <p:spPr bwMode="auto">
          <a:xfrm>
            <a:off x="4792614" y="2834891"/>
            <a:ext cx="165706" cy="4210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片側の 2 つの角を丸めた四角形 64"/>
          <p:cNvSpPr/>
          <p:nvPr/>
        </p:nvSpPr>
        <p:spPr bwMode="auto">
          <a:xfrm>
            <a:off x="4892449" y="2756549"/>
            <a:ext cx="211189" cy="474604"/>
          </a:xfrm>
          <a:prstGeom prst="round2SameRect">
            <a:avLst>
              <a:gd name="adj1" fmla="val 16667"/>
              <a:gd name="adj2" fmla="val 7338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片側の 2 つの角を丸めた四角形 65"/>
          <p:cNvSpPr/>
          <p:nvPr/>
        </p:nvSpPr>
        <p:spPr bwMode="auto">
          <a:xfrm>
            <a:off x="4847532" y="2993851"/>
            <a:ext cx="301022" cy="687057"/>
          </a:xfrm>
          <a:prstGeom prst="round2SameRect">
            <a:avLst>
              <a:gd name="adj1" fmla="val 16667"/>
              <a:gd name="adj2" fmla="val 7338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0800000" scaled="0"/>
            <a:tileRect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gradFill>
                <a:gsLst>
                  <a:gs pos="0">
                    <a:schemeClr val="tx1"/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tx1"/>
                  </a:gs>
                </a:gsLst>
                <a:lin ang="5400000" scaled="0"/>
              </a:gradFill>
            </a:endParaRPr>
          </a:p>
        </p:txBody>
      </p:sp>
      <p:sp>
        <p:nvSpPr>
          <p:cNvPr id="67" name="片側の 2 つの角を丸めた四角形 66"/>
          <p:cNvSpPr/>
          <p:nvPr/>
        </p:nvSpPr>
        <p:spPr bwMode="auto">
          <a:xfrm>
            <a:off x="4768489" y="3201105"/>
            <a:ext cx="459108" cy="1160620"/>
          </a:xfrm>
          <a:prstGeom prst="round2SameRect">
            <a:avLst>
              <a:gd name="adj1" fmla="val 16667"/>
              <a:gd name="adj2" fmla="val 7338"/>
            </a:avLst>
          </a:prstGeom>
          <a:gradFill>
            <a:gsLst>
              <a:gs pos="0">
                <a:srgbClr val="CC9900"/>
              </a:gs>
              <a:gs pos="100000">
                <a:srgbClr val="CC9900"/>
              </a:gs>
              <a:gs pos="50000">
                <a:srgbClr val="FFCC66"/>
              </a:gs>
            </a:gsLst>
            <a:lin ang="108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9" name="片側の 2 つの角を丸めた四角形 68"/>
          <p:cNvSpPr/>
          <p:nvPr/>
        </p:nvSpPr>
        <p:spPr bwMode="auto">
          <a:xfrm>
            <a:off x="6697558" y="2771074"/>
            <a:ext cx="301022" cy="687057"/>
          </a:xfrm>
          <a:prstGeom prst="round2SameRect">
            <a:avLst>
              <a:gd name="adj1" fmla="val 16667"/>
              <a:gd name="adj2" fmla="val 7338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0800000" scaled="0"/>
            <a:tileRect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gradFill>
                <a:gsLst>
                  <a:gs pos="0">
                    <a:schemeClr val="tx1"/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tx1"/>
                  </a:gs>
                </a:gsLst>
                <a:lin ang="5400000" scaled="0"/>
              </a:gradFill>
            </a:endParaRPr>
          </a:p>
        </p:txBody>
      </p:sp>
      <p:sp>
        <p:nvSpPr>
          <p:cNvPr id="70" name="片側の 2 つの角を丸めた四角形 51"/>
          <p:cNvSpPr/>
          <p:nvPr/>
        </p:nvSpPr>
        <p:spPr bwMode="auto">
          <a:xfrm>
            <a:off x="6436141" y="3023955"/>
            <a:ext cx="823856" cy="1343866"/>
          </a:xfrm>
          <a:custGeom>
            <a:avLst/>
            <a:gdLst>
              <a:gd name="connsiteX0" fmla="*/ 156630 w 939762"/>
              <a:gd name="connsiteY0" fmla="*/ 0 h 1526834"/>
              <a:gd name="connsiteX1" fmla="*/ 783132 w 939762"/>
              <a:gd name="connsiteY1" fmla="*/ 0 h 1526834"/>
              <a:gd name="connsiteX2" fmla="*/ 939762 w 939762"/>
              <a:gd name="connsiteY2" fmla="*/ 156630 h 1526834"/>
              <a:gd name="connsiteX3" fmla="*/ 939762 w 939762"/>
              <a:gd name="connsiteY3" fmla="*/ 1465872 h 1526834"/>
              <a:gd name="connsiteX4" fmla="*/ 878800 w 939762"/>
              <a:gd name="connsiteY4" fmla="*/ 1526834 h 1526834"/>
              <a:gd name="connsiteX5" fmla="*/ 60962 w 939762"/>
              <a:gd name="connsiteY5" fmla="*/ 1526834 h 1526834"/>
              <a:gd name="connsiteX6" fmla="*/ 0 w 939762"/>
              <a:gd name="connsiteY6" fmla="*/ 1465872 h 1526834"/>
              <a:gd name="connsiteX7" fmla="*/ 0 w 939762"/>
              <a:gd name="connsiteY7" fmla="*/ 156630 h 1526834"/>
              <a:gd name="connsiteX8" fmla="*/ 156630 w 939762"/>
              <a:gd name="connsiteY8" fmla="*/ 0 h 1526834"/>
              <a:gd name="connsiteX0" fmla="*/ 156630 w 939762"/>
              <a:gd name="connsiteY0" fmla="*/ 0 h 1526834"/>
              <a:gd name="connsiteX1" fmla="*/ 783132 w 939762"/>
              <a:gd name="connsiteY1" fmla="*/ 0 h 1526834"/>
              <a:gd name="connsiteX2" fmla="*/ 939762 w 939762"/>
              <a:gd name="connsiteY2" fmla="*/ 156630 h 1526834"/>
              <a:gd name="connsiteX3" fmla="*/ 939762 w 939762"/>
              <a:gd name="connsiteY3" fmla="*/ 1465872 h 1526834"/>
              <a:gd name="connsiteX4" fmla="*/ 878800 w 939762"/>
              <a:gd name="connsiteY4" fmla="*/ 1526834 h 1526834"/>
              <a:gd name="connsiteX5" fmla="*/ 213362 w 939762"/>
              <a:gd name="connsiteY5" fmla="*/ 1526834 h 1526834"/>
              <a:gd name="connsiteX6" fmla="*/ 0 w 939762"/>
              <a:gd name="connsiteY6" fmla="*/ 1465872 h 1526834"/>
              <a:gd name="connsiteX7" fmla="*/ 0 w 939762"/>
              <a:gd name="connsiteY7" fmla="*/ 156630 h 1526834"/>
              <a:gd name="connsiteX8" fmla="*/ 156630 w 939762"/>
              <a:gd name="connsiteY8" fmla="*/ 0 h 1526834"/>
              <a:gd name="connsiteX0" fmla="*/ 156630 w 939762"/>
              <a:gd name="connsiteY0" fmla="*/ 0 h 1526834"/>
              <a:gd name="connsiteX1" fmla="*/ 783132 w 939762"/>
              <a:gd name="connsiteY1" fmla="*/ 0 h 1526834"/>
              <a:gd name="connsiteX2" fmla="*/ 939762 w 939762"/>
              <a:gd name="connsiteY2" fmla="*/ 156630 h 1526834"/>
              <a:gd name="connsiteX3" fmla="*/ 939762 w 939762"/>
              <a:gd name="connsiteY3" fmla="*/ 1465872 h 1526834"/>
              <a:gd name="connsiteX4" fmla="*/ 878800 w 939762"/>
              <a:gd name="connsiteY4" fmla="*/ 1526834 h 1526834"/>
              <a:gd name="connsiteX5" fmla="*/ 213362 w 939762"/>
              <a:gd name="connsiteY5" fmla="*/ 1526834 h 1526834"/>
              <a:gd name="connsiteX6" fmla="*/ 140208 w 939762"/>
              <a:gd name="connsiteY6" fmla="*/ 1490256 h 1526834"/>
              <a:gd name="connsiteX7" fmla="*/ 0 w 939762"/>
              <a:gd name="connsiteY7" fmla="*/ 156630 h 1526834"/>
              <a:gd name="connsiteX8" fmla="*/ 156630 w 939762"/>
              <a:gd name="connsiteY8" fmla="*/ 0 h 1526834"/>
              <a:gd name="connsiteX0" fmla="*/ 156630 w 939762"/>
              <a:gd name="connsiteY0" fmla="*/ 0 h 1532930"/>
              <a:gd name="connsiteX1" fmla="*/ 783132 w 939762"/>
              <a:gd name="connsiteY1" fmla="*/ 0 h 1532930"/>
              <a:gd name="connsiteX2" fmla="*/ 939762 w 939762"/>
              <a:gd name="connsiteY2" fmla="*/ 156630 h 1532930"/>
              <a:gd name="connsiteX3" fmla="*/ 939762 w 939762"/>
              <a:gd name="connsiteY3" fmla="*/ 1465872 h 1532930"/>
              <a:gd name="connsiteX4" fmla="*/ 702016 w 939762"/>
              <a:gd name="connsiteY4" fmla="*/ 1532930 h 1532930"/>
              <a:gd name="connsiteX5" fmla="*/ 213362 w 939762"/>
              <a:gd name="connsiteY5" fmla="*/ 1526834 h 1532930"/>
              <a:gd name="connsiteX6" fmla="*/ 140208 w 939762"/>
              <a:gd name="connsiteY6" fmla="*/ 1490256 h 1532930"/>
              <a:gd name="connsiteX7" fmla="*/ 0 w 939762"/>
              <a:gd name="connsiteY7" fmla="*/ 156630 h 1532930"/>
              <a:gd name="connsiteX8" fmla="*/ 156630 w 939762"/>
              <a:gd name="connsiteY8" fmla="*/ 0 h 1532930"/>
              <a:gd name="connsiteX0" fmla="*/ 156630 w 939762"/>
              <a:gd name="connsiteY0" fmla="*/ 0 h 1532930"/>
              <a:gd name="connsiteX1" fmla="*/ 783132 w 939762"/>
              <a:gd name="connsiteY1" fmla="*/ 0 h 1532930"/>
              <a:gd name="connsiteX2" fmla="*/ 939762 w 939762"/>
              <a:gd name="connsiteY2" fmla="*/ 156630 h 1532930"/>
              <a:gd name="connsiteX3" fmla="*/ 781266 w 939762"/>
              <a:gd name="connsiteY3" fmla="*/ 1478064 h 1532930"/>
              <a:gd name="connsiteX4" fmla="*/ 702016 w 939762"/>
              <a:gd name="connsiteY4" fmla="*/ 1532930 h 1532930"/>
              <a:gd name="connsiteX5" fmla="*/ 213362 w 939762"/>
              <a:gd name="connsiteY5" fmla="*/ 1526834 h 1532930"/>
              <a:gd name="connsiteX6" fmla="*/ 140208 w 939762"/>
              <a:gd name="connsiteY6" fmla="*/ 1490256 h 1532930"/>
              <a:gd name="connsiteX7" fmla="*/ 0 w 939762"/>
              <a:gd name="connsiteY7" fmla="*/ 156630 h 1532930"/>
              <a:gd name="connsiteX8" fmla="*/ 156630 w 939762"/>
              <a:gd name="connsiteY8" fmla="*/ 0 h 1532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9762" h="1532930">
                <a:moveTo>
                  <a:pt x="156630" y="0"/>
                </a:moveTo>
                <a:lnTo>
                  <a:pt x="783132" y="0"/>
                </a:lnTo>
                <a:cubicBezTo>
                  <a:pt x="869636" y="0"/>
                  <a:pt x="939762" y="70126"/>
                  <a:pt x="939762" y="156630"/>
                </a:cubicBezTo>
                <a:lnTo>
                  <a:pt x="781266" y="1478064"/>
                </a:lnTo>
                <a:cubicBezTo>
                  <a:pt x="781266" y="1511732"/>
                  <a:pt x="735684" y="1532930"/>
                  <a:pt x="702016" y="1532930"/>
                </a:cubicBezTo>
                <a:lnTo>
                  <a:pt x="213362" y="1526834"/>
                </a:lnTo>
                <a:cubicBezTo>
                  <a:pt x="179694" y="1526834"/>
                  <a:pt x="140208" y="1523924"/>
                  <a:pt x="140208" y="1490256"/>
                </a:cubicBezTo>
                <a:lnTo>
                  <a:pt x="0" y="156630"/>
                </a:lnTo>
                <a:cubicBezTo>
                  <a:pt x="0" y="70126"/>
                  <a:pt x="70126" y="0"/>
                  <a:pt x="156630" y="0"/>
                </a:cubicBezTo>
                <a:close/>
              </a:path>
            </a:pathLst>
          </a:custGeom>
          <a:solidFill>
            <a:srgbClr val="99CCFF"/>
          </a:solidFill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endParaRPr lang="ja-JP" altLang="en-US"/>
          </a:p>
        </p:txBody>
      </p:sp>
      <p:sp>
        <p:nvSpPr>
          <p:cNvPr id="71" name="円/楕円 70"/>
          <p:cNvSpPr/>
          <p:nvPr/>
        </p:nvSpPr>
        <p:spPr bwMode="auto">
          <a:xfrm>
            <a:off x="6552653" y="3444786"/>
            <a:ext cx="591859" cy="423569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片側の 2 つの角を丸めた四角形 72"/>
          <p:cNvSpPr/>
          <p:nvPr/>
        </p:nvSpPr>
        <p:spPr bwMode="auto">
          <a:xfrm rot="16200000">
            <a:off x="8509258" y="2758620"/>
            <a:ext cx="55642" cy="250292"/>
          </a:xfrm>
          <a:prstGeom prst="round2SameRect">
            <a:avLst>
              <a:gd name="adj1" fmla="val 16667"/>
              <a:gd name="adj2" fmla="val 7338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0800000" scaled="0"/>
            <a:tileRect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gradFill>
                <a:gsLst>
                  <a:gs pos="0">
                    <a:schemeClr val="tx1"/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tx1"/>
                  </a:gs>
                </a:gsLst>
                <a:lin ang="5400000" scaled="0"/>
              </a:gradFill>
            </a:endParaRPr>
          </a:p>
        </p:txBody>
      </p:sp>
      <p:sp>
        <p:nvSpPr>
          <p:cNvPr id="74" name="片側の 2 つの角を丸めた四角形 73"/>
          <p:cNvSpPr/>
          <p:nvPr/>
        </p:nvSpPr>
        <p:spPr bwMode="auto">
          <a:xfrm>
            <a:off x="8556838" y="2771074"/>
            <a:ext cx="301022" cy="687057"/>
          </a:xfrm>
          <a:prstGeom prst="round2SameRect">
            <a:avLst>
              <a:gd name="adj1" fmla="val 16667"/>
              <a:gd name="adj2" fmla="val 7338"/>
            </a:avLst>
          </a:prstGeom>
          <a:gradFill flip="none" rotWithShape="1"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10800000" scaled="0"/>
            <a:tileRect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>
              <a:gradFill>
                <a:gsLst>
                  <a:gs pos="0">
                    <a:schemeClr val="tx1"/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tx1"/>
                  </a:gs>
                </a:gsLst>
                <a:lin ang="5400000" scaled="0"/>
              </a:gradFill>
            </a:endParaRPr>
          </a:p>
        </p:txBody>
      </p:sp>
      <p:sp>
        <p:nvSpPr>
          <p:cNvPr id="75" name="片側の 2 つの角を丸めた四角形 51"/>
          <p:cNvSpPr/>
          <p:nvPr/>
        </p:nvSpPr>
        <p:spPr bwMode="auto">
          <a:xfrm>
            <a:off x="8295421" y="3023955"/>
            <a:ext cx="823856" cy="1343866"/>
          </a:xfrm>
          <a:custGeom>
            <a:avLst/>
            <a:gdLst>
              <a:gd name="connsiteX0" fmla="*/ 156630 w 939762"/>
              <a:gd name="connsiteY0" fmla="*/ 0 h 1526834"/>
              <a:gd name="connsiteX1" fmla="*/ 783132 w 939762"/>
              <a:gd name="connsiteY1" fmla="*/ 0 h 1526834"/>
              <a:gd name="connsiteX2" fmla="*/ 939762 w 939762"/>
              <a:gd name="connsiteY2" fmla="*/ 156630 h 1526834"/>
              <a:gd name="connsiteX3" fmla="*/ 939762 w 939762"/>
              <a:gd name="connsiteY3" fmla="*/ 1465872 h 1526834"/>
              <a:gd name="connsiteX4" fmla="*/ 878800 w 939762"/>
              <a:gd name="connsiteY4" fmla="*/ 1526834 h 1526834"/>
              <a:gd name="connsiteX5" fmla="*/ 60962 w 939762"/>
              <a:gd name="connsiteY5" fmla="*/ 1526834 h 1526834"/>
              <a:gd name="connsiteX6" fmla="*/ 0 w 939762"/>
              <a:gd name="connsiteY6" fmla="*/ 1465872 h 1526834"/>
              <a:gd name="connsiteX7" fmla="*/ 0 w 939762"/>
              <a:gd name="connsiteY7" fmla="*/ 156630 h 1526834"/>
              <a:gd name="connsiteX8" fmla="*/ 156630 w 939762"/>
              <a:gd name="connsiteY8" fmla="*/ 0 h 1526834"/>
              <a:gd name="connsiteX0" fmla="*/ 156630 w 939762"/>
              <a:gd name="connsiteY0" fmla="*/ 0 h 1526834"/>
              <a:gd name="connsiteX1" fmla="*/ 783132 w 939762"/>
              <a:gd name="connsiteY1" fmla="*/ 0 h 1526834"/>
              <a:gd name="connsiteX2" fmla="*/ 939762 w 939762"/>
              <a:gd name="connsiteY2" fmla="*/ 156630 h 1526834"/>
              <a:gd name="connsiteX3" fmla="*/ 939762 w 939762"/>
              <a:gd name="connsiteY3" fmla="*/ 1465872 h 1526834"/>
              <a:gd name="connsiteX4" fmla="*/ 878800 w 939762"/>
              <a:gd name="connsiteY4" fmla="*/ 1526834 h 1526834"/>
              <a:gd name="connsiteX5" fmla="*/ 213362 w 939762"/>
              <a:gd name="connsiteY5" fmla="*/ 1526834 h 1526834"/>
              <a:gd name="connsiteX6" fmla="*/ 0 w 939762"/>
              <a:gd name="connsiteY6" fmla="*/ 1465872 h 1526834"/>
              <a:gd name="connsiteX7" fmla="*/ 0 w 939762"/>
              <a:gd name="connsiteY7" fmla="*/ 156630 h 1526834"/>
              <a:gd name="connsiteX8" fmla="*/ 156630 w 939762"/>
              <a:gd name="connsiteY8" fmla="*/ 0 h 1526834"/>
              <a:gd name="connsiteX0" fmla="*/ 156630 w 939762"/>
              <a:gd name="connsiteY0" fmla="*/ 0 h 1526834"/>
              <a:gd name="connsiteX1" fmla="*/ 783132 w 939762"/>
              <a:gd name="connsiteY1" fmla="*/ 0 h 1526834"/>
              <a:gd name="connsiteX2" fmla="*/ 939762 w 939762"/>
              <a:gd name="connsiteY2" fmla="*/ 156630 h 1526834"/>
              <a:gd name="connsiteX3" fmla="*/ 939762 w 939762"/>
              <a:gd name="connsiteY3" fmla="*/ 1465872 h 1526834"/>
              <a:gd name="connsiteX4" fmla="*/ 878800 w 939762"/>
              <a:gd name="connsiteY4" fmla="*/ 1526834 h 1526834"/>
              <a:gd name="connsiteX5" fmla="*/ 213362 w 939762"/>
              <a:gd name="connsiteY5" fmla="*/ 1526834 h 1526834"/>
              <a:gd name="connsiteX6" fmla="*/ 140208 w 939762"/>
              <a:gd name="connsiteY6" fmla="*/ 1490256 h 1526834"/>
              <a:gd name="connsiteX7" fmla="*/ 0 w 939762"/>
              <a:gd name="connsiteY7" fmla="*/ 156630 h 1526834"/>
              <a:gd name="connsiteX8" fmla="*/ 156630 w 939762"/>
              <a:gd name="connsiteY8" fmla="*/ 0 h 1526834"/>
              <a:gd name="connsiteX0" fmla="*/ 156630 w 939762"/>
              <a:gd name="connsiteY0" fmla="*/ 0 h 1532930"/>
              <a:gd name="connsiteX1" fmla="*/ 783132 w 939762"/>
              <a:gd name="connsiteY1" fmla="*/ 0 h 1532930"/>
              <a:gd name="connsiteX2" fmla="*/ 939762 w 939762"/>
              <a:gd name="connsiteY2" fmla="*/ 156630 h 1532930"/>
              <a:gd name="connsiteX3" fmla="*/ 939762 w 939762"/>
              <a:gd name="connsiteY3" fmla="*/ 1465872 h 1532930"/>
              <a:gd name="connsiteX4" fmla="*/ 702016 w 939762"/>
              <a:gd name="connsiteY4" fmla="*/ 1532930 h 1532930"/>
              <a:gd name="connsiteX5" fmla="*/ 213362 w 939762"/>
              <a:gd name="connsiteY5" fmla="*/ 1526834 h 1532930"/>
              <a:gd name="connsiteX6" fmla="*/ 140208 w 939762"/>
              <a:gd name="connsiteY6" fmla="*/ 1490256 h 1532930"/>
              <a:gd name="connsiteX7" fmla="*/ 0 w 939762"/>
              <a:gd name="connsiteY7" fmla="*/ 156630 h 1532930"/>
              <a:gd name="connsiteX8" fmla="*/ 156630 w 939762"/>
              <a:gd name="connsiteY8" fmla="*/ 0 h 1532930"/>
              <a:gd name="connsiteX0" fmla="*/ 156630 w 939762"/>
              <a:gd name="connsiteY0" fmla="*/ 0 h 1532930"/>
              <a:gd name="connsiteX1" fmla="*/ 783132 w 939762"/>
              <a:gd name="connsiteY1" fmla="*/ 0 h 1532930"/>
              <a:gd name="connsiteX2" fmla="*/ 939762 w 939762"/>
              <a:gd name="connsiteY2" fmla="*/ 156630 h 1532930"/>
              <a:gd name="connsiteX3" fmla="*/ 781266 w 939762"/>
              <a:gd name="connsiteY3" fmla="*/ 1478064 h 1532930"/>
              <a:gd name="connsiteX4" fmla="*/ 702016 w 939762"/>
              <a:gd name="connsiteY4" fmla="*/ 1532930 h 1532930"/>
              <a:gd name="connsiteX5" fmla="*/ 213362 w 939762"/>
              <a:gd name="connsiteY5" fmla="*/ 1526834 h 1532930"/>
              <a:gd name="connsiteX6" fmla="*/ 140208 w 939762"/>
              <a:gd name="connsiteY6" fmla="*/ 1490256 h 1532930"/>
              <a:gd name="connsiteX7" fmla="*/ 0 w 939762"/>
              <a:gd name="connsiteY7" fmla="*/ 156630 h 1532930"/>
              <a:gd name="connsiteX8" fmla="*/ 156630 w 939762"/>
              <a:gd name="connsiteY8" fmla="*/ 0 h 1532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9762" h="1532930">
                <a:moveTo>
                  <a:pt x="156630" y="0"/>
                </a:moveTo>
                <a:lnTo>
                  <a:pt x="783132" y="0"/>
                </a:lnTo>
                <a:cubicBezTo>
                  <a:pt x="869636" y="0"/>
                  <a:pt x="939762" y="70126"/>
                  <a:pt x="939762" y="156630"/>
                </a:cubicBezTo>
                <a:lnTo>
                  <a:pt x="781266" y="1478064"/>
                </a:lnTo>
                <a:cubicBezTo>
                  <a:pt x="781266" y="1511732"/>
                  <a:pt x="735684" y="1532930"/>
                  <a:pt x="702016" y="1532930"/>
                </a:cubicBezTo>
                <a:lnTo>
                  <a:pt x="213362" y="1526834"/>
                </a:lnTo>
                <a:cubicBezTo>
                  <a:pt x="179694" y="1526834"/>
                  <a:pt x="140208" y="1523924"/>
                  <a:pt x="140208" y="1490256"/>
                </a:cubicBezTo>
                <a:lnTo>
                  <a:pt x="0" y="156630"/>
                </a:lnTo>
                <a:cubicBezTo>
                  <a:pt x="0" y="70126"/>
                  <a:pt x="70126" y="0"/>
                  <a:pt x="156630" y="0"/>
                </a:cubicBezTo>
                <a:close/>
              </a:path>
            </a:pathLst>
          </a:custGeom>
          <a:solidFill>
            <a:srgbClr val="FFCC66"/>
          </a:solidFill>
          <a:ln w="190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/>
        </p:spPr>
        <p:txBody>
          <a:bodyPr/>
          <a:lstStyle/>
          <a:p>
            <a:endParaRPr lang="ja-JP" altLang="en-US"/>
          </a:p>
        </p:txBody>
      </p:sp>
      <p:sp>
        <p:nvSpPr>
          <p:cNvPr id="76" name="円/楕円 75"/>
          <p:cNvSpPr/>
          <p:nvPr/>
        </p:nvSpPr>
        <p:spPr bwMode="auto">
          <a:xfrm>
            <a:off x="8411933" y="3444786"/>
            <a:ext cx="591859" cy="423569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8" name="グループ化 67"/>
          <p:cNvGrpSpPr/>
          <p:nvPr/>
        </p:nvGrpSpPr>
        <p:grpSpPr>
          <a:xfrm>
            <a:off x="6060789" y="5048251"/>
            <a:ext cx="1484312" cy="1035050"/>
            <a:chOff x="448856" y="5048251"/>
            <a:chExt cx="1484312" cy="1035050"/>
          </a:xfrm>
        </p:grpSpPr>
        <p:sp>
          <p:nvSpPr>
            <p:cNvPr id="9" name="Rectangle 124"/>
            <p:cNvSpPr>
              <a:spLocks noChangeArrowheads="1"/>
            </p:cNvSpPr>
            <p:nvPr/>
          </p:nvSpPr>
          <p:spPr bwMode="auto">
            <a:xfrm>
              <a:off x="448856" y="6038851"/>
              <a:ext cx="944562" cy="444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Freeform 129"/>
            <p:cNvSpPr>
              <a:spLocks/>
            </p:cNvSpPr>
            <p:nvPr/>
          </p:nvSpPr>
          <p:spPr bwMode="auto">
            <a:xfrm>
              <a:off x="1393418" y="5634038"/>
              <a:ext cx="404813" cy="449263"/>
            </a:xfrm>
            <a:custGeom>
              <a:avLst/>
              <a:gdLst>
                <a:gd name="T0" fmla="*/ 0 w 255"/>
                <a:gd name="T1" fmla="*/ 283 h 283"/>
                <a:gd name="T2" fmla="*/ 0 w 255"/>
                <a:gd name="T3" fmla="*/ 255 h 283"/>
                <a:gd name="T4" fmla="*/ 255 w 255"/>
                <a:gd name="T5" fmla="*/ 0 h 283"/>
                <a:gd name="T6" fmla="*/ 255 w 255"/>
                <a:gd name="T7" fmla="*/ 28 h 283"/>
                <a:gd name="T8" fmla="*/ 0 w 25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3">
                  <a:moveTo>
                    <a:pt x="0" y="283"/>
                  </a:moveTo>
                  <a:lnTo>
                    <a:pt x="0" y="255"/>
                  </a:lnTo>
                  <a:lnTo>
                    <a:pt x="255" y="0"/>
                  </a:lnTo>
                  <a:lnTo>
                    <a:pt x="255" y="28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Freeform 132"/>
            <p:cNvSpPr>
              <a:spLocks/>
            </p:cNvSpPr>
            <p:nvPr/>
          </p:nvSpPr>
          <p:spPr bwMode="auto">
            <a:xfrm>
              <a:off x="448856" y="5634038"/>
              <a:ext cx="1349375" cy="404813"/>
            </a:xfrm>
            <a:custGeom>
              <a:avLst/>
              <a:gdLst>
                <a:gd name="T0" fmla="*/ 850 w 850"/>
                <a:gd name="T1" fmla="*/ 0 h 255"/>
                <a:gd name="T2" fmla="*/ 255 w 850"/>
                <a:gd name="T3" fmla="*/ 0 h 255"/>
                <a:gd name="T4" fmla="*/ 0 w 850"/>
                <a:gd name="T5" fmla="*/ 255 h 255"/>
                <a:gd name="T6" fmla="*/ 595 w 850"/>
                <a:gd name="T7" fmla="*/ 255 h 255"/>
                <a:gd name="T8" fmla="*/ 850 w 850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0" h="255">
                  <a:moveTo>
                    <a:pt x="850" y="0"/>
                  </a:moveTo>
                  <a:lnTo>
                    <a:pt x="255" y="0"/>
                  </a:lnTo>
                  <a:lnTo>
                    <a:pt x="0" y="255"/>
                  </a:lnTo>
                  <a:lnTo>
                    <a:pt x="595" y="255"/>
                  </a:lnTo>
                  <a:lnTo>
                    <a:pt x="85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Freeform 136"/>
            <p:cNvSpPr>
              <a:spLocks/>
            </p:cNvSpPr>
            <p:nvPr/>
          </p:nvSpPr>
          <p:spPr bwMode="auto">
            <a:xfrm>
              <a:off x="853668" y="5048251"/>
              <a:ext cx="1079500" cy="585787"/>
            </a:xfrm>
            <a:custGeom>
              <a:avLst/>
              <a:gdLst>
                <a:gd name="T0" fmla="*/ 595 w 680"/>
                <a:gd name="T1" fmla="*/ 369 h 369"/>
                <a:gd name="T2" fmla="*/ 0 w 680"/>
                <a:gd name="T3" fmla="*/ 369 h 369"/>
                <a:gd name="T4" fmla="*/ 85 w 680"/>
                <a:gd name="T5" fmla="*/ 0 h 369"/>
                <a:gd name="T6" fmla="*/ 680 w 680"/>
                <a:gd name="T7" fmla="*/ 0 h 369"/>
                <a:gd name="T8" fmla="*/ 595 w 680"/>
                <a:gd name="T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69">
                  <a:moveTo>
                    <a:pt x="595" y="369"/>
                  </a:moveTo>
                  <a:lnTo>
                    <a:pt x="0" y="369"/>
                  </a:lnTo>
                  <a:lnTo>
                    <a:pt x="85" y="0"/>
                  </a:lnTo>
                  <a:lnTo>
                    <a:pt x="680" y="0"/>
                  </a:lnTo>
                  <a:lnTo>
                    <a:pt x="595" y="36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" name="Freeform 137"/>
            <p:cNvSpPr>
              <a:spLocks/>
            </p:cNvSpPr>
            <p:nvPr/>
          </p:nvSpPr>
          <p:spPr bwMode="auto">
            <a:xfrm>
              <a:off x="1798231" y="5048251"/>
              <a:ext cx="134937" cy="585787"/>
            </a:xfrm>
            <a:custGeom>
              <a:avLst/>
              <a:gdLst>
                <a:gd name="T0" fmla="*/ 0 w 85"/>
                <a:gd name="T1" fmla="*/ 369 h 369"/>
                <a:gd name="T2" fmla="*/ 85 w 85"/>
                <a:gd name="T3" fmla="*/ 0 h 369"/>
                <a:gd name="T4" fmla="*/ 85 w 85"/>
                <a:gd name="T5" fmla="*/ 57 h 369"/>
                <a:gd name="T6" fmla="*/ 15 w 85"/>
                <a:gd name="T7" fmla="*/ 363 h 369"/>
                <a:gd name="T8" fmla="*/ 0 w 85"/>
                <a:gd name="T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369">
                  <a:moveTo>
                    <a:pt x="0" y="369"/>
                  </a:moveTo>
                  <a:lnTo>
                    <a:pt x="85" y="0"/>
                  </a:lnTo>
                  <a:lnTo>
                    <a:pt x="85" y="57"/>
                  </a:lnTo>
                  <a:lnTo>
                    <a:pt x="15" y="363"/>
                  </a:lnTo>
                  <a:lnTo>
                    <a:pt x="0" y="36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Freeform 138"/>
            <p:cNvSpPr>
              <a:spLocks/>
            </p:cNvSpPr>
            <p:nvPr/>
          </p:nvSpPr>
          <p:spPr bwMode="auto">
            <a:xfrm>
              <a:off x="894943" y="5075238"/>
              <a:ext cx="1000125" cy="527050"/>
            </a:xfrm>
            <a:custGeom>
              <a:avLst/>
              <a:gdLst>
                <a:gd name="T0" fmla="*/ 554 w 630"/>
                <a:gd name="T1" fmla="*/ 332 h 332"/>
                <a:gd name="T2" fmla="*/ 0 w 630"/>
                <a:gd name="T3" fmla="*/ 332 h 332"/>
                <a:gd name="T4" fmla="*/ 73 w 630"/>
                <a:gd name="T5" fmla="*/ 0 h 332"/>
                <a:gd name="T6" fmla="*/ 630 w 630"/>
                <a:gd name="T7" fmla="*/ 0 h 332"/>
                <a:gd name="T8" fmla="*/ 554 w 630"/>
                <a:gd name="T9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0" h="332">
                  <a:moveTo>
                    <a:pt x="554" y="332"/>
                  </a:moveTo>
                  <a:lnTo>
                    <a:pt x="0" y="332"/>
                  </a:lnTo>
                  <a:lnTo>
                    <a:pt x="73" y="0"/>
                  </a:lnTo>
                  <a:lnTo>
                    <a:pt x="630" y="0"/>
                  </a:lnTo>
                  <a:lnTo>
                    <a:pt x="554" y="332"/>
                  </a:lnTo>
                  <a:close/>
                </a:path>
              </a:pathLst>
            </a:custGeom>
            <a:solidFill>
              <a:srgbClr val="99CCFF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6" name="グループ化 55"/>
            <p:cNvGrpSpPr/>
            <p:nvPr/>
          </p:nvGrpSpPr>
          <p:grpSpPr>
            <a:xfrm>
              <a:off x="601256" y="5674678"/>
              <a:ext cx="1066379" cy="296349"/>
              <a:chOff x="601256" y="5674678"/>
              <a:chExt cx="912477" cy="296349"/>
            </a:xfrm>
            <a:solidFill>
              <a:srgbClr val="FFCC66"/>
            </a:solidFill>
          </p:grpSpPr>
          <p:sp>
            <p:nvSpPr>
              <p:cNvPr id="77" name="Freeform 132"/>
              <p:cNvSpPr>
                <a:spLocks/>
              </p:cNvSpPr>
              <p:nvPr/>
            </p:nvSpPr>
            <p:spPr bwMode="auto">
              <a:xfrm>
                <a:off x="751116" y="5674678"/>
                <a:ext cx="412097" cy="123629"/>
              </a:xfrm>
              <a:custGeom>
                <a:avLst/>
                <a:gdLst>
                  <a:gd name="T0" fmla="*/ 850 w 850"/>
                  <a:gd name="T1" fmla="*/ 0 h 255"/>
                  <a:gd name="T2" fmla="*/ 255 w 850"/>
                  <a:gd name="T3" fmla="*/ 0 h 255"/>
                  <a:gd name="T4" fmla="*/ 0 w 850"/>
                  <a:gd name="T5" fmla="*/ 255 h 255"/>
                  <a:gd name="T6" fmla="*/ 595 w 850"/>
                  <a:gd name="T7" fmla="*/ 255 h 255"/>
                  <a:gd name="T8" fmla="*/ 850 w 850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0" h="255">
                    <a:moveTo>
                      <a:pt x="850" y="0"/>
                    </a:moveTo>
                    <a:lnTo>
                      <a:pt x="255" y="0"/>
                    </a:lnTo>
                    <a:lnTo>
                      <a:pt x="0" y="255"/>
                    </a:lnTo>
                    <a:lnTo>
                      <a:pt x="595" y="255"/>
                    </a:lnTo>
                    <a:lnTo>
                      <a:pt x="850" y="0"/>
                    </a:lnTo>
                    <a:close/>
                  </a:path>
                </a:pathLst>
              </a:custGeom>
              <a:grp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" name="Freeform 132"/>
              <p:cNvSpPr>
                <a:spLocks/>
              </p:cNvSpPr>
              <p:nvPr/>
            </p:nvSpPr>
            <p:spPr bwMode="auto">
              <a:xfrm>
                <a:off x="1101636" y="5674678"/>
                <a:ext cx="412097" cy="123629"/>
              </a:xfrm>
              <a:custGeom>
                <a:avLst/>
                <a:gdLst>
                  <a:gd name="T0" fmla="*/ 850 w 850"/>
                  <a:gd name="T1" fmla="*/ 0 h 255"/>
                  <a:gd name="T2" fmla="*/ 255 w 850"/>
                  <a:gd name="T3" fmla="*/ 0 h 255"/>
                  <a:gd name="T4" fmla="*/ 0 w 850"/>
                  <a:gd name="T5" fmla="*/ 255 h 255"/>
                  <a:gd name="T6" fmla="*/ 595 w 850"/>
                  <a:gd name="T7" fmla="*/ 255 h 255"/>
                  <a:gd name="T8" fmla="*/ 850 w 850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0" h="255">
                    <a:moveTo>
                      <a:pt x="850" y="0"/>
                    </a:moveTo>
                    <a:lnTo>
                      <a:pt x="255" y="0"/>
                    </a:lnTo>
                    <a:lnTo>
                      <a:pt x="0" y="255"/>
                    </a:lnTo>
                    <a:lnTo>
                      <a:pt x="595" y="255"/>
                    </a:lnTo>
                    <a:lnTo>
                      <a:pt x="85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" name="Freeform 132"/>
              <p:cNvSpPr>
                <a:spLocks/>
              </p:cNvSpPr>
              <p:nvPr/>
            </p:nvSpPr>
            <p:spPr bwMode="auto">
              <a:xfrm>
                <a:off x="601256" y="5847398"/>
                <a:ext cx="412097" cy="123629"/>
              </a:xfrm>
              <a:custGeom>
                <a:avLst/>
                <a:gdLst>
                  <a:gd name="T0" fmla="*/ 850 w 850"/>
                  <a:gd name="T1" fmla="*/ 0 h 255"/>
                  <a:gd name="T2" fmla="*/ 255 w 850"/>
                  <a:gd name="T3" fmla="*/ 0 h 255"/>
                  <a:gd name="T4" fmla="*/ 0 w 850"/>
                  <a:gd name="T5" fmla="*/ 255 h 255"/>
                  <a:gd name="T6" fmla="*/ 595 w 850"/>
                  <a:gd name="T7" fmla="*/ 255 h 255"/>
                  <a:gd name="T8" fmla="*/ 850 w 850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0" h="255">
                    <a:moveTo>
                      <a:pt x="850" y="0"/>
                    </a:moveTo>
                    <a:lnTo>
                      <a:pt x="255" y="0"/>
                    </a:lnTo>
                    <a:lnTo>
                      <a:pt x="0" y="255"/>
                    </a:lnTo>
                    <a:lnTo>
                      <a:pt x="595" y="255"/>
                    </a:lnTo>
                    <a:lnTo>
                      <a:pt x="850" y="0"/>
                    </a:lnTo>
                    <a:close/>
                  </a:path>
                </a:pathLst>
              </a:custGeom>
              <a:solidFill>
                <a:srgbClr val="FFCCFF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" name="Freeform 132"/>
              <p:cNvSpPr>
                <a:spLocks/>
              </p:cNvSpPr>
              <p:nvPr/>
            </p:nvSpPr>
            <p:spPr bwMode="auto">
              <a:xfrm>
                <a:off x="951776" y="5847398"/>
                <a:ext cx="412097" cy="123629"/>
              </a:xfrm>
              <a:custGeom>
                <a:avLst/>
                <a:gdLst>
                  <a:gd name="T0" fmla="*/ 850 w 850"/>
                  <a:gd name="T1" fmla="*/ 0 h 255"/>
                  <a:gd name="T2" fmla="*/ 255 w 850"/>
                  <a:gd name="T3" fmla="*/ 0 h 255"/>
                  <a:gd name="T4" fmla="*/ 0 w 850"/>
                  <a:gd name="T5" fmla="*/ 255 h 255"/>
                  <a:gd name="T6" fmla="*/ 595 w 850"/>
                  <a:gd name="T7" fmla="*/ 255 h 255"/>
                  <a:gd name="T8" fmla="*/ 850 w 850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0" h="255">
                    <a:moveTo>
                      <a:pt x="850" y="0"/>
                    </a:moveTo>
                    <a:lnTo>
                      <a:pt x="255" y="0"/>
                    </a:lnTo>
                    <a:lnTo>
                      <a:pt x="0" y="255"/>
                    </a:lnTo>
                    <a:lnTo>
                      <a:pt x="595" y="255"/>
                    </a:lnTo>
                    <a:lnTo>
                      <a:pt x="850" y="0"/>
                    </a:lnTo>
                    <a:close/>
                  </a:path>
                </a:pathLst>
              </a:custGeom>
              <a:solidFill>
                <a:srgbClr val="FFFF99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7" name="グループ化 56"/>
          <p:cNvGrpSpPr/>
          <p:nvPr/>
        </p:nvGrpSpPr>
        <p:grpSpPr>
          <a:xfrm>
            <a:off x="7951733" y="5048251"/>
            <a:ext cx="1484312" cy="1035050"/>
            <a:chOff x="2339800" y="5048251"/>
            <a:chExt cx="1484312" cy="1035050"/>
          </a:xfrm>
        </p:grpSpPr>
        <p:sp>
          <p:nvSpPr>
            <p:cNvPr id="82" name="Rectangle 124"/>
            <p:cNvSpPr>
              <a:spLocks noChangeArrowheads="1"/>
            </p:cNvSpPr>
            <p:nvPr/>
          </p:nvSpPr>
          <p:spPr bwMode="auto">
            <a:xfrm>
              <a:off x="2339800" y="6038851"/>
              <a:ext cx="944562" cy="44450"/>
            </a:xfrm>
            <a:prstGeom prst="rect">
              <a:avLst/>
            </a:prstGeom>
            <a:solidFill>
              <a:schemeClr val="accent5">
                <a:lumMod val="10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" name="Freeform 129"/>
            <p:cNvSpPr>
              <a:spLocks/>
            </p:cNvSpPr>
            <p:nvPr/>
          </p:nvSpPr>
          <p:spPr bwMode="auto">
            <a:xfrm>
              <a:off x="3284362" y="5634038"/>
              <a:ext cx="404813" cy="449263"/>
            </a:xfrm>
            <a:custGeom>
              <a:avLst/>
              <a:gdLst>
                <a:gd name="T0" fmla="*/ 0 w 255"/>
                <a:gd name="T1" fmla="*/ 283 h 283"/>
                <a:gd name="T2" fmla="*/ 0 w 255"/>
                <a:gd name="T3" fmla="*/ 255 h 283"/>
                <a:gd name="T4" fmla="*/ 255 w 255"/>
                <a:gd name="T5" fmla="*/ 0 h 283"/>
                <a:gd name="T6" fmla="*/ 255 w 255"/>
                <a:gd name="T7" fmla="*/ 28 h 283"/>
                <a:gd name="T8" fmla="*/ 0 w 255"/>
                <a:gd name="T9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3">
                  <a:moveTo>
                    <a:pt x="0" y="283"/>
                  </a:moveTo>
                  <a:lnTo>
                    <a:pt x="0" y="255"/>
                  </a:lnTo>
                  <a:lnTo>
                    <a:pt x="255" y="0"/>
                  </a:lnTo>
                  <a:lnTo>
                    <a:pt x="255" y="28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chemeClr val="accent5">
                <a:lumMod val="10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" name="Freeform 132"/>
            <p:cNvSpPr>
              <a:spLocks/>
            </p:cNvSpPr>
            <p:nvPr/>
          </p:nvSpPr>
          <p:spPr bwMode="auto">
            <a:xfrm>
              <a:off x="2339800" y="5634038"/>
              <a:ext cx="1349375" cy="404813"/>
            </a:xfrm>
            <a:custGeom>
              <a:avLst/>
              <a:gdLst>
                <a:gd name="T0" fmla="*/ 850 w 850"/>
                <a:gd name="T1" fmla="*/ 0 h 255"/>
                <a:gd name="T2" fmla="*/ 255 w 850"/>
                <a:gd name="T3" fmla="*/ 0 h 255"/>
                <a:gd name="T4" fmla="*/ 0 w 850"/>
                <a:gd name="T5" fmla="*/ 255 h 255"/>
                <a:gd name="T6" fmla="*/ 595 w 850"/>
                <a:gd name="T7" fmla="*/ 255 h 255"/>
                <a:gd name="T8" fmla="*/ 850 w 850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0" h="255">
                  <a:moveTo>
                    <a:pt x="850" y="0"/>
                  </a:moveTo>
                  <a:lnTo>
                    <a:pt x="255" y="0"/>
                  </a:lnTo>
                  <a:lnTo>
                    <a:pt x="0" y="255"/>
                  </a:lnTo>
                  <a:lnTo>
                    <a:pt x="595" y="255"/>
                  </a:lnTo>
                  <a:lnTo>
                    <a:pt x="850" y="0"/>
                  </a:lnTo>
                  <a:close/>
                </a:path>
              </a:pathLst>
            </a:custGeom>
            <a:solidFill>
              <a:schemeClr val="accent5">
                <a:lumMod val="10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5" name="Freeform 136"/>
            <p:cNvSpPr>
              <a:spLocks/>
            </p:cNvSpPr>
            <p:nvPr/>
          </p:nvSpPr>
          <p:spPr bwMode="auto">
            <a:xfrm>
              <a:off x="2744612" y="5048251"/>
              <a:ext cx="1079500" cy="585787"/>
            </a:xfrm>
            <a:custGeom>
              <a:avLst/>
              <a:gdLst>
                <a:gd name="T0" fmla="*/ 595 w 680"/>
                <a:gd name="T1" fmla="*/ 369 h 369"/>
                <a:gd name="T2" fmla="*/ 0 w 680"/>
                <a:gd name="T3" fmla="*/ 369 h 369"/>
                <a:gd name="T4" fmla="*/ 85 w 680"/>
                <a:gd name="T5" fmla="*/ 0 h 369"/>
                <a:gd name="T6" fmla="*/ 680 w 680"/>
                <a:gd name="T7" fmla="*/ 0 h 369"/>
                <a:gd name="T8" fmla="*/ 595 w 680"/>
                <a:gd name="T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69">
                  <a:moveTo>
                    <a:pt x="595" y="369"/>
                  </a:moveTo>
                  <a:lnTo>
                    <a:pt x="0" y="369"/>
                  </a:lnTo>
                  <a:lnTo>
                    <a:pt x="85" y="0"/>
                  </a:lnTo>
                  <a:lnTo>
                    <a:pt x="680" y="0"/>
                  </a:lnTo>
                  <a:lnTo>
                    <a:pt x="595" y="369"/>
                  </a:lnTo>
                  <a:close/>
                </a:path>
              </a:pathLst>
            </a:custGeom>
            <a:solidFill>
              <a:schemeClr val="accent5">
                <a:lumMod val="10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" name="Freeform 137"/>
            <p:cNvSpPr>
              <a:spLocks/>
            </p:cNvSpPr>
            <p:nvPr/>
          </p:nvSpPr>
          <p:spPr bwMode="auto">
            <a:xfrm>
              <a:off x="3689175" y="5048251"/>
              <a:ext cx="134937" cy="585787"/>
            </a:xfrm>
            <a:custGeom>
              <a:avLst/>
              <a:gdLst>
                <a:gd name="T0" fmla="*/ 0 w 85"/>
                <a:gd name="T1" fmla="*/ 369 h 369"/>
                <a:gd name="T2" fmla="*/ 85 w 85"/>
                <a:gd name="T3" fmla="*/ 0 h 369"/>
                <a:gd name="T4" fmla="*/ 85 w 85"/>
                <a:gd name="T5" fmla="*/ 57 h 369"/>
                <a:gd name="T6" fmla="*/ 15 w 85"/>
                <a:gd name="T7" fmla="*/ 363 h 369"/>
                <a:gd name="T8" fmla="*/ 0 w 85"/>
                <a:gd name="T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369">
                  <a:moveTo>
                    <a:pt x="0" y="369"/>
                  </a:moveTo>
                  <a:lnTo>
                    <a:pt x="85" y="0"/>
                  </a:lnTo>
                  <a:lnTo>
                    <a:pt x="85" y="57"/>
                  </a:lnTo>
                  <a:lnTo>
                    <a:pt x="15" y="363"/>
                  </a:lnTo>
                  <a:lnTo>
                    <a:pt x="0" y="369"/>
                  </a:lnTo>
                  <a:close/>
                </a:path>
              </a:pathLst>
            </a:custGeom>
            <a:solidFill>
              <a:schemeClr val="accent5">
                <a:lumMod val="10000"/>
              </a:schemeClr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7" name="Freeform 138"/>
            <p:cNvSpPr>
              <a:spLocks/>
            </p:cNvSpPr>
            <p:nvPr/>
          </p:nvSpPr>
          <p:spPr bwMode="auto">
            <a:xfrm>
              <a:off x="2785887" y="5075238"/>
              <a:ext cx="1000125" cy="527050"/>
            </a:xfrm>
            <a:custGeom>
              <a:avLst/>
              <a:gdLst>
                <a:gd name="T0" fmla="*/ 554 w 630"/>
                <a:gd name="T1" fmla="*/ 332 h 332"/>
                <a:gd name="T2" fmla="*/ 0 w 630"/>
                <a:gd name="T3" fmla="*/ 332 h 332"/>
                <a:gd name="T4" fmla="*/ 73 w 630"/>
                <a:gd name="T5" fmla="*/ 0 h 332"/>
                <a:gd name="T6" fmla="*/ 630 w 630"/>
                <a:gd name="T7" fmla="*/ 0 h 332"/>
                <a:gd name="T8" fmla="*/ 554 w 630"/>
                <a:gd name="T9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0" h="332">
                  <a:moveTo>
                    <a:pt x="554" y="332"/>
                  </a:moveTo>
                  <a:lnTo>
                    <a:pt x="0" y="332"/>
                  </a:lnTo>
                  <a:lnTo>
                    <a:pt x="73" y="0"/>
                  </a:lnTo>
                  <a:lnTo>
                    <a:pt x="630" y="0"/>
                  </a:lnTo>
                  <a:lnTo>
                    <a:pt x="554" y="332"/>
                  </a:lnTo>
                  <a:close/>
                </a:path>
              </a:pathLst>
            </a:custGeom>
            <a:solidFill>
              <a:srgbClr val="99CCFF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8" name="グループ化 87"/>
            <p:cNvGrpSpPr/>
            <p:nvPr/>
          </p:nvGrpSpPr>
          <p:grpSpPr>
            <a:xfrm>
              <a:off x="2492200" y="5674678"/>
              <a:ext cx="1066379" cy="296349"/>
              <a:chOff x="601256" y="5674678"/>
              <a:chExt cx="912477" cy="296349"/>
            </a:xfrm>
            <a:solidFill>
              <a:srgbClr val="FFCC66"/>
            </a:solidFill>
          </p:grpSpPr>
          <p:sp>
            <p:nvSpPr>
              <p:cNvPr id="89" name="Freeform 132"/>
              <p:cNvSpPr>
                <a:spLocks/>
              </p:cNvSpPr>
              <p:nvPr/>
            </p:nvSpPr>
            <p:spPr bwMode="auto">
              <a:xfrm>
                <a:off x="751116" y="5674678"/>
                <a:ext cx="412097" cy="123629"/>
              </a:xfrm>
              <a:custGeom>
                <a:avLst/>
                <a:gdLst>
                  <a:gd name="T0" fmla="*/ 850 w 850"/>
                  <a:gd name="T1" fmla="*/ 0 h 255"/>
                  <a:gd name="T2" fmla="*/ 255 w 850"/>
                  <a:gd name="T3" fmla="*/ 0 h 255"/>
                  <a:gd name="T4" fmla="*/ 0 w 850"/>
                  <a:gd name="T5" fmla="*/ 255 h 255"/>
                  <a:gd name="T6" fmla="*/ 595 w 850"/>
                  <a:gd name="T7" fmla="*/ 255 h 255"/>
                  <a:gd name="T8" fmla="*/ 850 w 850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0" h="255">
                    <a:moveTo>
                      <a:pt x="850" y="0"/>
                    </a:moveTo>
                    <a:lnTo>
                      <a:pt x="255" y="0"/>
                    </a:lnTo>
                    <a:lnTo>
                      <a:pt x="0" y="255"/>
                    </a:lnTo>
                    <a:lnTo>
                      <a:pt x="595" y="255"/>
                    </a:lnTo>
                    <a:lnTo>
                      <a:pt x="850" y="0"/>
                    </a:lnTo>
                    <a:close/>
                  </a:path>
                </a:pathLst>
              </a:custGeom>
              <a:grpFill/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" name="Freeform 132"/>
              <p:cNvSpPr>
                <a:spLocks/>
              </p:cNvSpPr>
              <p:nvPr/>
            </p:nvSpPr>
            <p:spPr bwMode="auto">
              <a:xfrm>
                <a:off x="1101636" y="5674678"/>
                <a:ext cx="412097" cy="123629"/>
              </a:xfrm>
              <a:custGeom>
                <a:avLst/>
                <a:gdLst>
                  <a:gd name="T0" fmla="*/ 850 w 850"/>
                  <a:gd name="T1" fmla="*/ 0 h 255"/>
                  <a:gd name="T2" fmla="*/ 255 w 850"/>
                  <a:gd name="T3" fmla="*/ 0 h 255"/>
                  <a:gd name="T4" fmla="*/ 0 w 850"/>
                  <a:gd name="T5" fmla="*/ 255 h 255"/>
                  <a:gd name="T6" fmla="*/ 595 w 850"/>
                  <a:gd name="T7" fmla="*/ 255 h 255"/>
                  <a:gd name="T8" fmla="*/ 850 w 850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0" h="255">
                    <a:moveTo>
                      <a:pt x="850" y="0"/>
                    </a:moveTo>
                    <a:lnTo>
                      <a:pt x="255" y="0"/>
                    </a:lnTo>
                    <a:lnTo>
                      <a:pt x="0" y="255"/>
                    </a:lnTo>
                    <a:lnTo>
                      <a:pt x="595" y="255"/>
                    </a:lnTo>
                    <a:lnTo>
                      <a:pt x="85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1" name="Freeform 132"/>
              <p:cNvSpPr>
                <a:spLocks/>
              </p:cNvSpPr>
              <p:nvPr/>
            </p:nvSpPr>
            <p:spPr bwMode="auto">
              <a:xfrm>
                <a:off x="601256" y="5847398"/>
                <a:ext cx="412097" cy="123629"/>
              </a:xfrm>
              <a:custGeom>
                <a:avLst/>
                <a:gdLst>
                  <a:gd name="T0" fmla="*/ 850 w 850"/>
                  <a:gd name="T1" fmla="*/ 0 h 255"/>
                  <a:gd name="T2" fmla="*/ 255 w 850"/>
                  <a:gd name="T3" fmla="*/ 0 h 255"/>
                  <a:gd name="T4" fmla="*/ 0 w 850"/>
                  <a:gd name="T5" fmla="*/ 255 h 255"/>
                  <a:gd name="T6" fmla="*/ 595 w 850"/>
                  <a:gd name="T7" fmla="*/ 255 h 255"/>
                  <a:gd name="T8" fmla="*/ 850 w 850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0" h="255">
                    <a:moveTo>
                      <a:pt x="850" y="0"/>
                    </a:moveTo>
                    <a:lnTo>
                      <a:pt x="255" y="0"/>
                    </a:lnTo>
                    <a:lnTo>
                      <a:pt x="0" y="255"/>
                    </a:lnTo>
                    <a:lnTo>
                      <a:pt x="595" y="255"/>
                    </a:lnTo>
                    <a:lnTo>
                      <a:pt x="850" y="0"/>
                    </a:lnTo>
                    <a:close/>
                  </a:path>
                </a:pathLst>
              </a:custGeom>
              <a:solidFill>
                <a:srgbClr val="FFCCFF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2" name="Freeform 132"/>
              <p:cNvSpPr>
                <a:spLocks/>
              </p:cNvSpPr>
              <p:nvPr/>
            </p:nvSpPr>
            <p:spPr bwMode="auto">
              <a:xfrm>
                <a:off x="951776" y="5847398"/>
                <a:ext cx="412097" cy="123629"/>
              </a:xfrm>
              <a:custGeom>
                <a:avLst/>
                <a:gdLst>
                  <a:gd name="T0" fmla="*/ 850 w 850"/>
                  <a:gd name="T1" fmla="*/ 0 h 255"/>
                  <a:gd name="T2" fmla="*/ 255 w 850"/>
                  <a:gd name="T3" fmla="*/ 0 h 255"/>
                  <a:gd name="T4" fmla="*/ 0 w 850"/>
                  <a:gd name="T5" fmla="*/ 255 h 255"/>
                  <a:gd name="T6" fmla="*/ 595 w 850"/>
                  <a:gd name="T7" fmla="*/ 255 h 255"/>
                  <a:gd name="T8" fmla="*/ 850 w 850"/>
                  <a:gd name="T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0" h="255">
                    <a:moveTo>
                      <a:pt x="850" y="0"/>
                    </a:moveTo>
                    <a:lnTo>
                      <a:pt x="255" y="0"/>
                    </a:lnTo>
                    <a:lnTo>
                      <a:pt x="0" y="255"/>
                    </a:lnTo>
                    <a:lnTo>
                      <a:pt x="595" y="255"/>
                    </a:lnTo>
                    <a:lnTo>
                      <a:pt x="850" y="0"/>
                    </a:lnTo>
                    <a:close/>
                  </a:path>
                </a:pathLst>
              </a:custGeom>
              <a:solidFill>
                <a:srgbClr val="FFFF99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96" name="グループ化 95"/>
          <p:cNvGrpSpPr/>
          <p:nvPr/>
        </p:nvGrpSpPr>
        <p:grpSpPr>
          <a:xfrm>
            <a:off x="2379324" y="4839795"/>
            <a:ext cx="1415246" cy="1289544"/>
            <a:chOff x="4212829" y="5184775"/>
            <a:chExt cx="1036637" cy="944563"/>
          </a:xfrm>
        </p:grpSpPr>
        <p:sp>
          <p:nvSpPr>
            <p:cNvPr id="97" name="AutoShape 119"/>
            <p:cNvSpPr>
              <a:spLocks noChangeArrowheads="1"/>
            </p:cNvSpPr>
            <p:nvPr/>
          </p:nvSpPr>
          <p:spPr bwMode="auto">
            <a:xfrm>
              <a:off x="4212829" y="5319713"/>
              <a:ext cx="1036637" cy="809625"/>
            </a:xfrm>
            <a:prstGeom prst="cube">
              <a:avLst>
                <a:gd name="adj" fmla="val 2647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" name="AutoShape 120"/>
            <p:cNvSpPr>
              <a:spLocks noChangeArrowheads="1"/>
            </p:cNvSpPr>
            <p:nvPr/>
          </p:nvSpPr>
          <p:spPr bwMode="auto">
            <a:xfrm>
              <a:off x="4212829" y="5184775"/>
              <a:ext cx="1036637" cy="360363"/>
            </a:xfrm>
            <a:prstGeom prst="cube">
              <a:avLst>
                <a:gd name="adj" fmla="val 60352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" name="Oval 121"/>
            <p:cNvSpPr>
              <a:spLocks noChangeArrowheads="1"/>
            </p:cNvSpPr>
            <p:nvPr/>
          </p:nvSpPr>
          <p:spPr bwMode="auto">
            <a:xfrm>
              <a:off x="4303316" y="5634038"/>
              <a:ext cx="630238" cy="404812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4276704" y="4839795"/>
            <a:ext cx="1415246" cy="1289544"/>
            <a:chOff x="4212829" y="5184775"/>
            <a:chExt cx="1036637" cy="944563"/>
          </a:xfrm>
        </p:grpSpPr>
        <p:sp>
          <p:nvSpPr>
            <p:cNvPr id="101" name="AutoShape 119"/>
            <p:cNvSpPr>
              <a:spLocks noChangeArrowheads="1"/>
            </p:cNvSpPr>
            <p:nvPr/>
          </p:nvSpPr>
          <p:spPr bwMode="auto">
            <a:xfrm>
              <a:off x="4212829" y="5319713"/>
              <a:ext cx="1036637" cy="809625"/>
            </a:xfrm>
            <a:prstGeom prst="cube">
              <a:avLst>
                <a:gd name="adj" fmla="val 26472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" name="AutoShape 120"/>
            <p:cNvSpPr>
              <a:spLocks noChangeArrowheads="1"/>
            </p:cNvSpPr>
            <p:nvPr/>
          </p:nvSpPr>
          <p:spPr bwMode="auto">
            <a:xfrm>
              <a:off x="4212829" y="5184775"/>
              <a:ext cx="1036637" cy="360363"/>
            </a:xfrm>
            <a:prstGeom prst="cube">
              <a:avLst>
                <a:gd name="adj" fmla="val 60352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" name="Oval 121"/>
            <p:cNvSpPr>
              <a:spLocks noChangeArrowheads="1"/>
            </p:cNvSpPr>
            <p:nvPr/>
          </p:nvSpPr>
          <p:spPr bwMode="auto">
            <a:xfrm>
              <a:off x="4303316" y="5634038"/>
              <a:ext cx="630238" cy="404812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PPTX121_化粧品のイラスト</dc:title>
  <dc:subject>PPTX121_化粧品のイラスト</dc:subject>
  <dc:creator>http://www.digipot.net</dc:creator>
  <cp:lastModifiedBy/>
  <cp:revision>1</cp:revision>
  <dcterms:created xsi:type="dcterms:W3CDTF">2014-01-17T02:02:27Z</dcterms:created>
  <dcterms:modified xsi:type="dcterms:W3CDTF">2014-01-17T02:02:30Z</dcterms:modified>
  <cp:category/>
  <cp:version>1</cp:version>
</cp:coreProperties>
</file>