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4" r:id="rId2"/>
    <p:sldId id="275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CCFF"/>
    <a:srgbClr val="CCCCFF"/>
    <a:srgbClr val="99CCFF"/>
    <a:srgbClr val="666633"/>
    <a:srgbClr val="CC9900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100" d="100"/>
          <a:sy n="100" d="100"/>
        </p:scale>
        <p:origin x="-1037" y="37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344" name="Group 40"/>
          <p:cNvGrpSpPr>
            <a:grpSpLocks/>
          </p:cNvGrpSpPr>
          <p:nvPr/>
        </p:nvGrpSpPr>
        <p:grpSpPr bwMode="auto">
          <a:xfrm>
            <a:off x="2321416" y="1082475"/>
            <a:ext cx="1530350" cy="1061202"/>
            <a:chOff x="455" y="1395"/>
            <a:chExt cx="1021" cy="708"/>
          </a:xfrm>
        </p:grpSpPr>
        <p:sp>
          <p:nvSpPr>
            <p:cNvPr id="98326" name="AutoShape 22"/>
            <p:cNvSpPr>
              <a:spLocks noChangeArrowheads="1"/>
            </p:cNvSpPr>
            <p:nvPr/>
          </p:nvSpPr>
          <p:spPr bwMode="auto">
            <a:xfrm>
              <a:off x="455" y="1395"/>
              <a:ext cx="1021" cy="708"/>
            </a:xfrm>
            <a:prstGeom prst="foldedCorner">
              <a:avLst>
                <a:gd name="adj" fmla="val 8718"/>
              </a:avLst>
            </a:pr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27" name="Rectangle 23"/>
            <p:cNvSpPr>
              <a:spLocks noChangeArrowheads="1"/>
            </p:cNvSpPr>
            <p:nvPr/>
          </p:nvSpPr>
          <p:spPr bwMode="auto">
            <a:xfrm>
              <a:off x="512" y="1451"/>
              <a:ext cx="142" cy="85"/>
            </a:xfrm>
            <a:prstGeom prst="rect">
              <a:avLst/>
            </a:prstGeom>
            <a:noFill/>
            <a:ln w="952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28" name="Rectangle 24"/>
            <p:cNvSpPr>
              <a:spLocks noChangeArrowheads="1"/>
            </p:cNvSpPr>
            <p:nvPr/>
          </p:nvSpPr>
          <p:spPr bwMode="auto">
            <a:xfrm>
              <a:off x="682" y="1451"/>
              <a:ext cx="539" cy="85"/>
            </a:xfrm>
            <a:prstGeom prst="rect">
              <a:avLst/>
            </a:prstGeom>
            <a:noFill/>
            <a:ln w="952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29" name="Rectangle 25"/>
            <p:cNvSpPr>
              <a:spLocks noChangeArrowheads="1"/>
            </p:cNvSpPr>
            <p:nvPr/>
          </p:nvSpPr>
          <p:spPr bwMode="auto">
            <a:xfrm>
              <a:off x="1249" y="1451"/>
              <a:ext cx="170" cy="85"/>
            </a:xfrm>
            <a:prstGeom prst="rect">
              <a:avLst/>
            </a:prstGeom>
            <a:noFill/>
            <a:ln w="952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30" name="Rectangle 26"/>
            <p:cNvSpPr>
              <a:spLocks noChangeArrowheads="1"/>
            </p:cNvSpPr>
            <p:nvPr/>
          </p:nvSpPr>
          <p:spPr bwMode="auto">
            <a:xfrm>
              <a:off x="512" y="1565"/>
              <a:ext cx="907" cy="482"/>
            </a:xfrm>
            <a:prstGeom prst="rect">
              <a:avLst/>
            </a:prstGeom>
            <a:noFill/>
            <a:ln w="952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31" name="Line 27"/>
            <p:cNvSpPr>
              <a:spLocks noChangeShapeType="1"/>
            </p:cNvSpPr>
            <p:nvPr/>
          </p:nvSpPr>
          <p:spPr bwMode="auto">
            <a:xfrm>
              <a:off x="880" y="1565"/>
              <a:ext cx="0" cy="482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32" name="Line 28"/>
            <p:cNvSpPr>
              <a:spLocks noChangeShapeType="1"/>
            </p:cNvSpPr>
            <p:nvPr/>
          </p:nvSpPr>
          <p:spPr bwMode="auto">
            <a:xfrm>
              <a:off x="965" y="1565"/>
              <a:ext cx="0" cy="482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33" name="Line 29"/>
            <p:cNvSpPr>
              <a:spLocks noChangeShapeType="1"/>
            </p:cNvSpPr>
            <p:nvPr/>
          </p:nvSpPr>
          <p:spPr bwMode="auto">
            <a:xfrm>
              <a:off x="1050" y="1565"/>
              <a:ext cx="0" cy="482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34" name="Line 30"/>
            <p:cNvSpPr>
              <a:spLocks noChangeShapeType="1"/>
            </p:cNvSpPr>
            <p:nvPr/>
          </p:nvSpPr>
          <p:spPr bwMode="auto">
            <a:xfrm>
              <a:off x="625" y="1565"/>
              <a:ext cx="0" cy="482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35" name="Line 31"/>
            <p:cNvSpPr>
              <a:spLocks noChangeShapeType="1"/>
            </p:cNvSpPr>
            <p:nvPr/>
          </p:nvSpPr>
          <p:spPr bwMode="auto">
            <a:xfrm>
              <a:off x="1277" y="1565"/>
              <a:ext cx="0" cy="482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36" name="Line 32"/>
            <p:cNvSpPr>
              <a:spLocks noChangeShapeType="1"/>
            </p:cNvSpPr>
            <p:nvPr/>
          </p:nvSpPr>
          <p:spPr bwMode="auto">
            <a:xfrm flipH="1">
              <a:off x="512" y="1621"/>
              <a:ext cx="907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37" name="Line 33"/>
            <p:cNvSpPr>
              <a:spLocks noChangeShapeType="1"/>
            </p:cNvSpPr>
            <p:nvPr/>
          </p:nvSpPr>
          <p:spPr bwMode="auto">
            <a:xfrm flipH="1">
              <a:off x="512" y="1678"/>
              <a:ext cx="907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38" name="Line 34"/>
            <p:cNvSpPr>
              <a:spLocks noChangeShapeType="1"/>
            </p:cNvSpPr>
            <p:nvPr/>
          </p:nvSpPr>
          <p:spPr bwMode="auto">
            <a:xfrm flipH="1">
              <a:off x="512" y="1962"/>
              <a:ext cx="907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39" name="Line 35"/>
            <p:cNvSpPr>
              <a:spLocks noChangeShapeType="1"/>
            </p:cNvSpPr>
            <p:nvPr/>
          </p:nvSpPr>
          <p:spPr bwMode="auto">
            <a:xfrm flipH="1">
              <a:off x="512" y="1735"/>
              <a:ext cx="907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40" name="Line 36"/>
            <p:cNvSpPr>
              <a:spLocks noChangeShapeType="1"/>
            </p:cNvSpPr>
            <p:nvPr/>
          </p:nvSpPr>
          <p:spPr bwMode="auto">
            <a:xfrm flipH="1">
              <a:off x="512" y="1791"/>
              <a:ext cx="907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41" name="Line 37"/>
            <p:cNvSpPr>
              <a:spLocks noChangeShapeType="1"/>
            </p:cNvSpPr>
            <p:nvPr/>
          </p:nvSpPr>
          <p:spPr bwMode="auto">
            <a:xfrm flipH="1">
              <a:off x="512" y="1848"/>
              <a:ext cx="907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42" name="Line 38"/>
            <p:cNvSpPr>
              <a:spLocks noChangeShapeType="1"/>
            </p:cNvSpPr>
            <p:nvPr/>
          </p:nvSpPr>
          <p:spPr bwMode="auto">
            <a:xfrm flipH="1">
              <a:off x="512" y="1905"/>
              <a:ext cx="907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345" name="Group 41"/>
          <p:cNvGrpSpPr>
            <a:grpSpLocks/>
          </p:cNvGrpSpPr>
          <p:nvPr/>
        </p:nvGrpSpPr>
        <p:grpSpPr bwMode="auto">
          <a:xfrm>
            <a:off x="454026" y="1082475"/>
            <a:ext cx="1530349" cy="1061202"/>
            <a:chOff x="455" y="1395"/>
            <a:chExt cx="1021" cy="708"/>
          </a:xfrm>
        </p:grpSpPr>
        <p:sp>
          <p:nvSpPr>
            <p:cNvPr id="98346" name="AutoShape 42"/>
            <p:cNvSpPr>
              <a:spLocks noChangeArrowheads="1"/>
            </p:cNvSpPr>
            <p:nvPr/>
          </p:nvSpPr>
          <p:spPr bwMode="auto">
            <a:xfrm>
              <a:off x="455" y="1395"/>
              <a:ext cx="1021" cy="708"/>
            </a:xfrm>
            <a:prstGeom prst="foldedCorner">
              <a:avLst>
                <a:gd name="adj" fmla="val 8718"/>
              </a:avLst>
            </a:prstGeom>
            <a:solidFill>
              <a:srgbClr val="FFFFFF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47" name="Rectangle 43"/>
            <p:cNvSpPr>
              <a:spLocks noChangeArrowheads="1"/>
            </p:cNvSpPr>
            <p:nvPr/>
          </p:nvSpPr>
          <p:spPr bwMode="auto">
            <a:xfrm>
              <a:off x="512" y="1451"/>
              <a:ext cx="142" cy="85"/>
            </a:xfrm>
            <a:prstGeom prst="rect">
              <a:avLst/>
            </a:prstGeom>
            <a:noFill/>
            <a:ln w="952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48" name="Rectangle 44"/>
            <p:cNvSpPr>
              <a:spLocks noChangeArrowheads="1"/>
            </p:cNvSpPr>
            <p:nvPr/>
          </p:nvSpPr>
          <p:spPr bwMode="auto">
            <a:xfrm>
              <a:off x="682" y="1451"/>
              <a:ext cx="539" cy="85"/>
            </a:xfrm>
            <a:prstGeom prst="rect">
              <a:avLst/>
            </a:prstGeom>
            <a:noFill/>
            <a:ln w="952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49" name="Rectangle 45"/>
            <p:cNvSpPr>
              <a:spLocks noChangeArrowheads="1"/>
            </p:cNvSpPr>
            <p:nvPr/>
          </p:nvSpPr>
          <p:spPr bwMode="auto">
            <a:xfrm>
              <a:off x="1249" y="1451"/>
              <a:ext cx="170" cy="85"/>
            </a:xfrm>
            <a:prstGeom prst="rect">
              <a:avLst/>
            </a:prstGeom>
            <a:noFill/>
            <a:ln w="952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50" name="Rectangle 46"/>
            <p:cNvSpPr>
              <a:spLocks noChangeArrowheads="1"/>
            </p:cNvSpPr>
            <p:nvPr/>
          </p:nvSpPr>
          <p:spPr bwMode="auto">
            <a:xfrm>
              <a:off x="512" y="1565"/>
              <a:ext cx="907" cy="482"/>
            </a:xfrm>
            <a:prstGeom prst="rect">
              <a:avLst/>
            </a:prstGeom>
            <a:noFill/>
            <a:ln w="952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51" name="Line 47"/>
            <p:cNvSpPr>
              <a:spLocks noChangeShapeType="1"/>
            </p:cNvSpPr>
            <p:nvPr/>
          </p:nvSpPr>
          <p:spPr bwMode="auto">
            <a:xfrm>
              <a:off x="880" y="1565"/>
              <a:ext cx="0" cy="482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52" name="Line 48"/>
            <p:cNvSpPr>
              <a:spLocks noChangeShapeType="1"/>
            </p:cNvSpPr>
            <p:nvPr/>
          </p:nvSpPr>
          <p:spPr bwMode="auto">
            <a:xfrm>
              <a:off x="965" y="1565"/>
              <a:ext cx="0" cy="482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53" name="Line 49"/>
            <p:cNvSpPr>
              <a:spLocks noChangeShapeType="1"/>
            </p:cNvSpPr>
            <p:nvPr/>
          </p:nvSpPr>
          <p:spPr bwMode="auto">
            <a:xfrm>
              <a:off x="1050" y="1565"/>
              <a:ext cx="0" cy="482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54" name="Line 50"/>
            <p:cNvSpPr>
              <a:spLocks noChangeShapeType="1"/>
            </p:cNvSpPr>
            <p:nvPr/>
          </p:nvSpPr>
          <p:spPr bwMode="auto">
            <a:xfrm>
              <a:off x="625" y="1565"/>
              <a:ext cx="0" cy="482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55" name="Line 51"/>
            <p:cNvSpPr>
              <a:spLocks noChangeShapeType="1"/>
            </p:cNvSpPr>
            <p:nvPr/>
          </p:nvSpPr>
          <p:spPr bwMode="auto">
            <a:xfrm>
              <a:off x="1277" y="1565"/>
              <a:ext cx="0" cy="482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56" name="Line 52"/>
            <p:cNvSpPr>
              <a:spLocks noChangeShapeType="1"/>
            </p:cNvSpPr>
            <p:nvPr/>
          </p:nvSpPr>
          <p:spPr bwMode="auto">
            <a:xfrm flipH="1">
              <a:off x="512" y="1621"/>
              <a:ext cx="907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57" name="Line 53"/>
            <p:cNvSpPr>
              <a:spLocks noChangeShapeType="1"/>
            </p:cNvSpPr>
            <p:nvPr/>
          </p:nvSpPr>
          <p:spPr bwMode="auto">
            <a:xfrm flipH="1">
              <a:off x="512" y="1678"/>
              <a:ext cx="907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58" name="Line 54"/>
            <p:cNvSpPr>
              <a:spLocks noChangeShapeType="1"/>
            </p:cNvSpPr>
            <p:nvPr/>
          </p:nvSpPr>
          <p:spPr bwMode="auto">
            <a:xfrm flipH="1">
              <a:off x="512" y="1962"/>
              <a:ext cx="907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59" name="Line 55"/>
            <p:cNvSpPr>
              <a:spLocks noChangeShapeType="1"/>
            </p:cNvSpPr>
            <p:nvPr/>
          </p:nvSpPr>
          <p:spPr bwMode="auto">
            <a:xfrm flipH="1">
              <a:off x="512" y="1735"/>
              <a:ext cx="907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60" name="Line 56"/>
            <p:cNvSpPr>
              <a:spLocks noChangeShapeType="1"/>
            </p:cNvSpPr>
            <p:nvPr/>
          </p:nvSpPr>
          <p:spPr bwMode="auto">
            <a:xfrm flipH="1">
              <a:off x="512" y="1791"/>
              <a:ext cx="907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61" name="Line 57"/>
            <p:cNvSpPr>
              <a:spLocks noChangeShapeType="1"/>
            </p:cNvSpPr>
            <p:nvPr/>
          </p:nvSpPr>
          <p:spPr bwMode="auto">
            <a:xfrm flipH="1">
              <a:off x="512" y="1848"/>
              <a:ext cx="907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62" name="Line 58"/>
            <p:cNvSpPr>
              <a:spLocks noChangeShapeType="1"/>
            </p:cNvSpPr>
            <p:nvPr/>
          </p:nvSpPr>
          <p:spPr bwMode="auto">
            <a:xfrm flipH="1">
              <a:off x="512" y="1905"/>
              <a:ext cx="907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417" name="Group 113"/>
          <p:cNvGrpSpPr>
            <a:grpSpLocks/>
          </p:cNvGrpSpPr>
          <p:nvPr/>
        </p:nvGrpSpPr>
        <p:grpSpPr bwMode="auto">
          <a:xfrm>
            <a:off x="4188807" y="1082475"/>
            <a:ext cx="1530350" cy="1061202"/>
            <a:chOff x="455" y="2160"/>
            <a:chExt cx="1021" cy="708"/>
          </a:xfrm>
        </p:grpSpPr>
        <p:sp>
          <p:nvSpPr>
            <p:cNvPr id="98364" name="AutoShape 60"/>
            <p:cNvSpPr>
              <a:spLocks noChangeArrowheads="1"/>
            </p:cNvSpPr>
            <p:nvPr/>
          </p:nvSpPr>
          <p:spPr bwMode="auto">
            <a:xfrm>
              <a:off x="455" y="2160"/>
              <a:ext cx="1021" cy="708"/>
            </a:xfrm>
            <a:prstGeom prst="foldedCorner">
              <a:avLst>
                <a:gd name="adj" fmla="val 6074"/>
              </a:avLst>
            </a:prstGeom>
            <a:solidFill>
              <a:srgbClr val="FFFFFF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65" name="Rectangle 61"/>
            <p:cNvSpPr>
              <a:spLocks noChangeArrowheads="1"/>
            </p:cNvSpPr>
            <p:nvPr/>
          </p:nvSpPr>
          <p:spPr bwMode="auto">
            <a:xfrm>
              <a:off x="512" y="2216"/>
              <a:ext cx="142" cy="85"/>
            </a:xfrm>
            <a:prstGeom prst="rect">
              <a:avLst/>
            </a:prstGeom>
            <a:noFill/>
            <a:ln w="9525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66" name="Rectangle 62"/>
            <p:cNvSpPr>
              <a:spLocks noChangeArrowheads="1"/>
            </p:cNvSpPr>
            <p:nvPr/>
          </p:nvSpPr>
          <p:spPr bwMode="auto">
            <a:xfrm>
              <a:off x="682" y="2216"/>
              <a:ext cx="539" cy="85"/>
            </a:xfrm>
            <a:prstGeom prst="rect">
              <a:avLst/>
            </a:prstGeom>
            <a:noFill/>
            <a:ln w="9525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67" name="Rectangle 63"/>
            <p:cNvSpPr>
              <a:spLocks noChangeArrowheads="1"/>
            </p:cNvSpPr>
            <p:nvPr/>
          </p:nvSpPr>
          <p:spPr bwMode="auto">
            <a:xfrm>
              <a:off x="1249" y="2216"/>
              <a:ext cx="170" cy="85"/>
            </a:xfrm>
            <a:prstGeom prst="rect">
              <a:avLst/>
            </a:prstGeom>
            <a:noFill/>
            <a:ln w="9525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68" name="Rectangle 64"/>
            <p:cNvSpPr>
              <a:spLocks noChangeArrowheads="1"/>
            </p:cNvSpPr>
            <p:nvPr/>
          </p:nvSpPr>
          <p:spPr bwMode="auto">
            <a:xfrm>
              <a:off x="512" y="2330"/>
              <a:ext cx="907" cy="482"/>
            </a:xfrm>
            <a:prstGeom prst="rect">
              <a:avLst/>
            </a:prstGeom>
            <a:noFill/>
            <a:ln w="9525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69" name="Line 65"/>
            <p:cNvSpPr>
              <a:spLocks noChangeShapeType="1"/>
            </p:cNvSpPr>
            <p:nvPr/>
          </p:nvSpPr>
          <p:spPr bwMode="auto">
            <a:xfrm>
              <a:off x="880" y="2330"/>
              <a:ext cx="0" cy="482"/>
            </a:xfrm>
            <a:prstGeom prst="line">
              <a:avLst/>
            </a:prstGeom>
            <a:noFill/>
            <a:ln w="9525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70" name="Line 66"/>
            <p:cNvSpPr>
              <a:spLocks noChangeShapeType="1"/>
            </p:cNvSpPr>
            <p:nvPr/>
          </p:nvSpPr>
          <p:spPr bwMode="auto">
            <a:xfrm>
              <a:off x="965" y="2330"/>
              <a:ext cx="0" cy="482"/>
            </a:xfrm>
            <a:prstGeom prst="line">
              <a:avLst/>
            </a:prstGeom>
            <a:noFill/>
            <a:ln w="9525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71" name="Line 67"/>
            <p:cNvSpPr>
              <a:spLocks noChangeShapeType="1"/>
            </p:cNvSpPr>
            <p:nvPr/>
          </p:nvSpPr>
          <p:spPr bwMode="auto">
            <a:xfrm>
              <a:off x="1050" y="2330"/>
              <a:ext cx="0" cy="482"/>
            </a:xfrm>
            <a:prstGeom prst="line">
              <a:avLst/>
            </a:prstGeom>
            <a:noFill/>
            <a:ln w="9525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72" name="Line 68"/>
            <p:cNvSpPr>
              <a:spLocks noChangeShapeType="1"/>
            </p:cNvSpPr>
            <p:nvPr/>
          </p:nvSpPr>
          <p:spPr bwMode="auto">
            <a:xfrm>
              <a:off x="625" y="2330"/>
              <a:ext cx="0" cy="482"/>
            </a:xfrm>
            <a:prstGeom prst="line">
              <a:avLst/>
            </a:prstGeom>
            <a:noFill/>
            <a:ln w="9525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73" name="Line 69"/>
            <p:cNvSpPr>
              <a:spLocks noChangeShapeType="1"/>
            </p:cNvSpPr>
            <p:nvPr/>
          </p:nvSpPr>
          <p:spPr bwMode="auto">
            <a:xfrm>
              <a:off x="1277" y="2330"/>
              <a:ext cx="0" cy="482"/>
            </a:xfrm>
            <a:prstGeom prst="line">
              <a:avLst/>
            </a:prstGeom>
            <a:noFill/>
            <a:ln w="9525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74" name="Line 70"/>
            <p:cNvSpPr>
              <a:spLocks noChangeShapeType="1"/>
            </p:cNvSpPr>
            <p:nvPr/>
          </p:nvSpPr>
          <p:spPr bwMode="auto">
            <a:xfrm flipH="1">
              <a:off x="512" y="2386"/>
              <a:ext cx="907" cy="0"/>
            </a:xfrm>
            <a:prstGeom prst="line">
              <a:avLst/>
            </a:prstGeom>
            <a:noFill/>
            <a:ln w="9525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75" name="Line 71"/>
            <p:cNvSpPr>
              <a:spLocks noChangeShapeType="1"/>
            </p:cNvSpPr>
            <p:nvPr/>
          </p:nvSpPr>
          <p:spPr bwMode="auto">
            <a:xfrm flipH="1">
              <a:off x="512" y="2443"/>
              <a:ext cx="907" cy="0"/>
            </a:xfrm>
            <a:prstGeom prst="line">
              <a:avLst/>
            </a:prstGeom>
            <a:noFill/>
            <a:ln w="9525">
              <a:solidFill>
                <a:srgbClr val="8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76" name="Line 72"/>
            <p:cNvSpPr>
              <a:spLocks noChangeShapeType="1"/>
            </p:cNvSpPr>
            <p:nvPr/>
          </p:nvSpPr>
          <p:spPr bwMode="auto">
            <a:xfrm flipH="1">
              <a:off x="512" y="2727"/>
              <a:ext cx="907" cy="0"/>
            </a:xfrm>
            <a:prstGeom prst="line">
              <a:avLst/>
            </a:prstGeom>
            <a:noFill/>
            <a:ln w="9525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77" name="Line 73"/>
            <p:cNvSpPr>
              <a:spLocks noChangeShapeType="1"/>
            </p:cNvSpPr>
            <p:nvPr/>
          </p:nvSpPr>
          <p:spPr bwMode="auto">
            <a:xfrm flipH="1">
              <a:off x="512" y="2500"/>
              <a:ext cx="907" cy="0"/>
            </a:xfrm>
            <a:prstGeom prst="line">
              <a:avLst/>
            </a:prstGeom>
            <a:noFill/>
            <a:ln w="9525">
              <a:solidFill>
                <a:srgbClr val="8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78" name="Line 74"/>
            <p:cNvSpPr>
              <a:spLocks noChangeShapeType="1"/>
            </p:cNvSpPr>
            <p:nvPr/>
          </p:nvSpPr>
          <p:spPr bwMode="auto">
            <a:xfrm flipH="1">
              <a:off x="512" y="2556"/>
              <a:ext cx="907" cy="0"/>
            </a:xfrm>
            <a:prstGeom prst="line">
              <a:avLst/>
            </a:prstGeom>
            <a:noFill/>
            <a:ln w="9525">
              <a:solidFill>
                <a:srgbClr val="8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79" name="Line 75"/>
            <p:cNvSpPr>
              <a:spLocks noChangeShapeType="1"/>
            </p:cNvSpPr>
            <p:nvPr/>
          </p:nvSpPr>
          <p:spPr bwMode="auto">
            <a:xfrm flipH="1">
              <a:off x="512" y="2613"/>
              <a:ext cx="907" cy="0"/>
            </a:xfrm>
            <a:prstGeom prst="line">
              <a:avLst/>
            </a:prstGeom>
            <a:noFill/>
            <a:ln w="9525">
              <a:solidFill>
                <a:srgbClr val="8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80" name="Line 76"/>
            <p:cNvSpPr>
              <a:spLocks noChangeShapeType="1"/>
            </p:cNvSpPr>
            <p:nvPr/>
          </p:nvSpPr>
          <p:spPr bwMode="auto">
            <a:xfrm flipH="1">
              <a:off x="512" y="2670"/>
              <a:ext cx="907" cy="0"/>
            </a:xfrm>
            <a:prstGeom prst="line">
              <a:avLst/>
            </a:prstGeom>
            <a:noFill/>
            <a:ln w="9525">
              <a:solidFill>
                <a:srgbClr val="8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416" name="Group 112"/>
          <p:cNvGrpSpPr>
            <a:grpSpLocks/>
          </p:cNvGrpSpPr>
          <p:nvPr/>
        </p:nvGrpSpPr>
        <p:grpSpPr bwMode="auto">
          <a:xfrm>
            <a:off x="7923587" y="1082475"/>
            <a:ext cx="1530350" cy="1061202"/>
            <a:chOff x="455" y="2925"/>
            <a:chExt cx="1021" cy="708"/>
          </a:xfrm>
        </p:grpSpPr>
        <p:sp>
          <p:nvSpPr>
            <p:cNvPr id="98381" name="AutoShape 77"/>
            <p:cNvSpPr>
              <a:spLocks noChangeArrowheads="1"/>
            </p:cNvSpPr>
            <p:nvPr/>
          </p:nvSpPr>
          <p:spPr bwMode="auto">
            <a:xfrm>
              <a:off x="455" y="2925"/>
              <a:ext cx="1021" cy="708"/>
            </a:xfrm>
            <a:prstGeom prst="foldedCorner">
              <a:avLst>
                <a:gd name="adj" fmla="val 6954"/>
              </a:avLst>
            </a:prstGeom>
            <a:solidFill>
              <a:srgbClr val="FFFFFF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82" name="Rectangle 78"/>
            <p:cNvSpPr>
              <a:spLocks noChangeArrowheads="1"/>
            </p:cNvSpPr>
            <p:nvPr/>
          </p:nvSpPr>
          <p:spPr bwMode="auto">
            <a:xfrm>
              <a:off x="512" y="2981"/>
              <a:ext cx="142" cy="85"/>
            </a:xfrm>
            <a:prstGeom prst="rect">
              <a:avLst/>
            </a:prstGeom>
            <a:noFill/>
            <a:ln w="9525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83" name="Rectangle 79"/>
            <p:cNvSpPr>
              <a:spLocks noChangeArrowheads="1"/>
            </p:cNvSpPr>
            <p:nvPr/>
          </p:nvSpPr>
          <p:spPr bwMode="auto">
            <a:xfrm>
              <a:off x="682" y="2981"/>
              <a:ext cx="539" cy="85"/>
            </a:xfrm>
            <a:prstGeom prst="rect">
              <a:avLst/>
            </a:prstGeom>
            <a:noFill/>
            <a:ln w="9525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84" name="Rectangle 80"/>
            <p:cNvSpPr>
              <a:spLocks noChangeArrowheads="1"/>
            </p:cNvSpPr>
            <p:nvPr/>
          </p:nvSpPr>
          <p:spPr bwMode="auto">
            <a:xfrm>
              <a:off x="1249" y="2981"/>
              <a:ext cx="170" cy="85"/>
            </a:xfrm>
            <a:prstGeom prst="rect">
              <a:avLst/>
            </a:prstGeom>
            <a:noFill/>
            <a:ln w="9525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85" name="Rectangle 81"/>
            <p:cNvSpPr>
              <a:spLocks noChangeArrowheads="1"/>
            </p:cNvSpPr>
            <p:nvPr/>
          </p:nvSpPr>
          <p:spPr bwMode="auto">
            <a:xfrm>
              <a:off x="512" y="3095"/>
              <a:ext cx="907" cy="482"/>
            </a:xfrm>
            <a:prstGeom prst="rect">
              <a:avLst/>
            </a:prstGeom>
            <a:noFill/>
            <a:ln w="9525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86" name="Line 82"/>
            <p:cNvSpPr>
              <a:spLocks noChangeShapeType="1"/>
            </p:cNvSpPr>
            <p:nvPr/>
          </p:nvSpPr>
          <p:spPr bwMode="auto">
            <a:xfrm>
              <a:off x="880" y="3095"/>
              <a:ext cx="0" cy="482"/>
            </a:xfrm>
            <a:prstGeom prst="line">
              <a:avLst/>
            </a:prstGeom>
            <a:noFill/>
            <a:ln w="9525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87" name="Line 83"/>
            <p:cNvSpPr>
              <a:spLocks noChangeShapeType="1"/>
            </p:cNvSpPr>
            <p:nvPr/>
          </p:nvSpPr>
          <p:spPr bwMode="auto">
            <a:xfrm>
              <a:off x="965" y="3095"/>
              <a:ext cx="0" cy="482"/>
            </a:xfrm>
            <a:prstGeom prst="line">
              <a:avLst/>
            </a:prstGeom>
            <a:noFill/>
            <a:ln w="9525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88" name="Line 84"/>
            <p:cNvSpPr>
              <a:spLocks noChangeShapeType="1"/>
            </p:cNvSpPr>
            <p:nvPr/>
          </p:nvSpPr>
          <p:spPr bwMode="auto">
            <a:xfrm>
              <a:off x="1050" y="3095"/>
              <a:ext cx="0" cy="482"/>
            </a:xfrm>
            <a:prstGeom prst="line">
              <a:avLst/>
            </a:prstGeom>
            <a:noFill/>
            <a:ln w="9525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89" name="Line 85"/>
            <p:cNvSpPr>
              <a:spLocks noChangeShapeType="1"/>
            </p:cNvSpPr>
            <p:nvPr/>
          </p:nvSpPr>
          <p:spPr bwMode="auto">
            <a:xfrm>
              <a:off x="625" y="3095"/>
              <a:ext cx="0" cy="482"/>
            </a:xfrm>
            <a:prstGeom prst="line">
              <a:avLst/>
            </a:prstGeom>
            <a:noFill/>
            <a:ln w="9525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90" name="Line 86"/>
            <p:cNvSpPr>
              <a:spLocks noChangeShapeType="1"/>
            </p:cNvSpPr>
            <p:nvPr/>
          </p:nvSpPr>
          <p:spPr bwMode="auto">
            <a:xfrm>
              <a:off x="1277" y="3095"/>
              <a:ext cx="0" cy="482"/>
            </a:xfrm>
            <a:prstGeom prst="line">
              <a:avLst/>
            </a:prstGeom>
            <a:noFill/>
            <a:ln w="9525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91" name="Line 87"/>
            <p:cNvSpPr>
              <a:spLocks noChangeShapeType="1"/>
            </p:cNvSpPr>
            <p:nvPr/>
          </p:nvSpPr>
          <p:spPr bwMode="auto">
            <a:xfrm flipH="1">
              <a:off x="512" y="3151"/>
              <a:ext cx="907" cy="0"/>
            </a:xfrm>
            <a:prstGeom prst="line">
              <a:avLst/>
            </a:prstGeom>
            <a:noFill/>
            <a:ln w="9525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92" name="Line 88"/>
            <p:cNvSpPr>
              <a:spLocks noChangeShapeType="1"/>
            </p:cNvSpPr>
            <p:nvPr/>
          </p:nvSpPr>
          <p:spPr bwMode="auto">
            <a:xfrm flipH="1">
              <a:off x="512" y="3208"/>
              <a:ext cx="907" cy="0"/>
            </a:xfrm>
            <a:prstGeom prst="line">
              <a:avLst/>
            </a:prstGeom>
            <a:noFill/>
            <a:ln w="9525">
              <a:solidFill>
                <a:srgbClr val="666699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93" name="Line 89"/>
            <p:cNvSpPr>
              <a:spLocks noChangeShapeType="1"/>
            </p:cNvSpPr>
            <p:nvPr/>
          </p:nvSpPr>
          <p:spPr bwMode="auto">
            <a:xfrm flipH="1">
              <a:off x="512" y="3492"/>
              <a:ext cx="907" cy="0"/>
            </a:xfrm>
            <a:prstGeom prst="line">
              <a:avLst/>
            </a:prstGeom>
            <a:noFill/>
            <a:ln w="9525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94" name="Line 90"/>
            <p:cNvSpPr>
              <a:spLocks noChangeShapeType="1"/>
            </p:cNvSpPr>
            <p:nvPr/>
          </p:nvSpPr>
          <p:spPr bwMode="auto">
            <a:xfrm flipH="1">
              <a:off x="512" y="3265"/>
              <a:ext cx="907" cy="0"/>
            </a:xfrm>
            <a:prstGeom prst="line">
              <a:avLst/>
            </a:prstGeom>
            <a:noFill/>
            <a:ln w="9525">
              <a:solidFill>
                <a:srgbClr val="666699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95" name="Line 91"/>
            <p:cNvSpPr>
              <a:spLocks noChangeShapeType="1"/>
            </p:cNvSpPr>
            <p:nvPr/>
          </p:nvSpPr>
          <p:spPr bwMode="auto">
            <a:xfrm flipH="1">
              <a:off x="512" y="3321"/>
              <a:ext cx="907" cy="0"/>
            </a:xfrm>
            <a:prstGeom prst="line">
              <a:avLst/>
            </a:prstGeom>
            <a:noFill/>
            <a:ln w="9525">
              <a:solidFill>
                <a:srgbClr val="666699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96" name="Line 92"/>
            <p:cNvSpPr>
              <a:spLocks noChangeShapeType="1"/>
            </p:cNvSpPr>
            <p:nvPr/>
          </p:nvSpPr>
          <p:spPr bwMode="auto">
            <a:xfrm flipH="1">
              <a:off x="512" y="3378"/>
              <a:ext cx="907" cy="0"/>
            </a:xfrm>
            <a:prstGeom prst="line">
              <a:avLst/>
            </a:prstGeom>
            <a:noFill/>
            <a:ln w="9525">
              <a:solidFill>
                <a:srgbClr val="666699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97" name="Line 93"/>
            <p:cNvSpPr>
              <a:spLocks noChangeShapeType="1"/>
            </p:cNvSpPr>
            <p:nvPr/>
          </p:nvSpPr>
          <p:spPr bwMode="auto">
            <a:xfrm flipH="1">
              <a:off x="512" y="3435"/>
              <a:ext cx="907" cy="0"/>
            </a:xfrm>
            <a:prstGeom prst="line">
              <a:avLst/>
            </a:prstGeom>
            <a:noFill/>
            <a:ln w="9525">
              <a:solidFill>
                <a:srgbClr val="666699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415" name="Group 111"/>
          <p:cNvGrpSpPr>
            <a:grpSpLocks/>
          </p:cNvGrpSpPr>
          <p:nvPr/>
        </p:nvGrpSpPr>
        <p:grpSpPr bwMode="auto">
          <a:xfrm>
            <a:off x="6056198" y="1082475"/>
            <a:ext cx="1530349" cy="1061202"/>
            <a:chOff x="1532" y="2925"/>
            <a:chExt cx="1021" cy="708"/>
          </a:xfrm>
        </p:grpSpPr>
        <p:sp>
          <p:nvSpPr>
            <p:cNvPr id="98398" name="AutoShape 94"/>
            <p:cNvSpPr>
              <a:spLocks noChangeArrowheads="1"/>
            </p:cNvSpPr>
            <p:nvPr/>
          </p:nvSpPr>
          <p:spPr bwMode="auto">
            <a:xfrm>
              <a:off x="1532" y="2925"/>
              <a:ext cx="1021" cy="708"/>
            </a:xfrm>
            <a:prstGeom prst="foldedCorner">
              <a:avLst>
                <a:gd name="adj" fmla="val 6954"/>
              </a:avLst>
            </a:prstGeom>
            <a:solidFill>
              <a:srgbClr val="FFFFFF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99" name="Rectangle 95"/>
            <p:cNvSpPr>
              <a:spLocks noChangeArrowheads="1"/>
            </p:cNvSpPr>
            <p:nvPr/>
          </p:nvSpPr>
          <p:spPr bwMode="auto">
            <a:xfrm>
              <a:off x="1589" y="2981"/>
              <a:ext cx="142" cy="85"/>
            </a:xfrm>
            <a:prstGeom prst="rect">
              <a:avLst/>
            </a:prstGeom>
            <a:noFill/>
            <a:ln w="9525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00" name="Rectangle 96"/>
            <p:cNvSpPr>
              <a:spLocks noChangeArrowheads="1"/>
            </p:cNvSpPr>
            <p:nvPr/>
          </p:nvSpPr>
          <p:spPr bwMode="auto">
            <a:xfrm>
              <a:off x="1759" y="2981"/>
              <a:ext cx="539" cy="85"/>
            </a:xfrm>
            <a:prstGeom prst="rect">
              <a:avLst/>
            </a:prstGeom>
            <a:noFill/>
            <a:ln w="9525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01" name="Rectangle 97"/>
            <p:cNvSpPr>
              <a:spLocks noChangeArrowheads="1"/>
            </p:cNvSpPr>
            <p:nvPr/>
          </p:nvSpPr>
          <p:spPr bwMode="auto">
            <a:xfrm>
              <a:off x="2326" y="2981"/>
              <a:ext cx="170" cy="85"/>
            </a:xfrm>
            <a:prstGeom prst="rect">
              <a:avLst/>
            </a:prstGeom>
            <a:noFill/>
            <a:ln w="9525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02" name="Rectangle 98"/>
            <p:cNvSpPr>
              <a:spLocks noChangeArrowheads="1"/>
            </p:cNvSpPr>
            <p:nvPr/>
          </p:nvSpPr>
          <p:spPr bwMode="auto">
            <a:xfrm>
              <a:off x="1589" y="3095"/>
              <a:ext cx="907" cy="482"/>
            </a:xfrm>
            <a:prstGeom prst="rect">
              <a:avLst/>
            </a:prstGeom>
            <a:noFill/>
            <a:ln w="9525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03" name="Line 99"/>
            <p:cNvSpPr>
              <a:spLocks noChangeShapeType="1"/>
            </p:cNvSpPr>
            <p:nvPr/>
          </p:nvSpPr>
          <p:spPr bwMode="auto">
            <a:xfrm>
              <a:off x="1957" y="3095"/>
              <a:ext cx="0" cy="482"/>
            </a:xfrm>
            <a:prstGeom prst="line">
              <a:avLst/>
            </a:prstGeom>
            <a:noFill/>
            <a:ln w="952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04" name="Line 100"/>
            <p:cNvSpPr>
              <a:spLocks noChangeShapeType="1"/>
            </p:cNvSpPr>
            <p:nvPr/>
          </p:nvSpPr>
          <p:spPr bwMode="auto">
            <a:xfrm>
              <a:off x="2042" y="3095"/>
              <a:ext cx="0" cy="482"/>
            </a:xfrm>
            <a:prstGeom prst="line">
              <a:avLst/>
            </a:prstGeom>
            <a:noFill/>
            <a:ln w="952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05" name="Line 101"/>
            <p:cNvSpPr>
              <a:spLocks noChangeShapeType="1"/>
            </p:cNvSpPr>
            <p:nvPr/>
          </p:nvSpPr>
          <p:spPr bwMode="auto">
            <a:xfrm>
              <a:off x="2127" y="3095"/>
              <a:ext cx="0" cy="482"/>
            </a:xfrm>
            <a:prstGeom prst="line">
              <a:avLst/>
            </a:prstGeom>
            <a:noFill/>
            <a:ln w="952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06" name="Line 102"/>
            <p:cNvSpPr>
              <a:spLocks noChangeShapeType="1"/>
            </p:cNvSpPr>
            <p:nvPr/>
          </p:nvSpPr>
          <p:spPr bwMode="auto">
            <a:xfrm>
              <a:off x="1702" y="3095"/>
              <a:ext cx="0" cy="482"/>
            </a:xfrm>
            <a:prstGeom prst="line">
              <a:avLst/>
            </a:prstGeom>
            <a:noFill/>
            <a:ln w="952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07" name="Line 103"/>
            <p:cNvSpPr>
              <a:spLocks noChangeShapeType="1"/>
            </p:cNvSpPr>
            <p:nvPr/>
          </p:nvSpPr>
          <p:spPr bwMode="auto">
            <a:xfrm>
              <a:off x="2354" y="3095"/>
              <a:ext cx="0" cy="482"/>
            </a:xfrm>
            <a:prstGeom prst="line">
              <a:avLst/>
            </a:prstGeom>
            <a:noFill/>
            <a:ln w="952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08" name="Line 104"/>
            <p:cNvSpPr>
              <a:spLocks noChangeShapeType="1"/>
            </p:cNvSpPr>
            <p:nvPr/>
          </p:nvSpPr>
          <p:spPr bwMode="auto">
            <a:xfrm flipH="1">
              <a:off x="1589" y="3151"/>
              <a:ext cx="907" cy="0"/>
            </a:xfrm>
            <a:prstGeom prst="line">
              <a:avLst/>
            </a:prstGeom>
            <a:noFill/>
            <a:ln w="952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09" name="Line 105"/>
            <p:cNvSpPr>
              <a:spLocks noChangeShapeType="1"/>
            </p:cNvSpPr>
            <p:nvPr/>
          </p:nvSpPr>
          <p:spPr bwMode="auto">
            <a:xfrm flipH="1">
              <a:off x="1589" y="3208"/>
              <a:ext cx="907" cy="0"/>
            </a:xfrm>
            <a:prstGeom prst="line">
              <a:avLst/>
            </a:prstGeom>
            <a:noFill/>
            <a:ln w="952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10" name="Line 106"/>
            <p:cNvSpPr>
              <a:spLocks noChangeShapeType="1"/>
            </p:cNvSpPr>
            <p:nvPr/>
          </p:nvSpPr>
          <p:spPr bwMode="auto">
            <a:xfrm flipH="1">
              <a:off x="1589" y="3492"/>
              <a:ext cx="907" cy="0"/>
            </a:xfrm>
            <a:prstGeom prst="line">
              <a:avLst/>
            </a:prstGeom>
            <a:noFill/>
            <a:ln w="952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11" name="Line 107"/>
            <p:cNvSpPr>
              <a:spLocks noChangeShapeType="1"/>
            </p:cNvSpPr>
            <p:nvPr/>
          </p:nvSpPr>
          <p:spPr bwMode="auto">
            <a:xfrm flipH="1">
              <a:off x="1589" y="3265"/>
              <a:ext cx="907" cy="0"/>
            </a:xfrm>
            <a:prstGeom prst="line">
              <a:avLst/>
            </a:prstGeom>
            <a:noFill/>
            <a:ln w="952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12" name="Line 108"/>
            <p:cNvSpPr>
              <a:spLocks noChangeShapeType="1"/>
            </p:cNvSpPr>
            <p:nvPr/>
          </p:nvSpPr>
          <p:spPr bwMode="auto">
            <a:xfrm flipH="1">
              <a:off x="1589" y="3321"/>
              <a:ext cx="907" cy="0"/>
            </a:xfrm>
            <a:prstGeom prst="line">
              <a:avLst/>
            </a:prstGeom>
            <a:noFill/>
            <a:ln w="952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13" name="Line 109"/>
            <p:cNvSpPr>
              <a:spLocks noChangeShapeType="1"/>
            </p:cNvSpPr>
            <p:nvPr/>
          </p:nvSpPr>
          <p:spPr bwMode="auto">
            <a:xfrm flipH="1">
              <a:off x="1589" y="3378"/>
              <a:ext cx="907" cy="0"/>
            </a:xfrm>
            <a:prstGeom prst="line">
              <a:avLst/>
            </a:prstGeom>
            <a:noFill/>
            <a:ln w="952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14" name="Line 110"/>
            <p:cNvSpPr>
              <a:spLocks noChangeShapeType="1"/>
            </p:cNvSpPr>
            <p:nvPr/>
          </p:nvSpPr>
          <p:spPr bwMode="auto">
            <a:xfrm flipH="1">
              <a:off x="1589" y="3435"/>
              <a:ext cx="907" cy="0"/>
            </a:xfrm>
            <a:prstGeom prst="line">
              <a:avLst/>
            </a:prstGeom>
            <a:noFill/>
            <a:ln w="952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2310304" y="2979738"/>
            <a:ext cx="1574800" cy="1216025"/>
            <a:chOff x="2343150" y="2303463"/>
            <a:chExt cx="1574800" cy="1216025"/>
          </a:xfrm>
        </p:grpSpPr>
        <p:sp>
          <p:nvSpPr>
            <p:cNvPr id="98419" name="AutoShape 115"/>
            <p:cNvSpPr>
              <a:spLocks noChangeArrowheads="1"/>
            </p:cNvSpPr>
            <p:nvPr/>
          </p:nvSpPr>
          <p:spPr bwMode="auto">
            <a:xfrm rot="16200000">
              <a:off x="2522537" y="2124076"/>
              <a:ext cx="1216025" cy="1574800"/>
            </a:xfrm>
            <a:prstGeom prst="wave">
              <a:avLst>
                <a:gd name="adj1" fmla="val 5940"/>
                <a:gd name="adj2" fmla="val 0"/>
              </a:avLst>
            </a:prstGeom>
            <a:solidFill>
              <a:srgbClr val="C0C0C0"/>
            </a:solidFill>
            <a:ln w="2540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20" name="Rectangle 116"/>
            <p:cNvSpPr>
              <a:spLocks noChangeArrowheads="1"/>
            </p:cNvSpPr>
            <p:nvPr/>
          </p:nvSpPr>
          <p:spPr bwMode="auto">
            <a:xfrm>
              <a:off x="2657475" y="2439988"/>
              <a:ext cx="1081088" cy="90487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21" name="Rectangle 117"/>
            <p:cNvSpPr>
              <a:spLocks noChangeArrowheads="1"/>
            </p:cNvSpPr>
            <p:nvPr/>
          </p:nvSpPr>
          <p:spPr bwMode="auto">
            <a:xfrm>
              <a:off x="2657475" y="2619375"/>
              <a:ext cx="1081088" cy="46038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22" name="Rectangle 118"/>
            <p:cNvSpPr>
              <a:spLocks noChangeArrowheads="1"/>
            </p:cNvSpPr>
            <p:nvPr/>
          </p:nvSpPr>
          <p:spPr bwMode="auto">
            <a:xfrm>
              <a:off x="2659063" y="2709863"/>
              <a:ext cx="1081087" cy="44450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23" name="Rectangle 119"/>
            <p:cNvSpPr>
              <a:spLocks noChangeArrowheads="1"/>
            </p:cNvSpPr>
            <p:nvPr/>
          </p:nvSpPr>
          <p:spPr bwMode="auto">
            <a:xfrm>
              <a:off x="2613025" y="2800350"/>
              <a:ext cx="1081088" cy="44450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24" name="Rectangle 120"/>
            <p:cNvSpPr>
              <a:spLocks noChangeArrowheads="1"/>
            </p:cNvSpPr>
            <p:nvPr/>
          </p:nvSpPr>
          <p:spPr bwMode="auto">
            <a:xfrm>
              <a:off x="2566988" y="2889250"/>
              <a:ext cx="1081087" cy="46038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25" name="Rectangle 121"/>
            <p:cNvSpPr>
              <a:spLocks noChangeArrowheads="1"/>
            </p:cNvSpPr>
            <p:nvPr/>
          </p:nvSpPr>
          <p:spPr bwMode="auto">
            <a:xfrm>
              <a:off x="2522538" y="2979738"/>
              <a:ext cx="1081087" cy="44450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26" name="Rectangle 122"/>
            <p:cNvSpPr>
              <a:spLocks noChangeArrowheads="1"/>
            </p:cNvSpPr>
            <p:nvPr/>
          </p:nvSpPr>
          <p:spPr bwMode="auto">
            <a:xfrm>
              <a:off x="2522538" y="3070225"/>
              <a:ext cx="1081087" cy="44450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27" name="Rectangle 123"/>
            <p:cNvSpPr>
              <a:spLocks noChangeArrowheads="1"/>
            </p:cNvSpPr>
            <p:nvPr/>
          </p:nvSpPr>
          <p:spPr bwMode="auto">
            <a:xfrm>
              <a:off x="2478088" y="3160713"/>
              <a:ext cx="1081087" cy="44450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28" name="Rectangle 124"/>
            <p:cNvSpPr>
              <a:spLocks noChangeArrowheads="1"/>
            </p:cNvSpPr>
            <p:nvPr/>
          </p:nvSpPr>
          <p:spPr bwMode="auto">
            <a:xfrm>
              <a:off x="2478088" y="3249613"/>
              <a:ext cx="1081087" cy="44450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29" name="Rectangle 125"/>
            <p:cNvSpPr>
              <a:spLocks noChangeArrowheads="1"/>
            </p:cNvSpPr>
            <p:nvPr/>
          </p:nvSpPr>
          <p:spPr bwMode="auto">
            <a:xfrm>
              <a:off x="2522538" y="3340100"/>
              <a:ext cx="1081087" cy="44450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454026" y="2979738"/>
            <a:ext cx="1574800" cy="1216025"/>
            <a:chOff x="677863" y="2303463"/>
            <a:chExt cx="1574800" cy="1216025"/>
          </a:xfrm>
        </p:grpSpPr>
        <p:sp>
          <p:nvSpPr>
            <p:cNvPr id="98430" name="AutoShape 126"/>
            <p:cNvSpPr>
              <a:spLocks noChangeArrowheads="1"/>
            </p:cNvSpPr>
            <p:nvPr/>
          </p:nvSpPr>
          <p:spPr bwMode="auto">
            <a:xfrm rot="16200000">
              <a:off x="857250" y="2124076"/>
              <a:ext cx="1216025" cy="1574800"/>
            </a:xfrm>
            <a:prstGeom prst="wave">
              <a:avLst>
                <a:gd name="adj1" fmla="val 5940"/>
                <a:gd name="adj2" fmla="val 0"/>
              </a:avLst>
            </a:prstGeom>
            <a:solidFill>
              <a:schemeClr val="bg1"/>
            </a:solidFill>
            <a:ln w="2540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31" name="Rectangle 127"/>
            <p:cNvSpPr>
              <a:spLocks noChangeArrowheads="1"/>
            </p:cNvSpPr>
            <p:nvPr/>
          </p:nvSpPr>
          <p:spPr bwMode="auto">
            <a:xfrm>
              <a:off x="992188" y="2439988"/>
              <a:ext cx="1081087" cy="90487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32" name="Rectangle 128"/>
            <p:cNvSpPr>
              <a:spLocks noChangeArrowheads="1"/>
            </p:cNvSpPr>
            <p:nvPr/>
          </p:nvSpPr>
          <p:spPr bwMode="auto">
            <a:xfrm>
              <a:off x="992188" y="2619375"/>
              <a:ext cx="1081087" cy="46038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33" name="Rectangle 129"/>
            <p:cNvSpPr>
              <a:spLocks noChangeArrowheads="1"/>
            </p:cNvSpPr>
            <p:nvPr/>
          </p:nvSpPr>
          <p:spPr bwMode="auto">
            <a:xfrm>
              <a:off x="993775" y="2709863"/>
              <a:ext cx="1081088" cy="44450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34" name="Rectangle 130"/>
            <p:cNvSpPr>
              <a:spLocks noChangeArrowheads="1"/>
            </p:cNvSpPr>
            <p:nvPr/>
          </p:nvSpPr>
          <p:spPr bwMode="auto">
            <a:xfrm>
              <a:off x="947738" y="2800350"/>
              <a:ext cx="1081087" cy="44450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35" name="Rectangle 131"/>
            <p:cNvSpPr>
              <a:spLocks noChangeArrowheads="1"/>
            </p:cNvSpPr>
            <p:nvPr/>
          </p:nvSpPr>
          <p:spPr bwMode="auto">
            <a:xfrm>
              <a:off x="901700" y="2889250"/>
              <a:ext cx="1081088" cy="46038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36" name="Rectangle 132"/>
            <p:cNvSpPr>
              <a:spLocks noChangeArrowheads="1"/>
            </p:cNvSpPr>
            <p:nvPr/>
          </p:nvSpPr>
          <p:spPr bwMode="auto">
            <a:xfrm>
              <a:off x="857250" y="2979738"/>
              <a:ext cx="1081088" cy="44450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37" name="Rectangle 133"/>
            <p:cNvSpPr>
              <a:spLocks noChangeArrowheads="1"/>
            </p:cNvSpPr>
            <p:nvPr/>
          </p:nvSpPr>
          <p:spPr bwMode="auto">
            <a:xfrm>
              <a:off x="857250" y="3070225"/>
              <a:ext cx="1081088" cy="44450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38" name="Rectangle 134"/>
            <p:cNvSpPr>
              <a:spLocks noChangeArrowheads="1"/>
            </p:cNvSpPr>
            <p:nvPr/>
          </p:nvSpPr>
          <p:spPr bwMode="auto">
            <a:xfrm>
              <a:off x="812800" y="3160713"/>
              <a:ext cx="1081088" cy="44450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39" name="Rectangle 135"/>
            <p:cNvSpPr>
              <a:spLocks noChangeArrowheads="1"/>
            </p:cNvSpPr>
            <p:nvPr/>
          </p:nvSpPr>
          <p:spPr bwMode="auto">
            <a:xfrm>
              <a:off x="812800" y="3249613"/>
              <a:ext cx="1081088" cy="44450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40" name="Rectangle 136"/>
            <p:cNvSpPr>
              <a:spLocks noChangeArrowheads="1"/>
            </p:cNvSpPr>
            <p:nvPr/>
          </p:nvSpPr>
          <p:spPr bwMode="auto">
            <a:xfrm>
              <a:off x="857250" y="3340100"/>
              <a:ext cx="1081088" cy="44450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4166582" y="2979738"/>
            <a:ext cx="1574800" cy="1216025"/>
            <a:chOff x="4052888" y="2303463"/>
            <a:chExt cx="1574800" cy="1216025"/>
          </a:xfrm>
        </p:grpSpPr>
        <p:sp>
          <p:nvSpPr>
            <p:cNvPr id="98451" name="AutoShape 147"/>
            <p:cNvSpPr>
              <a:spLocks noChangeArrowheads="1"/>
            </p:cNvSpPr>
            <p:nvPr/>
          </p:nvSpPr>
          <p:spPr bwMode="auto">
            <a:xfrm rot="16200000">
              <a:off x="4232275" y="2124076"/>
              <a:ext cx="1216025" cy="1574800"/>
            </a:xfrm>
            <a:prstGeom prst="wave">
              <a:avLst>
                <a:gd name="adj1" fmla="val 5940"/>
                <a:gd name="adj2" fmla="val 0"/>
              </a:avLst>
            </a:prstGeom>
            <a:solidFill>
              <a:schemeClr val="bg1"/>
            </a:solidFill>
            <a:ln w="2540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52" name="Rectangle 148"/>
            <p:cNvSpPr>
              <a:spLocks noChangeArrowheads="1"/>
            </p:cNvSpPr>
            <p:nvPr/>
          </p:nvSpPr>
          <p:spPr bwMode="auto">
            <a:xfrm>
              <a:off x="4367213" y="2439988"/>
              <a:ext cx="1081087" cy="90487"/>
            </a:xfrm>
            <a:prstGeom prst="rect">
              <a:avLst/>
            </a:prstGeom>
            <a:noFill/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53" name="Rectangle 149"/>
            <p:cNvSpPr>
              <a:spLocks noChangeArrowheads="1"/>
            </p:cNvSpPr>
            <p:nvPr/>
          </p:nvSpPr>
          <p:spPr bwMode="auto">
            <a:xfrm>
              <a:off x="4367213" y="2619375"/>
              <a:ext cx="1081087" cy="46038"/>
            </a:xfrm>
            <a:prstGeom prst="rect">
              <a:avLst/>
            </a:prstGeom>
            <a:noFill/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54" name="Rectangle 150"/>
            <p:cNvSpPr>
              <a:spLocks noChangeArrowheads="1"/>
            </p:cNvSpPr>
            <p:nvPr/>
          </p:nvSpPr>
          <p:spPr bwMode="auto">
            <a:xfrm>
              <a:off x="4368800" y="2709863"/>
              <a:ext cx="1081088" cy="44450"/>
            </a:xfrm>
            <a:prstGeom prst="rect">
              <a:avLst/>
            </a:prstGeom>
            <a:noFill/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55" name="Rectangle 151"/>
            <p:cNvSpPr>
              <a:spLocks noChangeArrowheads="1"/>
            </p:cNvSpPr>
            <p:nvPr/>
          </p:nvSpPr>
          <p:spPr bwMode="auto">
            <a:xfrm>
              <a:off x="4322763" y="2800350"/>
              <a:ext cx="1081087" cy="44450"/>
            </a:xfrm>
            <a:prstGeom prst="rect">
              <a:avLst/>
            </a:prstGeom>
            <a:noFill/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56" name="Rectangle 152"/>
            <p:cNvSpPr>
              <a:spLocks noChangeArrowheads="1"/>
            </p:cNvSpPr>
            <p:nvPr/>
          </p:nvSpPr>
          <p:spPr bwMode="auto">
            <a:xfrm>
              <a:off x="4276725" y="2889250"/>
              <a:ext cx="1081088" cy="46038"/>
            </a:xfrm>
            <a:prstGeom prst="rect">
              <a:avLst/>
            </a:prstGeom>
            <a:noFill/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57" name="Rectangle 153"/>
            <p:cNvSpPr>
              <a:spLocks noChangeArrowheads="1"/>
            </p:cNvSpPr>
            <p:nvPr/>
          </p:nvSpPr>
          <p:spPr bwMode="auto">
            <a:xfrm>
              <a:off x="4232275" y="2979738"/>
              <a:ext cx="1081088" cy="44450"/>
            </a:xfrm>
            <a:prstGeom prst="rect">
              <a:avLst/>
            </a:prstGeom>
            <a:noFill/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58" name="Rectangle 154"/>
            <p:cNvSpPr>
              <a:spLocks noChangeArrowheads="1"/>
            </p:cNvSpPr>
            <p:nvPr/>
          </p:nvSpPr>
          <p:spPr bwMode="auto">
            <a:xfrm>
              <a:off x="4232275" y="3070225"/>
              <a:ext cx="1081088" cy="44450"/>
            </a:xfrm>
            <a:prstGeom prst="rect">
              <a:avLst/>
            </a:prstGeom>
            <a:noFill/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59" name="Rectangle 155"/>
            <p:cNvSpPr>
              <a:spLocks noChangeArrowheads="1"/>
            </p:cNvSpPr>
            <p:nvPr/>
          </p:nvSpPr>
          <p:spPr bwMode="auto">
            <a:xfrm>
              <a:off x="4187825" y="3160713"/>
              <a:ext cx="1081088" cy="44450"/>
            </a:xfrm>
            <a:prstGeom prst="rect">
              <a:avLst/>
            </a:prstGeom>
            <a:noFill/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60" name="Rectangle 156"/>
            <p:cNvSpPr>
              <a:spLocks noChangeArrowheads="1"/>
            </p:cNvSpPr>
            <p:nvPr/>
          </p:nvSpPr>
          <p:spPr bwMode="auto">
            <a:xfrm>
              <a:off x="4187825" y="3249613"/>
              <a:ext cx="1081088" cy="44450"/>
            </a:xfrm>
            <a:prstGeom prst="rect">
              <a:avLst/>
            </a:prstGeom>
            <a:noFill/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61" name="Rectangle 157"/>
            <p:cNvSpPr>
              <a:spLocks noChangeArrowheads="1"/>
            </p:cNvSpPr>
            <p:nvPr/>
          </p:nvSpPr>
          <p:spPr bwMode="auto">
            <a:xfrm>
              <a:off x="4232275" y="3340100"/>
              <a:ext cx="1081088" cy="44450"/>
            </a:xfrm>
            <a:prstGeom prst="rect">
              <a:avLst/>
            </a:prstGeom>
            <a:noFill/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6022860" y="2979738"/>
            <a:ext cx="1574800" cy="1216025"/>
            <a:chOff x="5808663" y="2303463"/>
            <a:chExt cx="1574800" cy="1216025"/>
          </a:xfrm>
        </p:grpSpPr>
        <p:sp>
          <p:nvSpPr>
            <p:cNvPr id="98472" name="AutoShape 168"/>
            <p:cNvSpPr>
              <a:spLocks noChangeArrowheads="1"/>
            </p:cNvSpPr>
            <p:nvPr/>
          </p:nvSpPr>
          <p:spPr bwMode="auto">
            <a:xfrm rot="16200000">
              <a:off x="5988050" y="2124076"/>
              <a:ext cx="1216025" cy="1574800"/>
            </a:xfrm>
            <a:prstGeom prst="wave">
              <a:avLst>
                <a:gd name="adj1" fmla="val 5940"/>
                <a:gd name="adj2" fmla="val 0"/>
              </a:avLst>
            </a:prstGeom>
            <a:solidFill>
              <a:schemeClr val="bg1"/>
            </a:solidFill>
            <a:ln w="2540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73" name="Rectangle 169"/>
            <p:cNvSpPr>
              <a:spLocks noChangeArrowheads="1"/>
            </p:cNvSpPr>
            <p:nvPr/>
          </p:nvSpPr>
          <p:spPr bwMode="auto">
            <a:xfrm>
              <a:off x="6122988" y="2439988"/>
              <a:ext cx="1081087" cy="90487"/>
            </a:xfrm>
            <a:prstGeom prst="rect">
              <a:avLst/>
            </a:prstGeom>
            <a:noFill/>
            <a:ln w="127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74" name="Rectangle 170"/>
            <p:cNvSpPr>
              <a:spLocks noChangeArrowheads="1"/>
            </p:cNvSpPr>
            <p:nvPr/>
          </p:nvSpPr>
          <p:spPr bwMode="auto">
            <a:xfrm>
              <a:off x="6122988" y="2619375"/>
              <a:ext cx="1081087" cy="46038"/>
            </a:xfrm>
            <a:prstGeom prst="rect">
              <a:avLst/>
            </a:prstGeom>
            <a:noFill/>
            <a:ln w="127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75" name="Rectangle 171"/>
            <p:cNvSpPr>
              <a:spLocks noChangeArrowheads="1"/>
            </p:cNvSpPr>
            <p:nvPr/>
          </p:nvSpPr>
          <p:spPr bwMode="auto">
            <a:xfrm>
              <a:off x="6124575" y="2709863"/>
              <a:ext cx="1081088" cy="44450"/>
            </a:xfrm>
            <a:prstGeom prst="rect">
              <a:avLst/>
            </a:prstGeom>
            <a:noFill/>
            <a:ln w="127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76" name="Rectangle 172"/>
            <p:cNvSpPr>
              <a:spLocks noChangeArrowheads="1"/>
            </p:cNvSpPr>
            <p:nvPr/>
          </p:nvSpPr>
          <p:spPr bwMode="auto">
            <a:xfrm>
              <a:off x="6078538" y="2800350"/>
              <a:ext cx="1081087" cy="44450"/>
            </a:xfrm>
            <a:prstGeom prst="rect">
              <a:avLst/>
            </a:prstGeom>
            <a:noFill/>
            <a:ln w="127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77" name="Rectangle 173"/>
            <p:cNvSpPr>
              <a:spLocks noChangeArrowheads="1"/>
            </p:cNvSpPr>
            <p:nvPr/>
          </p:nvSpPr>
          <p:spPr bwMode="auto">
            <a:xfrm>
              <a:off x="6032500" y="2889250"/>
              <a:ext cx="1081088" cy="46038"/>
            </a:xfrm>
            <a:prstGeom prst="rect">
              <a:avLst/>
            </a:prstGeom>
            <a:noFill/>
            <a:ln w="127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78" name="Rectangle 174"/>
            <p:cNvSpPr>
              <a:spLocks noChangeArrowheads="1"/>
            </p:cNvSpPr>
            <p:nvPr/>
          </p:nvSpPr>
          <p:spPr bwMode="auto">
            <a:xfrm>
              <a:off x="5988050" y="2979738"/>
              <a:ext cx="1081088" cy="44450"/>
            </a:xfrm>
            <a:prstGeom prst="rect">
              <a:avLst/>
            </a:prstGeom>
            <a:noFill/>
            <a:ln w="127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79" name="Rectangle 175"/>
            <p:cNvSpPr>
              <a:spLocks noChangeArrowheads="1"/>
            </p:cNvSpPr>
            <p:nvPr/>
          </p:nvSpPr>
          <p:spPr bwMode="auto">
            <a:xfrm>
              <a:off x="5988050" y="3070225"/>
              <a:ext cx="1081088" cy="44450"/>
            </a:xfrm>
            <a:prstGeom prst="rect">
              <a:avLst/>
            </a:prstGeom>
            <a:noFill/>
            <a:ln w="127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80" name="Rectangle 176"/>
            <p:cNvSpPr>
              <a:spLocks noChangeArrowheads="1"/>
            </p:cNvSpPr>
            <p:nvPr/>
          </p:nvSpPr>
          <p:spPr bwMode="auto">
            <a:xfrm>
              <a:off x="5943600" y="3160713"/>
              <a:ext cx="1081088" cy="44450"/>
            </a:xfrm>
            <a:prstGeom prst="rect">
              <a:avLst/>
            </a:prstGeom>
            <a:noFill/>
            <a:ln w="127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81" name="Rectangle 177"/>
            <p:cNvSpPr>
              <a:spLocks noChangeArrowheads="1"/>
            </p:cNvSpPr>
            <p:nvPr/>
          </p:nvSpPr>
          <p:spPr bwMode="auto">
            <a:xfrm>
              <a:off x="5943600" y="3249613"/>
              <a:ext cx="1081088" cy="44450"/>
            </a:xfrm>
            <a:prstGeom prst="rect">
              <a:avLst/>
            </a:prstGeom>
            <a:noFill/>
            <a:ln w="127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82" name="Rectangle 178"/>
            <p:cNvSpPr>
              <a:spLocks noChangeArrowheads="1"/>
            </p:cNvSpPr>
            <p:nvPr/>
          </p:nvSpPr>
          <p:spPr bwMode="auto">
            <a:xfrm>
              <a:off x="5988050" y="3340100"/>
              <a:ext cx="1081088" cy="44450"/>
            </a:xfrm>
            <a:prstGeom prst="rect">
              <a:avLst/>
            </a:prstGeom>
            <a:noFill/>
            <a:ln w="127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7879137" y="2979738"/>
            <a:ext cx="1574800" cy="1216025"/>
            <a:chOff x="7473950" y="2303463"/>
            <a:chExt cx="1574800" cy="1216025"/>
          </a:xfrm>
        </p:grpSpPr>
        <p:sp>
          <p:nvSpPr>
            <p:cNvPr id="98483" name="AutoShape 179"/>
            <p:cNvSpPr>
              <a:spLocks noChangeArrowheads="1"/>
            </p:cNvSpPr>
            <p:nvPr/>
          </p:nvSpPr>
          <p:spPr bwMode="auto">
            <a:xfrm rot="16200000">
              <a:off x="7653337" y="2124076"/>
              <a:ext cx="1216025" cy="1574800"/>
            </a:xfrm>
            <a:prstGeom prst="wave">
              <a:avLst>
                <a:gd name="adj1" fmla="val 5940"/>
                <a:gd name="adj2" fmla="val 0"/>
              </a:avLst>
            </a:prstGeom>
            <a:solidFill>
              <a:schemeClr val="bg1"/>
            </a:solidFill>
            <a:ln w="2540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84" name="Rectangle 180"/>
            <p:cNvSpPr>
              <a:spLocks noChangeArrowheads="1"/>
            </p:cNvSpPr>
            <p:nvPr/>
          </p:nvSpPr>
          <p:spPr bwMode="auto">
            <a:xfrm>
              <a:off x="7788275" y="2439988"/>
              <a:ext cx="1081088" cy="90487"/>
            </a:xfrm>
            <a:prstGeom prst="rect">
              <a:avLst/>
            </a:prstGeom>
            <a:noFill/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85" name="Rectangle 181"/>
            <p:cNvSpPr>
              <a:spLocks noChangeArrowheads="1"/>
            </p:cNvSpPr>
            <p:nvPr/>
          </p:nvSpPr>
          <p:spPr bwMode="auto">
            <a:xfrm>
              <a:off x="7788275" y="2619375"/>
              <a:ext cx="1081088" cy="46038"/>
            </a:xfrm>
            <a:prstGeom prst="rect">
              <a:avLst/>
            </a:prstGeom>
            <a:noFill/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86" name="Rectangle 182"/>
            <p:cNvSpPr>
              <a:spLocks noChangeArrowheads="1"/>
            </p:cNvSpPr>
            <p:nvPr/>
          </p:nvSpPr>
          <p:spPr bwMode="auto">
            <a:xfrm>
              <a:off x="7789863" y="2709863"/>
              <a:ext cx="1081087" cy="44450"/>
            </a:xfrm>
            <a:prstGeom prst="rect">
              <a:avLst/>
            </a:prstGeom>
            <a:noFill/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87" name="Rectangle 183"/>
            <p:cNvSpPr>
              <a:spLocks noChangeArrowheads="1"/>
            </p:cNvSpPr>
            <p:nvPr/>
          </p:nvSpPr>
          <p:spPr bwMode="auto">
            <a:xfrm>
              <a:off x="7743825" y="2800350"/>
              <a:ext cx="1081088" cy="44450"/>
            </a:xfrm>
            <a:prstGeom prst="rect">
              <a:avLst/>
            </a:prstGeom>
            <a:noFill/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88" name="Rectangle 184"/>
            <p:cNvSpPr>
              <a:spLocks noChangeArrowheads="1"/>
            </p:cNvSpPr>
            <p:nvPr/>
          </p:nvSpPr>
          <p:spPr bwMode="auto">
            <a:xfrm>
              <a:off x="7697788" y="2889250"/>
              <a:ext cx="1081087" cy="46038"/>
            </a:xfrm>
            <a:prstGeom prst="rect">
              <a:avLst/>
            </a:prstGeom>
            <a:noFill/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89" name="Rectangle 185"/>
            <p:cNvSpPr>
              <a:spLocks noChangeArrowheads="1"/>
            </p:cNvSpPr>
            <p:nvPr/>
          </p:nvSpPr>
          <p:spPr bwMode="auto">
            <a:xfrm>
              <a:off x="7653338" y="2979738"/>
              <a:ext cx="1081087" cy="44450"/>
            </a:xfrm>
            <a:prstGeom prst="rect">
              <a:avLst/>
            </a:prstGeom>
            <a:noFill/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90" name="Rectangle 186"/>
            <p:cNvSpPr>
              <a:spLocks noChangeArrowheads="1"/>
            </p:cNvSpPr>
            <p:nvPr/>
          </p:nvSpPr>
          <p:spPr bwMode="auto">
            <a:xfrm>
              <a:off x="7653338" y="3070225"/>
              <a:ext cx="1081087" cy="44450"/>
            </a:xfrm>
            <a:prstGeom prst="rect">
              <a:avLst/>
            </a:prstGeom>
            <a:noFill/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91" name="Rectangle 187"/>
            <p:cNvSpPr>
              <a:spLocks noChangeArrowheads="1"/>
            </p:cNvSpPr>
            <p:nvPr/>
          </p:nvSpPr>
          <p:spPr bwMode="auto">
            <a:xfrm>
              <a:off x="7608888" y="3160713"/>
              <a:ext cx="1081087" cy="44450"/>
            </a:xfrm>
            <a:prstGeom prst="rect">
              <a:avLst/>
            </a:prstGeom>
            <a:noFill/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92" name="Rectangle 188"/>
            <p:cNvSpPr>
              <a:spLocks noChangeArrowheads="1"/>
            </p:cNvSpPr>
            <p:nvPr/>
          </p:nvSpPr>
          <p:spPr bwMode="auto">
            <a:xfrm>
              <a:off x="7608888" y="3249613"/>
              <a:ext cx="1081087" cy="44450"/>
            </a:xfrm>
            <a:prstGeom prst="rect">
              <a:avLst/>
            </a:prstGeom>
            <a:noFill/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93" name="Rectangle 189"/>
            <p:cNvSpPr>
              <a:spLocks noChangeArrowheads="1"/>
            </p:cNvSpPr>
            <p:nvPr/>
          </p:nvSpPr>
          <p:spPr bwMode="auto">
            <a:xfrm>
              <a:off x="7653338" y="3340100"/>
              <a:ext cx="1081087" cy="44450"/>
            </a:xfrm>
            <a:prstGeom prst="rect">
              <a:avLst/>
            </a:prstGeom>
            <a:noFill/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531" name="Group 227"/>
          <p:cNvGrpSpPr>
            <a:grpSpLocks/>
          </p:cNvGrpSpPr>
          <p:nvPr/>
        </p:nvGrpSpPr>
        <p:grpSpPr bwMode="auto">
          <a:xfrm>
            <a:off x="443707" y="4907133"/>
            <a:ext cx="1550987" cy="1190625"/>
            <a:chOff x="455" y="2500"/>
            <a:chExt cx="1219" cy="936"/>
          </a:xfrm>
        </p:grpSpPr>
        <p:sp>
          <p:nvSpPr>
            <p:cNvPr id="98494" name="AutoShape 190"/>
            <p:cNvSpPr>
              <a:spLocks noChangeArrowheads="1"/>
            </p:cNvSpPr>
            <p:nvPr/>
          </p:nvSpPr>
          <p:spPr bwMode="auto">
            <a:xfrm>
              <a:off x="455" y="2500"/>
              <a:ext cx="1219" cy="936"/>
            </a:xfrm>
            <a:prstGeom prst="roundRect">
              <a:avLst>
                <a:gd name="adj" fmla="val 2565"/>
              </a:avLst>
            </a:prstGeom>
            <a:noFill/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95" name="Oval 191"/>
            <p:cNvSpPr>
              <a:spLocks noChangeArrowheads="1"/>
            </p:cNvSpPr>
            <p:nvPr/>
          </p:nvSpPr>
          <p:spPr bwMode="auto">
            <a:xfrm>
              <a:off x="483" y="255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96" name="Oval 192"/>
            <p:cNvSpPr>
              <a:spLocks noChangeArrowheads="1"/>
            </p:cNvSpPr>
            <p:nvPr/>
          </p:nvSpPr>
          <p:spPr bwMode="auto">
            <a:xfrm>
              <a:off x="483" y="264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97" name="Oval 193"/>
            <p:cNvSpPr>
              <a:spLocks noChangeArrowheads="1"/>
            </p:cNvSpPr>
            <p:nvPr/>
          </p:nvSpPr>
          <p:spPr bwMode="auto">
            <a:xfrm>
              <a:off x="483" y="272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98" name="Oval 194"/>
            <p:cNvSpPr>
              <a:spLocks noChangeArrowheads="1"/>
            </p:cNvSpPr>
            <p:nvPr/>
          </p:nvSpPr>
          <p:spPr bwMode="auto">
            <a:xfrm>
              <a:off x="483" y="281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99" name="Oval 195"/>
            <p:cNvSpPr>
              <a:spLocks noChangeArrowheads="1"/>
            </p:cNvSpPr>
            <p:nvPr/>
          </p:nvSpPr>
          <p:spPr bwMode="auto">
            <a:xfrm>
              <a:off x="483" y="289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00" name="Oval 196"/>
            <p:cNvSpPr>
              <a:spLocks noChangeArrowheads="1"/>
            </p:cNvSpPr>
            <p:nvPr/>
          </p:nvSpPr>
          <p:spPr bwMode="auto">
            <a:xfrm>
              <a:off x="483" y="298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01" name="Oval 197"/>
            <p:cNvSpPr>
              <a:spLocks noChangeArrowheads="1"/>
            </p:cNvSpPr>
            <p:nvPr/>
          </p:nvSpPr>
          <p:spPr bwMode="auto">
            <a:xfrm>
              <a:off x="483" y="306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02" name="Oval 198"/>
            <p:cNvSpPr>
              <a:spLocks noChangeArrowheads="1"/>
            </p:cNvSpPr>
            <p:nvPr/>
          </p:nvSpPr>
          <p:spPr bwMode="auto">
            <a:xfrm>
              <a:off x="483" y="315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03" name="Oval 199"/>
            <p:cNvSpPr>
              <a:spLocks noChangeArrowheads="1"/>
            </p:cNvSpPr>
            <p:nvPr/>
          </p:nvSpPr>
          <p:spPr bwMode="auto">
            <a:xfrm>
              <a:off x="483" y="323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04" name="Oval 200"/>
            <p:cNvSpPr>
              <a:spLocks noChangeArrowheads="1"/>
            </p:cNvSpPr>
            <p:nvPr/>
          </p:nvSpPr>
          <p:spPr bwMode="auto">
            <a:xfrm>
              <a:off x="483" y="332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05" name="Oval 201"/>
            <p:cNvSpPr>
              <a:spLocks noChangeArrowheads="1"/>
            </p:cNvSpPr>
            <p:nvPr/>
          </p:nvSpPr>
          <p:spPr bwMode="auto">
            <a:xfrm>
              <a:off x="1589" y="255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06" name="Oval 202"/>
            <p:cNvSpPr>
              <a:spLocks noChangeArrowheads="1"/>
            </p:cNvSpPr>
            <p:nvPr/>
          </p:nvSpPr>
          <p:spPr bwMode="auto">
            <a:xfrm>
              <a:off x="1589" y="264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07" name="Oval 203"/>
            <p:cNvSpPr>
              <a:spLocks noChangeArrowheads="1"/>
            </p:cNvSpPr>
            <p:nvPr/>
          </p:nvSpPr>
          <p:spPr bwMode="auto">
            <a:xfrm>
              <a:off x="1589" y="272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08" name="Oval 204"/>
            <p:cNvSpPr>
              <a:spLocks noChangeArrowheads="1"/>
            </p:cNvSpPr>
            <p:nvPr/>
          </p:nvSpPr>
          <p:spPr bwMode="auto">
            <a:xfrm>
              <a:off x="1589" y="281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09" name="Oval 205"/>
            <p:cNvSpPr>
              <a:spLocks noChangeArrowheads="1"/>
            </p:cNvSpPr>
            <p:nvPr/>
          </p:nvSpPr>
          <p:spPr bwMode="auto">
            <a:xfrm>
              <a:off x="1589" y="289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10" name="Oval 206"/>
            <p:cNvSpPr>
              <a:spLocks noChangeArrowheads="1"/>
            </p:cNvSpPr>
            <p:nvPr/>
          </p:nvSpPr>
          <p:spPr bwMode="auto">
            <a:xfrm>
              <a:off x="1589" y="298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11" name="Oval 207"/>
            <p:cNvSpPr>
              <a:spLocks noChangeArrowheads="1"/>
            </p:cNvSpPr>
            <p:nvPr/>
          </p:nvSpPr>
          <p:spPr bwMode="auto">
            <a:xfrm>
              <a:off x="1589" y="306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12" name="Oval 208"/>
            <p:cNvSpPr>
              <a:spLocks noChangeArrowheads="1"/>
            </p:cNvSpPr>
            <p:nvPr/>
          </p:nvSpPr>
          <p:spPr bwMode="auto">
            <a:xfrm>
              <a:off x="1589" y="315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13" name="Oval 209"/>
            <p:cNvSpPr>
              <a:spLocks noChangeArrowheads="1"/>
            </p:cNvSpPr>
            <p:nvPr/>
          </p:nvSpPr>
          <p:spPr bwMode="auto">
            <a:xfrm>
              <a:off x="1589" y="323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14" name="Oval 210"/>
            <p:cNvSpPr>
              <a:spLocks noChangeArrowheads="1"/>
            </p:cNvSpPr>
            <p:nvPr/>
          </p:nvSpPr>
          <p:spPr bwMode="auto">
            <a:xfrm>
              <a:off x="1589" y="332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15" name="Rectangle 211"/>
            <p:cNvSpPr>
              <a:spLocks noChangeArrowheads="1"/>
            </p:cNvSpPr>
            <p:nvPr/>
          </p:nvSpPr>
          <p:spPr bwMode="auto">
            <a:xfrm>
              <a:off x="597" y="2585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16" name="Rectangle 212"/>
            <p:cNvSpPr>
              <a:spLocks noChangeArrowheads="1"/>
            </p:cNvSpPr>
            <p:nvPr/>
          </p:nvSpPr>
          <p:spPr bwMode="auto">
            <a:xfrm>
              <a:off x="597" y="2642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17" name="Rectangle 213"/>
            <p:cNvSpPr>
              <a:spLocks noChangeArrowheads="1"/>
            </p:cNvSpPr>
            <p:nvPr/>
          </p:nvSpPr>
          <p:spPr bwMode="auto">
            <a:xfrm>
              <a:off x="597" y="2698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18" name="Rectangle 214"/>
            <p:cNvSpPr>
              <a:spLocks noChangeArrowheads="1"/>
            </p:cNvSpPr>
            <p:nvPr/>
          </p:nvSpPr>
          <p:spPr bwMode="auto">
            <a:xfrm>
              <a:off x="597" y="2755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19" name="Rectangle 215"/>
            <p:cNvSpPr>
              <a:spLocks noChangeArrowheads="1"/>
            </p:cNvSpPr>
            <p:nvPr/>
          </p:nvSpPr>
          <p:spPr bwMode="auto">
            <a:xfrm>
              <a:off x="597" y="2812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20" name="Rectangle 216"/>
            <p:cNvSpPr>
              <a:spLocks noChangeArrowheads="1"/>
            </p:cNvSpPr>
            <p:nvPr/>
          </p:nvSpPr>
          <p:spPr bwMode="auto">
            <a:xfrm>
              <a:off x="597" y="2869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21" name="Rectangle 217"/>
            <p:cNvSpPr>
              <a:spLocks noChangeArrowheads="1"/>
            </p:cNvSpPr>
            <p:nvPr/>
          </p:nvSpPr>
          <p:spPr bwMode="auto">
            <a:xfrm>
              <a:off x="597" y="2925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22" name="Rectangle 218"/>
            <p:cNvSpPr>
              <a:spLocks noChangeArrowheads="1"/>
            </p:cNvSpPr>
            <p:nvPr/>
          </p:nvSpPr>
          <p:spPr bwMode="auto">
            <a:xfrm>
              <a:off x="597" y="2982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23" name="Rectangle 219"/>
            <p:cNvSpPr>
              <a:spLocks noChangeArrowheads="1"/>
            </p:cNvSpPr>
            <p:nvPr/>
          </p:nvSpPr>
          <p:spPr bwMode="auto">
            <a:xfrm>
              <a:off x="597" y="3039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24" name="Rectangle 220"/>
            <p:cNvSpPr>
              <a:spLocks noChangeArrowheads="1"/>
            </p:cNvSpPr>
            <p:nvPr/>
          </p:nvSpPr>
          <p:spPr bwMode="auto">
            <a:xfrm>
              <a:off x="597" y="3096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25" name="Rectangle 221"/>
            <p:cNvSpPr>
              <a:spLocks noChangeArrowheads="1"/>
            </p:cNvSpPr>
            <p:nvPr/>
          </p:nvSpPr>
          <p:spPr bwMode="auto">
            <a:xfrm>
              <a:off x="597" y="3152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26" name="Rectangle 222"/>
            <p:cNvSpPr>
              <a:spLocks noChangeArrowheads="1"/>
            </p:cNvSpPr>
            <p:nvPr/>
          </p:nvSpPr>
          <p:spPr bwMode="auto">
            <a:xfrm>
              <a:off x="597" y="3209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27" name="Rectangle 223"/>
            <p:cNvSpPr>
              <a:spLocks noChangeArrowheads="1"/>
            </p:cNvSpPr>
            <p:nvPr/>
          </p:nvSpPr>
          <p:spPr bwMode="auto">
            <a:xfrm>
              <a:off x="597" y="3266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28" name="Rectangle 224"/>
            <p:cNvSpPr>
              <a:spLocks noChangeArrowheads="1"/>
            </p:cNvSpPr>
            <p:nvPr/>
          </p:nvSpPr>
          <p:spPr bwMode="auto">
            <a:xfrm>
              <a:off x="597" y="3323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532" name="Group 228"/>
          <p:cNvGrpSpPr>
            <a:grpSpLocks/>
          </p:cNvGrpSpPr>
          <p:nvPr/>
        </p:nvGrpSpPr>
        <p:grpSpPr bwMode="auto">
          <a:xfrm>
            <a:off x="2311400" y="4907133"/>
            <a:ext cx="1550987" cy="1190625"/>
            <a:chOff x="455" y="2500"/>
            <a:chExt cx="1219" cy="936"/>
          </a:xfrm>
        </p:grpSpPr>
        <p:sp>
          <p:nvSpPr>
            <p:cNvPr id="98533" name="AutoShape 229"/>
            <p:cNvSpPr>
              <a:spLocks noChangeArrowheads="1"/>
            </p:cNvSpPr>
            <p:nvPr/>
          </p:nvSpPr>
          <p:spPr bwMode="auto">
            <a:xfrm>
              <a:off x="455" y="2500"/>
              <a:ext cx="1219" cy="936"/>
            </a:xfrm>
            <a:prstGeom prst="roundRect">
              <a:avLst>
                <a:gd name="adj" fmla="val 2565"/>
              </a:avLst>
            </a:prstGeom>
            <a:solidFill>
              <a:srgbClr val="C0C0C0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34" name="Oval 230"/>
            <p:cNvSpPr>
              <a:spLocks noChangeArrowheads="1"/>
            </p:cNvSpPr>
            <p:nvPr/>
          </p:nvSpPr>
          <p:spPr bwMode="auto">
            <a:xfrm>
              <a:off x="483" y="255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35" name="Oval 231"/>
            <p:cNvSpPr>
              <a:spLocks noChangeArrowheads="1"/>
            </p:cNvSpPr>
            <p:nvPr/>
          </p:nvSpPr>
          <p:spPr bwMode="auto">
            <a:xfrm>
              <a:off x="483" y="264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36" name="Oval 232"/>
            <p:cNvSpPr>
              <a:spLocks noChangeArrowheads="1"/>
            </p:cNvSpPr>
            <p:nvPr/>
          </p:nvSpPr>
          <p:spPr bwMode="auto">
            <a:xfrm>
              <a:off x="483" y="272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37" name="Oval 233"/>
            <p:cNvSpPr>
              <a:spLocks noChangeArrowheads="1"/>
            </p:cNvSpPr>
            <p:nvPr/>
          </p:nvSpPr>
          <p:spPr bwMode="auto">
            <a:xfrm>
              <a:off x="483" y="281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38" name="Oval 234"/>
            <p:cNvSpPr>
              <a:spLocks noChangeArrowheads="1"/>
            </p:cNvSpPr>
            <p:nvPr/>
          </p:nvSpPr>
          <p:spPr bwMode="auto">
            <a:xfrm>
              <a:off x="483" y="289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39" name="Oval 235"/>
            <p:cNvSpPr>
              <a:spLocks noChangeArrowheads="1"/>
            </p:cNvSpPr>
            <p:nvPr/>
          </p:nvSpPr>
          <p:spPr bwMode="auto">
            <a:xfrm>
              <a:off x="483" y="298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40" name="Oval 236"/>
            <p:cNvSpPr>
              <a:spLocks noChangeArrowheads="1"/>
            </p:cNvSpPr>
            <p:nvPr/>
          </p:nvSpPr>
          <p:spPr bwMode="auto">
            <a:xfrm>
              <a:off x="483" y="306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41" name="Oval 237"/>
            <p:cNvSpPr>
              <a:spLocks noChangeArrowheads="1"/>
            </p:cNvSpPr>
            <p:nvPr/>
          </p:nvSpPr>
          <p:spPr bwMode="auto">
            <a:xfrm>
              <a:off x="483" y="315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42" name="Oval 238"/>
            <p:cNvSpPr>
              <a:spLocks noChangeArrowheads="1"/>
            </p:cNvSpPr>
            <p:nvPr/>
          </p:nvSpPr>
          <p:spPr bwMode="auto">
            <a:xfrm>
              <a:off x="483" y="323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43" name="Oval 239"/>
            <p:cNvSpPr>
              <a:spLocks noChangeArrowheads="1"/>
            </p:cNvSpPr>
            <p:nvPr/>
          </p:nvSpPr>
          <p:spPr bwMode="auto">
            <a:xfrm>
              <a:off x="483" y="332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44" name="Oval 240"/>
            <p:cNvSpPr>
              <a:spLocks noChangeArrowheads="1"/>
            </p:cNvSpPr>
            <p:nvPr/>
          </p:nvSpPr>
          <p:spPr bwMode="auto">
            <a:xfrm>
              <a:off x="1589" y="255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45" name="Oval 241"/>
            <p:cNvSpPr>
              <a:spLocks noChangeArrowheads="1"/>
            </p:cNvSpPr>
            <p:nvPr/>
          </p:nvSpPr>
          <p:spPr bwMode="auto">
            <a:xfrm>
              <a:off x="1589" y="264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46" name="Oval 242"/>
            <p:cNvSpPr>
              <a:spLocks noChangeArrowheads="1"/>
            </p:cNvSpPr>
            <p:nvPr/>
          </p:nvSpPr>
          <p:spPr bwMode="auto">
            <a:xfrm>
              <a:off x="1589" y="272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47" name="Oval 243"/>
            <p:cNvSpPr>
              <a:spLocks noChangeArrowheads="1"/>
            </p:cNvSpPr>
            <p:nvPr/>
          </p:nvSpPr>
          <p:spPr bwMode="auto">
            <a:xfrm>
              <a:off x="1589" y="281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48" name="Oval 244"/>
            <p:cNvSpPr>
              <a:spLocks noChangeArrowheads="1"/>
            </p:cNvSpPr>
            <p:nvPr/>
          </p:nvSpPr>
          <p:spPr bwMode="auto">
            <a:xfrm>
              <a:off x="1589" y="289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49" name="Oval 245"/>
            <p:cNvSpPr>
              <a:spLocks noChangeArrowheads="1"/>
            </p:cNvSpPr>
            <p:nvPr/>
          </p:nvSpPr>
          <p:spPr bwMode="auto">
            <a:xfrm>
              <a:off x="1589" y="298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50" name="Oval 246"/>
            <p:cNvSpPr>
              <a:spLocks noChangeArrowheads="1"/>
            </p:cNvSpPr>
            <p:nvPr/>
          </p:nvSpPr>
          <p:spPr bwMode="auto">
            <a:xfrm>
              <a:off x="1589" y="306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51" name="Oval 247"/>
            <p:cNvSpPr>
              <a:spLocks noChangeArrowheads="1"/>
            </p:cNvSpPr>
            <p:nvPr/>
          </p:nvSpPr>
          <p:spPr bwMode="auto">
            <a:xfrm>
              <a:off x="1589" y="315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52" name="Oval 248"/>
            <p:cNvSpPr>
              <a:spLocks noChangeArrowheads="1"/>
            </p:cNvSpPr>
            <p:nvPr/>
          </p:nvSpPr>
          <p:spPr bwMode="auto">
            <a:xfrm>
              <a:off x="1589" y="323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53" name="Oval 249"/>
            <p:cNvSpPr>
              <a:spLocks noChangeArrowheads="1"/>
            </p:cNvSpPr>
            <p:nvPr/>
          </p:nvSpPr>
          <p:spPr bwMode="auto">
            <a:xfrm>
              <a:off x="1589" y="332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54" name="Rectangle 250"/>
            <p:cNvSpPr>
              <a:spLocks noChangeArrowheads="1"/>
            </p:cNvSpPr>
            <p:nvPr/>
          </p:nvSpPr>
          <p:spPr bwMode="auto">
            <a:xfrm>
              <a:off x="597" y="2585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55" name="Rectangle 251"/>
            <p:cNvSpPr>
              <a:spLocks noChangeArrowheads="1"/>
            </p:cNvSpPr>
            <p:nvPr/>
          </p:nvSpPr>
          <p:spPr bwMode="auto">
            <a:xfrm>
              <a:off x="597" y="2642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56" name="Rectangle 252"/>
            <p:cNvSpPr>
              <a:spLocks noChangeArrowheads="1"/>
            </p:cNvSpPr>
            <p:nvPr/>
          </p:nvSpPr>
          <p:spPr bwMode="auto">
            <a:xfrm>
              <a:off x="597" y="2698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57" name="Rectangle 253"/>
            <p:cNvSpPr>
              <a:spLocks noChangeArrowheads="1"/>
            </p:cNvSpPr>
            <p:nvPr/>
          </p:nvSpPr>
          <p:spPr bwMode="auto">
            <a:xfrm>
              <a:off x="597" y="2755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58" name="Rectangle 254"/>
            <p:cNvSpPr>
              <a:spLocks noChangeArrowheads="1"/>
            </p:cNvSpPr>
            <p:nvPr/>
          </p:nvSpPr>
          <p:spPr bwMode="auto">
            <a:xfrm>
              <a:off x="597" y="2812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59" name="Rectangle 255"/>
            <p:cNvSpPr>
              <a:spLocks noChangeArrowheads="1"/>
            </p:cNvSpPr>
            <p:nvPr/>
          </p:nvSpPr>
          <p:spPr bwMode="auto">
            <a:xfrm>
              <a:off x="597" y="2869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60" name="Rectangle 256"/>
            <p:cNvSpPr>
              <a:spLocks noChangeArrowheads="1"/>
            </p:cNvSpPr>
            <p:nvPr/>
          </p:nvSpPr>
          <p:spPr bwMode="auto">
            <a:xfrm>
              <a:off x="597" y="2925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61" name="Rectangle 257"/>
            <p:cNvSpPr>
              <a:spLocks noChangeArrowheads="1"/>
            </p:cNvSpPr>
            <p:nvPr/>
          </p:nvSpPr>
          <p:spPr bwMode="auto">
            <a:xfrm>
              <a:off x="597" y="2982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62" name="Rectangle 258"/>
            <p:cNvSpPr>
              <a:spLocks noChangeArrowheads="1"/>
            </p:cNvSpPr>
            <p:nvPr/>
          </p:nvSpPr>
          <p:spPr bwMode="auto">
            <a:xfrm>
              <a:off x="597" y="3039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63" name="Rectangle 259"/>
            <p:cNvSpPr>
              <a:spLocks noChangeArrowheads="1"/>
            </p:cNvSpPr>
            <p:nvPr/>
          </p:nvSpPr>
          <p:spPr bwMode="auto">
            <a:xfrm>
              <a:off x="597" y="3096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64" name="Rectangle 260"/>
            <p:cNvSpPr>
              <a:spLocks noChangeArrowheads="1"/>
            </p:cNvSpPr>
            <p:nvPr/>
          </p:nvSpPr>
          <p:spPr bwMode="auto">
            <a:xfrm>
              <a:off x="597" y="3152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65" name="Rectangle 261"/>
            <p:cNvSpPr>
              <a:spLocks noChangeArrowheads="1"/>
            </p:cNvSpPr>
            <p:nvPr/>
          </p:nvSpPr>
          <p:spPr bwMode="auto">
            <a:xfrm>
              <a:off x="597" y="3209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66" name="Rectangle 262"/>
            <p:cNvSpPr>
              <a:spLocks noChangeArrowheads="1"/>
            </p:cNvSpPr>
            <p:nvPr/>
          </p:nvSpPr>
          <p:spPr bwMode="auto">
            <a:xfrm>
              <a:off x="597" y="3266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67" name="Rectangle 263"/>
            <p:cNvSpPr>
              <a:spLocks noChangeArrowheads="1"/>
            </p:cNvSpPr>
            <p:nvPr/>
          </p:nvSpPr>
          <p:spPr bwMode="auto">
            <a:xfrm>
              <a:off x="597" y="3323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676" name="Group 372"/>
          <p:cNvGrpSpPr>
            <a:grpSpLocks/>
          </p:cNvGrpSpPr>
          <p:nvPr/>
        </p:nvGrpSpPr>
        <p:grpSpPr bwMode="auto">
          <a:xfrm>
            <a:off x="4179093" y="4907133"/>
            <a:ext cx="1550987" cy="1190625"/>
            <a:chOff x="3063" y="2500"/>
            <a:chExt cx="1219" cy="936"/>
          </a:xfrm>
        </p:grpSpPr>
        <p:sp>
          <p:nvSpPr>
            <p:cNvPr id="98569" name="AutoShape 265"/>
            <p:cNvSpPr>
              <a:spLocks noChangeArrowheads="1"/>
            </p:cNvSpPr>
            <p:nvPr/>
          </p:nvSpPr>
          <p:spPr bwMode="auto">
            <a:xfrm>
              <a:off x="3063" y="2500"/>
              <a:ext cx="1219" cy="936"/>
            </a:xfrm>
            <a:prstGeom prst="roundRect">
              <a:avLst>
                <a:gd name="adj" fmla="val 2565"/>
              </a:avLst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70" name="Oval 266"/>
            <p:cNvSpPr>
              <a:spLocks noChangeArrowheads="1"/>
            </p:cNvSpPr>
            <p:nvPr/>
          </p:nvSpPr>
          <p:spPr bwMode="auto">
            <a:xfrm>
              <a:off x="3091" y="255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71" name="Oval 267"/>
            <p:cNvSpPr>
              <a:spLocks noChangeArrowheads="1"/>
            </p:cNvSpPr>
            <p:nvPr/>
          </p:nvSpPr>
          <p:spPr bwMode="auto">
            <a:xfrm>
              <a:off x="3091" y="264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72" name="Oval 268"/>
            <p:cNvSpPr>
              <a:spLocks noChangeArrowheads="1"/>
            </p:cNvSpPr>
            <p:nvPr/>
          </p:nvSpPr>
          <p:spPr bwMode="auto">
            <a:xfrm>
              <a:off x="3091" y="272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73" name="Oval 269"/>
            <p:cNvSpPr>
              <a:spLocks noChangeArrowheads="1"/>
            </p:cNvSpPr>
            <p:nvPr/>
          </p:nvSpPr>
          <p:spPr bwMode="auto">
            <a:xfrm>
              <a:off x="3091" y="281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74" name="Oval 270"/>
            <p:cNvSpPr>
              <a:spLocks noChangeArrowheads="1"/>
            </p:cNvSpPr>
            <p:nvPr/>
          </p:nvSpPr>
          <p:spPr bwMode="auto">
            <a:xfrm>
              <a:off x="3091" y="289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75" name="Oval 271"/>
            <p:cNvSpPr>
              <a:spLocks noChangeArrowheads="1"/>
            </p:cNvSpPr>
            <p:nvPr/>
          </p:nvSpPr>
          <p:spPr bwMode="auto">
            <a:xfrm>
              <a:off x="3091" y="298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76" name="Oval 272"/>
            <p:cNvSpPr>
              <a:spLocks noChangeArrowheads="1"/>
            </p:cNvSpPr>
            <p:nvPr/>
          </p:nvSpPr>
          <p:spPr bwMode="auto">
            <a:xfrm>
              <a:off x="3091" y="306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77" name="Oval 273"/>
            <p:cNvSpPr>
              <a:spLocks noChangeArrowheads="1"/>
            </p:cNvSpPr>
            <p:nvPr/>
          </p:nvSpPr>
          <p:spPr bwMode="auto">
            <a:xfrm>
              <a:off x="3091" y="315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78" name="Oval 274"/>
            <p:cNvSpPr>
              <a:spLocks noChangeArrowheads="1"/>
            </p:cNvSpPr>
            <p:nvPr/>
          </p:nvSpPr>
          <p:spPr bwMode="auto">
            <a:xfrm>
              <a:off x="3091" y="323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79" name="Oval 275"/>
            <p:cNvSpPr>
              <a:spLocks noChangeArrowheads="1"/>
            </p:cNvSpPr>
            <p:nvPr/>
          </p:nvSpPr>
          <p:spPr bwMode="auto">
            <a:xfrm>
              <a:off x="3091" y="332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80" name="Oval 276"/>
            <p:cNvSpPr>
              <a:spLocks noChangeArrowheads="1"/>
            </p:cNvSpPr>
            <p:nvPr/>
          </p:nvSpPr>
          <p:spPr bwMode="auto">
            <a:xfrm>
              <a:off x="4197" y="255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81" name="Oval 277"/>
            <p:cNvSpPr>
              <a:spLocks noChangeArrowheads="1"/>
            </p:cNvSpPr>
            <p:nvPr/>
          </p:nvSpPr>
          <p:spPr bwMode="auto">
            <a:xfrm>
              <a:off x="4197" y="264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82" name="Oval 278"/>
            <p:cNvSpPr>
              <a:spLocks noChangeArrowheads="1"/>
            </p:cNvSpPr>
            <p:nvPr/>
          </p:nvSpPr>
          <p:spPr bwMode="auto">
            <a:xfrm>
              <a:off x="4197" y="272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83" name="Oval 279"/>
            <p:cNvSpPr>
              <a:spLocks noChangeArrowheads="1"/>
            </p:cNvSpPr>
            <p:nvPr/>
          </p:nvSpPr>
          <p:spPr bwMode="auto">
            <a:xfrm>
              <a:off x="4197" y="281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84" name="Oval 280"/>
            <p:cNvSpPr>
              <a:spLocks noChangeArrowheads="1"/>
            </p:cNvSpPr>
            <p:nvPr/>
          </p:nvSpPr>
          <p:spPr bwMode="auto">
            <a:xfrm>
              <a:off x="4197" y="289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85" name="Oval 281"/>
            <p:cNvSpPr>
              <a:spLocks noChangeArrowheads="1"/>
            </p:cNvSpPr>
            <p:nvPr/>
          </p:nvSpPr>
          <p:spPr bwMode="auto">
            <a:xfrm>
              <a:off x="4197" y="298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86" name="Oval 282"/>
            <p:cNvSpPr>
              <a:spLocks noChangeArrowheads="1"/>
            </p:cNvSpPr>
            <p:nvPr/>
          </p:nvSpPr>
          <p:spPr bwMode="auto">
            <a:xfrm>
              <a:off x="4197" y="306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87" name="Oval 283"/>
            <p:cNvSpPr>
              <a:spLocks noChangeArrowheads="1"/>
            </p:cNvSpPr>
            <p:nvPr/>
          </p:nvSpPr>
          <p:spPr bwMode="auto">
            <a:xfrm>
              <a:off x="4197" y="315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88" name="Oval 284"/>
            <p:cNvSpPr>
              <a:spLocks noChangeArrowheads="1"/>
            </p:cNvSpPr>
            <p:nvPr/>
          </p:nvSpPr>
          <p:spPr bwMode="auto">
            <a:xfrm>
              <a:off x="4197" y="323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89" name="Oval 285"/>
            <p:cNvSpPr>
              <a:spLocks noChangeArrowheads="1"/>
            </p:cNvSpPr>
            <p:nvPr/>
          </p:nvSpPr>
          <p:spPr bwMode="auto">
            <a:xfrm>
              <a:off x="4197" y="332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90" name="Rectangle 286"/>
            <p:cNvSpPr>
              <a:spLocks noChangeArrowheads="1"/>
            </p:cNvSpPr>
            <p:nvPr/>
          </p:nvSpPr>
          <p:spPr bwMode="auto">
            <a:xfrm>
              <a:off x="3205" y="2585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91" name="Rectangle 287"/>
            <p:cNvSpPr>
              <a:spLocks noChangeArrowheads="1"/>
            </p:cNvSpPr>
            <p:nvPr/>
          </p:nvSpPr>
          <p:spPr bwMode="auto">
            <a:xfrm>
              <a:off x="3205" y="2642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92" name="Rectangle 288"/>
            <p:cNvSpPr>
              <a:spLocks noChangeArrowheads="1"/>
            </p:cNvSpPr>
            <p:nvPr/>
          </p:nvSpPr>
          <p:spPr bwMode="auto">
            <a:xfrm>
              <a:off x="3205" y="2698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93" name="Rectangle 289"/>
            <p:cNvSpPr>
              <a:spLocks noChangeArrowheads="1"/>
            </p:cNvSpPr>
            <p:nvPr/>
          </p:nvSpPr>
          <p:spPr bwMode="auto">
            <a:xfrm>
              <a:off x="3205" y="2755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94" name="Rectangle 290"/>
            <p:cNvSpPr>
              <a:spLocks noChangeArrowheads="1"/>
            </p:cNvSpPr>
            <p:nvPr/>
          </p:nvSpPr>
          <p:spPr bwMode="auto">
            <a:xfrm>
              <a:off x="3205" y="2812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95" name="Rectangle 291"/>
            <p:cNvSpPr>
              <a:spLocks noChangeArrowheads="1"/>
            </p:cNvSpPr>
            <p:nvPr/>
          </p:nvSpPr>
          <p:spPr bwMode="auto">
            <a:xfrm>
              <a:off x="3205" y="2869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96" name="Rectangle 292"/>
            <p:cNvSpPr>
              <a:spLocks noChangeArrowheads="1"/>
            </p:cNvSpPr>
            <p:nvPr/>
          </p:nvSpPr>
          <p:spPr bwMode="auto">
            <a:xfrm>
              <a:off x="3205" y="2925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97" name="Rectangle 293"/>
            <p:cNvSpPr>
              <a:spLocks noChangeArrowheads="1"/>
            </p:cNvSpPr>
            <p:nvPr/>
          </p:nvSpPr>
          <p:spPr bwMode="auto">
            <a:xfrm>
              <a:off x="3205" y="2982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98" name="Rectangle 294"/>
            <p:cNvSpPr>
              <a:spLocks noChangeArrowheads="1"/>
            </p:cNvSpPr>
            <p:nvPr/>
          </p:nvSpPr>
          <p:spPr bwMode="auto">
            <a:xfrm>
              <a:off x="3205" y="3039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99" name="Rectangle 295"/>
            <p:cNvSpPr>
              <a:spLocks noChangeArrowheads="1"/>
            </p:cNvSpPr>
            <p:nvPr/>
          </p:nvSpPr>
          <p:spPr bwMode="auto">
            <a:xfrm>
              <a:off x="3205" y="3096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00" name="Rectangle 296"/>
            <p:cNvSpPr>
              <a:spLocks noChangeArrowheads="1"/>
            </p:cNvSpPr>
            <p:nvPr/>
          </p:nvSpPr>
          <p:spPr bwMode="auto">
            <a:xfrm>
              <a:off x="3205" y="3152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01" name="Rectangle 297"/>
            <p:cNvSpPr>
              <a:spLocks noChangeArrowheads="1"/>
            </p:cNvSpPr>
            <p:nvPr/>
          </p:nvSpPr>
          <p:spPr bwMode="auto">
            <a:xfrm>
              <a:off x="3205" y="3209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02" name="Rectangle 298"/>
            <p:cNvSpPr>
              <a:spLocks noChangeArrowheads="1"/>
            </p:cNvSpPr>
            <p:nvPr/>
          </p:nvSpPr>
          <p:spPr bwMode="auto">
            <a:xfrm>
              <a:off x="3205" y="3266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03" name="Rectangle 299"/>
            <p:cNvSpPr>
              <a:spLocks noChangeArrowheads="1"/>
            </p:cNvSpPr>
            <p:nvPr/>
          </p:nvSpPr>
          <p:spPr bwMode="auto">
            <a:xfrm>
              <a:off x="3205" y="3323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675" name="Group 371"/>
          <p:cNvGrpSpPr>
            <a:grpSpLocks/>
          </p:cNvGrpSpPr>
          <p:nvPr/>
        </p:nvGrpSpPr>
        <p:grpSpPr bwMode="auto">
          <a:xfrm>
            <a:off x="6046786" y="4907133"/>
            <a:ext cx="1550988" cy="1190625"/>
            <a:chOff x="4339" y="2500"/>
            <a:chExt cx="1219" cy="936"/>
          </a:xfrm>
        </p:grpSpPr>
        <p:sp>
          <p:nvSpPr>
            <p:cNvPr id="98604" name="AutoShape 300"/>
            <p:cNvSpPr>
              <a:spLocks noChangeArrowheads="1"/>
            </p:cNvSpPr>
            <p:nvPr/>
          </p:nvSpPr>
          <p:spPr bwMode="auto">
            <a:xfrm>
              <a:off x="4339" y="2500"/>
              <a:ext cx="1219" cy="936"/>
            </a:xfrm>
            <a:prstGeom prst="roundRect">
              <a:avLst>
                <a:gd name="adj" fmla="val 2565"/>
              </a:avLst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05" name="Oval 301"/>
            <p:cNvSpPr>
              <a:spLocks noChangeArrowheads="1"/>
            </p:cNvSpPr>
            <p:nvPr/>
          </p:nvSpPr>
          <p:spPr bwMode="auto">
            <a:xfrm>
              <a:off x="4367" y="255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06" name="Oval 302"/>
            <p:cNvSpPr>
              <a:spLocks noChangeArrowheads="1"/>
            </p:cNvSpPr>
            <p:nvPr/>
          </p:nvSpPr>
          <p:spPr bwMode="auto">
            <a:xfrm>
              <a:off x="4367" y="264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07" name="Oval 303"/>
            <p:cNvSpPr>
              <a:spLocks noChangeArrowheads="1"/>
            </p:cNvSpPr>
            <p:nvPr/>
          </p:nvSpPr>
          <p:spPr bwMode="auto">
            <a:xfrm>
              <a:off x="4367" y="272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08" name="Oval 304"/>
            <p:cNvSpPr>
              <a:spLocks noChangeArrowheads="1"/>
            </p:cNvSpPr>
            <p:nvPr/>
          </p:nvSpPr>
          <p:spPr bwMode="auto">
            <a:xfrm>
              <a:off x="4367" y="281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09" name="Oval 305"/>
            <p:cNvSpPr>
              <a:spLocks noChangeArrowheads="1"/>
            </p:cNvSpPr>
            <p:nvPr/>
          </p:nvSpPr>
          <p:spPr bwMode="auto">
            <a:xfrm>
              <a:off x="4367" y="289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10" name="Oval 306"/>
            <p:cNvSpPr>
              <a:spLocks noChangeArrowheads="1"/>
            </p:cNvSpPr>
            <p:nvPr/>
          </p:nvSpPr>
          <p:spPr bwMode="auto">
            <a:xfrm>
              <a:off x="4367" y="298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11" name="Oval 307"/>
            <p:cNvSpPr>
              <a:spLocks noChangeArrowheads="1"/>
            </p:cNvSpPr>
            <p:nvPr/>
          </p:nvSpPr>
          <p:spPr bwMode="auto">
            <a:xfrm>
              <a:off x="4367" y="306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12" name="Oval 308"/>
            <p:cNvSpPr>
              <a:spLocks noChangeArrowheads="1"/>
            </p:cNvSpPr>
            <p:nvPr/>
          </p:nvSpPr>
          <p:spPr bwMode="auto">
            <a:xfrm>
              <a:off x="4367" y="315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13" name="Oval 309"/>
            <p:cNvSpPr>
              <a:spLocks noChangeArrowheads="1"/>
            </p:cNvSpPr>
            <p:nvPr/>
          </p:nvSpPr>
          <p:spPr bwMode="auto">
            <a:xfrm>
              <a:off x="4367" y="323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14" name="Oval 310"/>
            <p:cNvSpPr>
              <a:spLocks noChangeArrowheads="1"/>
            </p:cNvSpPr>
            <p:nvPr/>
          </p:nvSpPr>
          <p:spPr bwMode="auto">
            <a:xfrm>
              <a:off x="4367" y="332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15" name="Oval 311"/>
            <p:cNvSpPr>
              <a:spLocks noChangeArrowheads="1"/>
            </p:cNvSpPr>
            <p:nvPr/>
          </p:nvSpPr>
          <p:spPr bwMode="auto">
            <a:xfrm>
              <a:off x="5473" y="255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16" name="Oval 312"/>
            <p:cNvSpPr>
              <a:spLocks noChangeArrowheads="1"/>
            </p:cNvSpPr>
            <p:nvPr/>
          </p:nvSpPr>
          <p:spPr bwMode="auto">
            <a:xfrm>
              <a:off x="5473" y="264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17" name="Oval 313"/>
            <p:cNvSpPr>
              <a:spLocks noChangeArrowheads="1"/>
            </p:cNvSpPr>
            <p:nvPr/>
          </p:nvSpPr>
          <p:spPr bwMode="auto">
            <a:xfrm>
              <a:off x="5473" y="272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18" name="Oval 314"/>
            <p:cNvSpPr>
              <a:spLocks noChangeArrowheads="1"/>
            </p:cNvSpPr>
            <p:nvPr/>
          </p:nvSpPr>
          <p:spPr bwMode="auto">
            <a:xfrm>
              <a:off x="5473" y="281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19" name="Oval 315"/>
            <p:cNvSpPr>
              <a:spLocks noChangeArrowheads="1"/>
            </p:cNvSpPr>
            <p:nvPr/>
          </p:nvSpPr>
          <p:spPr bwMode="auto">
            <a:xfrm>
              <a:off x="5473" y="289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20" name="Oval 316"/>
            <p:cNvSpPr>
              <a:spLocks noChangeArrowheads="1"/>
            </p:cNvSpPr>
            <p:nvPr/>
          </p:nvSpPr>
          <p:spPr bwMode="auto">
            <a:xfrm>
              <a:off x="5473" y="298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21" name="Oval 317"/>
            <p:cNvSpPr>
              <a:spLocks noChangeArrowheads="1"/>
            </p:cNvSpPr>
            <p:nvPr/>
          </p:nvSpPr>
          <p:spPr bwMode="auto">
            <a:xfrm>
              <a:off x="5473" y="306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22" name="Oval 318"/>
            <p:cNvSpPr>
              <a:spLocks noChangeArrowheads="1"/>
            </p:cNvSpPr>
            <p:nvPr/>
          </p:nvSpPr>
          <p:spPr bwMode="auto">
            <a:xfrm>
              <a:off x="5473" y="315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23" name="Oval 319"/>
            <p:cNvSpPr>
              <a:spLocks noChangeArrowheads="1"/>
            </p:cNvSpPr>
            <p:nvPr/>
          </p:nvSpPr>
          <p:spPr bwMode="auto">
            <a:xfrm>
              <a:off x="5473" y="323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24" name="Oval 320"/>
            <p:cNvSpPr>
              <a:spLocks noChangeArrowheads="1"/>
            </p:cNvSpPr>
            <p:nvPr/>
          </p:nvSpPr>
          <p:spPr bwMode="auto">
            <a:xfrm>
              <a:off x="5473" y="332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25" name="Rectangle 321"/>
            <p:cNvSpPr>
              <a:spLocks noChangeArrowheads="1"/>
            </p:cNvSpPr>
            <p:nvPr/>
          </p:nvSpPr>
          <p:spPr bwMode="auto">
            <a:xfrm>
              <a:off x="4481" y="2585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26" name="Rectangle 322"/>
            <p:cNvSpPr>
              <a:spLocks noChangeArrowheads="1"/>
            </p:cNvSpPr>
            <p:nvPr/>
          </p:nvSpPr>
          <p:spPr bwMode="auto">
            <a:xfrm>
              <a:off x="4481" y="2642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27" name="Rectangle 323"/>
            <p:cNvSpPr>
              <a:spLocks noChangeArrowheads="1"/>
            </p:cNvSpPr>
            <p:nvPr/>
          </p:nvSpPr>
          <p:spPr bwMode="auto">
            <a:xfrm>
              <a:off x="4481" y="2698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28" name="Rectangle 324"/>
            <p:cNvSpPr>
              <a:spLocks noChangeArrowheads="1"/>
            </p:cNvSpPr>
            <p:nvPr/>
          </p:nvSpPr>
          <p:spPr bwMode="auto">
            <a:xfrm>
              <a:off x="4481" y="2755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29" name="Rectangle 325"/>
            <p:cNvSpPr>
              <a:spLocks noChangeArrowheads="1"/>
            </p:cNvSpPr>
            <p:nvPr/>
          </p:nvSpPr>
          <p:spPr bwMode="auto">
            <a:xfrm>
              <a:off x="4481" y="2812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30" name="Rectangle 326"/>
            <p:cNvSpPr>
              <a:spLocks noChangeArrowheads="1"/>
            </p:cNvSpPr>
            <p:nvPr/>
          </p:nvSpPr>
          <p:spPr bwMode="auto">
            <a:xfrm>
              <a:off x="4481" y="2869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31" name="Rectangle 327"/>
            <p:cNvSpPr>
              <a:spLocks noChangeArrowheads="1"/>
            </p:cNvSpPr>
            <p:nvPr/>
          </p:nvSpPr>
          <p:spPr bwMode="auto">
            <a:xfrm>
              <a:off x="4481" y="2925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32" name="Rectangle 328"/>
            <p:cNvSpPr>
              <a:spLocks noChangeArrowheads="1"/>
            </p:cNvSpPr>
            <p:nvPr/>
          </p:nvSpPr>
          <p:spPr bwMode="auto">
            <a:xfrm>
              <a:off x="4481" y="2982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33" name="Rectangle 329"/>
            <p:cNvSpPr>
              <a:spLocks noChangeArrowheads="1"/>
            </p:cNvSpPr>
            <p:nvPr/>
          </p:nvSpPr>
          <p:spPr bwMode="auto">
            <a:xfrm>
              <a:off x="4481" y="3039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34" name="Rectangle 330"/>
            <p:cNvSpPr>
              <a:spLocks noChangeArrowheads="1"/>
            </p:cNvSpPr>
            <p:nvPr/>
          </p:nvSpPr>
          <p:spPr bwMode="auto">
            <a:xfrm>
              <a:off x="4481" y="3096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35" name="Rectangle 331"/>
            <p:cNvSpPr>
              <a:spLocks noChangeArrowheads="1"/>
            </p:cNvSpPr>
            <p:nvPr/>
          </p:nvSpPr>
          <p:spPr bwMode="auto">
            <a:xfrm>
              <a:off x="4481" y="3152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36" name="Rectangle 332"/>
            <p:cNvSpPr>
              <a:spLocks noChangeArrowheads="1"/>
            </p:cNvSpPr>
            <p:nvPr/>
          </p:nvSpPr>
          <p:spPr bwMode="auto">
            <a:xfrm>
              <a:off x="4481" y="3209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37" name="Rectangle 333"/>
            <p:cNvSpPr>
              <a:spLocks noChangeArrowheads="1"/>
            </p:cNvSpPr>
            <p:nvPr/>
          </p:nvSpPr>
          <p:spPr bwMode="auto">
            <a:xfrm>
              <a:off x="4481" y="3266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38" name="Rectangle 334"/>
            <p:cNvSpPr>
              <a:spLocks noChangeArrowheads="1"/>
            </p:cNvSpPr>
            <p:nvPr/>
          </p:nvSpPr>
          <p:spPr bwMode="auto">
            <a:xfrm>
              <a:off x="4481" y="3323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674" name="Group 370"/>
          <p:cNvGrpSpPr>
            <a:grpSpLocks/>
          </p:cNvGrpSpPr>
          <p:nvPr/>
        </p:nvGrpSpPr>
        <p:grpSpPr bwMode="auto">
          <a:xfrm>
            <a:off x="7914481" y="4907133"/>
            <a:ext cx="1550987" cy="1190625"/>
            <a:chOff x="5630" y="2500"/>
            <a:chExt cx="1219" cy="936"/>
          </a:xfrm>
        </p:grpSpPr>
        <p:sp>
          <p:nvSpPr>
            <p:cNvPr id="98639" name="AutoShape 335"/>
            <p:cNvSpPr>
              <a:spLocks noChangeArrowheads="1"/>
            </p:cNvSpPr>
            <p:nvPr/>
          </p:nvSpPr>
          <p:spPr bwMode="auto">
            <a:xfrm>
              <a:off x="5630" y="2500"/>
              <a:ext cx="1219" cy="936"/>
            </a:xfrm>
            <a:prstGeom prst="roundRect">
              <a:avLst>
                <a:gd name="adj" fmla="val 2565"/>
              </a:avLst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40" name="Oval 336"/>
            <p:cNvSpPr>
              <a:spLocks noChangeArrowheads="1"/>
            </p:cNvSpPr>
            <p:nvPr/>
          </p:nvSpPr>
          <p:spPr bwMode="auto">
            <a:xfrm>
              <a:off x="5658" y="255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41" name="Oval 337"/>
            <p:cNvSpPr>
              <a:spLocks noChangeArrowheads="1"/>
            </p:cNvSpPr>
            <p:nvPr/>
          </p:nvSpPr>
          <p:spPr bwMode="auto">
            <a:xfrm>
              <a:off x="5658" y="264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42" name="Oval 338"/>
            <p:cNvSpPr>
              <a:spLocks noChangeArrowheads="1"/>
            </p:cNvSpPr>
            <p:nvPr/>
          </p:nvSpPr>
          <p:spPr bwMode="auto">
            <a:xfrm>
              <a:off x="5658" y="272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43" name="Oval 339"/>
            <p:cNvSpPr>
              <a:spLocks noChangeArrowheads="1"/>
            </p:cNvSpPr>
            <p:nvPr/>
          </p:nvSpPr>
          <p:spPr bwMode="auto">
            <a:xfrm>
              <a:off x="5658" y="281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44" name="Oval 340"/>
            <p:cNvSpPr>
              <a:spLocks noChangeArrowheads="1"/>
            </p:cNvSpPr>
            <p:nvPr/>
          </p:nvSpPr>
          <p:spPr bwMode="auto">
            <a:xfrm>
              <a:off x="5658" y="289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45" name="Oval 341"/>
            <p:cNvSpPr>
              <a:spLocks noChangeArrowheads="1"/>
            </p:cNvSpPr>
            <p:nvPr/>
          </p:nvSpPr>
          <p:spPr bwMode="auto">
            <a:xfrm>
              <a:off x="5658" y="298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46" name="Oval 342"/>
            <p:cNvSpPr>
              <a:spLocks noChangeArrowheads="1"/>
            </p:cNvSpPr>
            <p:nvPr/>
          </p:nvSpPr>
          <p:spPr bwMode="auto">
            <a:xfrm>
              <a:off x="5658" y="306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47" name="Oval 343"/>
            <p:cNvSpPr>
              <a:spLocks noChangeArrowheads="1"/>
            </p:cNvSpPr>
            <p:nvPr/>
          </p:nvSpPr>
          <p:spPr bwMode="auto">
            <a:xfrm>
              <a:off x="5658" y="315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48" name="Oval 344"/>
            <p:cNvSpPr>
              <a:spLocks noChangeArrowheads="1"/>
            </p:cNvSpPr>
            <p:nvPr/>
          </p:nvSpPr>
          <p:spPr bwMode="auto">
            <a:xfrm>
              <a:off x="5658" y="323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49" name="Oval 345"/>
            <p:cNvSpPr>
              <a:spLocks noChangeArrowheads="1"/>
            </p:cNvSpPr>
            <p:nvPr/>
          </p:nvSpPr>
          <p:spPr bwMode="auto">
            <a:xfrm>
              <a:off x="5658" y="332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50" name="Oval 346"/>
            <p:cNvSpPr>
              <a:spLocks noChangeArrowheads="1"/>
            </p:cNvSpPr>
            <p:nvPr/>
          </p:nvSpPr>
          <p:spPr bwMode="auto">
            <a:xfrm>
              <a:off x="6764" y="255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51" name="Oval 347"/>
            <p:cNvSpPr>
              <a:spLocks noChangeArrowheads="1"/>
            </p:cNvSpPr>
            <p:nvPr/>
          </p:nvSpPr>
          <p:spPr bwMode="auto">
            <a:xfrm>
              <a:off x="6764" y="264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52" name="Oval 348"/>
            <p:cNvSpPr>
              <a:spLocks noChangeArrowheads="1"/>
            </p:cNvSpPr>
            <p:nvPr/>
          </p:nvSpPr>
          <p:spPr bwMode="auto">
            <a:xfrm>
              <a:off x="6764" y="272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53" name="Oval 349"/>
            <p:cNvSpPr>
              <a:spLocks noChangeArrowheads="1"/>
            </p:cNvSpPr>
            <p:nvPr/>
          </p:nvSpPr>
          <p:spPr bwMode="auto">
            <a:xfrm>
              <a:off x="6764" y="281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54" name="Oval 350"/>
            <p:cNvSpPr>
              <a:spLocks noChangeArrowheads="1"/>
            </p:cNvSpPr>
            <p:nvPr/>
          </p:nvSpPr>
          <p:spPr bwMode="auto">
            <a:xfrm>
              <a:off x="6764" y="289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55" name="Oval 351"/>
            <p:cNvSpPr>
              <a:spLocks noChangeArrowheads="1"/>
            </p:cNvSpPr>
            <p:nvPr/>
          </p:nvSpPr>
          <p:spPr bwMode="auto">
            <a:xfrm>
              <a:off x="6764" y="298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56" name="Oval 352"/>
            <p:cNvSpPr>
              <a:spLocks noChangeArrowheads="1"/>
            </p:cNvSpPr>
            <p:nvPr/>
          </p:nvSpPr>
          <p:spPr bwMode="auto">
            <a:xfrm>
              <a:off x="6764" y="306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57" name="Oval 353"/>
            <p:cNvSpPr>
              <a:spLocks noChangeArrowheads="1"/>
            </p:cNvSpPr>
            <p:nvPr/>
          </p:nvSpPr>
          <p:spPr bwMode="auto">
            <a:xfrm>
              <a:off x="6764" y="315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58" name="Oval 354"/>
            <p:cNvSpPr>
              <a:spLocks noChangeArrowheads="1"/>
            </p:cNvSpPr>
            <p:nvPr/>
          </p:nvSpPr>
          <p:spPr bwMode="auto">
            <a:xfrm>
              <a:off x="6764" y="3237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59" name="Oval 355"/>
            <p:cNvSpPr>
              <a:spLocks noChangeArrowheads="1"/>
            </p:cNvSpPr>
            <p:nvPr/>
          </p:nvSpPr>
          <p:spPr bwMode="auto">
            <a:xfrm>
              <a:off x="6764" y="3322"/>
              <a:ext cx="57" cy="5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60" name="Rectangle 356"/>
            <p:cNvSpPr>
              <a:spLocks noChangeArrowheads="1"/>
            </p:cNvSpPr>
            <p:nvPr/>
          </p:nvSpPr>
          <p:spPr bwMode="auto">
            <a:xfrm>
              <a:off x="5772" y="2585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61" name="Rectangle 357"/>
            <p:cNvSpPr>
              <a:spLocks noChangeArrowheads="1"/>
            </p:cNvSpPr>
            <p:nvPr/>
          </p:nvSpPr>
          <p:spPr bwMode="auto">
            <a:xfrm>
              <a:off x="5772" y="2642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62" name="Rectangle 358"/>
            <p:cNvSpPr>
              <a:spLocks noChangeArrowheads="1"/>
            </p:cNvSpPr>
            <p:nvPr/>
          </p:nvSpPr>
          <p:spPr bwMode="auto">
            <a:xfrm>
              <a:off x="5772" y="2698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63" name="Rectangle 359"/>
            <p:cNvSpPr>
              <a:spLocks noChangeArrowheads="1"/>
            </p:cNvSpPr>
            <p:nvPr/>
          </p:nvSpPr>
          <p:spPr bwMode="auto">
            <a:xfrm>
              <a:off x="5772" y="2755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64" name="Rectangle 360"/>
            <p:cNvSpPr>
              <a:spLocks noChangeArrowheads="1"/>
            </p:cNvSpPr>
            <p:nvPr/>
          </p:nvSpPr>
          <p:spPr bwMode="auto">
            <a:xfrm>
              <a:off x="5772" y="2812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65" name="Rectangle 361"/>
            <p:cNvSpPr>
              <a:spLocks noChangeArrowheads="1"/>
            </p:cNvSpPr>
            <p:nvPr/>
          </p:nvSpPr>
          <p:spPr bwMode="auto">
            <a:xfrm>
              <a:off x="5772" y="2869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66" name="Rectangle 362"/>
            <p:cNvSpPr>
              <a:spLocks noChangeArrowheads="1"/>
            </p:cNvSpPr>
            <p:nvPr/>
          </p:nvSpPr>
          <p:spPr bwMode="auto">
            <a:xfrm>
              <a:off x="5772" y="2925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67" name="Rectangle 363"/>
            <p:cNvSpPr>
              <a:spLocks noChangeArrowheads="1"/>
            </p:cNvSpPr>
            <p:nvPr/>
          </p:nvSpPr>
          <p:spPr bwMode="auto">
            <a:xfrm>
              <a:off x="5772" y="2982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68" name="Rectangle 364"/>
            <p:cNvSpPr>
              <a:spLocks noChangeArrowheads="1"/>
            </p:cNvSpPr>
            <p:nvPr/>
          </p:nvSpPr>
          <p:spPr bwMode="auto">
            <a:xfrm>
              <a:off x="5772" y="3039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69" name="Rectangle 365"/>
            <p:cNvSpPr>
              <a:spLocks noChangeArrowheads="1"/>
            </p:cNvSpPr>
            <p:nvPr/>
          </p:nvSpPr>
          <p:spPr bwMode="auto">
            <a:xfrm>
              <a:off x="5772" y="3096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70" name="Rectangle 366"/>
            <p:cNvSpPr>
              <a:spLocks noChangeArrowheads="1"/>
            </p:cNvSpPr>
            <p:nvPr/>
          </p:nvSpPr>
          <p:spPr bwMode="auto">
            <a:xfrm>
              <a:off x="5772" y="3152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71" name="Rectangle 367"/>
            <p:cNvSpPr>
              <a:spLocks noChangeArrowheads="1"/>
            </p:cNvSpPr>
            <p:nvPr/>
          </p:nvSpPr>
          <p:spPr bwMode="auto">
            <a:xfrm>
              <a:off x="5772" y="3209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72" name="Rectangle 368"/>
            <p:cNvSpPr>
              <a:spLocks noChangeArrowheads="1"/>
            </p:cNvSpPr>
            <p:nvPr/>
          </p:nvSpPr>
          <p:spPr bwMode="auto">
            <a:xfrm>
              <a:off x="5772" y="3266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73" name="Rectangle 369"/>
            <p:cNvSpPr>
              <a:spLocks noChangeArrowheads="1"/>
            </p:cNvSpPr>
            <p:nvPr/>
          </p:nvSpPr>
          <p:spPr bwMode="auto">
            <a:xfrm>
              <a:off x="5772" y="3323"/>
              <a:ext cx="935" cy="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51085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897" name="Group 569"/>
          <p:cNvGrpSpPr>
            <a:grpSpLocks/>
          </p:cNvGrpSpPr>
          <p:nvPr/>
        </p:nvGrpSpPr>
        <p:grpSpPr bwMode="auto">
          <a:xfrm>
            <a:off x="437601" y="1110792"/>
            <a:ext cx="1565463" cy="1058068"/>
            <a:chOff x="455" y="403"/>
            <a:chExt cx="1049" cy="709"/>
          </a:xfrm>
        </p:grpSpPr>
        <p:sp>
          <p:nvSpPr>
            <p:cNvPr id="99676" name="Rectangle 348"/>
            <p:cNvSpPr>
              <a:spLocks noChangeArrowheads="1"/>
            </p:cNvSpPr>
            <p:nvPr/>
          </p:nvSpPr>
          <p:spPr bwMode="auto">
            <a:xfrm>
              <a:off x="455" y="403"/>
              <a:ext cx="1049" cy="70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78" name="Oval 350"/>
            <p:cNvSpPr>
              <a:spLocks noChangeArrowheads="1"/>
            </p:cNvSpPr>
            <p:nvPr/>
          </p:nvSpPr>
          <p:spPr bwMode="auto">
            <a:xfrm>
              <a:off x="483" y="43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79" name="Oval 351"/>
            <p:cNvSpPr>
              <a:spLocks noChangeArrowheads="1"/>
            </p:cNvSpPr>
            <p:nvPr/>
          </p:nvSpPr>
          <p:spPr bwMode="auto">
            <a:xfrm>
              <a:off x="483" y="48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80" name="Oval 352"/>
            <p:cNvSpPr>
              <a:spLocks noChangeArrowheads="1"/>
            </p:cNvSpPr>
            <p:nvPr/>
          </p:nvSpPr>
          <p:spPr bwMode="auto">
            <a:xfrm>
              <a:off x="483" y="543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81" name="Oval 353"/>
            <p:cNvSpPr>
              <a:spLocks noChangeArrowheads="1"/>
            </p:cNvSpPr>
            <p:nvPr/>
          </p:nvSpPr>
          <p:spPr bwMode="auto">
            <a:xfrm>
              <a:off x="483" y="60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82" name="Oval 354"/>
            <p:cNvSpPr>
              <a:spLocks noChangeArrowheads="1"/>
            </p:cNvSpPr>
            <p:nvPr/>
          </p:nvSpPr>
          <p:spPr bwMode="auto">
            <a:xfrm>
              <a:off x="483" y="65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83" name="Oval 355"/>
            <p:cNvSpPr>
              <a:spLocks noChangeArrowheads="1"/>
            </p:cNvSpPr>
            <p:nvPr/>
          </p:nvSpPr>
          <p:spPr bwMode="auto">
            <a:xfrm>
              <a:off x="483" y="714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84" name="Oval 356"/>
            <p:cNvSpPr>
              <a:spLocks noChangeArrowheads="1"/>
            </p:cNvSpPr>
            <p:nvPr/>
          </p:nvSpPr>
          <p:spPr bwMode="auto">
            <a:xfrm>
              <a:off x="483" y="77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85" name="Oval 357"/>
            <p:cNvSpPr>
              <a:spLocks noChangeArrowheads="1"/>
            </p:cNvSpPr>
            <p:nvPr/>
          </p:nvSpPr>
          <p:spPr bwMode="auto">
            <a:xfrm>
              <a:off x="483" y="82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86" name="Oval 358"/>
            <p:cNvSpPr>
              <a:spLocks noChangeArrowheads="1"/>
            </p:cNvSpPr>
            <p:nvPr/>
          </p:nvSpPr>
          <p:spPr bwMode="auto">
            <a:xfrm>
              <a:off x="483" y="885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87" name="Oval 359"/>
            <p:cNvSpPr>
              <a:spLocks noChangeArrowheads="1"/>
            </p:cNvSpPr>
            <p:nvPr/>
          </p:nvSpPr>
          <p:spPr bwMode="auto">
            <a:xfrm>
              <a:off x="483" y="941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88" name="Oval 360"/>
            <p:cNvSpPr>
              <a:spLocks noChangeArrowheads="1"/>
            </p:cNvSpPr>
            <p:nvPr/>
          </p:nvSpPr>
          <p:spPr bwMode="auto">
            <a:xfrm>
              <a:off x="483" y="998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89" name="Line 361"/>
            <p:cNvSpPr>
              <a:spLocks noChangeShapeType="1"/>
            </p:cNvSpPr>
            <p:nvPr/>
          </p:nvSpPr>
          <p:spPr bwMode="auto">
            <a:xfrm>
              <a:off x="540" y="403"/>
              <a:ext cx="0" cy="708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690" name="Oval 362"/>
            <p:cNvSpPr>
              <a:spLocks noChangeArrowheads="1"/>
            </p:cNvSpPr>
            <p:nvPr/>
          </p:nvSpPr>
          <p:spPr bwMode="auto">
            <a:xfrm>
              <a:off x="483" y="1055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91" name="Oval 363"/>
            <p:cNvSpPr>
              <a:spLocks noChangeArrowheads="1"/>
            </p:cNvSpPr>
            <p:nvPr/>
          </p:nvSpPr>
          <p:spPr bwMode="auto">
            <a:xfrm>
              <a:off x="1447" y="43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92" name="Oval 364"/>
            <p:cNvSpPr>
              <a:spLocks noChangeArrowheads="1"/>
            </p:cNvSpPr>
            <p:nvPr/>
          </p:nvSpPr>
          <p:spPr bwMode="auto">
            <a:xfrm>
              <a:off x="1447" y="48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93" name="Oval 365"/>
            <p:cNvSpPr>
              <a:spLocks noChangeArrowheads="1"/>
            </p:cNvSpPr>
            <p:nvPr/>
          </p:nvSpPr>
          <p:spPr bwMode="auto">
            <a:xfrm>
              <a:off x="1447" y="543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94" name="Oval 366"/>
            <p:cNvSpPr>
              <a:spLocks noChangeArrowheads="1"/>
            </p:cNvSpPr>
            <p:nvPr/>
          </p:nvSpPr>
          <p:spPr bwMode="auto">
            <a:xfrm>
              <a:off x="1447" y="60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95" name="Oval 367"/>
            <p:cNvSpPr>
              <a:spLocks noChangeArrowheads="1"/>
            </p:cNvSpPr>
            <p:nvPr/>
          </p:nvSpPr>
          <p:spPr bwMode="auto">
            <a:xfrm>
              <a:off x="1447" y="65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96" name="Oval 368"/>
            <p:cNvSpPr>
              <a:spLocks noChangeArrowheads="1"/>
            </p:cNvSpPr>
            <p:nvPr/>
          </p:nvSpPr>
          <p:spPr bwMode="auto">
            <a:xfrm>
              <a:off x="1447" y="714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97" name="Oval 369"/>
            <p:cNvSpPr>
              <a:spLocks noChangeArrowheads="1"/>
            </p:cNvSpPr>
            <p:nvPr/>
          </p:nvSpPr>
          <p:spPr bwMode="auto">
            <a:xfrm>
              <a:off x="1447" y="77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98" name="Oval 370"/>
            <p:cNvSpPr>
              <a:spLocks noChangeArrowheads="1"/>
            </p:cNvSpPr>
            <p:nvPr/>
          </p:nvSpPr>
          <p:spPr bwMode="auto">
            <a:xfrm>
              <a:off x="1447" y="82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99" name="Oval 371"/>
            <p:cNvSpPr>
              <a:spLocks noChangeArrowheads="1"/>
            </p:cNvSpPr>
            <p:nvPr/>
          </p:nvSpPr>
          <p:spPr bwMode="auto">
            <a:xfrm>
              <a:off x="1447" y="885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00" name="Oval 372"/>
            <p:cNvSpPr>
              <a:spLocks noChangeArrowheads="1"/>
            </p:cNvSpPr>
            <p:nvPr/>
          </p:nvSpPr>
          <p:spPr bwMode="auto">
            <a:xfrm>
              <a:off x="1447" y="941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01" name="Oval 373"/>
            <p:cNvSpPr>
              <a:spLocks noChangeArrowheads="1"/>
            </p:cNvSpPr>
            <p:nvPr/>
          </p:nvSpPr>
          <p:spPr bwMode="auto">
            <a:xfrm>
              <a:off x="1447" y="998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02" name="Line 374"/>
            <p:cNvSpPr>
              <a:spLocks noChangeShapeType="1"/>
            </p:cNvSpPr>
            <p:nvPr/>
          </p:nvSpPr>
          <p:spPr bwMode="auto">
            <a:xfrm>
              <a:off x="1419" y="403"/>
              <a:ext cx="0" cy="708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703" name="Oval 375"/>
            <p:cNvSpPr>
              <a:spLocks noChangeArrowheads="1"/>
            </p:cNvSpPr>
            <p:nvPr/>
          </p:nvSpPr>
          <p:spPr bwMode="auto">
            <a:xfrm>
              <a:off x="1447" y="1055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9720" name="Group 392"/>
            <p:cNvGrpSpPr>
              <a:grpSpLocks/>
            </p:cNvGrpSpPr>
            <p:nvPr/>
          </p:nvGrpSpPr>
          <p:grpSpPr bwMode="auto">
            <a:xfrm>
              <a:off x="597" y="459"/>
              <a:ext cx="765" cy="596"/>
              <a:chOff x="597" y="1451"/>
              <a:chExt cx="765" cy="596"/>
            </a:xfrm>
          </p:grpSpPr>
          <p:sp>
            <p:nvSpPr>
              <p:cNvPr id="99704" name="Rectangle 376"/>
              <p:cNvSpPr>
                <a:spLocks noChangeArrowheads="1"/>
              </p:cNvSpPr>
              <p:nvPr/>
            </p:nvSpPr>
            <p:spPr bwMode="auto">
              <a:xfrm>
                <a:off x="597" y="1536"/>
                <a:ext cx="765" cy="511"/>
              </a:xfrm>
              <a:prstGeom prst="rect">
                <a:avLst/>
              </a:prstGeom>
              <a:noFill/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05" name="Rectangle 377"/>
              <p:cNvSpPr>
                <a:spLocks noChangeArrowheads="1"/>
              </p:cNvSpPr>
              <p:nvPr/>
            </p:nvSpPr>
            <p:spPr bwMode="auto">
              <a:xfrm>
                <a:off x="597" y="1451"/>
                <a:ext cx="765" cy="57"/>
              </a:xfrm>
              <a:prstGeom prst="rect">
                <a:avLst/>
              </a:prstGeom>
              <a:noFill/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06" name="Line 378"/>
              <p:cNvSpPr>
                <a:spLocks noChangeShapeType="1"/>
              </p:cNvSpPr>
              <p:nvPr/>
            </p:nvSpPr>
            <p:spPr bwMode="auto">
              <a:xfrm>
                <a:off x="682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07" name="Line 379"/>
              <p:cNvSpPr>
                <a:spLocks noChangeShapeType="1"/>
              </p:cNvSpPr>
              <p:nvPr/>
            </p:nvSpPr>
            <p:spPr bwMode="auto">
              <a:xfrm>
                <a:off x="1079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08" name="Line 380"/>
              <p:cNvSpPr>
                <a:spLocks noChangeShapeType="1"/>
              </p:cNvSpPr>
              <p:nvPr/>
            </p:nvSpPr>
            <p:spPr bwMode="auto">
              <a:xfrm>
                <a:off x="1136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09" name="Line 381"/>
              <p:cNvSpPr>
                <a:spLocks noChangeShapeType="1"/>
              </p:cNvSpPr>
              <p:nvPr/>
            </p:nvSpPr>
            <p:spPr bwMode="auto">
              <a:xfrm>
                <a:off x="1192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10" name="Line 382"/>
              <p:cNvSpPr>
                <a:spLocks noChangeShapeType="1"/>
              </p:cNvSpPr>
              <p:nvPr/>
            </p:nvSpPr>
            <p:spPr bwMode="auto">
              <a:xfrm>
                <a:off x="1249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11" name="Line 383"/>
              <p:cNvSpPr>
                <a:spLocks noChangeShapeType="1"/>
              </p:cNvSpPr>
              <p:nvPr/>
            </p:nvSpPr>
            <p:spPr bwMode="auto">
              <a:xfrm>
                <a:off x="1306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12" name="Line 384"/>
              <p:cNvSpPr>
                <a:spLocks noChangeShapeType="1"/>
              </p:cNvSpPr>
              <p:nvPr/>
            </p:nvSpPr>
            <p:spPr bwMode="auto">
              <a:xfrm flipH="1">
                <a:off x="597" y="1593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13" name="Line 385"/>
              <p:cNvSpPr>
                <a:spLocks noChangeShapeType="1"/>
              </p:cNvSpPr>
              <p:nvPr/>
            </p:nvSpPr>
            <p:spPr bwMode="auto">
              <a:xfrm flipH="1">
                <a:off x="597" y="1650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14" name="Line 386"/>
              <p:cNvSpPr>
                <a:spLocks noChangeShapeType="1"/>
              </p:cNvSpPr>
              <p:nvPr/>
            </p:nvSpPr>
            <p:spPr bwMode="auto">
              <a:xfrm flipH="1">
                <a:off x="597" y="1706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15" name="Line 387"/>
              <p:cNvSpPr>
                <a:spLocks noChangeShapeType="1"/>
              </p:cNvSpPr>
              <p:nvPr/>
            </p:nvSpPr>
            <p:spPr bwMode="auto">
              <a:xfrm flipH="1">
                <a:off x="597" y="1763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16" name="Line 388"/>
              <p:cNvSpPr>
                <a:spLocks noChangeShapeType="1"/>
              </p:cNvSpPr>
              <p:nvPr/>
            </p:nvSpPr>
            <p:spPr bwMode="auto">
              <a:xfrm flipH="1">
                <a:off x="597" y="1820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17" name="Line 389"/>
              <p:cNvSpPr>
                <a:spLocks noChangeShapeType="1"/>
              </p:cNvSpPr>
              <p:nvPr/>
            </p:nvSpPr>
            <p:spPr bwMode="auto">
              <a:xfrm flipH="1">
                <a:off x="597" y="1877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18" name="Line 390"/>
              <p:cNvSpPr>
                <a:spLocks noChangeShapeType="1"/>
              </p:cNvSpPr>
              <p:nvPr/>
            </p:nvSpPr>
            <p:spPr bwMode="auto">
              <a:xfrm flipH="1">
                <a:off x="597" y="1933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19" name="Line 391"/>
              <p:cNvSpPr>
                <a:spLocks noChangeShapeType="1"/>
              </p:cNvSpPr>
              <p:nvPr/>
            </p:nvSpPr>
            <p:spPr bwMode="auto">
              <a:xfrm flipH="1">
                <a:off x="597" y="1990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99898" name="Group 570"/>
          <p:cNvGrpSpPr>
            <a:grpSpLocks/>
          </p:cNvGrpSpPr>
          <p:nvPr/>
        </p:nvGrpSpPr>
        <p:grpSpPr bwMode="auto">
          <a:xfrm>
            <a:off x="2309389" y="1110792"/>
            <a:ext cx="1565464" cy="1058068"/>
            <a:chOff x="1532" y="403"/>
            <a:chExt cx="1049" cy="709"/>
          </a:xfrm>
        </p:grpSpPr>
        <p:sp>
          <p:nvSpPr>
            <p:cNvPr id="99721" name="Rectangle 393"/>
            <p:cNvSpPr>
              <a:spLocks noChangeArrowheads="1"/>
            </p:cNvSpPr>
            <p:nvPr/>
          </p:nvSpPr>
          <p:spPr bwMode="auto">
            <a:xfrm>
              <a:off x="1532" y="403"/>
              <a:ext cx="1049" cy="709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22" name="Oval 394"/>
            <p:cNvSpPr>
              <a:spLocks noChangeArrowheads="1"/>
            </p:cNvSpPr>
            <p:nvPr/>
          </p:nvSpPr>
          <p:spPr bwMode="auto">
            <a:xfrm>
              <a:off x="1560" y="43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23" name="Oval 395"/>
            <p:cNvSpPr>
              <a:spLocks noChangeArrowheads="1"/>
            </p:cNvSpPr>
            <p:nvPr/>
          </p:nvSpPr>
          <p:spPr bwMode="auto">
            <a:xfrm>
              <a:off x="1560" y="48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24" name="Oval 396"/>
            <p:cNvSpPr>
              <a:spLocks noChangeArrowheads="1"/>
            </p:cNvSpPr>
            <p:nvPr/>
          </p:nvSpPr>
          <p:spPr bwMode="auto">
            <a:xfrm>
              <a:off x="1560" y="543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25" name="Oval 397"/>
            <p:cNvSpPr>
              <a:spLocks noChangeArrowheads="1"/>
            </p:cNvSpPr>
            <p:nvPr/>
          </p:nvSpPr>
          <p:spPr bwMode="auto">
            <a:xfrm>
              <a:off x="1560" y="60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26" name="Oval 398"/>
            <p:cNvSpPr>
              <a:spLocks noChangeArrowheads="1"/>
            </p:cNvSpPr>
            <p:nvPr/>
          </p:nvSpPr>
          <p:spPr bwMode="auto">
            <a:xfrm>
              <a:off x="1560" y="65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27" name="Oval 399"/>
            <p:cNvSpPr>
              <a:spLocks noChangeArrowheads="1"/>
            </p:cNvSpPr>
            <p:nvPr/>
          </p:nvSpPr>
          <p:spPr bwMode="auto">
            <a:xfrm>
              <a:off x="1560" y="714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28" name="Oval 400"/>
            <p:cNvSpPr>
              <a:spLocks noChangeArrowheads="1"/>
            </p:cNvSpPr>
            <p:nvPr/>
          </p:nvSpPr>
          <p:spPr bwMode="auto">
            <a:xfrm>
              <a:off x="1560" y="77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29" name="Oval 401"/>
            <p:cNvSpPr>
              <a:spLocks noChangeArrowheads="1"/>
            </p:cNvSpPr>
            <p:nvPr/>
          </p:nvSpPr>
          <p:spPr bwMode="auto">
            <a:xfrm>
              <a:off x="1560" y="82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30" name="Oval 402"/>
            <p:cNvSpPr>
              <a:spLocks noChangeArrowheads="1"/>
            </p:cNvSpPr>
            <p:nvPr/>
          </p:nvSpPr>
          <p:spPr bwMode="auto">
            <a:xfrm>
              <a:off x="1560" y="885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31" name="Oval 403"/>
            <p:cNvSpPr>
              <a:spLocks noChangeArrowheads="1"/>
            </p:cNvSpPr>
            <p:nvPr/>
          </p:nvSpPr>
          <p:spPr bwMode="auto">
            <a:xfrm>
              <a:off x="1560" y="941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32" name="Oval 404"/>
            <p:cNvSpPr>
              <a:spLocks noChangeArrowheads="1"/>
            </p:cNvSpPr>
            <p:nvPr/>
          </p:nvSpPr>
          <p:spPr bwMode="auto">
            <a:xfrm>
              <a:off x="1560" y="998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33" name="Line 405"/>
            <p:cNvSpPr>
              <a:spLocks noChangeShapeType="1"/>
            </p:cNvSpPr>
            <p:nvPr/>
          </p:nvSpPr>
          <p:spPr bwMode="auto">
            <a:xfrm>
              <a:off x="1617" y="403"/>
              <a:ext cx="0" cy="708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734" name="Oval 406"/>
            <p:cNvSpPr>
              <a:spLocks noChangeArrowheads="1"/>
            </p:cNvSpPr>
            <p:nvPr/>
          </p:nvSpPr>
          <p:spPr bwMode="auto">
            <a:xfrm>
              <a:off x="1560" y="1055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35" name="Oval 407"/>
            <p:cNvSpPr>
              <a:spLocks noChangeArrowheads="1"/>
            </p:cNvSpPr>
            <p:nvPr/>
          </p:nvSpPr>
          <p:spPr bwMode="auto">
            <a:xfrm>
              <a:off x="2524" y="43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36" name="Oval 408"/>
            <p:cNvSpPr>
              <a:spLocks noChangeArrowheads="1"/>
            </p:cNvSpPr>
            <p:nvPr/>
          </p:nvSpPr>
          <p:spPr bwMode="auto">
            <a:xfrm>
              <a:off x="2524" y="48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37" name="Oval 409"/>
            <p:cNvSpPr>
              <a:spLocks noChangeArrowheads="1"/>
            </p:cNvSpPr>
            <p:nvPr/>
          </p:nvSpPr>
          <p:spPr bwMode="auto">
            <a:xfrm>
              <a:off x="2524" y="543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38" name="Oval 410"/>
            <p:cNvSpPr>
              <a:spLocks noChangeArrowheads="1"/>
            </p:cNvSpPr>
            <p:nvPr/>
          </p:nvSpPr>
          <p:spPr bwMode="auto">
            <a:xfrm>
              <a:off x="2524" y="60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39" name="Oval 411"/>
            <p:cNvSpPr>
              <a:spLocks noChangeArrowheads="1"/>
            </p:cNvSpPr>
            <p:nvPr/>
          </p:nvSpPr>
          <p:spPr bwMode="auto">
            <a:xfrm>
              <a:off x="2524" y="65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40" name="Oval 412"/>
            <p:cNvSpPr>
              <a:spLocks noChangeArrowheads="1"/>
            </p:cNvSpPr>
            <p:nvPr/>
          </p:nvSpPr>
          <p:spPr bwMode="auto">
            <a:xfrm>
              <a:off x="2524" y="714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41" name="Oval 413"/>
            <p:cNvSpPr>
              <a:spLocks noChangeArrowheads="1"/>
            </p:cNvSpPr>
            <p:nvPr/>
          </p:nvSpPr>
          <p:spPr bwMode="auto">
            <a:xfrm>
              <a:off x="2524" y="77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42" name="Oval 414"/>
            <p:cNvSpPr>
              <a:spLocks noChangeArrowheads="1"/>
            </p:cNvSpPr>
            <p:nvPr/>
          </p:nvSpPr>
          <p:spPr bwMode="auto">
            <a:xfrm>
              <a:off x="2524" y="82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43" name="Oval 415"/>
            <p:cNvSpPr>
              <a:spLocks noChangeArrowheads="1"/>
            </p:cNvSpPr>
            <p:nvPr/>
          </p:nvSpPr>
          <p:spPr bwMode="auto">
            <a:xfrm>
              <a:off x="2524" y="885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44" name="Oval 416"/>
            <p:cNvSpPr>
              <a:spLocks noChangeArrowheads="1"/>
            </p:cNvSpPr>
            <p:nvPr/>
          </p:nvSpPr>
          <p:spPr bwMode="auto">
            <a:xfrm>
              <a:off x="2524" y="941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45" name="Oval 417"/>
            <p:cNvSpPr>
              <a:spLocks noChangeArrowheads="1"/>
            </p:cNvSpPr>
            <p:nvPr/>
          </p:nvSpPr>
          <p:spPr bwMode="auto">
            <a:xfrm>
              <a:off x="2524" y="998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46" name="Line 418"/>
            <p:cNvSpPr>
              <a:spLocks noChangeShapeType="1"/>
            </p:cNvSpPr>
            <p:nvPr/>
          </p:nvSpPr>
          <p:spPr bwMode="auto">
            <a:xfrm>
              <a:off x="2496" y="403"/>
              <a:ext cx="0" cy="708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747" name="Oval 419"/>
            <p:cNvSpPr>
              <a:spLocks noChangeArrowheads="1"/>
            </p:cNvSpPr>
            <p:nvPr/>
          </p:nvSpPr>
          <p:spPr bwMode="auto">
            <a:xfrm>
              <a:off x="2524" y="1055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9748" name="Group 420"/>
            <p:cNvGrpSpPr>
              <a:grpSpLocks/>
            </p:cNvGrpSpPr>
            <p:nvPr/>
          </p:nvGrpSpPr>
          <p:grpSpPr bwMode="auto">
            <a:xfrm>
              <a:off x="1674" y="459"/>
              <a:ext cx="765" cy="596"/>
              <a:chOff x="597" y="1451"/>
              <a:chExt cx="765" cy="596"/>
            </a:xfrm>
          </p:grpSpPr>
          <p:sp>
            <p:nvSpPr>
              <p:cNvPr id="99749" name="Rectangle 421"/>
              <p:cNvSpPr>
                <a:spLocks noChangeArrowheads="1"/>
              </p:cNvSpPr>
              <p:nvPr/>
            </p:nvSpPr>
            <p:spPr bwMode="auto">
              <a:xfrm>
                <a:off x="597" y="1536"/>
                <a:ext cx="765" cy="511"/>
              </a:xfrm>
              <a:prstGeom prst="rect">
                <a:avLst/>
              </a:prstGeom>
              <a:noFill/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50" name="Rectangle 422"/>
              <p:cNvSpPr>
                <a:spLocks noChangeArrowheads="1"/>
              </p:cNvSpPr>
              <p:nvPr/>
            </p:nvSpPr>
            <p:spPr bwMode="auto">
              <a:xfrm>
                <a:off x="597" y="1451"/>
                <a:ext cx="765" cy="57"/>
              </a:xfrm>
              <a:prstGeom prst="rect">
                <a:avLst/>
              </a:prstGeom>
              <a:noFill/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51" name="Line 423"/>
              <p:cNvSpPr>
                <a:spLocks noChangeShapeType="1"/>
              </p:cNvSpPr>
              <p:nvPr/>
            </p:nvSpPr>
            <p:spPr bwMode="auto">
              <a:xfrm>
                <a:off x="682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52" name="Line 424"/>
              <p:cNvSpPr>
                <a:spLocks noChangeShapeType="1"/>
              </p:cNvSpPr>
              <p:nvPr/>
            </p:nvSpPr>
            <p:spPr bwMode="auto">
              <a:xfrm>
                <a:off x="1079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53" name="Line 425"/>
              <p:cNvSpPr>
                <a:spLocks noChangeShapeType="1"/>
              </p:cNvSpPr>
              <p:nvPr/>
            </p:nvSpPr>
            <p:spPr bwMode="auto">
              <a:xfrm>
                <a:off x="1136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54" name="Line 426"/>
              <p:cNvSpPr>
                <a:spLocks noChangeShapeType="1"/>
              </p:cNvSpPr>
              <p:nvPr/>
            </p:nvSpPr>
            <p:spPr bwMode="auto">
              <a:xfrm>
                <a:off x="1192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55" name="Line 427"/>
              <p:cNvSpPr>
                <a:spLocks noChangeShapeType="1"/>
              </p:cNvSpPr>
              <p:nvPr/>
            </p:nvSpPr>
            <p:spPr bwMode="auto">
              <a:xfrm>
                <a:off x="1249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56" name="Line 428"/>
              <p:cNvSpPr>
                <a:spLocks noChangeShapeType="1"/>
              </p:cNvSpPr>
              <p:nvPr/>
            </p:nvSpPr>
            <p:spPr bwMode="auto">
              <a:xfrm>
                <a:off x="1306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57" name="Line 429"/>
              <p:cNvSpPr>
                <a:spLocks noChangeShapeType="1"/>
              </p:cNvSpPr>
              <p:nvPr/>
            </p:nvSpPr>
            <p:spPr bwMode="auto">
              <a:xfrm flipH="1">
                <a:off x="597" y="1593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58" name="Line 430"/>
              <p:cNvSpPr>
                <a:spLocks noChangeShapeType="1"/>
              </p:cNvSpPr>
              <p:nvPr/>
            </p:nvSpPr>
            <p:spPr bwMode="auto">
              <a:xfrm flipH="1">
                <a:off x="597" y="1650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59" name="Line 431"/>
              <p:cNvSpPr>
                <a:spLocks noChangeShapeType="1"/>
              </p:cNvSpPr>
              <p:nvPr/>
            </p:nvSpPr>
            <p:spPr bwMode="auto">
              <a:xfrm flipH="1">
                <a:off x="597" y="1706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60" name="Line 432"/>
              <p:cNvSpPr>
                <a:spLocks noChangeShapeType="1"/>
              </p:cNvSpPr>
              <p:nvPr/>
            </p:nvSpPr>
            <p:spPr bwMode="auto">
              <a:xfrm flipH="1">
                <a:off x="597" y="1763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61" name="Line 433"/>
              <p:cNvSpPr>
                <a:spLocks noChangeShapeType="1"/>
              </p:cNvSpPr>
              <p:nvPr/>
            </p:nvSpPr>
            <p:spPr bwMode="auto">
              <a:xfrm flipH="1">
                <a:off x="597" y="1820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62" name="Line 434"/>
              <p:cNvSpPr>
                <a:spLocks noChangeShapeType="1"/>
              </p:cNvSpPr>
              <p:nvPr/>
            </p:nvSpPr>
            <p:spPr bwMode="auto">
              <a:xfrm flipH="1">
                <a:off x="597" y="1877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63" name="Line 435"/>
              <p:cNvSpPr>
                <a:spLocks noChangeShapeType="1"/>
              </p:cNvSpPr>
              <p:nvPr/>
            </p:nvSpPr>
            <p:spPr bwMode="auto">
              <a:xfrm flipH="1">
                <a:off x="597" y="1933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64" name="Line 436"/>
              <p:cNvSpPr>
                <a:spLocks noChangeShapeType="1"/>
              </p:cNvSpPr>
              <p:nvPr/>
            </p:nvSpPr>
            <p:spPr bwMode="auto">
              <a:xfrm flipH="1">
                <a:off x="597" y="1990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99899" name="Group 571"/>
          <p:cNvGrpSpPr>
            <a:grpSpLocks/>
          </p:cNvGrpSpPr>
          <p:nvPr/>
        </p:nvGrpSpPr>
        <p:grpSpPr bwMode="auto">
          <a:xfrm>
            <a:off x="4181178" y="1110792"/>
            <a:ext cx="1565463" cy="1058068"/>
            <a:chOff x="2609" y="403"/>
            <a:chExt cx="1049" cy="709"/>
          </a:xfrm>
        </p:grpSpPr>
        <p:sp>
          <p:nvSpPr>
            <p:cNvPr id="99765" name="Rectangle 437"/>
            <p:cNvSpPr>
              <a:spLocks noChangeArrowheads="1"/>
            </p:cNvSpPr>
            <p:nvPr/>
          </p:nvSpPr>
          <p:spPr bwMode="auto">
            <a:xfrm>
              <a:off x="2609" y="403"/>
              <a:ext cx="1049" cy="70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66" name="Oval 438"/>
            <p:cNvSpPr>
              <a:spLocks noChangeArrowheads="1"/>
            </p:cNvSpPr>
            <p:nvPr/>
          </p:nvSpPr>
          <p:spPr bwMode="auto">
            <a:xfrm>
              <a:off x="2637" y="43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67" name="Oval 439"/>
            <p:cNvSpPr>
              <a:spLocks noChangeArrowheads="1"/>
            </p:cNvSpPr>
            <p:nvPr/>
          </p:nvSpPr>
          <p:spPr bwMode="auto">
            <a:xfrm>
              <a:off x="2637" y="48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68" name="Oval 440"/>
            <p:cNvSpPr>
              <a:spLocks noChangeArrowheads="1"/>
            </p:cNvSpPr>
            <p:nvPr/>
          </p:nvSpPr>
          <p:spPr bwMode="auto">
            <a:xfrm>
              <a:off x="2637" y="543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69" name="Oval 441"/>
            <p:cNvSpPr>
              <a:spLocks noChangeArrowheads="1"/>
            </p:cNvSpPr>
            <p:nvPr/>
          </p:nvSpPr>
          <p:spPr bwMode="auto">
            <a:xfrm>
              <a:off x="2637" y="60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70" name="Oval 442"/>
            <p:cNvSpPr>
              <a:spLocks noChangeArrowheads="1"/>
            </p:cNvSpPr>
            <p:nvPr/>
          </p:nvSpPr>
          <p:spPr bwMode="auto">
            <a:xfrm>
              <a:off x="2637" y="65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71" name="Oval 443"/>
            <p:cNvSpPr>
              <a:spLocks noChangeArrowheads="1"/>
            </p:cNvSpPr>
            <p:nvPr/>
          </p:nvSpPr>
          <p:spPr bwMode="auto">
            <a:xfrm>
              <a:off x="2637" y="714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72" name="Oval 444"/>
            <p:cNvSpPr>
              <a:spLocks noChangeArrowheads="1"/>
            </p:cNvSpPr>
            <p:nvPr/>
          </p:nvSpPr>
          <p:spPr bwMode="auto">
            <a:xfrm>
              <a:off x="2637" y="77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73" name="Oval 445"/>
            <p:cNvSpPr>
              <a:spLocks noChangeArrowheads="1"/>
            </p:cNvSpPr>
            <p:nvPr/>
          </p:nvSpPr>
          <p:spPr bwMode="auto">
            <a:xfrm>
              <a:off x="2637" y="82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74" name="Oval 446"/>
            <p:cNvSpPr>
              <a:spLocks noChangeArrowheads="1"/>
            </p:cNvSpPr>
            <p:nvPr/>
          </p:nvSpPr>
          <p:spPr bwMode="auto">
            <a:xfrm>
              <a:off x="2637" y="885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75" name="Oval 447"/>
            <p:cNvSpPr>
              <a:spLocks noChangeArrowheads="1"/>
            </p:cNvSpPr>
            <p:nvPr/>
          </p:nvSpPr>
          <p:spPr bwMode="auto">
            <a:xfrm>
              <a:off x="2637" y="941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76" name="Oval 448"/>
            <p:cNvSpPr>
              <a:spLocks noChangeArrowheads="1"/>
            </p:cNvSpPr>
            <p:nvPr/>
          </p:nvSpPr>
          <p:spPr bwMode="auto">
            <a:xfrm>
              <a:off x="2637" y="998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77" name="Line 449"/>
            <p:cNvSpPr>
              <a:spLocks noChangeShapeType="1"/>
            </p:cNvSpPr>
            <p:nvPr/>
          </p:nvSpPr>
          <p:spPr bwMode="auto">
            <a:xfrm>
              <a:off x="2694" y="403"/>
              <a:ext cx="0" cy="708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778" name="Oval 450"/>
            <p:cNvSpPr>
              <a:spLocks noChangeArrowheads="1"/>
            </p:cNvSpPr>
            <p:nvPr/>
          </p:nvSpPr>
          <p:spPr bwMode="auto">
            <a:xfrm>
              <a:off x="2637" y="1055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79" name="Oval 451"/>
            <p:cNvSpPr>
              <a:spLocks noChangeArrowheads="1"/>
            </p:cNvSpPr>
            <p:nvPr/>
          </p:nvSpPr>
          <p:spPr bwMode="auto">
            <a:xfrm>
              <a:off x="3601" y="43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80" name="Oval 452"/>
            <p:cNvSpPr>
              <a:spLocks noChangeArrowheads="1"/>
            </p:cNvSpPr>
            <p:nvPr/>
          </p:nvSpPr>
          <p:spPr bwMode="auto">
            <a:xfrm>
              <a:off x="3601" y="48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81" name="Oval 453"/>
            <p:cNvSpPr>
              <a:spLocks noChangeArrowheads="1"/>
            </p:cNvSpPr>
            <p:nvPr/>
          </p:nvSpPr>
          <p:spPr bwMode="auto">
            <a:xfrm>
              <a:off x="3601" y="543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82" name="Oval 454"/>
            <p:cNvSpPr>
              <a:spLocks noChangeArrowheads="1"/>
            </p:cNvSpPr>
            <p:nvPr/>
          </p:nvSpPr>
          <p:spPr bwMode="auto">
            <a:xfrm>
              <a:off x="3601" y="60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83" name="Oval 455"/>
            <p:cNvSpPr>
              <a:spLocks noChangeArrowheads="1"/>
            </p:cNvSpPr>
            <p:nvPr/>
          </p:nvSpPr>
          <p:spPr bwMode="auto">
            <a:xfrm>
              <a:off x="3601" y="65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84" name="Oval 456"/>
            <p:cNvSpPr>
              <a:spLocks noChangeArrowheads="1"/>
            </p:cNvSpPr>
            <p:nvPr/>
          </p:nvSpPr>
          <p:spPr bwMode="auto">
            <a:xfrm>
              <a:off x="3601" y="714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85" name="Oval 457"/>
            <p:cNvSpPr>
              <a:spLocks noChangeArrowheads="1"/>
            </p:cNvSpPr>
            <p:nvPr/>
          </p:nvSpPr>
          <p:spPr bwMode="auto">
            <a:xfrm>
              <a:off x="3601" y="77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86" name="Oval 458"/>
            <p:cNvSpPr>
              <a:spLocks noChangeArrowheads="1"/>
            </p:cNvSpPr>
            <p:nvPr/>
          </p:nvSpPr>
          <p:spPr bwMode="auto">
            <a:xfrm>
              <a:off x="3601" y="82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87" name="Oval 459"/>
            <p:cNvSpPr>
              <a:spLocks noChangeArrowheads="1"/>
            </p:cNvSpPr>
            <p:nvPr/>
          </p:nvSpPr>
          <p:spPr bwMode="auto">
            <a:xfrm>
              <a:off x="3601" y="885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88" name="Oval 460"/>
            <p:cNvSpPr>
              <a:spLocks noChangeArrowheads="1"/>
            </p:cNvSpPr>
            <p:nvPr/>
          </p:nvSpPr>
          <p:spPr bwMode="auto">
            <a:xfrm>
              <a:off x="3601" y="941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89" name="Oval 461"/>
            <p:cNvSpPr>
              <a:spLocks noChangeArrowheads="1"/>
            </p:cNvSpPr>
            <p:nvPr/>
          </p:nvSpPr>
          <p:spPr bwMode="auto">
            <a:xfrm>
              <a:off x="3601" y="998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90" name="Line 462"/>
            <p:cNvSpPr>
              <a:spLocks noChangeShapeType="1"/>
            </p:cNvSpPr>
            <p:nvPr/>
          </p:nvSpPr>
          <p:spPr bwMode="auto">
            <a:xfrm>
              <a:off x="3573" y="403"/>
              <a:ext cx="0" cy="708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791" name="Oval 463"/>
            <p:cNvSpPr>
              <a:spLocks noChangeArrowheads="1"/>
            </p:cNvSpPr>
            <p:nvPr/>
          </p:nvSpPr>
          <p:spPr bwMode="auto">
            <a:xfrm>
              <a:off x="3601" y="1055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9792" name="Group 464"/>
            <p:cNvGrpSpPr>
              <a:grpSpLocks/>
            </p:cNvGrpSpPr>
            <p:nvPr/>
          </p:nvGrpSpPr>
          <p:grpSpPr bwMode="auto">
            <a:xfrm>
              <a:off x="2751" y="459"/>
              <a:ext cx="765" cy="596"/>
              <a:chOff x="597" y="1451"/>
              <a:chExt cx="765" cy="596"/>
            </a:xfrm>
          </p:grpSpPr>
          <p:sp>
            <p:nvSpPr>
              <p:cNvPr id="99793" name="Rectangle 465"/>
              <p:cNvSpPr>
                <a:spLocks noChangeArrowheads="1"/>
              </p:cNvSpPr>
              <p:nvPr/>
            </p:nvSpPr>
            <p:spPr bwMode="auto">
              <a:xfrm>
                <a:off x="597" y="1536"/>
                <a:ext cx="765" cy="511"/>
              </a:xfrm>
              <a:prstGeom prst="rect">
                <a:avLst/>
              </a:prstGeom>
              <a:noFill/>
              <a:ln w="12700">
                <a:solidFill>
                  <a:srgbClr val="808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94" name="Rectangle 466"/>
              <p:cNvSpPr>
                <a:spLocks noChangeArrowheads="1"/>
              </p:cNvSpPr>
              <p:nvPr/>
            </p:nvSpPr>
            <p:spPr bwMode="auto">
              <a:xfrm>
                <a:off x="597" y="1451"/>
                <a:ext cx="765" cy="57"/>
              </a:xfrm>
              <a:prstGeom prst="rect">
                <a:avLst/>
              </a:prstGeom>
              <a:noFill/>
              <a:ln w="12700">
                <a:solidFill>
                  <a:srgbClr val="808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95" name="Line 467"/>
              <p:cNvSpPr>
                <a:spLocks noChangeShapeType="1"/>
              </p:cNvSpPr>
              <p:nvPr/>
            </p:nvSpPr>
            <p:spPr bwMode="auto">
              <a:xfrm>
                <a:off x="682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8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96" name="Line 468"/>
              <p:cNvSpPr>
                <a:spLocks noChangeShapeType="1"/>
              </p:cNvSpPr>
              <p:nvPr/>
            </p:nvSpPr>
            <p:spPr bwMode="auto">
              <a:xfrm>
                <a:off x="1079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8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97" name="Line 469"/>
              <p:cNvSpPr>
                <a:spLocks noChangeShapeType="1"/>
              </p:cNvSpPr>
              <p:nvPr/>
            </p:nvSpPr>
            <p:spPr bwMode="auto">
              <a:xfrm>
                <a:off x="1136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808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98" name="Line 470"/>
              <p:cNvSpPr>
                <a:spLocks noChangeShapeType="1"/>
              </p:cNvSpPr>
              <p:nvPr/>
            </p:nvSpPr>
            <p:spPr bwMode="auto">
              <a:xfrm>
                <a:off x="1192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808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99" name="Line 471"/>
              <p:cNvSpPr>
                <a:spLocks noChangeShapeType="1"/>
              </p:cNvSpPr>
              <p:nvPr/>
            </p:nvSpPr>
            <p:spPr bwMode="auto">
              <a:xfrm>
                <a:off x="1249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808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00" name="Line 472"/>
              <p:cNvSpPr>
                <a:spLocks noChangeShapeType="1"/>
              </p:cNvSpPr>
              <p:nvPr/>
            </p:nvSpPr>
            <p:spPr bwMode="auto">
              <a:xfrm>
                <a:off x="1306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808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01" name="Line 473"/>
              <p:cNvSpPr>
                <a:spLocks noChangeShapeType="1"/>
              </p:cNvSpPr>
              <p:nvPr/>
            </p:nvSpPr>
            <p:spPr bwMode="auto">
              <a:xfrm flipH="1">
                <a:off x="597" y="1593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8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02" name="Line 474"/>
              <p:cNvSpPr>
                <a:spLocks noChangeShapeType="1"/>
              </p:cNvSpPr>
              <p:nvPr/>
            </p:nvSpPr>
            <p:spPr bwMode="auto">
              <a:xfrm flipH="1">
                <a:off x="597" y="1650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808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03" name="Line 475"/>
              <p:cNvSpPr>
                <a:spLocks noChangeShapeType="1"/>
              </p:cNvSpPr>
              <p:nvPr/>
            </p:nvSpPr>
            <p:spPr bwMode="auto">
              <a:xfrm flipH="1">
                <a:off x="597" y="1706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808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04" name="Line 476"/>
              <p:cNvSpPr>
                <a:spLocks noChangeShapeType="1"/>
              </p:cNvSpPr>
              <p:nvPr/>
            </p:nvSpPr>
            <p:spPr bwMode="auto">
              <a:xfrm flipH="1">
                <a:off x="597" y="1763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808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05" name="Line 477"/>
              <p:cNvSpPr>
                <a:spLocks noChangeShapeType="1"/>
              </p:cNvSpPr>
              <p:nvPr/>
            </p:nvSpPr>
            <p:spPr bwMode="auto">
              <a:xfrm flipH="1">
                <a:off x="597" y="1820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808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06" name="Line 478"/>
              <p:cNvSpPr>
                <a:spLocks noChangeShapeType="1"/>
              </p:cNvSpPr>
              <p:nvPr/>
            </p:nvSpPr>
            <p:spPr bwMode="auto">
              <a:xfrm flipH="1">
                <a:off x="597" y="1877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808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07" name="Line 479"/>
              <p:cNvSpPr>
                <a:spLocks noChangeShapeType="1"/>
              </p:cNvSpPr>
              <p:nvPr/>
            </p:nvSpPr>
            <p:spPr bwMode="auto">
              <a:xfrm flipH="1">
                <a:off x="597" y="1933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808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08" name="Line 480"/>
              <p:cNvSpPr>
                <a:spLocks noChangeShapeType="1"/>
              </p:cNvSpPr>
              <p:nvPr/>
            </p:nvSpPr>
            <p:spPr bwMode="auto">
              <a:xfrm flipH="1">
                <a:off x="597" y="1990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8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99900" name="Group 572"/>
          <p:cNvGrpSpPr>
            <a:grpSpLocks/>
          </p:cNvGrpSpPr>
          <p:nvPr/>
        </p:nvGrpSpPr>
        <p:grpSpPr bwMode="auto">
          <a:xfrm>
            <a:off x="6052966" y="1110792"/>
            <a:ext cx="1565463" cy="1058068"/>
            <a:chOff x="3687" y="403"/>
            <a:chExt cx="1049" cy="709"/>
          </a:xfrm>
        </p:grpSpPr>
        <p:sp>
          <p:nvSpPr>
            <p:cNvPr id="99809" name="Rectangle 481"/>
            <p:cNvSpPr>
              <a:spLocks noChangeArrowheads="1"/>
            </p:cNvSpPr>
            <p:nvPr/>
          </p:nvSpPr>
          <p:spPr bwMode="auto">
            <a:xfrm>
              <a:off x="3687" y="403"/>
              <a:ext cx="1049" cy="70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10" name="Oval 482"/>
            <p:cNvSpPr>
              <a:spLocks noChangeArrowheads="1"/>
            </p:cNvSpPr>
            <p:nvPr/>
          </p:nvSpPr>
          <p:spPr bwMode="auto">
            <a:xfrm>
              <a:off x="3715" y="43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11" name="Oval 483"/>
            <p:cNvSpPr>
              <a:spLocks noChangeArrowheads="1"/>
            </p:cNvSpPr>
            <p:nvPr/>
          </p:nvSpPr>
          <p:spPr bwMode="auto">
            <a:xfrm>
              <a:off x="3715" y="48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12" name="Oval 484"/>
            <p:cNvSpPr>
              <a:spLocks noChangeArrowheads="1"/>
            </p:cNvSpPr>
            <p:nvPr/>
          </p:nvSpPr>
          <p:spPr bwMode="auto">
            <a:xfrm>
              <a:off x="3715" y="543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13" name="Oval 485"/>
            <p:cNvSpPr>
              <a:spLocks noChangeArrowheads="1"/>
            </p:cNvSpPr>
            <p:nvPr/>
          </p:nvSpPr>
          <p:spPr bwMode="auto">
            <a:xfrm>
              <a:off x="3715" y="60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14" name="Oval 486"/>
            <p:cNvSpPr>
              <a:spLocks noChangeArrowheads="1"/>
            </p:cNvSpPr>
            <p:nvPr/>
          </p:nvSpPr>
          <p:spPr bwMode="auto">
            <a:xfrm>
              <a:off x="3715" y="65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15" name="Oval 487"/>
            <p:cNvSpPr>
              <a:spLocks noChangeArrowheads="1"/>
            </p:cNvSpPr>
            <p:nvPr/>
          </p:nvSpPr>
          <p:spPr bwMode="auto">
            <a:xfrm>
              <a:off x="3715" y="714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16" name="Oval 488"/>
            <p:cNvSpPr>
              <a:spLocks noChangeArrowheads="1"/>
            </p:cNvSpPr>
            <p:nvPr/>
          </p:nvSpPr>
          <p:spPr bwMode="auto">
            <a:xfrm>
              <a:off x="3715" y="77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17" name="Oval 489"/>
            <p:cNvSpPr>
              <a:spLocks noChangeArrowheads="1"/>
            </p:cNvSpPr>
            <p:nvPr/>
          </p:nvSpPr>
          <p:spPr bwMode="auto">
            <a:xfrm>
              <a:off x="3715" y="82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18" name="Oval 490"/>
            <p:cNvSpPr>
              <a:spLocks noChangeArrowheads="1"/>
            </p:cNvSpPr>
            <p:nvPr/>
          </p:nvSpPr>
          <p:spPr bwMode="auto">
            <a:xfrm>
              <a:off x="3715" y="885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19" name="Oval 491"/>
            <p:cNvSpPr>
              <a:spLocks noChangeArrowheads="1"/>
            </p:cNvSpPr>
            <p:nvPr/>
          </p:nvSpPr>
          <p:spPr bwMode="auto">
            <a:xfrm>
              <a:off x="3715" y="941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20" name="Oval 492"/>
            <p:cNvSpPr>
              <a:spLocks noChangeArrowheads="1"/>
            </p:cNvSpPr>
            <p:nvPr/>
          </p:nvSpPr>
          <p:spPr bwMode="auto">
            <a:xfrm>
              <a:off x="3715" y="998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21" name="Line 493"/>
            <p:cNvSpPr>
              <a:spLocks noChangeShapeType="1"/>
            </p:cNvSpPr>
            <p:nvPr/>
          </p:nvSpPr>
          <p:spPr bwMode="auto">
            <a:xfrm>
              <a:off x="3772" y="403"/>
              <a:ext cx="0" cy="708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822" name="Oval 494"/>
            <p:cNvSpPr>
              <a:spLocks noChangeArrowheads="1"/>
            </p:cNvSpPr>
            <p:nvPr/>
          </p:nvSpPr>
          <p:spPr bwMode="auto">
            <a:xfrm>
              <a:off x="3715" y="1055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23" name="Oval 495"/>
            <p:cNvSpPr>
              <a:spLocks noChangeArrowheads="1"/>
            </p:cNvSpPr>
            <p:nvPr/>
          </p:nvSpPr>
          <p:spPr bwMode="auto">
            <a:xfrm>
              <a:off x="4679" y="43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24" name="Oval 496"/>
            <p:cNvSpPr>
              <a:spLocks noChangeArrowheads="1"/>
            </p:cNvSpPr>
            <p:nvPr/>
          </p:nvSpPr>
          <p:spPr bwMode="auto">
            <a:xfrm>
              <a:off x="4679" y="48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25" name="Oval 497"/>
            <p:cNvSpPr>
              <a:spLocks noChangeArrowheads="1"/>
            </p:cNvSpPr>
            <p:nvPr/>
          </p:nvSpPr>
          <p:spPr bwMode="auto">
            <a:xfrm>
              <a:off x="4679" y="543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26" name="Oval 498"/>
            <p:cNvSpPr>
              <a:spLocks noChangeArrowheads="1"/>
            </p:cNvSpPr>
            <p:nvPr/>
          </p:nvSpPr>
          <p:spPr bwMode="auto">
            <a:xfrm>
              <a:off x="4679" y="60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27" name="Oval 499"/>
            <p:cNvSpPr>
              <a:spLocks noChangeArrowheads="1"/>
            </p:cNvSpPr>
            <p:nvPr/>
          </p:nvSpPr>
          <p:spPr bwMode="auto">
            <a:xfrm>
              <a:off x="4679" y="65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28" name="Oval 500"/>
            <p:cNvSpPr>
              <a:spLocks noChangeArrowheads="1"/>
            </p:cNvSpPr>
            <p:nvPr/>
          </p:nvSpPr>
          <p:spPr bwMode="auto">
            <a:xfrm>
              <a:off x="4679" y="714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29" name="Oval 501"/>
            <p:cNvSpPr>
              <a:spLocks noChangeArrowheads="1"/>
            </p:cNvSpPr>
            <p:nvPr/>
          </p:nvSpPr>
          <p:spPr bwMode="auto">
            <a:xfrm>
              <a:off x="4679" y="77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30" name="Oval 502"/>
            <p:cNvSpPr>
              <a:spLocks noChangeArrowheads="1"/>
            </p:cNvSpPr>
            <p:nvPr/>
          </p:nvSpPr>
          <p:spPr bwMode="auto">
            <a:xfrm>
              <a:off x="4679" y="82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31" name="Oval 503"/>
            <p:cNvSpPr>
              <a:spLocks noChangeArrowheads="1"/>
            </p:cNvSpPr>
            <p:nvPr/>
          </p:nvSpPr>
          <p:spPr bwMode="auto">
            <a:xfrm>
              <a:off x="4679" y="885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32" name="Oval 504"/>
            <p:cNvSpPr>
              <a:spLocks noChangeArrowheads="1"/>
            </p:cNvSpPr>
            <p:nvPr/>
          </p:nvSpPr>
          <p:spPr bwMode="auto">
            <a:xfrm>
              <a:off x="4679" y="941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33" name="Oval 505"/>
            <p:cNvSpPr>
              <a:spLocks noChangeArrowheads="1"/>
            </p:cNvSpPr>
            <p:nvPr/>
          </p:nvSpPr>
          <p:spPr bwMode="auto">
            <a:xfrm>
              <a:off x="4679" y="998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34" name="Line 506"/>
            <p:cNvSpPr>
              <a:spLocks noChangeShapeType="1"/>
            </p:cNvSpPr>
            <p:nvPr/>
          </p:nvSpPr>
          <p:spPr bwMode="auto">
            <a:xfrm>
              <a:off x="4651" y="403"/>
              <a:ext cx="0" cy="708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835" name="Oval 507"/>
            <p:cNvSpPr>
              <a:spLocks noChangeArrowheads="1"/>
            </p:cNvSpPr>
            <p:nvPr/>
          </p:nvSpPr>
          <p:spPr bwMode="auto">
            <a:xfrm>
              <a:off x="4679" y="1055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9836" name="Group 508"/>
            <p:cNvGrpSpPr>
              <a:grpSpLocks/>
            </p:cNvGrpSpPr>
            <p:nvPr/>
          </p:nvGrpSpPr>
          <p:grpSpPr bwMode="auto">
            <a:xfrm>
              <a:off x="3829" y="459"/>
              <a:ext cx="765" cy="596"/>
              <a:chOff x="597" y="1451"/>
              <a:chExt cx="765" cy="596"/>
            </a:xfrm>
          </p:grpSpPr>
          <p:sp>
            <p:nvSpPr>
              <p:cNvPr id="99837" name="Rectangle 509"/>
              <p:cNvSpPr>
                <a:spLocks noChangeArrowheads="1"/>
              </p:cNvSpPr>
              <p:nvPr/>
            </p:nvSpPr>
            <p:spPr bwMode="auto">
              <a:xfrm>
                <a:off x="597" y="1536"/>
                <a:ext cx="765" cy="511"/>
              </a:xfrm>
              <a:prstGeom prst="rect">
                <a:avLst/>
              </a:prstGeom>
              <a:noFill/>
              <a:ln w="12700">
                <a:solidFill>
                  <a:srgbClr val="FF99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38" name="Rectangle 510"/>
              <p:cNvSpPr>
                <a:spLocks noChangeArrowheads="1"/>
              </p:cNvSpPr>
              <p:nvPr/>
            </p:nvSpPr>
            <p:spPr bwMode="auto">
              <a:xfrm>
                <a:off x="597" y="1451"/>
                <a:ext cx="765" cy="57"/>
              </a:xfrm>
              <a:prstGeom prst="rect">
                <a:avLst/>
              </a:prstGeom>
              <a:noFill/>
              <a:ln w="12700">
                <a:solidFill>
                  <a:srgbClr val="FF99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39" name="Line 511"/>
              <p:cNvSpPr>
                <a:spLocks noChangeShapeType="1"/>
              </p:cNvSpPr>
              <p:nvPr/>
            </p:nvSpPr>
            <p:spPr bwMode="auto">
              <a:xfrm>
                <a:off x="682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40" name="Line 512"/>
              <p:cNvSpPr>
                <a:spLocks noChangeShapeType="1"/>
              </p:cNvSpPr>
              <p:nvPr/>
            </p:nvSpPr>
            <p:spPr bwMode="auto">
              <a:xfrm>
                <a:off x="1079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41" name="Line 513"/>
              <p:cNvSpPr>
                <a:spLocks noChangeShapeType="1"/>
              </p:cNvSpPr>
              <p:nvPr/>
            </p:nvSpPr>
            <p:spPr bwMode="auto">
              <a:xfrm>
                <a:off x="1136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42" name="Line 514"/>
              <p:cNvSpPr>
                <a:spLocks noChangeShapeType="1"/>
              </p:cNvSpPr>
              <p:nvPr/>
            </p:nvSpPr>
            <p:spPr bwMode="auto">
              <a:xfrm>
                <a:off x="1192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43" name="Line 515"/>
              <p:cNvSpPr>
                <a:spLocks noChangeShapeType="1"/>
              </p:cNvSpPr>
              <p:nvPr/>
            </p:nvSpPr>
            <p:spPr bwMode="auto">
              <a:xfrm>
                <a:off x="1249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44" name="Line 516"/>
              <p:cNvSpPr>
                <a:spLocks noChangeShapeType="1"/>
              </p:cNvSpPr>
              <p:nvPr/>
            </p:nvSpPr>
            <p:spPr bwMode="auto">
              <a:xfrm>
                <a:off x="1306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45" name="Line 517"/>
              <p:cNvSpPr>
                <a:spLocks noChangeShapeType="1"/>
              </p:cNvSpPr>
              <p:nvPr/>
            </p:nvSpPr>
            <p:spPr bwMode="auto">
              <a:xfrm flipH="1">
                <a:off x="597" y="1593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46" name="Line 518"/>
              <p:cNvSpPr>
                <a:spLocks noChangeShapeType="1"/>
              </p:cNvSpPr>
              <p:nvPr/>
            </p:nvSpPr>
            <p:spPr bwMode="auto">
              <a:xfrm flipH="1">
                <a:off x="597" y="1650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47" name="Line 519"/>
              <p:cNvSpPr>
                <a:spLocks noChangeShapeType="1"/>
              </p:cNvSpPr>
              <p:nvPr/>
            </p:nvSpPr>
            <p:spPr bwMode="auto">
              <a:xfrm flipH="1">
                <a:off x="597" y="1706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48" name="Line 520"/>
              <p:cNvSpPr>
                <a:spLocks noChangeShapeType="1"/>
              </p:cNvSpPr>
              <p:nvPr/>
            </p:nvSpPr>
            <p:spPr bwMode="auto">
              <a:xfrm flipH="1">
                <a:off x="597" y="1763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49" name="Line 521"/>
              <p:cNvSpPr>
                <a:spLocks noChangeShapeType="1"/>
              </p:cNvSpPr>
              <p:nvPr/>
            </p:nvSpPr>
            <p:spPr bwMode="auto">
              <a:xfrm flipH="1">
                <a:off x="597" y="1820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50" name="Line 522"/>
              <p:cNvSpPr>
                <a:spLocks noChangeShapeType="1"/>
              </p:cNvSpPr>
              <p:nvPr/>
            </p:nvSpPr>
            <p:spPr bwMode="auto">
              <a:xfrm flipH="1">
                <a:off x="597" y="1877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51" name="Line 523"/>
              <p:cNvSpPr>
                <a:spLocks noChangeShapeType="1"/>
              </p:cNvSpPr>
              <p:nvPr/>
            </p:nvSpPr>
            <p:spPr bwMode="auto">
              <a:xfrm flipH="1">
                <a:off x="597" y="1933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52" name="Line 524"/>
              <p:cNvSpPr>
                <a:spLocks noChangeShapeType="1"/>
              </p:cNvSpPr>
              <p:nvPr/>
            </p:nvSpPr>
            <p:spPr bwMode="auto">
              <a:xfrm flipH="1">
                <a:off x="597" y="1990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99901" name="Group 573"/>
          <p:cNvGrpSpPr>
            <a:grpSpLocks/>
          </p:cNvGrpSpPr>
          <p:nvPr/>
        </p:nvGrpSpPr>
        <p:grpSpPr bwMode="auto">
          <a:xfrm>
            <a:off x="7924755" y="1110792"/>
            <a:ext cx="1565464" cy="1058068"/>
            <a:chOff x="4764" y="403"/>
            <a:chExt cx="1049" cy="709"/>
          </a:xfrm>
        </p:grpSpPr>
        <p:sp>
          <p:nvSpPr>
            <p:cNvPr id="99853" name="Rectangle 525"/>
            <p:cNvSpPr>
              <a:spLocks noChangeArrowheads="1"/>
            </p:cNvSpPr>
            <p:nvPr/>
          </p:nvSpPr>
          <p:spPr bwMode="auto">
            <a:xfrm>
              <a:off x="4764" y="403"/>
              <a:ext cx="1049" cy="70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54" name="Oval 526"/>
            <p:cNvSpPr>
              <a:spLocks noChangeArrowheads="1"/>
            </p:cNvSpPr>
            <p:nvPr/>
          </p:nvSpPr>
          <p:spPr bwMode="auto">
            <a:xfrm>
              <a:off x="4792" y="43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55" name="Oval 527"/>
            <p:cNvSpPr>
              <a:spLocks noChangeArrowheads="1"/>
            </p:cNvSpPr>
            <p:nvPr/>
          </p:nvSpPr>
          <p:spPr bwMode="auto">
            <a:xfrm>
              <a:off x="4792" y="48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56" name="Oval 528"/>
            <p:cNvSpPr>
              <a:spLocks noChangeArrowheads="1"/>
            </p:cNvSpPr>
            <p:nvPr/>
          </p:nvSpPr>
          <p:spPr bwMode="auto">
            <a:xfrm>
              <a:off x="4792" y="543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57" name="Oval 529"/>
            <p:cNvSpPr>
              <a:spLocks noChangeArrowheads="1"/>
            </p:cNvSpPr>
            <p:nvPr/>
          </p:nvSpPr>
          <p:spPr bwMode="auto">
            <a:xfrm>
              <a:off x="4792" y="60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58" name="Oval 530"/>
            <p:cNvSpPr>
              <a:spLocks noChangeArrowheads="1"/>
            </p:cNvSpPr>
            <p:nvPr/>
          </p:nvSpPr>
          <p:spPr bwMode="auto">
            <a:xfrm>
              <a:off x="4792" y="65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59" name="Oval 531"/>
            <p:cNvSpPr>
              <a:spLocks noChangeArrowheads="1"/>
            </p:cNvSpPr>
            <p:nvPr/>
          </p:nvSpPr>
          <p:spPr bwMode="auto">
            <a:xfrm>
              <a:off x="4792" y="714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60" name="Oval 532"/>
            <p:cNvSpPr>
              <a:spLocks noChangeArrowheads="1"/>
            </p:cNvSpPr>
            <p:nvPr/>
          </p:nvSpPr>
          <p:spPr bwMode="auto">
            <a:xfrm>
              <a:off x="4792" y="77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61" name="Oval 533"/>
            <p:cNvSpPr>
              <a:spLocks noChangeArrowheads="1"/>
            </p:cNvSpPr>
            <p:nvPr/>
          </p:nvSpPr>
          <p:spPr bwMode="auto">
            <a:xfrm>
              <a:off x="4792" y="82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62" name="Oval 534"/>
            <p:cNvSpPr>
              <a:spLocks noChangeArrowheads="1"/>
            </p:cNvSpPr>
            <p:nvPr/>
          </p:nvSpPr>
          <p:spPr bwMode="auto">
            <a:xfrm>
              <a:off x="4792" y="885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63" name="Oval 535"/>
            <p:cNvSpPr>
              <a:spLocks noChangeArrowheads="1"/>
            </p:cNvSpPr>
            <p:nvPr/>
          </p:nvSpPr>
          <p:spPr bwMode="auto">
            <a:xfrm>
              <a:off x="4792" y="941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64" name="Oval 536"/>
            <p:cNvSpPr>
              <a:spLocks noChangeArrowheads="1"/>
            </p:cNvSpPr>
            <p:nvPr/>
          </p:nvSpPr>
          <p:spPr bwMode="auto">
            <a:xfrm>
              <a:off x="4792" y="998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65" name="Line 537"/>
            <p:cNvSpPr>
              <a:spLocks noChangeShapeType="1"/>
            </p:cNvSpPr>
            <p:nvPr/>
          </p:nvSpPr>
          <p:spPr bwMode="auto">
            <a:xfrm>
              <a:off x="4849" y="403"/>
              <a:ext cx="0" cy="708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866" name="Oval 538"/>
            <p:cNvSpPr>
              <a:spLocks noChangeArrowheads="1"/>
            </p:cNvSpPr>
            <p:nvPr/>
          </p:nvSpPr>
          <p:spPr bwMode="auto">
            <a:xfrm>
              <a:off x="4792" y="1055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67" name="Oval 539"/>
            <p:cNvSpPr>
              <a:spLocks noChangeArrowheads="1"/>
            </p:cNvSpPr>
            <p:nvPr/>
          </p:nvSpPr>
          <p:spPr bwMode="auto">
            <a:xfrm>
              <a:off x="5756" y="43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68" name="Oval 540"/>
            <p:cNvSpPr>
              <a:spLocks noChangeArrowheads="1"/>
            </p:cNvSpPr>
            <p:nvPr/>
          </p:nvSpPr>
          <p:spPr bwMode="auto">
            <a:xfrm>
              <a:off x="5756" y="48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69" name="Oval 541"/>
            <p:cNvSpPr>
              <a:spLocks noChangeArrowheads="1"/>
            </p:cNvSpPr>
            <p:nvPr/>
          </p:nvSpPr>
          <p:spPr bwMode="auto">
            <a:xfrm>
              <a:off x="5756" y="543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70" name="Oval 542"/>
            <p:cNvSpPr>
              <a:spLocks noChangeArrowheads="1"/>
            </p:cNvSpPr>
            <p:nvPr/>
          </p:nvSpPr>
          <p:spPr bwMode="auto">
            <a:xfrm>
              <a:off x="5756" y="60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71" name="Oval 543"/>
            <p:cNvSpPr>
              <a:spLocks noChangeArrowheads="1"/>
            </p:cNvSpPr>
            <p:nvPr/>
          </p:nvSpPr>
          <p:spPr bwMode="auto">
            <a:xfrm>
              <a:off x="5756" y="65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72" name="Oval 544"/>
            <p:cNvSpPr>
              <a:spLocks noChangeArrowheads="1"/>
            </p:cNvSpPr>
            <p:nvPr/>
          </p:nvSpPr>
          <p:spPr bwMode="auto">
            <a:xfrm>
              <a:off x="5756" y="714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73" name="Oval 545"/>
            <p:cNvSpPr>
              <a:spLocks noChangeArrowheads="1"/>
            </p:cNvSpPr>
            <p:nvPr/>
          </p:nvSpPr>
          <p:spPr bwMode="auto">
            <a:xfrm>
              <a:off x="5756" y="770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74" name="Oval 546"/>
            <p:cNvSpPr>
              <a:spLocks noChangeArrowheads="1"/>
            </p:cNvSpPr>
            <p:nvPr/>
          </p:nvSpPr>
          <p:spPr bwMode="auto">
            <a:xfrm>
              <a:off x="5756" y="827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75" name="Oval 547"/>
            <p:cNvSpPr>
              <a:spLocks noChangeArrowheads="1"/>
            </p:cNvSpPr>
            <p:nvPr/>
          </p:nvSpPr>
          <p:spPr bwMode="auto">
            <a:xfrm>
              <a:off x="5756" y="885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76" name="Oval 548"/>
            <p:cNvSpPr>
              <a:spLocks noChangeArrowheads="1"/>
            </p:cNvSpPr>
            <p:nvPr/>
          </p:nvSpPr>
          <p:spPr bwMode="auto">
            <a:xfrm>
              <a:off x="5756" y="941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77" name="Oval 549"/>
            <p:cNvSpPr>
              <a:spLocks noChangeArrowheads="1"/>
            </p:cNvSpPr>
            <p:nvPr/>
          </p:nvSpPr>
          <p:spPr bwMode="auto">
            <a:xfrm>
              <a:off x="5756" y="998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78" name="Line 550"/>
            <p:cNvSpPr>
              <a:spLocks noChangeShapeType="1"/>
            </p:cNvSpPr>
            <p:nvPr/>
          </p:nvSpPr>
          <p:spPr bwMode="auto">
            <a:xfrm>
              <a:off x="5728" y="403"/>
              <a:ext cx="0" cy="708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879" name="Oval 551"/>
            <p:cNvSpPr>
              <a:spLocks noChangeArrowheads="1"/>
            </p:cNvSpPr>
            <p:nvPr/>
          </p:nvSpPr>
          <p:spPr bwMode="auto">
            <a:xfrm>
              <a:off x="5756" y="1055"/>
              <a:ext cx="29" cy="2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9880" name="Group 552"/>
            <p:cNvGrpSpPr>
              <a:grpSpLocks/>
            </p:cNvGrpSpPr>
            <p:nvPr/>
          </p:nvGrpSpPr>
          <p:grpSpPr bwMode="auto">
            <a:xfrm>
              <a:off x="4906" y="459"/>
              <a:ext cx="765" cy="596"/>
              <a:chOff x="597" y="1451"/>
              <a:chExt cx="765" cy="596"/>
            </a:xfrm>
          </p:grpSpPr>
          <p:sp>
            <p:nvSpPr>
              <p:cNvPr id="99881" name="Rectangle 553"/>
              <p:cNvSpPr>
                <a:spLocks noChangeArrowheads="1"/>
              </p:cNvSpPr>
              <p:nvPr/>
            </p:nvSpPr>
            <p:spPr bwMode="auto">
              <a:xfrm>
                <a:off x="597" y="1536"/>
                <a:ext cx="765" cy="511"/>
              </a:xfrm>
              <a:prstGeom prst="rect">
                <a:avLst/>
              </a:prstGeom>
              <a:noFill/>
              <a:ln w="12700">
                <a:solidFill>
                  <a:srgbClr val="666699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82" name="Rectangle 554"/>
              <p:cNvSpPr>
                <a:spLocks noChangeArrowheads="1"/>
              </p:cNvSpPr>
              <p:nvPr/>
            </p:nvSpPr>
            <p:spPr bwMode="auto">
              <a:xfrm>
                <a:off x="597" y="1451"/>
                <a:ext cx="765" cy="57"/>
              </a:xfrm>
              <a:prstGeom prst="rect">
                <a:avLst/>
              </a:prstGeom>
              <a:noFill/>
              <a:ln w="12700">
                <a:solidFill>
                  <a:srgbClr val="666699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83" name="Line 555"/>
              <p:cNvSpPr>
                <a:spLocks noChangeShapeType="1"/>
              </p:cNvSpPr>
              <p:nvPr/>
            </p:nvSpPr>
            <p:spPr bwMode="auto">
              <a:xfrm>
                <a:off x="682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6666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84" name="Line 556"/>
              <p:cNvSpPr>
                <a:spLocks noChangeShapeType="1"/>
              </p:cNvSpPr>
              <p:nvPr/>
            </p:nvSpPr>
            <p:spPr bwMode="auto">
              <a:xfrm>
                <a:off x="1079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6666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85" name="Line 557"/>
              <p:cNvSpPr>
                <a:spLocks noChangeShapeType="1"/>
              </p:cNvSpPr>
              <p:nvPr/>
            </p:nvSpPr>
            <p:spPr bwMode="auto">
              <a:xfrm>
                <a:off x="1136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666699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86" name="Line 558"/>
              <p:cNvSpPr>
                <a:spLocks noChangeShapeType="1"/>
              </p:cNvSpPr>
              <p:nvPr/>
            </p:nvSpPr>
            <p:spPr bwMode="auto">
              <a:xfrm>
                <a:off x="1192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666699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87" name="Line 559"/>
              <p:cNvSpPr>
                <a:spLocks noChangeShapeType="1"/>
              </p:cNvSpPr>
              <p:nvPr/>
            </p:nvSpPr>
            <p:spPr bwMode="auto">
              <a:xfrm>
                <a:off x="1249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666699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88" name="Line 560"/>
              <p:cNvSpPr>
                <a:spLocks noChangeShapeType="1"/>
              </p:cNvSpPr>
              <p:nvPr/>
            </p:nvSpPr>
            <p:spPr bwMode="auto">
              <a:xfrm>
                <a:off x="1306" y="1536"/>
                <a:ext cx="0" cy="511"/>
              </a:xfrm>
              <a:prstGeom prst="line">
                <a:avLst/>
              </a:prstGeom>
              <a:noFill/>
              <a:ln w="12700">
                <a:solidFill>
                  <a:srgbClr val="666699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89" name="Line 561"/>
              <p:cNvSpPr>
                <a:spLocks noChangeShapeType="1"/>
              </p:cNvSpPr>
              <p:nvPr/>
            </p:nvSpPr>
            <p:spPr bwMode="auto">
              <a:xfrm flipH="1">
                <a:off x="597" y="1593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6666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90" name="Line 562"/>
              <p:cNvSpPr>
                <a:spLocks noChangeShapeType="1"/>
              </p:cNvSpPr>
              <p:nvPr/>
            </p:nvSpPr>
            <p:spPr bwMode="auto">
              <a:xfrm flipH="1">
                <a:off x="597" y="1650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666699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91" name="Line 563"/>
              <p:cNvSpPr>
                <a:spLocks noChangeShapeType="1"/>
              </p:cNvSpPr>
              <p:nvPr/>
            </p:nvSpPr>
            <p:spPr bwMode="auto">
              <a:xfrm flipH="1">
                <a:off x="597" y="1706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666699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92" name="Line 564"/>
              <p:cNvSpPr>
                <a:spLocks noChangeShapeType="1"/>
              </p:cNvSpPr>
              <p:nvPr/>
            </p:nvSpPr>
            <p:spPr bwMode="auto">
              <a:xfrm flipH="1">
                <a:off x="597" y="1763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666699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93" name="Line 565"/>
              <p:cNvSpPr>
                <a:spLocks noChangeShapeType="1"/>
              </p:cNvSpPr>
              <p:nvPr/>
            </p:nvSpPr>
            <p:spPr bwMode="auto">
              <a:xfrm flipH="1">
                <a:off x="597" y="1820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666699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94" name="Line 566"/>
              <p:cNvSpPr>
                <a:spLocks noChangeShapeType="1"/>
              </p:cNvSpPr>
              <p:nvPr/>
            </p:nvSpPr>
            <p:spPr bwMode="auto">
              <a:xfrm flipH="1">
                <a:off x="597" y="1877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666699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95" name="Line 567"/>
              <p:cNvSpPr>
                <a:spLocks noChangeShapeType="1"/>
              </p:cNvSpPr>
              <p:nvPr/>
            </p:nvSpPr>
            <p:spPr bwMode="auto">
              <a:xfrm flipH="1">
                <a:off x="597" y="1933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666699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96" name="Line 568"/>
              <p:cNvSpPr>
                <a:spLocks noChangeShapeType="1"/>
              </p:cNvSpPr>
              <p:nvPr/>
            </p:nvSpPr>
            <p:spPr bwMode="auto">
              <a:xfrm flipH="1">
                <a:off x="597" y="1990"/>
                <a:ext cx="765" cy="0"/>
              </a:xfrm>
              <a:prstGeom prst="line">
                <a:avLst/>
              </a:prstGeom>
              <a:noFill/>
              <a:ln w="12700">
                <a:solidFill>
                  <a:srgbClr val="6666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99986" name="Group 658"/>
          <p:cNvGrpSpPr>
            <a:grpSpLocks/>
          </p:cNvGrpSpPr>
          <p:nvPr/>
        </p:nvGrpSpPr>
        <p:grpSpPr bwMode="auto">
          <a:xfrm>
            <a:off x="445536" y="2935197"/>
            <a:ext cx="1562124" cy="1258888"/>
            <a:chOff x="427" y="1990"/>
            <a:chExt cx="1020" cy="822"/>
          </a:xfrm>
        </p:grpSpPr>
        <p:sp>
          <p:nvSpPr>
            <p:cNvPr id="99902" name="AutoShape 574"/>
            <p:cNvSpPr>
              <a:spLocks noChangeArrowheads="1"/>
            </p:cNvSpPr>
            <p:nvPr/>
          </p:nvSpPr>
          <p:spPr bwMode="auto">
            <a:xfrm>
              <a:off x="427" y="1990"/>
              <a:ext cx="1020" cy="822"/>
            </a:xfrm>
            <a:prstGeom prst="horizontalScroll">
              <a:avLst>
                <a:gd name="adj" fmla="val 7606"/>
              </a:avLst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03" name="Rectangle 575"/>
            <p:cNvSpPr>
              <a:spLocks noChangeArrowheads="1"/>
            </p:cNvSpPr>
            <p:nvPr/>
          </p:nvSpPr>
          <p:spPr bwMode="auto">
            <a:xfrm>
              <a:off x="540" y="2132"/>
              <a:ext cx="340" cy="113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04" name="Rectangle 576"/>
            <p:cNvSpPr>
              <a:spLocks noChangeArrowheads="1"/>
            </p:cNvSpPr>
            <p:nvPr/>
          </p:nvSpPr>
          <p:spPr bwMode="auto">
            <a:xfrm>
              <a:off x="540" y="2132"/>
              <a:ext cx="340" cy="56"/>
            </a:xfrm>
            <a:prstGeom prst="rect">
              <a:avLst/>
            </a:prstGeom>
            <a:solidFill>
              <a:srgbClr val="969696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05" name="Rectangle 577"/>
            <p:cNvSpPr>
              <a:spLocks noChangeArrowheads="1"/>
            </p:cNvSpPr>
            <p:nvPr/>
          </p:nvSpPr>
          <p:spPr bwMode="auto">
            <a:xfrm>
              <a:off x="937" y="2132"/>
              <a:ext cx="454" cy="113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06" name="Rectangle 578"/>
            <p:cNvSpPr>
              <a:spLocks noChangeArrowheads="1"/>
            </p:cNvSpPr>
            <p:nvPr/>
          </p:nvSpPr>
          <p:spPr bwMode="auto">
            <a:xfrm>
              <a:off x="937" y="2132"/>
              <a:ext cx="454" cy="56"/>
            </a:xfrm>
            <a:prstGeom prst="rect">
              <a:avLst/>
            </a:prstGeom>
            <a:solidFill>
              <a:srgbClr val="969696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07" name="Rectangle 579"/>
            <p:cNvSpPr>
              <a:spLocks noChangeArrowheads="1"/>
            </p:cNvSpPr>
            <p:nvPr/>
          </p:nvSpPr>
          <p:spPr bwMode="auto">
            <a:xfrm>
              <a:off x="540" y="2330"/>
              <a:ext cx="851" cy="340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08" name="Rectangle 580"/>
            <p:cNvSpPr>
              <a:spLocks noChangeArrowheads="1"/>
            </p:cNvSpPr>
            <p:nvPr/>
          </p:nvSpPr>
          <p:spPr bwMode="auto">
            <a:xfrm>
              <a:off x="540" y="2330"/>
              <a:ext cx="851" cy="56"/>
            </a:xfrm>
            <a:prstGeom prst="rect">
              <a:avLst/>
            </a:prstGeom>
            <a:solidFill>
              <a:srgbClr val="969696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09" name="Line 581"/>
            <p:cNvSpPr>
              <a:spLocks noChangeShapeType="1"/>
            </p:cNvSpPr>
            <p:nvPr/>
          </p:nvSpPr>
          <p:spPr bwMode="auto">
            <a:xfrm>
              <a:off x="540" y="2443"/>
              <a:ext cx="851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10" name="Line 582"/>
            <p:cNvSpPr>
              <a:spLocks noChangeShapeType="1"/>
            </p:cNvSpPr>
            <p:nvPr/>
          </p:nvSpPr>
          <p:spPr bwMode="auto">
            <a:xfrm>
              <a:off x="540" y="2500"/>
              <a:ext cx="851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11" name="Line 583"/>
            <p:cNvSpPr>
              <a:spLocks noChangeShapeType="1"/>
            </p:cNvSpPr>
            <p:nvPr/>
          </p:nvSpPr>
          <p:spPr bwMode="auto">
            <a:xfrm>
              <a:off x="540" y="2557"/>
              <a:ext cx="851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12" name="Line 584"/>
            <p:cNvSpPr>
              <a:spLocks noChangeShapeType="1"/>
            </p:cNvSpPr>
            <p:nvPr/>
          </p:nvSpPr>
          <p:spPr bwMode="auto">
            <a:xfrm>
              <a:off x="540" y="2614"/>
              <a:ext cx="851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13" name="Line 585"/>
            <p:cNvSpPr>
              <a:spLocks noChangeShapeType="1"/>
            </p:cNvSpPr>
            <p:nvPr/>
          </p:nvSpPr>
          <p:spPr bwMode="auto">
            <a:xfrm>
              <a:off x="682" y="2330"/>
              <a:ext cx="0" cy="340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14" name="Line 586"/>
            <p:cNvSpPr>
              <a:spLocks noChangeShapeType="1"/>
            </p:cNvSpPr>
            <p:nvPr/>
          </p:nvSpPr>
          <p:spPr bwMode="auto">
            <a:xfrm>
              <a:off x="795" y="2132"/>
              <a:ext cx="0" cy="113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15" name="Line 587"/>
            <p:cNvSpPr>
              <a:spLocks noChangeShapeType="1"/>
            </p:cNvSpPr>
            <p:nvPr/>
          </p:nvSpPr>
          <p:spPr bwMode="auto">
            <a:xfrm>
              <a:off x="1079" y="2132"/>
              <a:ext cx="0" cy="113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16" name="Line 588"/>
            <p:cNvSpPr>
              <a:spLocks noChangeShapeType="1"/>
            </p:cNvSpPr>
            <p:nvPr/>
          </p:nvSpPr>
          <p:spPr bwMode="auto">
            <a:xfrm>
              <a:off x="1249" y="2132"/>
              <a:ext cx="0" cy="113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17" name="Line 589"/>
            <p:cNvSpPr>
              <a:spLocks noChangeShapeType="1"/>
            </p:cNvSpPr>
            <p:nvPr/>
          </p:nvSpPr>
          <p:spPr bwMode="auto">
            <a:xfrm>
              <a:off x="1192" y="2330"/>
              <a:ext cx="0" cy="340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9985" name="Group 657"/>
          <p:cNvGrpSpPr>
            <a:grpSpLocks/>
          </p:cNvGrpSpPr>
          <p:nvPr/>
        </p:nvGrpSpPr>
        <p:grpSpPr bwMode="auto">
          <a:xfrm>
            <a:off x="2314955" y="2935197"/>
            <a:ext cx="1562124" cy="1258888"/>
            <a:chOff x="1504" y="1990"/>
            <a:chExt cx="1020" cy="822"/>
          </a:xfrm>
        </p:grpSpPr>
        <p:sp>
          <p:nvSpPr>
            <p:cNvPr id="99918" name="AutoShape 590"/>
            <p:cNvSpPr>
              <a:spLocks noChangeArrowheads="1"/>
            </p:cNvSpPr>
            <p:nvPr/>
          </p:nvSpPr>
          <p:spPr bwMode="auto">
            <a:xfrm>
              <a:off x="1504" y="1990"/>
              <a:ext cx="1020" cy="822"/>
            </a:xfrm>
            <a:prstGeom prst="horizontalScroll">
              <a:avLst>
                <a:gd name="adj" fmla="val 7606"/>
              </a:avLst>
            </a:pr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19" name="Rectangle 591"/>
            <p:cNvSpPr>
              <a:spLocks noChangeArrowheads="1"/>
            </p:cNvSpPr>
            <p:nvPr/>
          </p:nvSpPr>
          <p:spPr bwMode="auto">
            <a:xfrm>
              <a:off x="1617" y="2132"/>
              <a:ext cx="340" cy="113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20" name="Rectangle 592"/>
            <p:cNvSpPr>
              <a:spLocks noChangeArrowheads="1"/>
            </p:cNvSpPr>
            <p:nvPr/>
          </p:nvSpPr>
          <p:spPr bwMode="auto">
            <a:xfrm>
              <a:off x="1617" y="2132"/>
              <a:ext cx="340" cy="56"/>
            </a:xfrm>
            <a:prstGeom prst="rect">
              <a:avLst/>
            </a:prstGeom>
            <a:solidFill>
              <a:srgbClr val="80808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21" name="Rectangle 593"/>
            <p:cNvSpPr>
              <a:spLocks noChangeArrowheads="1"/>
            </p:cNvSpPr>
            <p:nvPr/>
          </p:nvSpPr>
          <p:spPr bwMode="auto">
            <a:xfrm>
              <a:off x="2014" y="2132"/>
              <a:ext cx="454" cy="113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22" name="Rectangle 594"/>
            <p:cNvSpPr>
              <a:spLocks noChangeArrowheads="1"/>
            </p:cNvSpPr>
            <p:nvPr/>
          </p:nvSpPr>
          <p:spPr bwMode="auto">
            <a:xfrm>
              <a:off x="2014" y="2132"/>
              <a:ext cx="454" cy="56"/>
            </a:xfrm>
            <a:prstGeom prst="rect">
              <a:avLst/>
            </a:prstGeom>
            <a:solidFill>
              <a:srgbClr val="80808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23" name="Rectangle 595"/>
            <p:cNvSpPr>
              <a:spLocks noChangeArrowheads="1"/>
            </p:cNvSpPr>
            <p:nvPr/>
          </p:nvSpPr>
          <p:spPr bwMode="auto">
            <a:xfrm>
              <a:off x="1617" y="2330"/>
              <a:ext cx="851" cy="340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24" name="Rectangle 596"/>
            <p:cNvSpPr>
              <a:spLocks noChangeArrowheads="1"/>
            </p:cNvSpPr>
            <p:nvPr/>
          </p:nvSpPr>
          <p:spPr bwMode="auto">
            <a:xfrm>
              <a:off x="1617" y="2330"/>
              <a:ext cx="851" cy="56"/>
            </a:xfrm>
            <a:prstGeom prst="rect">
              <a:avLst/>
            </a:prstGeom>
            <a:solidFill>
              <a:srgbClr val="80808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25" name="Line 597"/>
            <p:cNvSpPr>
              <a:spLocks noChangeShapeType="1"/>
            </p:cNvSpPr>
            <p:nvPr/>
          </p:nvSpPr>
          <p:spPr bwMode="auto">
            <a:xfrm>
              <a:off x="1617" y="2443"/>
              <a:ext cx="851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26" name="Line 598"/>
            <p:cNvSpPr>
              <a:spLocks noChangeShapeType="1"/>
            </p:cNvSpPr>
            <p:nvPr/>
          </p:nvSpPr>
          <p:spPr bwMode="auto">
            <a:xfrm>
              <a:off x="1617" y="2500"/>
              <a:ext cx="851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27" name="Line 599"/>
            <p:cNvSpPr>
              <a:spLocks noChangeShapeType="1"/>
            </p:cNvSpPr>
            <p:nvPr/>
          </p:nvSpPr>
          <p:spPr bwMode="auto">
            <a:xfrm>
              <a:off x="1617" y="2557"/>
              <a:ext cx="851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28" name="Line 600"/>
            <p:cNvSpPr>
              <a:spLocks noChangeShapeType="1"/>
            </p:cNvSpPr>
            <p:nvPr/>
          </p:nvSpPr>
          <p:spPr bwMode="auto">
            <a:xfrm>
              <a:off x="1617" y="2614"/>
              <a:ext cx="851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29" name="Line 601"/>
            <p:cNvSpPr>
              <a:spLocks noChangeShapeType="1"/>
            </p:cNvSpPr>
            <p:nvPr/>
          </p:nvSpPr>
          <p:spPr bwMode="auto">
            <a:xfrm>
              <a:off x="1759" y="2330"/>
              <a:ext cx="0" cy="340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30" name="Line 602"/>
            <p:cNvSpPr>
              <a:spLocks noChangeShapeType="1"/>
            </p:cNvSpPr>
            <p:nvPr/>
          </p:nvSpPr>
          <p:spPr bwMode="auto">
            <a:xfrm>
              <a:off x="1872" y="2132"/>
              <a:ext cx="0" cy="113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31" name="Line 603"/>
            <p:cNvSpPr>
              <a:spLocks noChangeShapeType="1"/>
            </p:cNvSpPr>
            <p:nvPr/>
          </p:nvSpPr>
          <p:spPr bwMode="auto">
            <a:xfrm>
              <a:off x="2156" y="2132"/>
              <a:ext cx="0" cy="113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32" name="Line 604"/>
            <p:cNvSpPr>
              <a:spLocks noChangeShapeType="1"/>
            </p:cNvSpPr>
            <p:nvPr/>
          </p:nvSpPr>
          <p:spPr bwMode="auto">
            <a:xfrm>
              <a:off x="2326" y="2132"/>
              <a:ext cx="0" cy="113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33" name="Line 605"/>
            <p:cNvSpPr>
              <a:spLocks noChangeShapeType="1"/>
            </p:cNvSpPr>
            <p:nvPr/>
          </p:nvSpPr>
          <p:spPr bwMode="auto">
            <a:xfrm>
              <a:off x="2269" y="2330"/>
              <a:ext cx="0" cy="340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9984" name="Group 656"/>
          <p:cNvGrpSpPr>
            <a:grpSpLocks/>
          </p:cNvGrpSpPr>
          <p:nvPr/>
        </p:nvGrpSpPr>
        <p:grpSpPr bwMode="auto">
          <a:xfrm>
            <a:off x="4184374" y="2935197"/>
            <a:ext cx="1562124" cy="1258888"/>
            <a:chOff x="2610" y="1962"/>
            <a:chExt cx="1020" cy="822"/>
          </a:xfrm>
        </p:grpSpPr>
        <p:sp>
          <p:nvSpPr>
            <p:cNvPr id="99934" name="AutoShape 606"/>
            <p:cNvSpPr>
              <a:spLocks noChangeArrowheads="1"/>
            </p:cNvSpPr>
            <p:nvPr/>
          </p:nvSpPr>
          <p:spPr bwMode="auto">
            <a:xfrm>
              <a:off x="2610" y="1962"/>
              <a:ext cx="1020" cy="822"/>
            </a:xfrm>
            <a:prstGeom prst="horizontalScroll">
              <a:avLst>
                <a:gd name="adj" fmla="val 7606"/>
              </a:avLst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35" name="Rectangle 607"/>
            <p:cNvSpPr>
              <a:spLocks noChangeArrowheads="1"/>
            </p:cNvSpPr>
            <p:nvPr/>
          </p:nvSpPr>
          <p:spPr bwMode="auto">
            <a:xfrm>
              <a:off x="2723" y="2104"/>
              <a:ext cx="340" cy="113"/>
            </a:xfrm>
            <a:prstGeom prst="rect">
              <a:avLst/>
            </a:prstGeom>
            <a:noFill/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36" name="Rectangle 608"/>
            <p:cNvSpPr>
              <a:spLocks noChangeArrowheads="1"/>
            </p:cNvSpPr>
            <p:nvPr/>
          </p:nvSpPr>
          <p:spPr bwMode="auto">
            <a:xfrm>
              <a:off x="2723" y="2104"/>
              <a:ext cx="340" cy="56"/>
            </a:xfrm>
            <a:prstGeom prst="rect">
              <a:avLst/>
            </a:prstGeom>
            <a:solidFill>
              <a:srgbClr val="CCFF33"/>
            </a:solidFill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37" name="Rectangle 609"/>
            <p:cNvSpPr>
              <a:spLocks noChangeArrowheads="1"/>
            </p:cNvSpPr>
            <p:nvPr/>
          </p:nvSpPr>
          <p:spPr bwMode="auto">
            <a:xfrm>
              <a:off x="3120" y="2104"/>
              <a:ext cx="454" cy="113"/>
            </a:xfrm>
            <a:prstGeom prst="rect">
              <a:avLst/>
            </a:prstGeom>
            <a:noFill/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38" name="Rectangle 610"/>
            <p:cNvSpPr>
              <a:spLocks noChangeArrowheads="1"/>
            </p:cNvSpPr>
            <p:nvPr/>
          </p:nvSpPr>
          <p:spPr bwMode="auto">
            <a:xfrm>
              <a:off x="3120" y="2104"/>
              <a:ext cx="454" cy="56"/>
            </a:xfrm>
            <a:prstGeom prst="rect">
              <a:avLst/>
            </a:prstGeom>
            <a:solidFill>
              <a:srgbClr val="CCFF33"/>
            </a:solidFill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39" name="Rectangle 611"/>
            <p:cNvSpPr>
              <a:spLocks noChangeArrowheads="1"/>
            </p:cNvSpPr>
            <p:nvPr/>
          </p:nvSpPr>
          <p:spPr bwMode="auto">
            <a:xfrm>
              <a:off x="2723" y="2302"/>
              <a:ext cx="851" cy="340"/>
            </a:xfrm>
            <a:prstGeom prst="rect">
              <a:avLst/>
            </a:prstGeom>
            <a:noFill/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40" name="Rectangle 612"/>
            <p:cNvSpPr>
              <a:spLocks noChangeArrowheads="1"/>
            </p:cNvSpPr>
            <p:nvPr/>
          </p:nvSpPr>
          <p:spPr bwMode="auto">
            <a:xfrm>
              <a:off x="2723" y="2302"/>
              <a:ext cx="851" cy="56"/>
            </a:xfrm>
            <a:prstGeom prst="rect">
              <a:avLst/>
            </a:prstGeom>
            <a:solidFill>
              <a:srgbClr val="CCFF33"/>
            </a:solidFill>
            <a:ln w="127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41" name="Line 613"/>
            <p:cNvSpPr>
              <a:spLocks noChangeShapeType="1"/>
            </p:cNvSpPr>
            <p:nvPr/>
          </p:nvSpPr>
          <p:spPr bwMode="auto">
            <a:xfrm>
              <a:off x="2723" y="2415"/>
              <a:ext cx="851" cy="0"/>
            </a:xfrm>
            <a:prstGeom prst="line">
              <a:avLst/>
            </a:prstGeom>
            <a:noFill/>
            <a:ln w="6350">
              <a:solidFill>
                <a:srgbClr val="808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42" name="Line 614"/>
            <p:cNvSpPr>
              <a:spLocks noChangeShapeType="1"/>
            </p:cNvSpPr>
            <p:nvPr/>
          </p:nvSpPr>
          <p:spPr bwMode="auto">
            <a:xfrm>
              <a:off x="2723" y="2472"/>
              <a:ext cx="851" cy="0"/>
            </a:xfrm>
            <a:prstGeom prst="line">
              <a:avLst/>
            </a:prstGeom>
            <a:noFill/>
            <a:ln w="6350">
              <a:solidFill>
                <a:srgbClr val="808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43" name="Line 615"/>
            <p:cNvSpPr>
              <a:spLocks noChangeShapeType="1"/>
            </p:cNvSpPr>
            <p:nvPr/>
          </p:nvSpPr>
          <p:spPr bwMode="auto">
            <a:xfrm>
              <a:off x="2723" y="2529"/>
              <a:ext cx="851" cy="0"/>
            </a:xfrm>
            <a:prstGeom prst="line">
              <a:avLst/>
            </a:prstGeom>
            <a:noFill/>
            <a:ln w="6350">
              <a:solidFill>
                <a:srgbClr val="808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44" name="Line 616"/>
            <p:cNvSpPr>
              <a:spLocks noChangeShapeType="1"/>
            </p:cNvSpPr>
            <p:nvPr/>
          </p:nvSpPr>
          <p:spPr bwMode="auto">
            <a:xfrm>
              <a:off x="2723" y="2586"/>
              <a:ext cx="851" cy="0"/>
            </a:xfrm>
            <a:prstGeom prst="line">
              <a:avLst/>
            </a:prstGeom>
            <a:noFill/>
            <a:ln w="6350">
              <a:solidFill>
                <a:srgbClr val="808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45" name="Line 617"/>
            <p:cNvSpPr>
              <a:spLocks noChangeShapeType="1"/>
            </p:cNvSpPr>
            <p:nvPr/>
          </p:nvSpPr>
          <p:spPr bwMode="auto">
            <a:xfrm>
              <a:off x="2865" y="2302"/>
              <a:ext cx="0" cy="340"/>
            </a:xfrm>
            <a:prstGeom prst="line">
              <a:avLst/>
            </a:prstGeom>
            <a:noFill/>
            <a:ln w="127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46" name="Line 618"/>
            <p:cNvSpPr>
              <a:spLocks noChangeShapeType="1"/>
            </p:cNvSpPr>
            <p:nvPr/>
          </p:nvSpPr>
          <p:spPr bwMode="auto">
            <a:xfrm>
              <a:off x="2978" y="2104"/>
              <a:ext cx="0" cy="113"/>
            </a:xfrm>
            <a:prstGeom prst="line">
              <a:avLst/>
            </a:prstGeom>
            <a:noFill/>
            <a:ln w="127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47" name="Line 619"/>
            <p:cNvSpPr>
              <a:spLocks noChangeShapeType="1"/>
            </p:cNvSpPr>
            <p:nvPr/>
          </p:nvSpPr>
          <p:spPr bwMode="auto">
            <a:xfrm>
              <a:off x="3262" y="2104"/>
              <a:ext cx="0" cy="113"/>
            </a:xfrm>
            <a:prstGeom prst="line">
              <a:avLst/>
            </a:prstGeom>
            <a:noFill/>
            <a:ln w="127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48" name="Line 620"/>
            <p:cNvSpPr>
              <a:spLocks noChangeShapeType="1"/>
            </p:cNvSpPr>
            <p:nvPr/>
          </p:nvSpPr>
          <p:spPr bwMode="auto">
            <a:xfrm>
              <a:off x="3432" y="2104"/>
              <a:ext cx="0" cy="113"/>
            </a:xfrm>
            <a:prstGeom prst="line">
              <a:avLst/>
            </a:prstGeom>
            <a:noFill/>
            <a:ln w="127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49" name="Line 621"/>
            <p:cNvSpPr>
              <a:spLocks noChangeShapeType="1"/>
            </p:cNvSpPr>
            <p:nvPr/>
          </p:nvSpPr>
          <p:spPr bwMode="auto">
            <a:xfrm>
              <a:off x="3375" y="2302"/>
              <a:ext cx="0" cy="340"/>
            </a:xfrm>
            <a:prstGeom prst="line">
              <a:avLst/>
            </a:prstGeom>
            <a:noFill/>
            <a:ln w="127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9983" name="Group 655"/>
          <p:cNvGrpSpPr>
            <a:grpSpLocks/>
          </p:cNvGrpSpPr>
          <p:nvPr/>
        </p:nvGrpSpPr>
        <p:grpSpPr bwMode="auto">
          <a:xfrm>
            <a:off x="6053793" y="2935197"/>
            <a:ext cx="1562124" cy="1258888"/>
            <a:chOff x="3687" y="1934"/>
            <a:chExt cx="1020" cy="822"/>
          </a:xfrm>
        </p:grpSpPr>
        <p:sp>
          <p:nvSpPr>
            <p:cNvPr id="99950" name="AutoShape 622"/>
            <p:cNvSpPr>
              <a:spLocks noChangeArrowheads="1"/>
            </p:cNvSpPr>
            <p:nvPr/>
          </p:nvSpPr>
          <p:spPr bwMode="auto">
            <a:xfrm>
              <a:off x="3687" y="1934"/>
              <a:ext cx="1020" cy="822"/>
            </a:xfrm>
            <a:prstGeom prst="horizontalScroll">
              <a:avLst>
                <a:gd name="adj" fmla="val 7606"/>
              </a:avLst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51" name="Rectangle 623"/>
            <p:cNvSpPr>
              <a:spLocks noChangeArrowheads="1"/>
            </p:cNvSpPr>
            <p:nvPr/>
          </p:nvSpPr>
          <p:spPr bwMode="auto">
            <a:xfrm>
              <a:off x="3800" y="2076"/>
              <a:ext cx="340" cy="113"/>
            </a:xfrm>
            <a:prstGeom prst="rect">
              <a:avLst/>
            </a:prstGeom>
            <a:noFill/>
            <a:ln w="127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52" name="Rectangle 624"/>
            <p:cNvSpPr>
              <a:spLocks noChangeArrowheads="1"/>
            </p:cNvSpPr>
            <p:nvPr/>
          </p:nvSpPr>
          <p:spPr bwMode="auto">
            <a:xfrm>
              <a:off x="3800" y="2076"/>
              <a:ext cx="340" cy="56"/>
            </a:xfrm>
            <a:prstGeom prst="rect">
              <a:avLst/>
            </a:prstGeom>
            <a:solidFill>
              <a:srgbClr val="FFCC00"/>
            </a:solidFill>
            <a:ln w="127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53" name="Rectangle 625"/>
            <p:cNvSpPr>
              <a:spLocks noChangeArrowheads="1"/>
            </p:cNvSpPr>
            <p:nvPr/>
          </p:nvSpPr>
          <p:spPr bwMode="auto">
            <a:xfrm>
              <a:off x="4197" y="2076"/>
              <a:ext cx="454" cy="113"/>
            </a:xfrm>
            <a:prstGeom prst="rect">
              <a:avLst/>
            </a:prstGeom>
            <a:noFill/>
            <a:ln w="127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54" name="Rectangle 626"/>
            <p:cNvSpPr>
              <a:spLocks noChangeArrowheads="1"/>
            </p:cNvSpPr>
            <p:nvPr/>
          </p:nvSpPr>
          <p:spPr bwMode="auto">
            <a:xfrm>
              <a:off x="4197" y="2076"/>
              <a:ext cx="454" cy="56"/>
            </a:xfrm>
            <a:prstGeom prst="rect">
              <a:avLst/>
            </a:prstGeom>
            <a:solidFill>
              <a:srgbClr val="FFCC00"/>
            </a:solidFill>
            <a:ln w="127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55" name="Rectangle 627"/>
            <p:cNvSpPr>
              <a:spLocks noChangeArrowheads="1"/>
            </p:cNvSpPr>
            <p:nvPr/>
          </p:nvSpPr>
          <p:spPr bwMode="auto">
            <a:xfrm>
              <a:off x="3800" y="2274"/>
              <a:ext cx="851" cy="340"/>
            </a:xfrm>
            <a:prstGeom prst="rect">
              <a:avLst/>
            </a:prstGeom>
            <a:noFill/>
            <a:ln w="127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56" name="Rectangle 628"/>
            <p:cNvSpPr>
              <a:spLocks noChangeArrowheads="1"/>
            </p:cNvSpPr>
            <p:nvPr/>
          </p:nvSpPr>
          <p:spPr bwMode="auto">
            <a:xfrm>
              <a:off x="3800" y="2274"/>
              <a:ext cx="851" cy="56"/>
            </a:xfrm>
            <a:prstGeom prst="rect">
              <a:avLst/>
            </a:prstGeom>
            <a:solidFill>
              <a:srgbClr val="FFCC00"/>
            </a:solidFill>
            <a:ln w="127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57" name="Line 629"/>
            <p:cNvSpPr>
              <a:spLocks noChangeShapeType="1"/>
            </p:cNvSpPr>
            <p:nvPr/>
          </p:nvSpPr>
          <p:spPr bwMode="auto">
            <a:xfrm>
              <a:off x="3800" y="2387"/>
              <a:ext cx="851" cy="0"/>
            </a:xfrm>
            <a:prstGeom prst="line">
              <a:avLst/>
            </a:prstGeom>
            <a:noFill/>
            <a:ln w="6350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58" name="Line 630"/>
            <p:cNvSpPr>
              <a:spLocks noChangeShapeType="1"/>
            </p:cNvSpPr>
            <p:nvPr/>
          </p:nvSpPr>
          <p:spPr bwMode="auto">
            <a:xfrm>
              <a:off x="3800" y="2444"/>
              <a:ext cx="851" cy="0"/>
            </a:xfrm>
            <a:prstGeom prst="line">
              <a:avLst/>
            </a:prstGeom>
            <a:noFill/>
            <a:ln w="6350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59" name="Line 631"/>
            <p:cNvSpPr>
              <a:spLocks noChangeShapeType="1"/>
            </p:cNvSpPr>
            <p:nvPr/>
          </p:nvSpPr>
          <p:spPr bwMode="auto">
            <a:xfrm>
              <a:off x="3800" y="2501"/>
              <a:ext cx="851" cy="0"/>
            </a:xfrm>
            <a:prstGeom prst="line">
              <a:avLst/>
            </a:prstGeom>
            <a:noFill/>
            <a:ln w="6350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60" name="Line 632"/>
            <p:cNvSpPr>
              <a:spLocks noChangeShapeType="1"/>
            </p:cNvSpPr>
            <p:nvPr/>
          </p:nvSpPr>
          <p:spPr bwMode="auto">
            <a:xfrm>
              <a:off x="3800" y="2558"/>
              <a:ext cx="851" cy="0"/>
            </a:xfrm>
            <a:prstGeom prst="line">
              <a:avLst/>
            </a:prstGeom>
            <a:noFill/>
            <a:ln w="6350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61" name="Line 633"/>
            <p:cNvSpPr>
              <a:spLocks noChangeShapeType="1"/>
            </p:cNvSpPr>
            <p:nvPr/>
          </p:nvSpPr>
          <p:spPr bwMode="auto">
            <a:xfrm>
              <a:off x="3942" y="2274"/>
              <a:ext cx="0" cy="34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62" name="Line 634"/>
            <p:cNvSpPr>
              <a:spLocks noChangeShapeType="1"/>
            </p:cNvSpPr>
            <p:nvPr/>
          </p:nvSpPr>
          <p:spPr bwMode="auto">
            <a:xfrm>
              <a:off x="4055" y="2076"/>
              <a:ext cx="0" cy="113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63" name="Line 635"/>
            <p:cNvSpPr>
              <a:spLocks noChangeShapeType="1"/>
            </p:cNvSpPr>
            <p:nvPr/>
          </p:nvSpPr>
          <p:spPr bwMode="auto">
            <a:xfrm>
              <a:off x="4339" y="2076"/>
              <a:ext cx="0" cy="113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64" name="Line 636"/>
            <p:cNvSpPr>
              <a:spLocks noChangeShapeType="1"/>
            </p:cNvSpPr>
            <p:nvPr/>
          </p:nvSpPr>
          <p:spPr bwMode="auto">
            <a:xfrm>
              <a:off x="4509" y="2076"/>
              <a:ext cx="0" cy="113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65" name="Line 637"/>
            <p:cNvSpPr>
              <a:spLocks noChangeShapeType="1"/>
            </p:cNvSpPr>
            <p:nvPr/>
          </p:nvSpPr>
          <p:spPr bwMode="auto">
            <a:xfrm>
              <a:off x="4452" y="2274"/>
              <a:ext cx="0" cy="34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9982" name="Group 654"/>
          <p:cNvGrpSpPr>
            <a:grpSpLocks/>
          </p:cNvGrpSpPr>
          <p:nvPr/>
        </p:nvGrpSpPr>
        <p:grpSpPr bwMode="auto">
          <a:xfrm>
            <a:off x="7923213" y="2935197"/>
            <a:ext cx="1562124" cy="1258888"/>
            <a:chOff x="4736" y="1933"/>
            <a:chExt cx="1020" cy="822"/>
          </a:xfrm>
        </p:grpSpPr>
        <p:sp>
          <p:nvSpPr>
            <p:cNvPr id="99966" name="AutoShape 638"/>
            <p:cNvSpPr>
              <a:spLocks noChangeArrowheads="1"/>
            </p:cNvSpPr>
            <p:nvPr/>
          </p:nvSpPr>
          <p:spPr bwMode="auto">
            <a:xfrm>
              <a:off x="4736" y="1933"/>
              <a:ext cx="1020" cy="822"/>
            </a:xfrm>
            <a:prstGeom prst="horizontalScroll">
              <a:avLst>
                <a:gd name="adj" fmla="val 7606"/>
              </a:avLst>
            </a:prstGeom>
            <a:solidFill>
              <a:schemeClr val="bg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67" name="Rectangle 639"/>
            <p:cNvSpPr>
              <a:spLocks noChangeArrowheads="1"/>
            </p:cNvSpPr>
            <p:nvPr/>
          </p:nvSpPr>
          <p:spPr bwMode="auto">
            <a:xfrm>
              <a:off x="4849" y="2075"/>
              <a:ext cx="340" cy="113"/>
            </a:xfrm>
            <a:prstGeom prst="rect">
              <a:avLst/>
            </a:prstGeom>
            <a:noFill/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68" name="Rectangle 640"/>
            <p:cNvSpPr>
              <a:spLocks noChangeArrowheads="1"/>
            </p:cNvSpPr>
            <p:nvPr/>
          </p:nvSpPr>
          <p:spPr bwMode="auto">
            <a:xfrm>
              <a:off x="4849" y="2075"/>
              <a:ext cx="340" cy="56"/>
            </a:xfrm>
            <a:prstGeom prst="rect">
              <a:avLst/>
            </a:prstGeom>
            <a:solidFill>
              <a:srgbClr val="CCCCFF"/>
            </a:solidFill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69" name="Rectangle 641"/>
            <p:cNvSpPr>
              <a:spLocks noChangeArrowheads="1"/>
            </p:cNvSpPr>
            <p:nvPr/>
          </p:nvSpPr>
          <p:spPr bwMode="auto">
            <a:xfrm>
              <a:off x="5246" y="2075"/>
              <a:ext cx="454" cy="113"/>
            </a:xfrm>
            <a:prstGeom prst="rect">
              <a:avLst/>
            </a:prstGeom>
            <a:noFill/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70" name="Rectangle 642"/>
            <p:cNvSpPr>
              <a:spLocks noChangeArrowheads="1"/>
            </p:cNvSpPr>
            <p:nvPr/>
          </p:nvSpPr>
          <p:spPr bwMode="auto">
            <a:xfrm>
              <a:off x="5246" y="2075"/>
              <a:ext cx="454" cy="56"/>
            </a:xfrm>
            <a:prstGeom prst="rect">
              <a:avLst/>
            </a:prstGeom>
            <a:solidFill>
              <a:srgbClr val="CCCCFF"/>
            </a:solidFill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71" name="Rectangle 643"/>
            <p:cNvSpPr>
              <a:spLocks noChangeArrowheads="1"/>
            </p:cNvSpPr>
            <p:nvPr/>
          </p:nvSpPr>
          <p:spPr bwMode="auto">
            <a:xfrm>
              <a:off x="4849" y="2273"/>
              <a:ext cx="851" cy="340"/>
            </a:xfrm>
            <a:prstGeom prst="rect">
              <a:avLst/>
            </a:prstGeom>
            <a:noFill/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72" name="Rectangle 644"/>
            <p:cNvSpPr>
              <a:spLocks noChangeArrowheads="1"/>
            </p:cNvSpPr>
            <p:nvPr/>
          </p:nvSpPr>
          <p:spPr bwMode="auto">
            <a:xfrm>
              <a:off x="4849" y="2273"/>
              <a:ext cx="851" cy="56"/>
            </a:xfrm>
            <a:prstGeom prst="rect">
              <a:avLst/>
            </a:prstGeom>
            <a:solidFill>
              <a:srgbClr val="CCCCFF"/>
            </a:solidFill>
            <a:ln w="12700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73" name="Line 645"/>
            <p:cNvSpPr>
              <a:spLocks noChangeShapeType="1"/>
            </p:cNvSpPr>
            <p:nvPr/>
          </p:nvSpPr>
          <p:spPr bwMode="auto">
            <a:xfrm>
              <a:off x="4849" y="2386"/>
              <a:ext cx="851" cy="0"/>
            </a:xfrm>
            <a:prstGeom prst="line">
              <a:avLst/>
            </a:prstGeom>
            <a:noFill/>
            <a:ln w="6350">
              <a:solidFill>
                <a:srgbClr val="666699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74" name="Line 646"/>
            <p:cNvSpPr>
              <a:spLocks noChangeShapeType="1"/>
            </p:cNvSpPr>
            <p:nvPr/>
          </p:nvSpPr>
          <p:spPr bwMode="auto">
            <a:xfrm>
              <a:off x="4849" y="2443"/>
              <a:ext cx="851" cy="0"/>
            </a:xfrm>
            <a:prstGeom prst="line">
              <a:avLst/>
            </a:prstGeom>
            <a:noFill/>
            <a:ln w="6350">
              <a:solidFill>
                <a:srgbClr val="666699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75" name="Line 647"/>
            <p:cNvSpPr>
              <a:spLocks noChangeShapeType="1"/>
            </p:cNvSpPr>
            <p:nvPr/>
          </p:nvSpPr>
          <p:spPr bwMode="auto">
            <a:xfrm>
              <a:off x="4849" y="2500"/>
              <a:ext cx="851" cy="0"/>
            </a:xfrm>
            <a:prstGeom prst="line">
              <a:avLst/>
            </a:prstGeom>
            <a:noFill/>
            <a:ln w="6350">
              <a:solidFill>
                <a:srgbClr val="666699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76" name="Line 648"/>
            <p:cNvSpPr>
              <a:spLocks noChangeShapeType="1"/>
            </p:cNvSpPr>
            <p:nvPr/>
          </p:nvSpPr>
          <p:spPr bwMode="auto">
            <a:xfrm>
              <a:off x="4849" y="2557"/>
              <a:ext cx="851" cy="0"/>
            </a:xfrm>
            <a:prstGeom prst="line">
              <a:avLst/>
            </a:prstGeom>
            <a:noFill/>
            <a:ln w="6350">
              <a:solidFill>
                <a:srgbClr val="666699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77" name="Line 649"/>
            <p:cNvSpPr>
              <a:spLocks noChangeShapeType="1"/>
            </p:cNvSpPr>
            <p:nvPr/>
          </p:nvSpPr>
          <p:spPr bwMode="auto">
            <a:xfrm>
              <a:off x="4991" y="2273"/>
              <a:ext cx="0" cy="340"/>
            </a:xfrm>
            <a:prstGeom prst="line">
              <a:avLst/>
            </a:prstGeom>
            <a:noFill/>
            <a:ln w="12700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78" name="Line 650"/>
            <p:cNvSpPr>
              <a:spLocks noChangeShapeType="1"/>
            </p:cNvSpPr>
            <p:nvPr/>
          </p:nvSpPr>
          <p:spPr bwMode="auto">
            <a:xfrm>
              <a:off x="5104" y="2075"/>
              <a:ext cx="0" cy="113"/>
            </a:xfrm>
            <a:prstGeom prst="line">
              <a:avLst/>
            </a:prstGeom>
            <a:noFill/>
            <a:ln w="12700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79" name="Line 651"/>
            <p:cNvSpPr>
              <a:spLocks noChangeShapeType="1"/>
            </p:cNvSpPr>
            <p:nvPr/>
          </p:nvSpPr>
          <p:spPr bwMode="auto">
            <a:xfrm>
              <a:off x="5388" y="2075"/>
              <a:ext cx="0" cy="113"/>
            </a:xfrm>
            <a:prstGeom prst="line">
              <a:avLst/>
            </a:prstGeom>
            <a:noFill/>
            <a:ln w="12700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80" name="Line 652"/>
            <p:cNvSpPr>
              <a:spLocks noChangeShapeType="1"/>
            </p:cNvSpPr>
            <p:nvPr/>
          </p:nvSpPr>
          <p:spPr bwMode="auto">
            <a:xfrm>
              <a:off x="5558" y="2075"/>
              <a:ext cx="0" cy="113"/>
            </a:xfrm>
            <a:prstGeom prst="line">
              <a:avLst/>
            </a:prstGeom>
            <a:noFill/>
            <a:ln w="12700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81" name="Line 653"/>
            <p:cNvSpPr>
              <a:spLocks noChangeShapeType="1"/>
            </p:cNvSpPr>
            <p:nvPr/>
          </p:nvSpPr>
          <p:spPr bwMode="auto">
            <a:xfrm>
              <a:off x="5501" y="2273"/>
              <a:ext cx="0" cy="340"/>
            </a:xfrm>
            <a:prstGeom prst="line">
              <a:avLst/>
            </a:prstGeom>
            <a:noFill/>
            <a:ln w="12700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0133" name="Group 805"/>
          <p:cNvGrpSpPr>
            <a:grpSpLocks/>
          </p:cNvGrpSpPr>
          <p:nvPr/>
        </p:nvGrpSpPr>
        <p:grpSpPr bwMode="auto">
          <a:xfrm>
            <a:off x="629893" y="4756149"/>
            <a:ext cx="1231610" cy="1531937"/>
            <a:chOff x="512" y="2273"/>
            <a:chExt cx="935" cy="1163"/>
          </a:xfrm>
        </p:grpSpPr>
        <p:sp>
          <p:nvSpPr>
            <p:cNvPr id="99987" name="AutoShape 659"/>
            <p:cNvSpPr>
              <a:spLocks noChangeArrowheads="1"/>
            </p:cNvSpPr>
            <p:nvPr/>
          </p:nvSpPr>
          <p:spPr bwMode="auto">
            <a:xfrm>
              <a:off x="512" y="2273"/>
              <a:ext cx="935" cy="1163"/>
            </a:xfrm>
            <a:prstGeom prst="roundRect">
              <a:avLst>
                <a:gd name="adj" fmla="val 5542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82353"/>
                    <a:invGamma/>
                  </a:schemeClr>
                </a:gs>
              </a:gsLst>
              <a:lin ang="5400000" scaled="1"/>
            </a:gradFill>
            <a:ln w="1905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88" name="AutoShape 660"/>
            <p:cNvSpPr>
              <a:spLocks noChangeArrowheads="1"/>
            </p:cNvSpPr>
            <p:nvPr/>
          </p:nvSpPr>
          <p:spPr bwMode="auto">
            <a:xfrm>
              <a:off x="569" y="2471"/>
              <a:ext cx="396" cy="86"/>
            </a:xfrm>
            <a:prstGeom prst="roundRect">
              <a:avLst>
                <a:gd name="adj" fmla="val 11269"/>
              </a:avLst>
            </a:prstGeom>
            <a:solidFill>
              <a:schemeClr val="bg1"/>
            </a:solidFill>
            <a:ln w="1270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89" name="AutoShape 661"/>
            <p:cNvSpPr>
              <a:spLocks noChangeArrowheads="1"/>
            </p:cNvSpPr>
            <p:nvPr/>
          </p:nvSpPr>
          <p:spPr bwMode="auto">
            <a:xfrm>
              <a:off x="994" y="2471"/>
              <a:ext cx="396" cy="86"/>
            </a:xfrm>
            <a:prstGeom prst="roundRect">
              <a:avLst>
                <a:gd name="adj" fmla="val 11269"/>
              </a:avLst>
            </a:prstGeom>
            <a:solidFill>
              <a:schemeClr val="bg1"/>
            </a:solidFill>
            <a:ln w="1270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90" name="AutoShape 662"/>
            <p:cNvSpPr>
              <a:spLocks noChangeArrowheads="1"/>
            </p:cNvSpPr>
            <p:nvPr/>
          </p:nvSpPr>
          <p:spPr bwMode="auto">
            <a:xfrm>
              <a:off x="569" y="2585"/>
              <a:ext cx="396" cy="85"/>
            </a:xfrm>
            <a:prstGeom prst="roundRect">
              <a:avLst>
                <a:gd name="adj" fmla="val 11269"/>
              </a:avLst>
            </a:prstGeom>
            <a:solidFill>
              <a:schemeClr val="bg1"/>
            </a:solidFill>
            <a:ln w="1270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93" name="AutoShape 665"/>
            <p:cNvSpPr>
              <a:spLocks noChangeArrowheads="1"/>
            </p:cNvSpPr>
            <p:nvPr/>
          </p:nvSpPr>
          <p:spPr bwMode="auto">
            <a:xfrm>
              <a:off x="994" y="2585"/>
              <a:ext cx="396" cy="85"/>
            </a:xfrm>
            <a:prstGeom prst="roundRect">
              <a:avLst>
                <a:gd name="adj" fmla="val 11269"/>
              </a:avLst>
            </a:prstGeom>
            <a:solidFill>
              <a:schemeClr val="bg1"/>
            </a:solidFill>
            <a:ln w="1270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94" name="AutoShape 666"/>
            <p:cNvSpPr>
              <a:spLocks noChangeArrowheads="1"/>
            </p:cNvSpPr>
            <p:nvPr/>
          </p:nvSpPr>
          <p:spPr bwMode="auto">
            <a:xfrm>
              <a:off x="569" y="2727"/>
              <a:ext cx="822" cy="510"/>
            </a:xfrm>
            <a:prstGeom prst="roundRect">
              <a:avLst>
                <a:gd name="adj" fmla="val 4116"/>
              </a:avLst>
            </a:prstGeom>
            <a:solidFill>
              <a:schemeClr val="bg1"/>
            </a:solidFill>
            <a:ln w="1270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95" name="AutoShape 667"/>
            <p:cNvSpPr>
              <a:spLocks noChangeArrowheads="1"/>
            </p:cNvSpPr>
            <p:nvPr/>
          </p:nvSpPr>
          <p:spPr bwMode="auto">
            <a:xfrm>
              <a:off x="569" y="3294"/>
              <a:ext cx="822" cy="85"/>
            </a:xfrm>
            <a:prstGeom prst="roundRect">
              <a:avLst>
                <a:gd name="adj" fmla="val 11269"/>
              </a:avLst>
            </a:prstGeom>
            <a:solidFill>
              <a:schemeClr val="bg1"/>
            </a:solidFill>
            <a:ln w="1270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96" name="Line 668"/>
            <p:cNvSpPr>
              <a:spLocks noChangeShapeType="1"/>
            </p:cNvSpPr>
            <p:nvPr/>
          </p:nvSpPr>
          <p:spPr bwMode="auto">
            <a:xfrm>
              <a:off x="569" y="2784"/>
              <a:ext cx="822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97" name="Line 669"/>
            <p:cNvSpPr>
              <a:spLocks noChangeShapeType="1"/>
            </p:cNvSpPr>
            <p:nvPr/>
          </p:nvSpPr>
          <p:spPr bwMode="auto">
            <a:xfrm>
              <a:off x="569" y="2840"/>
              <a:ext cx="822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98" name="Line 670"/>
            <p:cNvSpPr>
              <a:spLocks noChangeShapeType="1"/>
            </p:cNvSpPr>
            <p:nvPr/>
          </p:nvSpPr>
          <p:spPr bwMode="auto">
            <a:xfrm>
              <a:off x="569" y="2897"/>
              <a:ext cx="822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999" name="Line 671"/>
            <p:cNvSpPr>
              <a:spLocks noChangeShapeType="1"/>
            </p:cNvSpPr>
            <p:nvPr/>
          </p:nvSpPr>
          <p:spPr bwMode="auto">
            <a:xfrm>
              <a:off x="569" y="2954"/>
              <a:ext cx="822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00" name="Line 672"/>
            <p:cNvSpPr>
              <a:spLocks noChangeShapeType="1"/>
            </p:cNvSpPr>
            <p:nvPr/>
          </p:nvSpPr>
          <p:spPr bwMode="auto">
            <a:xfrm>
              <a:off x="569" y="3011"/>
              <a:ext cx="822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01" name="Line 673"/>
            <p:cNvSpPr>
              <a:spLocks noChangeShapeType="1"/>
            </p:cNvSpPr>
            <p:nvPr/>
          </p:nvSpPr>
          <p:spPr bwMode="auto">
            <a:xfrm>
              <a:off x="569" y="3067"/>
              <a:ext cx="822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02" name="Line 674"/>
            <p:cNvSpPr>
              <a:spLocks noChangeShapeType="1"/>
            </p:cNvSpPr>
            <p:nvPr/>
          </p:nvSpPr>
          <p:spPr bwMode="auto">
            <a:xfrm>
              <a:off x="569" y="3124"/>
              <a:ext cx="822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03" name="Line 675"/>
            <p:cNvSpPr>
              <a:spLocks noChangeShapeType="1"/>
            </p:cNvSpPr>
            <p:nvPr/>
          </p:nvSpPr>
          <p:spPr bwMode="auto">
            <a:xfrm>
              <a:off x="569" y="3181"/>
              <a:ext cx="822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05" name="Line 677"/>
            <p:cNvSpPr>
              <a:spLocks noChangeShapeType="1"/>
            </p:cNvSpPr>
            <p:nvPr/>
          </p:nvSpPr>
          <p:spPr bwMode="auto">
            <a:xfrm>
              <a:off x="625" y="2727"/>
              <a:ext cx="0" cy="51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06" name="Line 678"/>
            <p:cNvSpPr>
              <a:spLocks noChangeShapeType="1"/>
            </p:cNvSpPr>
            <p:nvPr/>
          </p:nvSpPr>
          <p:spPr bwMode="auto">
            <a:xfrm>
              <a:off x="795" y="2727"/>
              <a:ext cx="0" cy="51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07" name="Line 679"/>
            <p:cNvSpPr>
              <a:spLocks noChangeShapeType="1"/>
            </p:cNvSpPr>
            <p:nvPr/>
          </p:nvSpPr>
          <p:spPr bwMode="auto">
            <a:xfrm>
              <a:off x="1249" y="2727"/>
              <a:ext cx="0" cy="51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10" name="WordArt 682"/>
            <p:cNvSpPr>
              <a:spLocks noChangeArrowheads="1" noChangeShapeType="1" noTextEdit="1"/>
            </p:cNvSpPr>
            <p:nvPr/>
          </p:nvSpPr>
          <p:spPr bwMode="auto">
            <a:xfrm>
              <a:off x="824" y="2330"/>
              <a:ext cx="312" cy="8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帳　票</a:t>
              </a:r>
            </a:p>
          </p:txBody>
        </p:sp>
        <p:sp>
          <p:nvSpPr>
            <p:cNvPr id="100011" name="Line 683"/>
            <p:cNvSpPr>
              <a:spLocks noChangeShapeType="1"/>
            </p:cNvSpPr>
            <p:nvPr/>
          </p:nvSpPr>
          <p:spPr bwMode="auto">
            <a:xfrm>
              <a:off x="569" y="2500"/>
              <a:ext cx="396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12" name="Line 684"/>
            <p:cNvSpPr>
              <a:spLocks noChangeShapeType="1"/>
            </p:cNvSpPr>
            <p:nvPr/>
          </p:nvSpPr>
          <p:spPr bwMode="auto">
            <a:xfrm>
              <a:off x="994" y="2500"/>
              <a:ext cx="396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13" name="Line 685"/>
            <p:cNvSpPr>
              <a:spLocks noChangeShapeType="1"/>
            </p:cNvSpPr>
            <p:nvPr/>
          </p:nvSpPr>
          <p:spPr bwMode="auto">
            <a:xfrm>
              <a:off x="569" y="2614"/>
              <a:ext cx="396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14" name="Line 686"/>
            <p:cNvSpPr>
              <a:spLocks noChangeShapeType="1"/>
            </p:cNvSpPr>
            <p:nvPr/>
          </p:nvSpPr>
          <p:spPr bwMode="auto">
            <a:xfrm>
              <a:off x="994" y="2614"/>
              <a:ext cx="396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15" name="Line 687"/>
            <p:cNvSpPr>
              <a:spLocks noChangeShapeType="1"/>
            </p:cNvSpPr>
            <p:nvPr/>
          </p:nvSpPr>
          <p:spPr bwMode="auto">
            <a:xfrm>
              <a:off x="682" y="2472"/>
              <a:ext cx="0" cy="8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16" name="Line 688"/>
            <p:cNvSpPr>
              <a:spLocks noChangeShapeType="1"/>
            </p:cNvSpPr>
            <p:nvPr/>
          </p:nvSpPr>
          <p:spPr bwMode="auto">
            <a:xfrm>
              <a:off x="682" y="2585"/>
              <a:ext cx="0" cy="8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18" name="Line 690"/>
            <p:cNvSpPr>
              <a:spLocks noChangeShapeType="1"/>
            </p:cNvSpPr>
            <p:nvPr/>
          </p:nvSpPr>
          <p:spPr bwMode="auto">
            <a:xfrm>
              <a:off x="1107" y="2472"/>
              <a:ext cx="0" cy="8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19" name="Line 691"/>
            <p:cNvSpPr>
              <a:spLocks noChangeShapeType="1"/>
            </p:cNvSpPr>
            <p:nvPr/>
          </p:nvSpPr>
          <p:spPr bwMode="auto">
            <a:xfrm>
              <a:off x="1107" y="2585"/>
              <a:ext cx="0" cy="8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20" name="Oval 692"/>
            <p:cNvSpPr>
              <a:spLocks noChangeArrowheads="1"/>
            </p:cNvSpPr>
            <p:nvPr/>
          </p:nvSpPr>
          <p:spPr bwMode="auto">
            <a:xfrm>
              <a:off x="540" y="2302"/>
              <a:ext cx="57" cy="57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0134" name="Group 806"/>
          <p:cNvGrpSpPr>
            <a:grpSpLocks/>
          </p:cNvGrpSpPr>
          <p:nvPr/>
        </p:nvGrpSpPr>
        <p:grpSpPr bwMode="auto">
          <a:xfrm>
            <a:off x="2490565" y="4756149"/>
            <a:ext cx="1231610" cy="1531937"/>
            <a:chOff x="1532" y="2273"/>
            <a:chExt cx="935" cy="1163"/>
          </a:xfrm>
        </p:grpSpPr>
        <p:sp>
          <p:nvSpPr>
            <p:cNvPr id="100021" name="AutoShape 693"/>
            <p:cNvSpPr>
              <a:spLocks noChangeArrowheads="1"/>
            </p:cNvSpPr>
            <p:nvPr/>
          </p:nvSpPr>
          <p:spPr bwMode="auto">
            <a:xfrm>
              <a:off x="1532" y="2273"/>
              <a:ext cx="935" cy="1163"/>
            </a:xfrm>
            <a:prstGeom prst="roundRect">
              <a:avLst>
                <a:gd name="adj" fmla="val 5542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82353"/>
                    <a:invGamma/>
                  </a:schemeClr>
                </a:gs>
              </a:gsLst>
              <a:lin ang="5400000" scaled="1"/>
            </a:gradFill>
            <a:ln w="1905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022" name="AutoShape 694"/>
            <p:cNvSpPr>
              <a:spLocks noChangeArrowheads="1"/>
            </p:cNvSpPr>
            <p:nvPr/>
          </p:nvSpPr>
          <p:spPr bwMode="auto">
            <a:xfrm>
              <a:off x="1589" y="2471"/>
              <a:ext cx="396" cy="86"/>
            </a:xfrm>
            <a:prstGeom prst="roundRect">
              <a:avLst>
                <a:gd name="adj" fmla="val 11269"/>
              </a:avLst>
            </a:prstGeom>
            <a:solidFill>
              <a:srgbClr val="C0C0C0"/>
            </a:solidFill>
            <a:ln w="1270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023" name="AutoShape 695"/>
            <p:cNvSpPr>
              <a:spLocks noChangeArrowheads="1"/>
            </p:cNvSpPr>
            <p:nvPr/>
          </p:nvSpPr>
          <p:spPr bwMode="auto">
            <a:xfrm>
              <a:off x="2014" y="2471"/>
              <a:ext cx="396" cy="86"/>
            </a:xfrm>
            <a:prstGeom prst="roundRect">
              <a:avLst>
                <a:gd name="adj" fmla="val 11269"/>
              </a:avLst>
            </a:prstGeom>
            <a:solidFill>
              <a:srgbClr val="C0C0C0"/>
            </a:solidFill>
            <a:ln w="1270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024" name="AutoShape 696"/>
            <p:cNvSpPr>
              <a:spLocks noChangeArrowheads="1"/>
            </p:cNvSpPr>
            <p:nvPr/>
          </p:nvSpPr>
          <p:spPr bwMode="auto">
            <a:xfrm>
              <a:off x="1589" y="2585"/>
              <a:ext cx="396" cy="85"/>
            </a:xfrm>
            <a:prstGeom prst="roundRect">
              <a:avLst>
                <a:gd name="adj" fmla="val 11269"/>
              </a:avLst>
            </a:prstGeom>
            <a:solidFill>
              <a:srgbClr val="C0C0C0"/>
            </a:solidFill>
            <a:ln w="1270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025" name="AutoShape 697"/>
            <p:cNvSpPr>
              <a:spLocks noChangeArrowheads="1"/>
            </p:cNvSpPr>
            <p:nvPr/>
          </p:nvSpPr>
          <p:spPr bwMode="auto">
            <a:xfrm>
              <a:off x="2014" y="2585"/>
              <a:ext cx="396" cy="85"/>
            </a:xfrm>
            <a:prstGeom prst="roundRect">
              <a:avLst>
                <a:gd name="adj" fmla="val 11269"/>
              </a:avLst>
            </a:prstGeom>
            <a:solidFill>
              <a:srgbClr val="C0C0C0"/>
            </a:solidFill>
            <a:ln w="1270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026" name="AutoShape 698"/>
            <p:cNvSpPr>
              <a:spLocks noChangeArrowheads="1"/>
            </p:cNvSpPr>
            <p:nvPr/>
          </p:nvSpPr>
          <p:spPr bwMode="auto">
            <a:xfrm>
              <a:off x="1589" y="2727"/>
              <a:ext cx="822" cy="510"/>
            </a:xfrm>
            <a:prstGeom prst="roundRect">
              <a:avLst>
                <a:gd name="adj" fmla="val 4116"/>
              </a:avLst>
            </a:prstGeom>
            <a:solidFill>
              <a:srgbClr val="C0C0C0"/>
            </a:solidFill>
            <a:ln w="1270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027" name="AutoShape 699"/>
            <p:cNvSpPr>
              <a:spLocks noChangeArrowheads="1"/>
            </p:cNvSpPr>
            <p:nvPr/>
          </p:nvSpPr>
          <p:spPr bwMode="auto">
            <a:xfrm>
              <a:off x="1589" y="3294"/>
              <a:ext cx="822" cy="85"/>
            </a:xfrm>
            <a:prstGeom prst="roundRect">
              <a:avLst>
                <a:gd name="adj" fmla="val 11269"/>
              </a:avLst>
            </a:prstGeom>
            <a:solidFill>
              <a:srgbClr val="C0C0C0"/>
            </a:solidFill>
            <a:ln w="1270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028" name="Line 700"/>
            <p:cNvSpPr>
              <a:spLocks noChangeShapeType="1"/>
            </p:cNvSpPr>
            <p:nvPr/>
          </p:nvSpPr>
          <p:spPr bwMode="auto">
            <a:xfrm>
              <a:off x="1589" y="2784"/>
              <a:ext cx="822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29" name="Line 701"/>
            <p:cNvSpPr>
              <a:spLocks noChangeShapeType="1"/>
            </p:cNvSpPr>
            <p:nvPr/>
          </p:nvSpPr>
          <p:spPr bwMode="auto">
            <a:xfrm>
              <a:off x="1589" y="2840"/>
              <a:ext cx="822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30" name="Line 702"/>
            <p:cNvSpPr>
              <a:spLocks noChangeShapeType="1"/>
            </p:cNvSpPr>
            <p:nvPr/>
          </p:nvSpPr>
          <p:spPr bwMode="auto">
            <a:xfrm>
              <a:off x="1589" y="2897"/>
              <a:ext cx="822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31" name="Line 703"/>
            <p:cNvSpPr>
              <a:spLocks noChangeShapeType="1"/>
            </p:cNvSpPr>
            <p:nvPr/>
          </p:nvSpPr>
          <p:spPr bwMode="auto">
            <a:xfrm>
              <a:off x="1589" y="2954"/>
              <a:ext cx="822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32" name="Line 704"/>
            <p:cNvSpPr>
              <a:spLocks noChangeShapeType="1"/>
            </p:cNvSpPr>
            <p:nvPr/>
          </p:nvSpPr>
          <p:spPr bwMode="auto">
            <a:xfrm>
              <a:off x="1589" y="3011"/>
              <a:ext cx="822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33" name="Line 705"/>
            <p:cNvSpPr>
              <a:spLocks noChangeShapeType="1"/>
            </p:cNvSpPr>
            <p:nvPr/>
          </p:nvSpPr>
          <p:spPr bwMode="auto">
            <a:xfrm>
              <a:off x="1589" y="3067"/>
              <a:ext cx="822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34" name="Line 706"/>
            <p:cNvSpPr>
              <a:spLocks noChangeShapeType="1"/>
            </p:cNvSpPr>
            <p:nvPr/>
          </p:nvSpPr>
          <p:spPr bwMode="auto">
            <a:xfrm>
              <a:off x="1589" y="3124"/>
              <a:ext cx="822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35" name="Line 707"/>
            <p:cNvSpPr>
              <a:spLocks noChangeShapeType="1"/>
            </p:cNvSpPr>
            <p:nvPr/>
          </p:nvSpPr>
          <p:spPr bwMode="auto">
            <a:xfrm>
              <a:off x="1589" y="3181"/>
              <a:ext cx="822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36" name="Line 708"/>
            <p:cNvSpPr>
              <a:spLocks noChangeShapeType="1"/>
            </p:cNvSpPr>
            <p:nvPr/>
          </p:nvSpPr>
          <p:spPr bwMode="auto">
            <a:xfrm>
              <a:off x="1645" y="2727"/>
              <a:ext cx="0" cy="51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37" name="Line 709"/>
            <p:cNvSpPr>
              <a:spLocks noChangeShapeType="1"/>
            </p:cNvSpPr>
            <p:nvPr/>
          </p:nvSpPr>
          <p:spPr bwMode="auto">
            <a:xfrm>
              <a:off x="1815" y="2727"/>
              <a:ext cx="0" cy="51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38" name="Line 710"/>
            <p:cNvSpPr>
              <a:spLocks noChangeShapeType="1"/>
            </p:cNvSpPr>
            <p:nvPr/>
          </p:nvSpPr>
          <p:spPr bwMode="auto">
            <a:xfrm>
              <a:off x="2269" y="2727"/>
              <a:ext cx="0" cy="51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39" name="WordArt 711"/>
            <p:cNvSpPr>
              <a:spLocks noChangeArrowheads="1" noChangeShapeType="1" noTextEdit="1"/>
            </p:cNvSpPr>
            <p:nvPr/>
          </p:nvSpPr>
          <p:spPr bwMode="auto">
            <a:xfrm>
              <a:off x="1844" y="2330"/>
              <a:ext cx="312" cy="8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帳　票</a:t>
              </a:r>
            </a:p>
          </p:txBody>
        </p:sp>
        <p:sp>
          <p:nvSpPr>
            <p:cNvPr id="100040" name="Line 712"/>
            <p:cNvSpPr>
              <a:spLocks noChangeShapeType="1"/>
            </p:cNvSpPr>
            <p:nvPr/>
          </p:nvSpPr>
          <p:spPr bwMode="auto">
            <a:xfrm>
              <a:off x="1589" y="2500"/>
              <a:ext cx="396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41" name="Line 713"/>
            <p:cNvSpPr>
              <a:spLocks noChangeShapeType="1"/>
            </p:cNvSpPr>
            <p:nvPr/>
          </p:nvSpPr>
          <p:spPr bwMode="auto">
            <a:xfrm>
              <a:off x="2014" y="2500"/>
              <a:ext cx="396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42" name="Line 714"/>
            <p:cNvSpPr>
              <a:spLocks noChangeShapeType="1"/>
            </p:cNvSpPr>
            <p:nvPr/>
          </p:nvSpPr>
          <p:spPr bwMode="auto">
            <a:xfrm>
              <a:off x="1589" y="2614"/>
              <a:ext cx="396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43" name="Line 715"/>
            <p:cNvSpPr>
              <a:spLocks noChangeShapeType="1"/>
            </p:cNvSpPr>
            <p:nvPr/>
          </p:nvSpPr>
          <p:spPr bwMode="auto">
            <a:xfrm>
              <a:off x="2014" y="2614"/>
              <a:ext cx="396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44" name="Line 716"/>
            <p:cNvSpPr>
              <a:spLocks noChangeShapeType="1"/>
            </p:cNvSpPr>
            <p:nvPr/>
          </p:nvSpPr>
          <p:spPr bwMode="auto">
            <a:xfrm>
              <a:off x="1702" y="2472"/>
              <a:ext cx="0" cy="8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45" name="Line 717"/>
            <p:cNvSpPr>
              <a:spLocks noChangeShapeType="1"/>
            </p:cNvSpPr>
            <p:nvPr/>
          </p:nvSpPr>
          <p:spPr bwMode="auto">
            <a:xfrm>
              <a:off x="1702" y="2585"/>
              <a:ext cx="0" cy="8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46" name="Line 718"/>
            <p:cNvSpPr>
              <a:spLocks noChangeShapeType="1"/>
            </p:cNvSpPr>
            <p:nvPr/>
          </p:nvSpPr>
          <p:spPr bwMode="auto">
            <a:xfrm>
              <a:off x="2127" y="2472"/>
              <a:ext cx="0" cy="8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47" name="Line 719"/>
            <p:cNvSpPr>
              <a:spLocks noChangeShapeType="1"/>
            </p:cNvSpPr>
            <p:nvPr/>
          </p:nvSpPr>
          <p:spPr bwMode="auto">
            <a:xfrm>
              <a:off x="2127" y="2585"/>
              <a:ext cx="0" cy="8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48" name="Oval 720"/>
            <p:cNvSpPr>
              <a:spLocks noChangeArrowheads="1"/>
            </p:cNvSpPr>
            <p:nvPr/>
          </p:nvSpPr>
          <p:spPr bwMode="auto">
            <a:xfrm>
              <a:off x="1560" y="2302"/>
              <a:ext cx="57" cy="57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0135" name="Group 807"/>
          <p:cNvGrpSpPr>
            <a:grpSpLocks/>
          </p:cNvGrpSpPr>
          <p:nvPr/>
        </p:nvGrpSpPr>
        <p:grpSpPr bwMode="auto">
          <a:xfrm>
            <a:off x="4351237" y="4756149"/>
            <a:ext cx="1231610" cy="1531937"/>
            <a:chOff x="2610" y="2245"/>
            <a:chExt cx="935" cy="1163"/>
          </a:xfrm>
        </p:grpSpPr>
        <p:sp>
          <p:nvSpPr>
            <p:cNvPr id="100049" name="AutoShape 721"/>
            <p:cNvSpPr>
              <a:spLocks noChangeArrowheads="1"/>
            </p:cNvSpPr>
            <p:nvPr/>
          </p:nvSpPr>
          <p:spPr bwMode="auto">
            <a:xfrm>
              <a:off x="2610" y="2245"/>
              <a:ext cx="935" cy="1163"/>
            </a:xfrm>
            <a:prstGeom prst="roundRect">
              <a:avLst>
                <a:gd name="adj" fmla="val 5542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82353"/>
                    <a:invGamma/>
                  </a:schemeClr>
                </a:gs>
              </a:gsLst>
              <a:lin ang="5400000" scaled="1"/>
            </a:gradFill>
            <a:ln w="1905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050" name="AutoShape 722"/>
            <p:cNvSpPr>
              <a:spLocks noChangeArrowheads="1"/>
            </p:cNvSpPr>
            <p:nvPr/>
          </p:nvSpPr>
          <p:spPr bwMode="auto">
            <a:xfrm>
              <a:off x="2667" y="2443"/>
              <a:ext cx="396" cy="86"/>
            </a:xfrm>
            <a:prstGeom prst="roundRect">
              <a:avLst>
                <a:gd name="adj" fmla="val 11269"/>
              </a:avLst>
            </a:prstGeom>
            <a:solidFill>
              <a:schemeClr val="bg1"/>
            </a:solidFill>
            <a:ln w="12700" algn="ctr">
              <a:solidFill>
                <a:srgbClr val="8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051" name="AutoShape 723"/>
            <p:cNvSpPr>
              <a:spLocks noChangeArrowheads="1"/>
            </p:cNvSpPr>
            <p:nvPr/>
          </p:nvSpPr>
          <p:spPr bwMode="auto">
            <a:xfrm>
              <a:off x="3092" y="2443"/>
              <a:ext cx="396" cy="86"/>
            </a:xfrm>
            <a:prstGeom prst="roundRect">
              <a:avLst>
                <a:gd name="adj" fmla="val 11269"/>
              </a:avLst>
            </a:prstGeom>
            <a:solidFill>
              <a:schemeClr val="bg1"/>
            </a:solidFill>
            <a:ln w="12700" algn="ctr">
              <a:solidFill>
                <a:srgbClr val="8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052" name="AutoShape 724"/>
            <p:cNvSpPr>
              <a:spLocks noChangeArrowheads="1"/>
            </p:cNvSpPr>
            <p:nvPr/>
          </p:nvSpPr>
          <p:spPr bwMode="auto">
            <a:xfrm>
              <a:off x="2667" y="2557"/>
              <a:ext cx="396" cy="85"/>
            </a:xfrm>
            <a:prstGeom prst="roundRect">
              <a:avLst>
                <a:gd name="adj" fmla="val 11269"/>
              </a:avLst>
            </a:prstGeom>
            <a:solidFill>
              <a:schemeClr val="bg1"/>
            </a:solidFill>
            <a:ln w="12700" algn="ctr">
              <a:solidFill>
                <a:srgbClr val="8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053" name="AutoShape 725"/>
            <p:cNvSpPr>
              <a:spLocks noChangeArrowheads="1"/>
            </p:cNvSpPr>
            <p:nvPr/>
          </p:nvSpPr>
          <p:spPr bwMode="auto">
            <a:xfrm>
              <a:off x="3092" y="2557"/>
              <a:ext cx="396" cy="85"/>
            </a:xfrm>
            <a:prstGeom prst="roundRect">
              <a:avLst>
                <a:gd name="adj" fmla="val 11269"/>
              </a:avLst>
            </a:prstGeom>
            <a:solidFill>
              <a:schemeClr val="bg1"/>
            </a:solidFill>
            <a:ln w="12700" algn="ctr">
              <a:solidFill>
                <a:srgbClr val="8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054" name="AutoShape 726"/>
            <p:cNvSpPr>
              <a:spLocks noChangeArrowheads="1"/>
            </p:cNvSpPr>
            <p:nvPr/>
          </p:nvSpPr>
          <p:spPr bwMode="auto">
            <a:xfrm>
              <a:off x="2667" y="2699"/>
              <a:ext cx="822" cy="510"/>
            </a:xfrm>
            <a:prstGeom prst="roundRect">
              <a:avLst>
                <a:gd name="adj" fmla="val 4116"/>
              </a:avLst>
            </a:prstGeom>
            <a:solidFill>
              <a:schemeClr val="bg1"/>
            </a:solidFill>
            <a:ln w="12700" algn="ctr">
              <a:solidFill>
                <a:srgbClr val="8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055" name="AutoShape 727"/>
            <p:cNvSpPr>
              <a:spLocks noChangeArrowheads="1"/>
            </p:cNvSpPr>
            <p:nvPr/>
          </p:nvSpPr>
          <p:spPr bwMode="auto">
            <a:xfrm>
              <a:off x="2667" y="3266"/>
              <a:ext cx="822" cy="85"/>
            </a:xfrm>
            <a:prstGeom prst="roundRect">
              <a:avLst>
                <a:gd name="adj" fmla="val 11269"/>
              </a:avLst>
            </a:prstGeom>
            <a:solidFill>
              <a:schemeClr val="bg1"/>
            </a:solidFill>
            <a:ln w="12700" algn="ctr">
              <a:solidFill>
                <a:srgbClr val="8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056" name="Line 728"/>
            <p:cNvSpPr>
              <a:spLocks noChangeShapeType="1"/>
            </p:cNvSpPr>
            <p:nvPr/>
          </p:nvSpPr>
          <p:spPr bwMode="auto">
            <a:xfrm>
              <a:off x="2667" y="2756"/>
              <a:ext cx="822" cy="0"/>
            </a:xfrm>
            <a:prstGeom prst="line">
              <a:avLst/>
            </a:prstGeom>
            <a:noFill/>
            <a:ln w="635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57" name="Line 729"/>
            <p:cNvSpPr>
              <a:spLocks noChangeShapeType="1"/>
            </p:cNvSpPr>
            <p:nvPr/>
          </p:nvSpPr>
          <p:spPr bwMode="auto">
            <a:xfrm>
              <a:off x="2667" y="2812"/>
              <a:ext cx="822" cy="0"/>
            </a:xfrm>
            <a:prstGeom prst="line">
              <a:avLst/>
            </a:prstGeom>
            <a:noFill/>
            <a:ln w="6350">
              <a:solidFill>
                <a:srgbClr val="808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58" name="Line 730"/>
            <p:cNvSpPr>
              <a:spLocks noChangeShapeType="1"/>
            </p:cNvSpPr>
            <p:nvPr/>
          </p:nvSpPr>
          <p:spPr bwMode="auto">
            <a:xfrm>
              <a:off x="2667" y="2869"/>
              <a:ext cx="822" cy="0"/>
            </a:xfrm>
            <a:prstGeom prst="line">
              <a:avLst/>
            </a:prstGeom>
            <a:noFill/>
            <a:ln w="6350">
              <a:solidFill>
                <a:srgbClr val="808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59" name="Line 731"/>
            <p:cNvSpPr>
              <a:spLocks noChangeShapeType="1"/>
            </p:cNvSpPr>
            <p:nvPr/>
          </p:nvSpPr>
          <p:spPr bwMode="auto">
            <a:xfrm>
              <a:off x="2667" y="2926"/>
              <a:ext cx="822" cy="0"/>
            </a:xfrm>
            <a:prstGeom prst="line">
              <a:avLst/>
            </a:prstGeom>
            <a:noFill/>
            <a:ln w="6350">
              <a:solidFill>
                <a:srgbClr val="808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60" name="Line 732"/>
            <p:cNvSpPr>
              <a:spLocks noChangeShapeType="1"/>
            </p:cNvSpPr>
            <p:nvPr/>
          </p:nvSpPr>
          <p:spPr bwMode="auto">
            <a:xfrm>
              <a:off x="2667" y="2983"/>
              <a:ext cx="822" cy="0"/>
            </a:xfrm>
            <a:prstGeom prst="line">
              <a:avLst/>
            </a:prstGeom>
            <a:noFill/>
            <a:ln w="6350">
              <a:solidFill>
                <a:srgbClr val="808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61" name="Line 733"/>
            <p:cNvSpPr>
              <a:spLocks noChangeShapeType="1"/>
            </p:cNvSpPr>
            <p:nvPr/>
          </p:nvSpPr>
          <p:spPr bwMode="auto">
            <a:xfrm>
              <a:off x="2667" y="3039"/>
              <a:ext cx="822" cy="0"/>
            </a:xfrm>
            <a:prstGeom prst="line">
              <a:avLst/>
            </a:prstGeom>
            <a:noFill/>
            <a:ln w="6350">
              <a:solidFill>
                <a:srgbClr val="808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62" name="Line 734"/>
            <p:cNvSpPr>
              <a:spLocks noChangeShapeType="1"/>
            </p:cNvSpPr>
            <p:nvPr/>
          </p:nvSpPr>
          <p:spPr bwMode="auto">
            <a:xfrm>
              <a:off x="2667" y="3096"/>
              <a:ext cx="822" cy="0"/>
            </a:xfrm>
            <a:prstGeom prst="line">
              <a:avLst/>
            </a:prstGeom>
            <a:noFill/>
            <a:ln w="6350">
              <a:solidFill>
                <a:srgbClr val="808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63" name="Line 735"/>
            <p:cNvSpPr>
              <a:spLocks noChangeShapeType="1"/>
            </p:cNvSpPr>
            <p:nvPr/>
          </p:nvSpPr>
          <p:spPr bwMode="auto">
            <a:xfrm>
              <a:off x="2667" y="3153"/>
              <a:ext cx="822" cy="0"/>
            </a:xfrm>
            <a:prstGeom prst="line">
              <a:avLst/>
            </a:prstGeom>
            <a:noFill/>
            <a:ln w="635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64" name="Line 736"/>
            <p:cNvSpPr>
              <a:spLocks noChangeShapeType="1"/>
            </p:cNvSpPr>
            <p:nvPr/>
          </p:nvSpPr>
          <p:spPr bwMode="auto">
            <a:xfrm>
              <a:off x="2723" y="2699"/>
              <a:ext cx="0" cy="510"/>
            </a:xfrm>
            <a:prstGeom prst="line">
              <a:avLst/>
            </a:prstGeom>
            <a:noFill/>
            <a:ln w="635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65" name="Line 737"/>
            <p:cNvSpPr>
              <a:spLocks noChangeShapeType="1"/>
            </p:cNvSpPr>
            <p:nvPr/>
          </p:nvSpPr>
          <p:spPr bwMode="auto">
            <a:xfrm>
              <a:off x="2893" y="2699"/>
              <a:ext cx="0" cy="510"/>
            </a:xfrm>
            <a:prstGeom prst="line">
              <a:avLst/>
            </a:prstGeom>
            <a:noFill/>
            <a:ln w="635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66" name="Line 738"/>
            <p:cNvSpPr>
              <a:spLocks noChangeShapeType="1"/>
            </p:cNvSpPr>
            <p:nvPr/>
          </p:nvSpPr>
          <p:spPr bwMode="auto">
            <a:xfrm>
              <a:off x="3347" y="2699"/>
              <a:ext cx="0" cy="510"/>
            </a:xfrm>
            <a:prstGeom prst="line">
              <a:avLst/>
            </a:prstGeom>
            <a:noFill/>
            <a:ln w="635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67" name="WordArt 739"/>
            <p:cNvSpPr>
              <a:spLocks noChangeArrowheads="1" noChangeShapeType="1" noTextEdit="1"/>
            </p:cNvSpPr>
            <p:nvPr/>
          </p:nvSpPr>
          <p:spPr bwMode="auto">
            <a:xfrm>
              <a:off x="2922" y="2302"/>
              <a:ext cx="312" cy="8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808000"/>
                  </a:solidFill>
                  <a:latin typeface="メイリオ"/>
                  <a:ea typeface="メイリオ"/>
                  <a:cs typeface="メイリオ"/>
                </a:rPr>
                <a:t>帳　票</a:t>
              </a:r>
            </a:p>
          </p:txBody>
        </p:sp>
        <p:sp>
          <p:nvSpPr>
            <p:cNvPr id="100068" name="Line 740"/>
            <p:cNvSpPr>
              <a:spLocks noChangeShapeType="1"/>
            </p:cNvSpPr>
            <p:nvPr/>
          </p:nvSpPr>
          <p:spPr bwMode="auto">
            <a:xfrm>
              <a:off x="2667" y="2472"/>
              <a:ext cx="396" cy="0"/>
            </a:xfrm>
            <a:prstGeom prst="line">
              <a:avLst/>
            </a:prstGeom>
            <a:noFill/>
            <a:ln w="635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69" name="Line 741"/>
            <p:cNvSpPr>
              <a:spLocks noChangeShapeType="1"/>
            </p:cNvSpPr>
            <p:nvPr/>
          </p:nvSpPr>
          <p:spPr bwMode="auto">
            <a:xfrm>
              <a:off x="3092" y="2472"/>
              <a:ext cx="396" cy="0"/>
            </a:xfrm>
            <a:prstGeom prst="line">
              <a:avLst/>
            </a:prstGeom>
            <a:noFill/>
            <a:ln w="635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70" name="Line 742"/>
            <p:cNvSpPr>
              <a:spLocks noChangeShapeType="1"/>
            </p:cNvSpPr>
            <p:nvPr/>
          </p:nvSpPr>
          <p:spPr bwMode="auto">
            <a:xfrm>
              <a:off x="2667" y="2586"/>
              <a:ext cx="396" cy="0"/>
            </a:xfrm>
            <a:prstGeom prst="line">
              <a:avLst/>
            </a:prstGeom>
            <a:noFill/>
            <a:ln w="635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71" name="Line 743"/>
            <p:cNvSpPr>
              <a:spLocks noChangeShapeType="1"/>
            </p:cNvSpPr>
            <p:nvPr/>
          </p:nvSpPr>
          <p:spPr bwMode="auto">
            <a:xfrm>
              <a:off x="3092" y="2586"/>
              <a:ext cx="396" cy="0"/>
            </a:xfrm>
            <a:prstGeom prst="line">
              <a:avLst/>
            </a:prstGeom>
            <a:noFill/>
            <a:ln w="635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72" name="Line 744"/>
            <p:cNvSpPr>
              <a:spLocks noChangeShapeType="1"/>
            </p:cNvSpPr>
            <p:nvPr/>
          </p:nvSpPr>
          <p:spPr bwMode="auto">
            <a:xfrm>
              <a:off x="2780" y="2444"/>
              <a:ext cx="0" cy="85"/>
            </a:xfrm>
            <a:prstGeom prst="line">
              <a:avLst/>
            </a:prstGeom>
            <a:noFill/>
            <a:ln w="635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73" name="Line 745"/>
            <p:cNvSpPr>
              <a:spLocks noChangeShapeType="1"/>
            </p:cNvSpPr>
            <p:nvPr/>
          </p:nvSpPr>
          <p:spPr bwMode="auto">
            <a:xfrm>
              <a:off x="2780" y="2557"/>
              <a:ext cx="0" cy="85"/>
            </a:xfrm>
            <a:prstGeom prst="line">
              <a:avLst/>
            </a:prstGeom>
            <a:noFill/>
            <a:ln w="635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74" name="Line 746"/>
            <p:cNvSpPr>
              <a:spLocks noChangeShapeType="1"/>
            </p:cNvSpPr>
            <p:nvPr/>
          </p:nvSpPr>
          <p:spPr bwMode="auto">
            <a:xfrm>
              <a:off x="3205" y="2444"/>
              <a:ext cx="0" cy="85"/>
            </a:xfrm>
            <a:prstGeom prst="line">
              <a:avLst/>
            </a:prstGeom>
            <a:noFill/>
            <a:ln w="635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75" name="Line 747"/>
            <p:cNvSpPr>
              <a:spLocks noChangeShapeType="1"/>
            </p:cNvSpPr>
            <p:nvPr/>
          </p:nvSpPr>
          <p:spPr bwMode="auto">
            <a:xfrm>
              <a:off x="3205" y="2557"/>
              <a:ext cx="0" cy="85"/>
            </a:xfrm>
            <a:prstGeom prst="line">
              <a:avLst/>
            </a:prstGeom>
            <a:noFill/>
            <a:ln w="6350">
              <a:solidFill>
                <a:srgbClr val="8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76" name="Oval 748"/>
            <p:cNvSpPr>
              <a:spLocks noChangeArrowheads="1"/>
            </p:cNvSpPr>
            <p:nvPr/>
          </p:nvSpPr>
          <p:spPr bwMode="auto">
            <a:xfrm>
              <a:off x="2638" y="2274"/>
              <a:ext cx="57" cy="57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0136" name="Group 808"/>
          <p:cNvGrpSpPr>
            <a:grpSpLocks/>
          </p:cNvGrpSpPr>
          <p:nvPr/>
        </p:nvGrpSpPr>
        <p:grpSpPr bwMode="auto">
          <a:xfrm>
            <a:off x="6211909" y="4756149"/>
            <a:ext cx="1231610" cy="1531937"/>
            <a:chOff x="3744" y="2245"/>
            <a:chExt cx="935" cy="1163"/>
          </a:xfrm>
        </p:grpSpPr>
        <p:sp>
          <p:nvSpPr>
            <p:cNvPr id="100077" name="AutoShape 749"/>
            <p:cNvSpPr>
              <a:spLocks noChangeArrowheads="1"/>
            </p:cNvSpPr>
            <p:nvPr/>
          </p:nvSpPr>
          <p:spPr bwMode="auto">
            <a:xfrm>
              <a:off x="3744" y="2245"/>
              <a:ext cx="935" cy="1163"/>
            </a:xfrm>
            <a:prstGeom prst="roundRect">
              <a:avLst>
                <a:gd name="adj" fmla="val 5542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82353"/>
                    <a:invGamma/>
                  </a:schemeClr>
                </a:gs>
              </a:gsLst>
              <a:lin ang="5400000" scaled="1"/>
            </a:gradFill>
            <a:ln w="1905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078" name="AutoShape 750"/>
            <p:cNvSpPr>
              <a:spLocks noChangeArrowheads="1"/>
            </p:cNvSpPr>
            <p:nvPr/>
          </p:nvSpPr>
          <p:spPr bwMode="auto">
            <a:xfrm>
              <a:off x="3801" y="2443"/>
              <a:ext cx="396" cy="86"/>
            </a:xfrm>
            <a:prstGeom prst="roundRect">
              <a:avLst>
                <a:gd name="adj" fmla="val 11269"/>
              </a:avLst>
            </a:prstGeom>
            <a:solidFill>
              <a:schemeClr val="bg1"/>
            </a:solidFill>
            <a:ln w="12700" algn="ctr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079" name="AutoShape 751"/>
            <p:cNvSpPr>
              <a:spLocks noChangeArrowheads="1"/>
            </p:cNvSpPr>
            <p:nvPr/>
          </p:nvSpPr>
          <p:spPr bwMode="auto">
            <a:xfrm>
              <a:off x="4226" y="2443"/>
              <a:ext cx="396" cy="86"/>
            </a:xfrm>
            <a:prstGeom prst="roundRect">
              <a:avLst>
                <a:gd name="adj" fmla="val 11269"/>
              </a:avLst>
            </a:prstGeom>
            <a:solidFill>
              <a:schemeClr val="bg1"/>
            </a:solidFill>
            <a:ln w="12700" algn="ctr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080" name="AutoShape 752"/>
            <p:cNvSpPr>
              <a:spLocks noChangeArrowheads="1"/>
            </p:cNvSpPr>
            <p:nvPr/>
          </p:nvSpPr>
          <p:spPr bwMode="auto">
            <a:xfrm>
              <a:off x="3801" y="2557"/>
              <a:ext cx="396" cy="85"/>
            </a:xfrm>
            <a:prstGeom prst="roundRect">
              <a:avLst>
                <a:gd name="adj" fmla="val 11269"/>
              </a:avLst>
            </a:prstGeom>
            <a:solidFill>
              <a:schemeClr val="bg1"/>
            </a:solidFill>
            <a:ln w="12700" algn="ctr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081" name="AutoShape 753"/>
            <p:cNvSpPr>
              <a:spLocks noChangeArrowheads="1"/>
            </p:cNvSpPr>
            <p:nvPr/>
          </p:nvSpPr>
          <p:spPr bwMode="auto">
            <a:xfrm>
              <a:off x="4226" y="2557"/>
              <a:ext cx="396" cy="85"/>
            </a:xfrm>
            <a:prstGeom prst="roundRect">
              <a:avLst>
                <a:gd name="adj" fmla="val 11269"/>
              </a:avLst>
            </a:prstGeom>
            <a:solidFill>
              <a:schemeClr val="bg1"/>
            </a:solidFill>
            <a:ln w="12700" algn="ctr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082" name="AutoShape 754"/>
            <p:cNvSpPr>
              <a:spLocks noChangeArrowheads="1"/>
            </p:cNvSpPr>
            <p:nvPr/>
          </p:nvSpPr>
          <p:spPr bwMode="auto">
            <a:xfrm>
              <a:off x="3801" y="2699"/>
              <a:ext cx="822" cy="510"/>
            </a:xfrm>
            <a:prstGeom prst="roundRect">
              <a:avLst>
                <a:gd name="adj" fmla="val 4116"/>
              </a:avLst>
            </a:prstGeom>
            <a:solidFill>
              <a:schemeClr val="bg1"/>
            </a:solidFill>
            <a:ln w="12700" algn="ctr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083" name="AutoShape 755"/>
            <p:cNvSpPr>
              <a:spLocks noChangeArrowheads="1"/>
            </p:cNvSpPr>
            <p:nvPr/>
          </p:nvSpPr>
          <p:spPr bwMode="auto">
            <a:xfrm>
              <a:off x="3801" y="3266"/>
              <a:ext cx="822" cy="85"/>
            </a:xfrm>
            <a:prstGeom prst="roundRect">
              <a:avLst>
                <a:gd name="adj" fmla="val 11269"/>
              </a:avLst>
            </a:prstGeom>
            <a:solidFill>
              <a:schemeClr val="bg1"/>
            </a:solidFill>
            <a:ln w="12700" algn="ctr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084" name="Line 756"/>
            <p:cNvSpPr>
              <a:spLocks noChangeShapeType="1"/>
            </p:cNvSpPr>
            <p:nvPr/>
          </p:nvSpPr>
          <p:spPr bwMode="auto">
            <a:xfrm>
              <a:off x="3801" y="2756"/>
              <a:ext cx="822" cy="0"/>
            </a:xfrm>
            <a:prstGeom prst="line">
              <a:avLst/>
            </a:prstGeom>
            <a:noFill/>
            <a:ln w="635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85" name="Line 757"/>
            <p:cNvSpPr>
              <a:spLocks noChangeShapeType="1"/>
            </p:cNvSpPr>
            <p:nvPr/>
          </p:nvSpPr>
          <p:spPr bwMode="auto">
            <a:xfrm>
              <a:off x="3801" y="2812"/>
              <a:ext cx="822" cy="0"/>
            </a:xfrm>
            <a:prstGeom prst="line">
              <a:avLst/>
            </a:prstGeom>
            <a:noFill/>
            <a:ln w="6350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86" name="Line 758"/>
            <p:cNvSpPr>
              <a:spLocks noChangeShapeType="1"/>
            </p:cNvSpPr>
            <p:nvPr/>
          </p:nvSpPr>
          <p:spPr bwMode="auto">
            <a:xfrm>
              <a:off x="3801" y="2869"/>
              <a:ext cx="822" cy="0"/>
            </a:xfrm>
            <a:prstGeom prst="line">
              <a:avLst/>
            </a:prstGeom>
            <a:noFill/>
            <a:ln w="6350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87" name="Line 759"/>
            <p:cNvSpPr>
              <a:spLocks noChangeShapeType="1"/>
            </p:cNvSpPr>
            <p:nvPr/>
          </p:nvSpPr>
          <p:spPr bwMode="auto">
            <a:xfrm>
              <a:off x="3801" y="2926"/>
              <a:ext cx="822" cy="0"/>
            </a:xfrm>
            <a:prstGeom prst="line">
              <a:avLst/>
            </a:prstGeom>
            <a:noFill/>
            <a:ln w="6350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88" name="Line 760"/>
            <p:cNvSpPr>
              <a:spLocks noChangeShapeType="1"/>
            </p:cNvSpPr>
            <p:nvPr/>
          </p:nvSpPr>
          <p:spPr bwMode="auto">
            <a:xfrm>
              <a:off x="3801" y="2983"/>
              <a:ext cx="822" cy="0"/>
            </a:xfrm>
            <a:prstGeom prst="line">
              <a:avLst/>
            </a:prstGeom>
            <a:noFill/>
            <a:ln w="6350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89" name="Line 761"/>
            <p:cNvSpPr>
              <a:spLocks noChangeShapeType="1"/>
            </p:cNvSpPr>
            <p:nvPr/>
          </p:nvSpPr>
          <p:spPr bwMode="auto">
            <a:xfrm>
              <a:off x="3801" y="3039"/>
              <a:ext cx="822" cy="0"/>
            </a:xfrm>
            <a:prstGeom prst="line">
              <a:avLst/>
            </a:prstGeom>
            <a:noFill/>
            <a:ln w="6350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90" name="Line 762"/>
            <p:cNvSpPr>
              <a:spLocks noChangeShapeType="1"/>
            </p:cNvSpPr>
            <p:nvPr/>
          </p:nvSpPr>
          <p:spPr bwMode="auto">
            <a:xfrm>
              <a:off x="3801" y="3096"/>
              <a:ext cx="822" cy="0"/>
            </a:xfrm>
            <a:prstGeom prst="line">
              <a:avLst/>
            </a:prstGeom>
            <a:noFill/>
            <a:ln w="6350">
              <a:solidFill>
                <a:srgbClr val="FF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91" name="Line 763"/>
            <p:cNvSpPr>
              <a:spLocks noChangeShapeType="1"/>
            </p:cNvSpPr>
            <p:nvPr/>
          </p:nvSpPr>
          <p:spPr bwMode="auto">
            <a:xfrm>
              <a:off x="3801" y="3153"/>
              <a:ext cx="822" cy="0"/>
            </a:xfrm>
            <a:prstGeom prst="line">
              <a:avLst/>
            </a:prstGeom>
            <a:noFill/>
            <a:ln w="635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92" name="Line 764"/>
            <p:cNvSpPr>
              <a:spLocks noChangeShapeType="1"/>
            </p:cNvSpPr>
            <p:nvPr/>
          </p:nvSpPr>
          <p:spPr bwMode="auto">
            <a:xfrm>
              <a:off x="3857" y="2699"/>
              <a:ext cx="0" cy="510"/>
            </a:xfrm>
            <a:prstGeom prst="line">
              <a:avLst/>
            </a:prstGeom>
            <a:noFill/>
            <a:ln w="635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93" name="Line 765"/>
            <p:cNvSpPr>
              <a:spLocks noChangeShapeType="1"/>
            </p:cNvSpPr>
            <p:nvPr/>
          </p:nvSpPr>
          <p:spPr bwMode="auto">
            <a:xfrm>
              <a:off x="4027" y="2699"/>
              <a:ext cx="0" cy="510"/>
            </a:xfrm>
            <a:prstGeom prst="line">
              <a:avLst/>
            </a:prstGeom>
            <a:noFill/>
            <a:ln w="635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94" name="Line 766"/>
            <p:cNvSpPr>
              <a:spLocks noChangeShapeType="1"/>
            </p:cNvSpPr>
            <p:nvPr/>
          </p:nvSpPr>
          <p:spPr bwMode="auto">
            <a:xfrm>
              <a:off x="4481" y="2699"/>
              <a:ext cx="0" cy="510"/>
            </a:xfrm>
            <a:prstGeom prst="line">
              <a:avLst/>
            </a:prstGeom>
            <a:noFill/>
            <a:ln w="635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95" name="WordArt 767"/>
            <p:cNvSpPr>
              <a:spLocks noChangeArrowheads="1" noChangeShapeType="1" noTextEdit="1"/>
            </p:cNvSpPr>
            <p:nvPr/>
          </p:nvSpPr>
          <p:spPr bwMode="auto">
            <a:xfrm>
              <a:off x="4056" y="2302"/>
              <a:ext cx="312" cy="8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9900"/>
                  </a:solidFill>
                  <a:latin typeface="メイリオ"/>
                  <a:ea typeface="メイリオ"/>
                  <a:cs typeface="メイリオ"/>
                </a:rPr>
                <a:t>帳　票</a:t>
              </a:r>
            </a:p>
          </p:txBody>
        </p:sp>
        <p:sp>
          <p:nvSpPr>
            <p:cNvPr id="100096" name="Line 768"/>
            <p:cNvSpPr>
              <a:spLocks noChangeShapeType="1"/>
            </p:cNvSpPr>
            <p:nvPr/>
          </p:nvSpPr>
          <p:spPr bwMode="auto">
            <a:xfrm>
              <a:off x="3801" y="2472"/>
              <a:ext cx="396" cy="0"/>
            </a:xfrm>
            <a:prstGeom prst="line">
              <a:avLst/>
            </a:prstGeom>
            <a:noFill/>
            <a:ln w="635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97" name="Line 769"/>
            <p:cNvSpPr>
              <a:spLocks noChangeShapeType="1"/>
            </p:cNvSpPr>
            <p:nvPr/>
          </p:nvSpPr>
          <p:spPr bwMode="auto">
            <a:xfrm>
              <a:off x="4226" y="2472"/>
              <a:ext cx="396" cy="0"/>
            </a:xfrm>
            <a:prstGeom prst="line">
              <a:avLst/>
            </a:prstGeom>
            <a:noFill/>
            <a:ln w="635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98" name="Line 770"/>
            <p:cNvSpPr>
              <a:spLocks noChangeShapeType="1"/>
            </p:cNvSpPr>
            <p:nvPr/>
          </p:nvSpPr>
          <p:spPr bwMode="auto">
            <a:xfrm>
              <a:off x="3801" y="2586"/>
              <a:ext cx="396" cy="0"/>
            </a:xfrm>
            <a:prstGeom prst="line">
              <a:avLst/>
            </a:prstGeom>
            <a:noFill/>
            <a:ln w="635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099" name="Line 771"/>
            <p:cNvSpPr>
              <a:spLocks noChangeShapeType="1"/>
            </p:cNvSpPr>
            <p:nvPr/>
          </p:nvSpPr>
          <p:spPr bwMode="auto">
            <a:xfrm>
              <a:off x="4226" y="2586"/>
              <a:ext cx="396" cy="0"/>
            </a:xfrm>
            <a:prstGeom prst="line">
              <a:avLst/>
            </a:prstGeom>
            <a:noFill/>
            <a:ln w="635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100" name="Line 772"/>
            <p:cNvSpPr>
              <a:spLocks noChangeShapeType="1"/>
            </p:cNvSpPr>
            <p:nvPr/>
          </p:nvSpPr>
          <p:spPr bwMode="auto">
            <a:xfrm>
              <a:off x="3914" y="2444"/>
              <a:ext cx="0" cy="85"/>
            </a:xfrm>
            <a:prstGeom prst="line">
              <a:avLst/>
            </a:prstGeom>
            <a:noFill/>
            <a:ln w="635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101" name="Line 773"/>
            <p:cNvSpPr>
              <a:spLocks noChangeShapeType="1"/>
            </p:cNvSpPr>
            <p:nvPr/>
          </p:nvSpPr>
          <p:spPr bwMode="auto">
            <a:xfrm>
              <a:off x="3914" y="2557"/>
              <a:ext cx="0" cy="85"/>
            </a:xfrm>
            <a:prstGeom prst="line">
              <a:avLst/>
            </a:prstGeom>
            <a:noFill/>
            <a:ln w="635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102" name="Line 774"/>
            <p:cNvSpPr>
              <a:spLocks noChangeShapeType="1"/>
            </p:cNvSpPr>
            <p:nvPr/>
          </p:nvSpPr>
          <p:spPr bwMode="auto">
            <a:xfrm>
              <a:off x="4339" y="2444"/>
              <a:ext cx="0" cy="85"/>
            </a:xfrm>
            <a:prstGeom prst="line">
              <a:avLst/>
            </a:prstGeom>
            <a:noFill/>
            <a:ln w="635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103" name="Line 775"/>
            <p:cNvSpPr>
              <a:spLocks noChangeShapeType="1"/>
            </p:cNvSpPr>
            <p:nvPr/>
          </p:nvSpPr>
          <p:spPr bwMode="auto">
            <a:xfrm>
              <a:off x="4339" y="2557"/>
              <a:ext cx="0" cy="85"/>
            </a:xfrm>
            <a:prstGeom prst="line">
              <a:avLst/>
            </a:prstGeom>
            <a:noFill/>
            <a:ln w="635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104" name="Oval 776"/>
            <p:cNvSpPr>
              <a:spLocks noChangeArrowheads="1"/>
            </p:cNvSpPr>
            <p:nvPr/>
          </p:nvSpPr>
          <p:spPr bwMode="auto">
            <a:xfrm>
              <a:off x="3772" y="2274"/>
              <a:ext cx="57" cy="57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0137" name="Group 809"/>
          <p:cNvGrpSpPr>
            <a:grpSpLocks/>
          </p:cNvGrpSpPr>
          <p:nvPr/>
        </p:nvGrpSpPr>
        <p:grpSpPr bwMode="auto">
          <a:xfrm>
            <a:off x="8072582" y="4756149"/>
            <a:ext cx="1231610" cy="1531937"/>
            <a:chOff x="4792" y="2245"/>
            <a:chExt cx="935" cy="1163"/>
          </a:xfrm>
        </p:grpSpPr>
        <p:sp>
          <p:nvSpPr>
            <p:cNvPr id="100105" name="AutoShape 777"/>
            <p:cNvSpPr>
              <a:spLocks noChangeArrowheads="1"/>
            </p:cNvSpPr>
            <p:nvPr/>
          </p:nvSpPr>
          <p:spPr bwMode="auto">
            <a:xfrm>
              <a:off x="4792" y="2245"/>
              <a:ext cx="935" cy="1163"/>
            </a:xfrm>
            <a:prstGeom prst="roundRect">
              <a:avLst>
                <a:gd name="adj" fmla="val 5542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82353"/>
                    <a:invGamma/>
                  </a:schemeClr>
                </a:gs>
              </a:gsLst>
              <a:lin ang="5400000" scaled="1"/>
            </a:gradFill>
            <a:ln w="1905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106" name="AutoShape 778"/>
            <p:cNvSpPr>
              <a:spLocks noChangeArrowheads="1"/>
            </p:cNvSpPr>
            <p:nvPr/>
          </p:nvSpPr>
          <p:spPr bwMode="auto">
            <a:xfrm>
              <a:off x="4849" y="2443"/>
              <a:ext cx="396" cy="86"/>
            </a:xfrm>
            <a:prstGeom prst="roundRect">
              <a:avLst>
                <a:gd name="adj" fmla="val 11269"/>
              </a:avLst>
            </a:prstGeom>
            <a:solidFill>
              <a:schemeClr val="bg1"/>
            </a:solidFill>
            <a:ln w="12700" algn="ctr">
              <a:solidFill>
                <a:srgbClr val="6666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107" name="AutoShape 779"/>
            <p:cNvSpPr>
              <a:spLocks noChangeArrowheads="1"/>
            </p:cNvSpPr>
            <p:nvPr/>
          </p:nvSpPr>
          <p:spPr bwMode="auto">
            <a:xfrm>
              <a:off x="5274" y="2443"/>
              <a:ext cx="396" cy="86"/>
            </a:xfrm>
            <a:prstGeom prst="roundRect">
              <a:avLst>
                <a:gd name="adj" fmla="val 11269"/>
              </a:avLst>
            </a:prstGeom>
            <a:solidFill>
              <a:schemeClr val="bg1"/>
            </a:solidFill>
            <a:ln w="12700" algn="ctr">
              <a:solidFill>
                <a:srgbClr val="6666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108" name="AutoShape 780"/>
            <p:cNvSpPr>
              <a:spLocks noChangeArrowheads="1"/>
            </p:cNvSpPr>
            <p:nvPr/>
          </p:nvSpPr>
          <p:spPr bwMode="auto">
            <a:xfrm>
              <a:off x="4849" y="2557"/>
              <a:ext cx="396" cy="85"/>
            </a:xfrm>
            <a:prstGeom prst="roundRect">
              <a:avLst>
                <a:gd name="adj" fmla="val 11269"/>
              </a:avLst>
            </a:prstGeom>
            <a:solidFill>
              <a:schemeClr val="bg1"/>
            </a:solidFill>
            <a:ln w="12700" algn="ctr">
              <a:solidFill>
                <a:srgbClr val="6666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109" name="AutoShape 781"/>
            <p:cNvSpPr>
              <a:spLocks noChangeArrowheads="1"/>
            </p:cNvSpPr>
            <p:nvPr/>
          </p:nvSpPr>
          <p:spPr bwMode="auto">
            <a:xfrm>
              <a:off x="5274" y="2557"/>
              <a:ext cx="396" cy="85"/>
            </a:xfrm>
            <a:prstGeom prst="roundRect">
              <a:avLst>
                <a:gd name="adj" fmla="val 11269"/>
              </a:avLst>
            </a:prstGeom>
            <a:solidFill>
              <a:schemeClr val="bg1"/>
            </a:solidFill>
            <a:ln w="12700" algn="ctr">
              <a:solidFill>
                <a:srgbClr val="6666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110" name="AutoShape 782"/>
            <p:cNvSpPr>
              <a:spLocks noChangeArrowheads="1"/>
            </p:cNvSpPr>
            <p:nvPr/>
          </p:nvSpPr>
          <p:spPr bwMode="auto">
            <a:xfrm>
              <a:off x="4849" y="2699"/>
              <a:ext cx="822" cy="510"/>
            </a:xfrm>
            <a:prstGeom prst="roundRect">
              <a:avLst>
                <a:gd name="adj" fmla="val 4116"/>
              </a:avLst>
            </a:prstGeom>
            <a:solidFill>
              <a:schemeClr val="bg1"/>
            </a:solidFill>
            <a:ln w="12700" algn="ctr">
              <a:solidFill>
                <a:srgbClr val="6666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111" name="AutoShape 783"/>
            <p:cNvSpPr>
              <a:spLocks noChangeArrowheads="1"/>
            </p:cNvSpPr>
            <p:nvPr/>
          </p:nvSpPr>
          <p:spPr bwMode="auto">
            <a:xfrm>
              <a:off x="4849" y="3266"/>
              <a:ext cx="822" cy="85"/>
            </a:xfrm>
            <a:prstGeom prst="roundRect">
              <a:avLst>
                <a:gd name="adj" fmla="val 11269"/>
              </a:avLst>
            </a:prstGeom>
            <a:solidFill>
              <a:schemeClr val="bg1"/>
            </a:solidFill>
            <a:ln w="12700" algn="ctr">
              <a:solidFill>
                <a:srgbClr val="6666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112" name="Line 784"/>
            <p:cNvSpPr>
              <a:spLocks noChangeShapeType="1"/>
            </p:cNvSpPr>
            <p:nvPr/>
          </p:nvSpPr>
          <p:spPr bwMode="auto">
            <a:xfrm>
              <a:off x="4849" y="2756"/>
              <a:ext cx="822" cy="0"/>
            </a:xfrm>
            <a:prstGeom prst="line">
              <a:avLst/>
            </a:prstGeom>
            <a:noFill/>
            <a:ln w="6350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113" name="Line 785"/>
            <p:cNvSpPr>
              <a:spLocks noChangeShapeType="1"/>
            </p:cNvSpPr>
            <p:nvPr/>
          </p:nvSpPr>
          <p:spPr bwMode="auto">
            <a:xfrm>
              <a:off x="4849" y="2812"/>
              <a:ext cx="822" cy="0"/>
            </a:xfrm>
            <a:prstGeom prst="line">
              <a:avLst/>
            </a:prstGeom>
            <a:noFill/>
            <a:ln w="6350">
              <a:solidFill>
                <a:srgbClr val="666699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114" name="Line 786"/>
            <p:cNvSpPr>
              <a:spLocks noChangeShapeType="1"/>
            </p:cNvSpPr>
            <p:nvPr/>
          </p:nvSpPr>
          <p:spPr bwMode="auto">
            <a:xfrm>
              <a:off x="4849" y="2869"/>
              <a:ext cx="822" cy="0"/>
            </a:xfrm>
            <a:prstGeom prst="line">
              <a:avLst/>
            </a:prstGeom>
            <a:noFill/>
            <a:ln w="6350">
              <a:solidFill>
                <a:srgbClr val="666699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115" name="Line 787"/>
            <p:cNvSpPr>
              <a:spLocks noChangeShapeType="1"/>
            </p:cNvSpPr>
            <p:nvPr/>
          </p:nvSpPr>
          <p:spPr bwMode="auto">
            <a:xfrm>
              <a:off x="4849" y="2926"/>
              <a:ext cx="822" cy="0"/>
            </a:xfrm>
            <a:prstGeom prst="line">
              <a:avLst/>
            </a:prstGeom>
            <a:noFill/>
            <a:ln w="6350">
              <a:solidFill>
                <a:srgbClr val="666699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116" name="Line 788"/>
            <p:cNvSpPr>
              <a:spLocks noChangeShapeType="1"/>
            </p:cNvSpPr>
            <p:nvPr/>
          </p:nvSpPr>
          <p:spPr bwMode="auto">
            <a:xfrm>
              <a:off x="4849" y="2983"/>
              <a:ext cx="822" cy="0"/>
            </a:xfrm>
            <a:prstGeom prst="line">
              <a:avLst/>
            </a:prstGeom>
            <a:noFill/>
            <a:ln w="6350">
              <a:solidFill>
                <a:srgbClr val="666699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117" name="Line 789"/>
            <p:cNvSpPr>
              <a:spLocks noChangeShapeType="1"/>
            </p:cNvSpPr>
            <p:nvPr/>
          </p:nvSpPr>
          <p:spPr bwMode="auto">
            <a:xfrm>
              <a:off x="4849" y="3039"/>
              <a:ext cx="822" cy="0"/>
            </a:xfrm>
            <a:prstGeom prst="line">
              <a:avLst/>
            </a:prstGeom>
            <a:noFill/>
            <a:ln w="6350">
              <a:solidFill>
                <a:srgbClr val="666699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118" name="Line 790"/>
            <p:cNvSpPr>
              <a:spLocks noChangeShapeType="1"/>
            </p:cNvSpPr>
            <p:nvPr/>
          </p:nvSpPr>
          <p:spPr bwMode="auto">
            <a:xfrm>
              <a:off x="4849" y="3096"/>
              <a:ext cx="822" cy="0"/>
            </a:xfrm>
            <a:prstGeom prst="line">
              <a:avLst/>
            </a:prstGeom>
            <a:noFill/>
            <a:ln w="6350">
              <a:solidFill>
                <a:srgbClr val="666699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119" name="Line 791"/>
            <p:cNvSpPr>
              <a:spLocks noChangeShapeType="1"/>
            </p:cNvSpPr>
            <p:nvPr/>
          </p:nvSpPr>
          <p:spPr bwMode="auto">
            <a:xfrm>
              <a:off x="4849" y="3153"/>
              <a:ext cx="822" cy="0"/>
            </a:xfrm>
            <a:prstGeom prst="line">
              <a:avLst/>
            </a:prstGeom>
            <a:noFill/>
            <a:ln w="6350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120" name="Line 792"/>
            <p:cNvSpPr>
              <a:spLocks noChangeShapeType="1"/>
            </p:cNvSpPr>
            <p:nvPr/>
          </p:nvSpPr>
          <p:spPr bwMode="auto">
            <a:xfrm>
              <a:off x="4905" y="2699"/>
              <a:ext cx="0" cy="510"/>
            </a:xfrm>
            <a:prstGeom prst="line">
              <a:avLst/>
            </a:prstGeom>
            <a:noFill/>
            <a:ln w="6350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121" name="Line 793"/>
            <p:cNvSpPr>
              <a:spLocks noChangeShapeType="1"/>
            </p:cNvSpPr>
            <p:nvPr/>
          </p:nvSpPr>
          <p:spPr bwMode="auto">
            <a:xfrm>
              <a:off x="5075" y="2699"/>
              <a:ext cx="0" cy="510"/>
            </a:xfrm>
            <a:prstGeom prst="line">
              <a:avLst/>
            </a:prstGeom>
            <a:noFill/>
            <a:ln w="6350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122" name="Line 794"/>
            <p:cNvSpPr>
              <a:spLocks noChangeShapeType="1"/>
            </p:cNvSpPr>
            <p:nvPr/>
          </p:nvSpPr>
          <p:spPr bwMode="auto">
            <a:xfrm>
              <a:off x="5529" y="2699"/>
              <a:ext cx="0" cy="510"/>
            </a:xfrm>
            <a:prstGeom prst="line">
              <a:avLst/>
            </a:prstGeom>
            <a:noFill/>
            <a:ln w="6350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123" name="WordArt 795"/>
            <p:cNvSpPr>
              <a:spLocks noChangeArrowheads="1" noChangeShapeType="1" noTextEdit="1"/>
            </p:cNvSpPr>
            <p:nvPr/>
          </p:nvSpPr>
          <p:spPr bwMode="auto">
            <a:xfrm>
              <a:off x="5104" y="2302"/>
              <a:ext cx="312" cy="8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666699"/>
                  </a:solidFill>
                  <a:latin typeface="メイリオ"/>
                  <a:ea typeface="メイリオ"/>
                  <a:cs typeface="メイリオ"/>
                </a:rPr>
                <a:t>帳　票</a:t>
              </a:r>
            </a:p>
          </p:txBody>
        </p:sp>
        <p:sp>
          <p:nvSpPr>
            <p:cNvPr id="100124" name="Line 796"/>
            <p:cNvSpPr>
              <a:spLocks noChangeShapeType="1"/>
            </p:cNvSpPr>
            <p:nvPr/>
          </p:nvSpPr>
          <p:spPr bwMode="auto">
            <a:xfrm>
              <a:off x="4849" y="2472"/>
              <a:ext cx="396" cy="0"/>
            </a:xfrm>
            <a:prstGeom prst="line">
              <a:avLst/>
            </a:prstGeom>
            <a:noFill/>
            <a:ln w="6350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125" name="Line 797"/>
            <p:cNvSpPr>
              <a:spLocks noChangeShapeType="1"/>
            </p:cNvSpPr>
            <p:nvPr/>
          </p:nvSpPr>
          <p:spPr bwMode="auto">
            <a:xfrm>
              <a:off x="5274" y="2472"/>
              <a:ext cx="396" cy="0"/>
            </a:xfrm>
            <a:prstGeom prst="line">
              <a:avLst/>
            </a:prstGeom>
            <a:noFill/>
            <a:ln w="6350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126" name="Line 798"/>
            <p:cNvSpPr>
              <a:spLocks noChangeShapeType="1"/>
            </p:cNvSpPr>
            <p:nvPr/>
          </p:nvSpPr>
          <p:spPr bwMode="auto">
            <a:xfrm>
              <a:off x="4849" y="2586"/>
              <a:ext cx="396" cy="0"/>
            </a:xfrm>
            <a:prstGeom prst="line">
              <a:avLst/>
            </a:prstGeom>
            <a:noFill/>
            <a:ln w="6350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127" name="Line 799"/>
            <p:cNvSpPr>
              <a:spLocks noChangeShapeType="1"/>
            </p:cNvSpPr>
            <p:nvPr/>
          </p:nvSpPr>
          <p:spPr bwMode="auto">
            <a:xfrm>
              <a:off x="5274" y="2586"/>
              <a:ext cx="396" cy="0"/>
            </a:xfrm>
            <a:prstGeom prst="line">
              <a:avLst/>
            </a:prstGeom>
            <a:noFill/>
            <a:ln w="6350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128" name="Line 800"/>
            <p:cNvSpPr>
              <a:spLocks noChangeShapeType="1"/>
            </p:cNvSpPr>
            <p:nvPr/>
          </p:nvSpPr>
          <p:spPr bwMode="auto">
            <a:xfrm>
              <a:off x="4962" y="2444"/>
              <a:ext cx="0" cy="85"/>
            </a:xfrm>
            <a:prstGeom prst="line">
              <a:avLst/>
            </a:prstGeom>
            <a:noFill/>
            <a:ln w="6350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129" name="Line 801"/>
            <p:cNvSpPr>
              <a:spLocks noChangeShapeType="1"/>
            </p:cNvSpPr>
            <p:nvPr/>
          </p:nvSpPr>
          <p:spPr bwMode="auto">
            <a:xfrm>
              <a:off x="4962" y="2557"/>
              <a:ext cx="0" cy="85"/>
            </a:xfrm>
            <a:prstGeom prst="line">
              <a:avLst/>
            </a:prstGeom>
            <a:noFill/>
            <a:ln w="6350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130" name="Line 802"/>
            <p:cNvSpPr>
              <a:spLocks noChangeShapeType="1"/>
            </p:cNvSpPr>
            <p:nvPr/>
          </p:nvSpPr>
          <p:spPr bwMode="auto">
            <a:xfrm>
              <a:off x="5387" y="2444"/>
              <a:ext cx="0" cy="85"/>
            </a:xfrm>
            <a:prstGeom prst="line">
              <a:avLst/>
            </a:prstGeom>
            <a:noFill/>
            <a:ln w="6350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131" name="Line 803"/>
            <p:cNvSpPr>
              <a:spLocks noChangeShapeType="1"/>
            </p:cNvSpPr>
            <p:nvPr/>
          </p:nvSpPr>
          <p:spPr bwMode="auto">
            <a:xfrm>
              <a:off x="5387" y="2557"/>
              <a:ext cx="0" cy="85"/>
            </a:xfrm>
            <a:prstGeom prst="line">
              <a:avLst/>
            </a:prstGeom>
            <a:noFill/>
            <a:ln w="6350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132" name="Oval 804"/>
            <p:cNvSpPr>
              <a:spLocks noChangeArrowheads="1"/>
            </p:cNvSpPr>
            <p:nvPr/>
          </p:nvSpPr>
          <p:spPr bwMode="auto">
            <a:xfrm>
              <a:off x="4820" y="2274"/>
              <a:ext cx="57" cy="57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8491790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PPTX118_帳簿</dc:title>
  <dc:subject>PPTX118_帳簿</dc:subject>
  <dc:creator>http://www.digipot.net</dc:creator>
  <cp:lastModifiedBy/>
  <cp:revision>1</cp:revision>
  <dcterms:created xsi:type="dcterms:W3CDTF">2013-12-25T05:00:37Z</dcterms:created>
  <dcterms:modified xsi:type="dcterms:W3CDTF">2013-12-25T05:00:38Z</dcterms:modified>
  <cp:category/>
  <cp:version>1</cp:version>
</cp:coreProperties>
</file>